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1" r:id="rId4"/>
    <p:sldId id="8929" r:id="rId5"/>
    <p:sldId id="8928" r:id="rId6"/>
    <p:sldId id="3425" r:id="rId7"/>
    <p:sldId id="8920" r:id="rId8"/>
    <p:sldId id="8924" r:id="rId9"/>
    <p:sldId id="8934" r:id="rId10"/>
    <p:sldId id="3355" r:id="rId11"/>
    <p:sldId id="3380" r:id="rId12"/>
    <p:sldId id="3510" r:id="rId13"/>
    <p:sldId id="8574" r:id="rId14"/>
    <p:sldId id="8935" r:id="rId15"/>
    <p:sldId id="3862" r:id="rId16"/>
    <p:sldId id="8916" r:id="rId17"/>
    <p:sldId id="3833" r:id="rId18"/>
    <p:sldId id="8917" r:id="rId19"/>
    <p:sldId id="8936" r:id="rId20"/>
    <p:sldId id="8369" r:id="rId21"/>
    <p:sldId id="3480" r:id="rId22"/>
    <p:sldId id="3585" r:id="rId23"/>
    <p:sldId id="8880" r:id="rId24"/>
    <p:sldId id="266" r:id="rId25"/>
    <p:sldId id="893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image" Target="../media/image7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97-4ADB-ADE1-C634561D67A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97-4ADB-ADE1-C634561D67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97-4ADB-ADE1-C634561D67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97-4ADB-ADE1-C634561D67A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97-4ADB-ADE1-C634561D6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1"/>
      <c:txPr>
        <a:bodyPr rot="0" spcFirstLastPara="0" vertOverflow="ellipsis" vert="horz" wrap="square" anchor="ctr" anchorCtr="1"/>
        <a:lstStyle/>
        <a:p>
          <a:pPr>
            <a:defRPr lang="zh-CN" sz="144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背景色块大小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cat>
            <c:strRef>
              <c:f>Sheet1!$A$2:$A$5</c:f>
              <c:strCache>
                <c:ptCount val="4"/>
                <c:pt idx="0">
                  <c:v>标题一</c:v>
                </c:pt>
                <c:pt idx="1">
                  <c:v>标题二</c:v>
                </c:pt>
                <c:pt idx="2">
                  <c:v>标题三</c:v>
                </c:pt>
                <c:pt idx="3">
                  <c:v>标题四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5-4628-93EC-901D0A1DAF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数据更改区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D795-4628-93EC-901D0A1DAF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D795-4628-93EC-901D0A1DAF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D795-4628-93EC-901D0A1DAF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D795-4628-93EC-901D0A1DAFD9}"/>
              </c:ext>
            </c:extLst>
          </c:dPt>
          <c:cat>
            <c:strRef>
              <c:f>Sheet1!$A$2:$A$5</c:f>
              <c:strCache>
                <c:ptCount val="4"/>
                <c:pt idx="0">
                  <c:v>标题一</c:v>
                </c:pt>
                <c:pt idx="1">
                  <c:v>标题二</c:v>
                </c:pt>
                <c:pt idx="2">
                  <c:v>标题三</c:v>
                </c:pt>
                <c:pt idx="3">
                  <c:v>标题四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89</c:v>
                </c:pt>
                <c:pt idx="2">
                  <c:v>40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795-4628-93EC-901D0A1DA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8909056"/>
        <c:axId val="148910848"/>
      </c:barChart>
      <c:catAx>
        <c:axId val="14890905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48910848"/>
        <c:crosses val="autoZero"/>
        <c:auto val="1"/>
        <c:lblAlgn val="ctr"/>
        <c:lblOffset val="100"/>
        <c:noMultiLvlLbl val="0"/>
      </c:catAx>
      <c:valAx>
        <c:axId val="148910848"/>
        <c:scaling>
          <c:orientation val="minMax"/>
          <c:max val="1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48909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2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FD20E33-CF17-47FB-9191-79039D41F46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4223729-E5DD-479C-ACC0-B8D91D83483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EEBAA-B026-4A7B-8D94-390BA5E79D3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EEBAA-B026-4A7B-8D94-390BA5E79D3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A4F8-928B-4CA2-8DD1-77586DEA51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A930-8D1F-49ED-BD4C-2E5A4BED42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EEBAA-B026-4A7B-8D94-390BA5E79D3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EEBAA-B026-4A7B-8D94-390BA5E79D3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CA6F0-3477-4318-A885-D9933DC1249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EEBAA-B026-4A7B-8D94-390BA5E79D3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CAB6C-124F-4FCA-92EA-3858103B48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5E80-E354-4F7D-B668-3BFC62D7351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EEBAA-B026-4A7B-8D94-390BA5E79D3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A930-8D1F-49ED-BD4C-2E5A4BED42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25B2B0-692A-46A2-956F-D87A1A3CFB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E584FB-8213-408C-973A-0BFE315A5B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4530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F1437-A687-4585-8BFF-BD8526AD92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C9878-A571-490F-9134-F2A10F10CC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2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14" y="1928090"/>
            <a:ext cx="7457295" cy="1536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2" y="4145584"/>
            <a:ext cx="1705666" cy="25678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38" y="4122130"/>
            <a:ext cx="1873131" cy="256780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11433" y="3571081"/>
            <a:ext cx="838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EAEC7E"/>
                </a:solidFill>
                <a:cs typeface="+mn-ea"/>
                <a:sym typeface="+mn-lt"/>
              </a:rPr>
              <a:t>元旦晚会</a:t>
            </a:r>
            <a:r>
              <a:rPr lang="en-US" altLang="zh-CN" sz="3200" spc="300" dirty="0" smtClean="0">
                <a:solidFill>
                  <a:srgbClr val="EAEC7E"/>
                </a:solidFill>
                <a:cs typeface="+mn-ea"/>
                <a:sym typeface="+mn-lt"/>
              </a:rPr>
              <a:t>/</a:t>
            </a:r>
            <a:r>
              <a:rPr lang="zh-CN" altLang="en-US" sz="3200" spc="300" dirty="0" smtClean="0">
                <a:solidFill>
                  <a:srgbClr val="EAEC7E"/>
                </a:solidFill>
                <a:cs typeface="+mn-ea"/>
                <a:sym typeface="+mn-lt"/>
              </a:rPr>
              <a:t>元旦庆典</a:t>
            </a:r>
            <a:r>
              <a:rPr lang="en-US" altLang="zh-CN" sz="3200" spc="300" dirty="0" smtClean="0">
                <a:solidFill>
                  <a:srgbClr val="EAEC7E"/>
                </a:solidFill>
                <a:cs typeface="+mn-ea"/>
                <a:sym typeface="+mn-lt"/>
              </a:rPr>
              <a:t>/</a:t>
            </a:r>
            <a:r>
              <a:rPr lang="zh-CN" altLang="en-US" sz="3200" spc="300" dirty="0" smtClean="0">
                <a:solidFill>
                  <a:srgbClr val="EAEC7E"/>
                </a:solidFill>
                <a:cs typeface="+mn-ea"/>
                <a:sym typeface="+mn-lt"/>
              </a:rPr>
              <a:t>颁</a:t>
            </a:r>
            <a:r>
              <a:rPr lang="zh-CN" altLang="en-US" sz="3200" spc="300" dirty="0">
                <a:solidFill>
                  <a:srgbClr val="EAEC7E"/>
                </a:solidFill>
                <a:cs typeface="+mn-ea"/>
                <a:sym typeface="+mn-lt"/>
              </a:rPr>
              <a:t>奖典</a:t>
            </a:r>
            <a:r>
              <a:rPr lang="zh-CN" altLang="en-US" sz="3200" spc="300" dirty="0" smtClean="0">
                <a:solidFill>
                  <a:srgbClr val="EAEC7E"/>
                </a:solidFill>
                <a:cs typeface="+mn-ea"/>
                <a:sym typeface="+mn-lt"/>
              </a:rPr>
              <a:t>礼</a:t>
            </a:r>
            <a:endParaRPr lang="zh-CN" altLang="en-US" sz="3200" spc="300" dirty="0">
              <a:solidFill>
                <a:srgbClr val="EAEC7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: 单圆角 36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42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08338" y="4759486"/>
            <a:ext cx="4956459" cy="612335"/>
          </a:xfrm>
          <a:prstGeom prst="rect">
            <a:avLst/>
          </a:prstGeom>
          <a:noFill/>
        </p:spPr>
        <p:txBody>
          <a:bodyPr wrap="square" lIns="90095" tIns="45047" rIns="90095" bIns="4504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说明即可，不必过于繁琐，注意版面美观度。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8182" y="4539491"/>
            <a:ext cx="462026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24235" y="3384758"/>
            <a:ext cx="45037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15694" y="2862728"/>
            <a:ext cx="1090499" cy="10906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95" tIns="45047" rIns="90095" bIns="45047" rtlCol="0" anchor="ctr"/>
          <a:lstStyle/>
          <a:p>
            <a:pPr algn="ctr"/>
            <a:endParaRPr lang="en-US" sz="108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05551" y="2981832"/>
            <a:ext cx="848216" cy="848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95" tIns="45047" rIns="90095" bIns="45047" rtlCol="0" anchor="ctr"/>
          <a:lstStyle/>
          <a:p>
            <a:pPr algn="ctr"/>
            <a:endParaRPr lang="en-US" sz="108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98456" y="2981832"/>
            <a:ext cx="848216" cy="848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95" tIns="45047" rIns="90095" bIns="45047" rtlCol="0" anchor="ctr"/>
          <a:lstStyle/>
          <a:p>
            <a:pPr algn="ctr"/>
            <a:endParaRPr lang="en-US" sz="108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5090" y="1789057"/>
            <a:ext cx="985055" cy="409394"/>
          </a:xfrm>
          <a:prstGeom prst="rect">
            <a:avLst/>
          </a:prstGeom>
          <a:noFill/>
        </p:spPr>
        <p:txBody>
          <a:bodyPr wrap="none" lIns="90095" tIns="45047" rIns="90095" bIns="45047" rtlCol="0">
            <a:spAutoFit/>
          </a:bodyPr>
          <a:lstStyle/>
          <a:p>
            <a:pPr defTabSz="901065">
              <a:defRPr/>
            </a:pPr>
            <a:r>
              <a:rPr lang="zh-CN" altLang="en-US" sz="207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小标题</a:t>
            </a:r>
            <a:endParaRPr lang="en-US" altLang="zh-CN" sz="207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0599" y="2169738"/>
            <a:ext cx="4764198" cy="612335"/>
          </a:xfrm>
          <a:prstGeom prst="rect">
            <a:avLst/>
          </a:prstGeom>
          <a:noFill/>
        </p:spPr>
        <p:txBody>
          <a:bodyPr wrap="square" lIns="90095" tIns="45047" rIns="90095" bIns="4504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说明即可，不必过于繁琐，注意版面美观度。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487" y="3999725"/>
            <a:ext cx="818342" cy="394262"/>
          </a:xfrm>
          <a:prstGeom prst="rect">
            <a:avLst/>
          </a:prstGeom>
          <a:noFill/>
        </p:spPr>
        <p:txBody>
          <a:bodyPr wrap="none" lIns="90095" tIns="45047" rIns="90095" bIns="45047" rtlCol="0">
            <a:spAutoFit/>
          </a:bodyPr>
          <a:lstStyle/>
          <a:p>
            <a:pPr algn="ctr"/>
            <a:r>
              <a:rPr lang="id-ID" sz="197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120K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1771" y="3999725"/>
            <a:ext cx="818341" cy="394262"/>
          </a:xfrm>
          <a:prstGeom prst="rect">
            <a:avLst/>
          </a:prstGeom>
          <a:noFill/>
        </p:spPr>
        <p:txBody>
          <a:bodyPr wrap="none" lIns="90095" tIns="45047" rIns="90095" bIns="45047" rtlCol="0">
            <a:spAutoFit/>
          </a:bodyPr>
          <a:lstStyle/>
          <a:p>
            <a:pPr algn="ctr"/>
            <a:r>
              <a:rPr lang="id-ID" sz="197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530K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26481" y="3999725"/>
            <a:ext cx="818342" cy="394262"/>
          </a:xfrm>
          <a:prstGeom prst="rect">
            <a:avLst/>
          </a:prstGeom>
          <a:noFill/>
        </p:spPr>
        <p:txBody>
          <a:bodyPr wrap="none" lIns="90095" tIns="45047" rIns="90095" bIns="45047" rtlCol="0">
            <a:spAutoFit/>
          </a:bodyPr>
          <a:lstStyle/>
          <a:p>
            <a:pPr algn="ctr"/>
            <a:r>
              <a:rPr lang="id-ID" sz="197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319K</a:t>
            </a:r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>
            <a:off x="7696822" y="3127368"/>
            <a:ext cx="522769" cy="522837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095" tIns="45047" rIns="90095" bIns="45047" numCol="1" anchor="t" anchorCtr="0" compatLnSpc="1"/>
          <a:lstStyle/>
          <a:p>
            <a:endParaRPr lang="id-ID" sz="17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Freeform 20"/>
          <p:cNvSpPr/>
          <p:nvPr/>
        </p:nvSpPr>
        <p:spPr bwMode="auto">
          <a:xfrm>
            <a:off x="6368047" y="3285453"/>
            <a:ext cx="323222" cy="263336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095" tIns="45047" rIns="90095" bIns="45047" numCol="1" anchor="t" anchorCtr="0" compatLnSpc="1"/>
          <a:lstStyle/>
          <a:p>
            <a:endParaRPr lang="id-ID" sz="17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259227" y="3257124"/>
            <a:ext cx="326671" cy="326713"/>
            <a:chOff x="11395868" y="1690688"/>
            <a:chExt cx="557213" cy="557212"/>
          </a:xfrm>
          <a:solidFill>
            <a:schemeClr val="bg1"/>
          </a:solidFill>
        </p:grpSpPr>
        <p:sp>
          <p:nvSpPr>
            <p:cNvPr id="24" name="Freeform 17"/>
            <p:cNvSpPr/>
            <p:nvPr/>
          </p:nvSpPr>
          <p:spPr bwMode="auto">
            <a:xfrm>
              <a:off x="11580018" y="1857375"/>
              <a:ext cx="71438" cy="93662"/>
            </a:xfrm>
            <a:custGeom>
              <a:avLst/>
              <a:gdLst>
                <a:gd name="T0" fmla="*/ 10 w 17"/>
                <a:gd name="T1" fmla="*/ 22 h 22"/>
                <a:gd name="T2" fmla="*/ 14 w 17"/>
                <a:gd name="T3" fmla="*/ 20 h 22"/>
                <a:gd name="T4" fmla="*/ 16 w 17"/>
                <a:gd name="T5" fmla="*/ 11 h 22"/>
                <a:gd name="T6" fmla="*/ 6 w 17"/>
                <a:gd name="T7" fmla="*/ 0 h 22"/>
                <a:gd name="T8" fmla="*/ 6 w 17"/>
                <a:gd name="T9" fmla="*/ 0 h 22"/>
                <a:gd name="T10" fmla="*/ 2 w 17"/>
                <a:gd name="T11" fmla="*/ 2 h 22"/>
                <a:gd name="T12" fmla="*/ 0 w 17"/>
                <a:gd name="T13" fmla="*/ 10 h 22"/>
                <a:gd name="T14" fmla="*/ 10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0" y="22"/>
                  </a:moveTo>
                  <a:cubicBezTo>
                    <a:pt x="12" y="22"/>
                    <a:pt x="13" y="21"/>
                    <a:pt x="14" y="20"/>
                  </a:cubicBezTo>
                  <a:cubicBezTo>
                    <a:pt x="16" y="18"/>
                    <a:pt x="17" y="15"/>
                    <a:pt x="16" y="11"/>
                  </a:cubicBezTo>
                  <a:cubicBezTo>
                    <a:pt x="15" y="5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6"/>
                    <a:pt x="5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117" tIns="45058" rIns="90117" bIns="45058" numCol="1" anchor="t" anchorCtr="0" compatLnSpc="1"/>
            <a:lstStyle/>
            <a:p>
              <a:endParaRPr lang="id-ID" sz="17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1559381" y="2020888"/>
              <a:ext cx="107950" cy="76200"/>
            </a:xfrm>
            <a:custGeom>
              <a:avLst/>
              <a:gdLst>
                <a:gd name="T0" fmla="*/ 20 w 26"/>
                <a:gd name="T1" fmla="*/ 1 h 18"/>
                <a:gd name="T2" fmla="*/ 19 w 26"/>
                <a:gd name="T3" fmla="*/ 0 h 18"/>
                <a:gd name="T4" fmla="*/ 14 w 26"/>
                <a:gd name="T5" fmla="*/ 0 h 18"/>
                <a:gd name="T6" fmla="*/ 14 w 26"/>
                <a:gd name="T7" fmla="*/ 0 h 18"/>
                <a:gd name="T8" fmla="*/ 0 w 26"/>
                <a:gd name="T9" fmla="*/ 9 h 18"/>
                <a:gd name="T10" fmla="*/ 13 w 26"/>
                <a:gd name="T11" fmla="*/ 18 h 18"/>
                <a:gd name="T12" fmla="*/ 26 w 26"/>
                <a:gd name="T13" fmla="*/ 9 h 18"/>
                <a:gd name="T14" fmla="*/ 26 w 26"/>
                <a:gd name="T15" fmla="*/ 7 h 18"/>
                <a:gd name="T16" fmla="*/ 20 w 26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0" y="1"/>
                  </a:moveTo>
                  <a:cubicBezTo>
                    <a:pt x="19" y="1"/>
                    <a:pt x="19" y="1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3" y="18"/>
                  </a:cubicBezTo>
                  <a:cubicBezTo>
                    <a:pt x="22" y="18"/>
                    <a:pt x="26" y="15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5" y="5"/>
                    <a:pt x="23" y="4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117" tIns="45058" rIns="90117" bIns="45058" numCol="1" anchor="t" anchorCtr="0" compatLnSpc="1"/>
            <a:lstStyle/>
            <a:p>
              <a:endParaRPr lang="id-ID" sz="17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11395868" y="1690688"/>
              <a:ext cx="557213" cy="557212"/>
            </a:xfrm>
            <a:custGeom>
              <a:avLst/>
              <a:gdLst>
                <a:gd name="T0" fmla="*/ 66 w 133"/>
                <a:gd name="T1" fmla="*/ 0 h 133"/>
                <a:gd name="T2" fmla="*/ 0 w 133"/>
                <a:gd name="T3" fmla="*/ 67 h 133"/>
                <a:gd name="T4" fmla="*/ 66 w 133"/>
                <a:gd name="T5" fmla="*/ 133 h 133"/>
                <a:gd name="T6" fmla="*/ 133 w 133"/>
                <a:gd name="T7" fmla="*/ 67 h 133"/>
                <a:gd name="T8" fmla="*/ 66 w 133"/>
                <a:gd name="T9" fmla="*/ 0 h 133"/>
                <a:gd name="T10" fmla="*/ 60 w 133"/>
                <a:gd name="T11" fmla="*/ 103 h 133"/>
                <a:gd name="T12" fmla="*/ 52 w 133"/>
                <a:gd name="T13" fmla="*/ 104 h 133"/>
                <a:gd name="T14" fmla="*/ 42 w 133"/>
                <a:gd name="T15" fmla="*/ 103 h 133"/>
                <a:gd name="T16" fmla="*/ 30 w 133"/>
                <a:gd name="T17" fmla="*/ 95 h 133"/>
                <a:gd name="T18" fmla="*/ 29 w 133"/>
                <a:gd name="T19" fmla="*/ 90 h 133"/>
                <a:gd name="T20" fmla="*/ 30 w 133"/>
                <a:gd name="T21" fmla="*/ 85 h 133"/>
                <a:gd name="T22" fmla="*/ 51 w 133"/>
                <a:gd name="T23" fmla="*/ 74 h 133"/>
                <a:gd name="T24" fmla="*/ 51 w 133"/>
                <a:gd name="T25" fmla="*/ 74 h 133"/>
                <a:gd name="T26" fmla="*/ 50 w 133"/>
                <a:gd name="T27" fmla="*/ 69 h 133"/>
                <a:gd name="T28" fmla="*/ 50 w 133"/>
                <a:gd name="T29" fmla="*/ 67 h 133"/>
                <a:gd name="T30" fmla="*/ 33 w 133"/>
                <a:gd name="T31" fmla="*/ 50 h 133"/>
                <a:gd name="T32" fmla="*/ 46 w 133"/>
                <a:gd name="T33" fmla="*/ 35 h 133"/>
                <a:gd name="T34" fmla="*/ 53 w 133"/>
                <a:gd name="T35" fmla="*/ 33 h 133"/>
                <a:gd name="T36" fmla="*/ 74 w 133"/>
                <a:gd name="T37" fmla="*/ 33 h 133"/>
                <a:gd name="T38" fmla="*/ 75 w 133"/>
                <a:gd name="T39" fmla="*/ 35 h 133"/>
                <a:gd name="T40" fmla="*/ 75 w 133"/>
                <a:gd name="T41" fmla="*/ 36 h 133"/>
                <a:gd name="T42" fmla="*/ 70 w 133"/>
                <a:gd name="T43" fmla="*/ 40 h 133"/>
                <a:gd name="T44" fmla="*/ 69 w 133"/>
                <a:gd name="T45" fmla="*/ 40 h 133"/>
                <a:gd name="T46" fmla="*/ 68 w 133"/>
                <a:gd name="T47" fmla="*/ 40 h 133"/>
                <a:gd name="T48" fmla="*/ 71 w 133"/>
                <a:gd name="T49" fmla="*/ 50 h 133"/>
                <a:gd name="T50" fmla="*/ 64 w 133"/>
                <a:gd name="T51" fmla="*/ 63 h 133"/>
                <a:gd name="T52" fmla="*/ 61 w 133"/>
                <a:gd name="T53" fmla="*/ 67 h 133"/>
                <a:gd name="T54" fmla="*/ 66 w 133"/>
                <a:gd name="T55" fmla="*/ 73 h 133"/>
                <a:gd name="T56" fmla="*/ 74 w 133"/>
                <a:gd name="T57" fmla="*/ 87 h 133"/>
                <a:gd name="T58" fmla="*/ 60 w 133"/>
                <a:gd name="T59" fmla="*/ 103 h 133"/>
                <a:gd name="T60" fmla="*/ 107 w 133"/>
                <a:gd name="T61" fmla="*/ 67 h 133"/>
                <a:gd name="T62" fmla="*/ 106 w 133"/>
                <a:gd name="T63" fmla="*/ 69 h 133"/>
                <a:gd name="T64" fmla="*/ 94 w 133"/>
                <a:gd name="T65" fmla="*/ 69 h 133"/>
                <a:gd name="T66" fmla="*/ 94 w 133"/>
                <a:gd name="T67" fmla="*/ 81 h 133"/>
                <a:gd name="T68" fmla="*/ 92 w 133"/>
                <a:gd name="T69" fmla="*/ 82 h 133"/>
                <a:gd name="T70" fmla="*/ 89 w 133"/>
                <a:gd name="T71" fmla="*/ 82 h 133"/>
                <a:gd name="T72" fmla="*/ 87 w 133"/>
                <a:gd name="T73" fmla="*/ 81 h 133"/>
                <a:gd name="T74" fmla="*/ 87 w 133"/>
                <a:gd name="T75" fmla="*/ 69 h 133"/>
                <a:gd name="T76" fmla="*/ 75 w 133"/>
                <a:gd name="T77" fmla="*/ 69 h 133"/>
                <a:gd name="T78" fmla="*/ 74 w 133"/>
                <a:gd name="T79" fmla="*/ 67 h 133"/>
                <a:gd name="T80" fmla="*/ 74 w 133"/>
                <a:gd name="T81" fmla="*/ 64 h 133"/>
                <a:gd name="T82" fmla="*/ 75 w 133"/>
                <a:gd name="T83" fmla="*/ 62 h 133"/>
                <a:gd name="T84" fmla="*/ 87 w 133"/>
                <a:gd name="T85" fmla="*/ 62 h 133"/>
                <a:gd name="T86" fmla="*/ 87 w 133"/>
                <a:gd name="T87" fmla="*/ 50 h 133"/>
                <a:gd name="T88" fmla="*/ 89 w 133"/>
                <a:gd name="T89" fmla="*/ 49 h 133"/>
                <a:gd name="T90" fmla="*/ 92 w 133"/>
                <a:gd name="T91" fmla="*/ 49 h 133"/>
                <a:gd name="T92" fmla="*/ 94 w 133"/>
                <a:gd name="T93" fmla="*/ 50 h 133"/>
                <a:gd name="T94" fmla="*/ 94 w 133"/>
                <a:gd name="T95" fmla="*/ 62 h 133"/>
                <a:gd name="T96" fmla="*/ 106 w 133"/>
                <a:gd name="T97" fmla="*/ 62 h 133"/>
                <a:gd name="T98" fmla="*/ 107 w 133"/>
                <a:gd name="T99" fmla="*/ 64 h 133"/>
                <a:gd name="T100" fmla="*/ 107 w 133"/>
                <a:gd name="T10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0" y="103"/>
                  </a:moveTo>
                  <a:cubicBezTo>
                    <a:pt x="58" y="104"/>
                    <a:pt x="55" y="104"/>
                    <a:pt x="52" y="104"/>
                  </a:cubicBezTo>
                  <a:cubicBezTo>
                    <a:pt x="48" y="104"/>
                    <a:pt x="45" y="104"/>
                    <a:pt x="42" y="103"/>
                  </a:cubicBezTo>
                  <a:cubicBezTo>
                    <a:pt x="36" y="101"/>
                    <a:pt x="32" y="99"/>
                    <a:pt x="30" y="95"/>
                  </a:cubicBezTo>
                  <a:cubicBezTo>
                    <a:pt x="29" y="94"/>
                    <a:pt x="29" y="92"/>
                    <a:pt x="29" y="90"/>
                  </a:cubicBezTo>
                  <a:cubicBezTo>
                    <a:pt x="29" y="88"/>
                    <a:pt x="29" y="87"/>
                    <a:pt x="30" y="85"/>
                  </a:cubicBezTo>
                  <a:cubicBezTo>
                    <a:pt x="33" y="78"/>
                    <a:pt x="42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2"/>
                    <a:pt x="50" y="71"/>
                    <a:pt x="50" y="69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40" y="67"/>
                    <a:pt x="33" y="60"/>
                    <a:pt x="33" y="50"/>
                  </a:cubicBezTo>
                  <a:cubicBezTo>
                    <a:pt x="33" y="44"/>
                    <a:pt x="39" y="37"/>
                    <a:pt x="46" y="35"/>
                  </a:cubicBezTo>
                  <a:cubicBezTo>
                    <a:pt x="48" y="34"/>
                    <a:pt x="51" y="33"/>
                    <a:pt x="53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5" y="33"/>
                    <a:pt x="75" y="34"/>
                    <a:pt x="75" y="35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3"/>
                    <a:pt x="71" y="46"/>
                    <a:pt x="71" y="50"/>
                  </a:cubicBezTo>
                  <a:cubicBezTo>
                    <a:pt x="71" y="55"/>
                    <a:pt x="69" y="59"/>
                    <a:pt x="64" y="63"/>
                  </a:cubicBezTo>
                  <a:cubicBezTo>
                    <a:pt x="61" y="65"/>
                    <a:pt x="61" y="66"/>
                    <a:pt x="61" y="67"/>
                  </a:cubicBezTo>
                  <a:cubicBezTo>
                    <a:pt x="61" y="68"/>
                    <a:pt x="63" y="71"/>
                    <a:pt x="66" y="73"/>
                  </a:cubicBezTo>
                  <a:cubicBezTo>
                    <a:pt x="72" y="77"/>
                    <a:pt x="74" y="81"/>
                    <a:pt x="74" y="87"/>
                  </a:cubicBezTo>
                  <a:cubicBezTo>
                    <a:pt x="74" y="94"/>
                    <a:pt x="69" y="101"/>
                    <a:pt x="60" y="103"/>
                  </a:cubicBezTo>
                  <a:close/>
                  <a:moveTo>
                    <a:pt x="107" y="67"/>
                  </a:moveTo>
                  <a:cubicBezTo>
                    <a:pt x="107" y="68"/>
                    <a:pt x="107" y="69"/>
                    <a:pt x="106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2"/>
                    <a:pt x="93" y="82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2"/>
                    <a:pt x="87" y="82"/>
                    <a:pt x="87" y="81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4" y="62"/>
                    <a:pt x="75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9"/>
                    <a:pt x="94" y="49"/>
                    <a:pt x="94" y="50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3"/>
                    <a:pt x="107" y="64"/>
                  </a:cubicBez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0117" tIns="45058" rIns="90117" bIns="45058" numCol="1" anchor="t" anchorCtr="0" compatLnSpc="1"/>
            <a:lstStyle/>
            <a:p>
              <a:endParaRPr lang="id-ID" sz="17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5317224" y="1655067"/>
            <a:ext cx="0" cy="42204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551666" y="1957225"/>
            <a:ext cx="3384243" cy="3385960"/>
            <a:chOff x="917185" y="2127312"/>
            <a:chExt cx="4148592" cy="4150696"/>
          </a:xfrm>
        </p:grpSpPr>
        <p:sp>
          <p:nvSpPr>
            <p:cNvPr id="4" name="Freeform 25"/>
            <p:cNvSpPr/>
            <p:nvPr/>
          </p:nvSpPr>
          <p:spPr bwMode="auto">
            <a:xfrm>
              <a:off x="917187" y="3602664"/>
              <a:ext cx="2074295" cy="2675344"/>
            </a:xfrm>
            <a:custGeom>
              <a:avLst/>
              <a:gdLst>
                <a:gd name="T0" fmla="*/ 466 w 560"/>
                <a:gd name="T1" fmla="*/ 162 h 722"/>
                <a:gd name="T2" fmla="*/ 388 w 560"/>
                <a:gd name="T3" fmla="*/ 162 h 722"/>
                <a:gd name="T4" fmla="*/ 334 w 560"/>
                <a:gd name="T5" fmla="*/ 136 h 722"/>
                <a:gd name="T6" fmla="*/ 363 w 560"/>
                <a:gd name="T7" fmla="*/ 66 h 722"/>
                <a:gd name="T8" fmla="*/ 237 w 560"/>
                <a:gd name="T9" fmla="*/ 66 h 722"/>
                <a:gd name="T10" fmla="*/ 266 w 560"/>
                <a:gd name="T11" fmla="*/ 136 h 722"/>
                <a:gd name="T12" fmla="*/ 227 w 560"/>
                <a:gd name="T13" fmla="*/ 162 h 722"/>
                <a:gd name="T14" fmla="*/ 227 w 560"/>
                <a:gd name="T15" fmla="*/ 162 h 722"/>
                <a:gd name="T16" fmla="*/ 0 w 560"/>
                <a:gd name="T17" fmla="*/ 162 h 722"/>
                <a:gd name="T18" fmla="*/ 15 w 560"/>
                <a:gd name="T19" fmla="*/ 185 h 722"/>
                <a:gd name="T20" fmla="*/ 61 w 560"/>
                <a:gd name="T21" fmla="*/ 213 h 722"/>
                <a:gd name="T22" fmla="*/ 70 w 560"/>
                <a:gd name="T23" fmla="*/ 269 h 722"/>
                <a:gd name="T24" fmla="*/ 35 w 560"/>
                <a:gd name="T25" fmla="*/ 309 h 722"/>
                <a:gd name="T26" fmla="*/ 49 w 560"/>
                <a:gd name="T27" fmla="*/ 352 h 722"/>
                <a:gd name="T28" fmla="*/ 101 w 560"/>
                <a:gd name="T29" fmla="*/ 365 h 722"/>
                <a:gd name="T30" fmla="*/ 127 w 560"/>
                <a:gd name="T31" fmla="*/ 415 h 722"/>
                <a:gd name="T32" fmla="*/ 106 w 560"/>
                <a:gd name="T33" fmla="*/ 464 h 722"/>
                <a:gd name="T34" fmla="*/ 133 w 560"/>
                <a:gd name="T35" fmla="*/ 501 h 722"/>
                <a:gd name="T36" fmla="*/ 186 w 560"/>
                <a:gd name="T37" fmla="*/ 496 h 722"/>
                <a:gd name="T38" fmla="*/ 226 w 560"/>
                <a:gd name="T39" fmla="*/ 536 h 722"/>
                <a:gd name="T40" fmla="*/ 222 w 560"/>
                <a:gd name="T41" fmla="*/ 590 h 722"/>
                <a:gd name="T42" fmla="*/ 258 w 560"/>
                <a:gd name="T43" fmla="*/ 616 h 722"/>
                <a:gd name="T44" fmla="*/ 308 w 560"/>
                <a:gd name="T45" fmla="*/ 596 h 722"/>
                <a:gd name="T46" fmla="*/ 358 w 560"/>
                <a:gd name="T47" fmla="*/ 621 h 722"/>
                <a:gd name="T48" fmla="*/ 370 w 560"/>
                <a:gd name="T49" fmla="*/ 673 h 722"/>
                <a:gd name="T50" fmla="*/ 413 w 560"/>
                <a:gd name="T51" fmla="*/ 687 h 722"/>
                <a:gd name="T52" fmla="*/ 454 w 560"/>
                <a:gd name="T53" fmla="*/ 652 h 722"/>
                <a:gd name="T54" fmla="*/ 509 w 560"/>
                <a:gd name="T55" fmla="*/ 661 h 722"/>
                <a:gd name="T56" fmla="*/ 537 w 560"/>
                <a:gd name="T57" fmla="*/ 707 h 722"/>
                <a:gd name="T58" fmla="*/ 560 w 560"/>
                <a:gd name="T59" fmla="*/ 722 h 722"/>
                <a:gd name="T60" fmla="*/ 560 w 560"/>
                <a:gd name="T61" fmla="*/ 483 h 722"/>
                <a:gd name="T62" fmla="*/ 560 w 560"/>
                <a:gd name="T63" fmla="*/ 483 h 722"/>
                <a:gd name="T64" fmla="*/ 533 w 560"/>
                <a:gd name="T65" fmla="*/ 445 h 722"/>
                <a:gd name="T66" fmla="*/ 464 w 560"/>
                <a:gd name="T67" fmla="*/ 473 h 722"/>
                <a:gd name="T68" fmla="*/ 464 w 560"/>
                <a:gd name="T69" fmla="*/ 347 h 722"/>
                <a:gd name="T70" fmla="*/ 533 w 560"/>
                <a:gd name="T71" fmla="*/ 376 h 722"/>
                <a:gd name="T72" fmla="*/ 560 w 560"/>
                <a:gd name="T73" fmla="*/ 322 h 722"/>
                <a:gd name="T74" fmla="*/ 560 w 560"/>
                <a:gd name="T75" fmla="*/ 257 h 722"/>
                <a:gd name="T76" fmla="*/ 560 w 560"/>
                <a:gd name="T77" fmla="*/ 162 h 722"/>
                <a:gd name="T78" fmla="*/ 466 w 560"/>
                <a:gd name="T79" fmla="*/ 1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0" h="722">
                  <a:moveTo>
                    <a:pt x="466" y="162"/>
                  </a:moveTo>
                  <a:cubicBezTo>
                    <a:pt x="388" y="162"/>
                    <a:pt x="388" y="162"/>
                    <a:pt x="388" y="162"/>
                  </a:cubicBezTo>
                  <a:cubicBezTo>
                    <a:pt x="339" y="162"/>
                    <a:pt x="328" y="151"/>
                    <a:pt x="334" y="136"/>
                  </a:cubicBezTo>
                  <a:cubicBezTo>
                    <a:pt x="347" y="108"/>
                    <a:pt x="369" y="105"/>
                    <a:pt x="363" y="66"/>
                  </a:cubicBezTo>
                  <a:cubicBezTo>
                    <a:pt x="353" y="0"/>
                    <a:pt x="247" y="0"/>
                    <a:pt x="237" y="66"/>
                  </a:cubicBezTo>
                  <a:cubicBezTo>
                    <a:pt x="231" y="105"/>
                    <a:pt x="254" y="108"/>
                    <a:pt x="266" y="136"/>
                  </a:cubicBezTo>
                  <a:cubicBezTo>
                    <a:pt x="272" y="149"/>
                    <a:pt x="263" y="160"/>
                    <a:pt x="227" y="162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5" y="179"/>
                    <a:pt x="15" y="185"/>
                  </a:cubicBezTo>
                  <a:cubicBezTo>
                    <a:pt x="61" y="213"/>
                    <a:pt x="61" y="213"/>
                    <a:pt x="61" y="213"/>
                  </a:cubicBezTo>
                  <a:cubicBezTo>
                    <a:pt x="82" y="225"/>
                    <a:pt x="86" y="250"/>
                    <a:pt x="70" y="269"/>
                  </a:cubicBezTo>
                  <a:cubicBezTo>
                    <a:pt x="35" y="309"/>
                    <a:pt x="35" y="309"/>
                    <a:pt x="35" y="309"/>
                  </a:cubicBezTo>
                  <a:cubicBezTo>
                    <a:pt x="19" y="327"/>
                    <a:pt x="26" y="347"/>
                    <a:pt x="49" y="352"/>
                  </a:cubicBezTo>
                  <a:cubicBezTo>
                    <a:pt x="101" y="365"/>
                    <a:pt x="101" y="365"/>
                    <a:pt x="101" y="365"/>
                  </a:cubicBezTo>
                  <a:cubicBezTo>
                    <a:pt x="125" y="370"/>
                    <a:pt x="136" y="393"/>
                    <a:pt x="127" y="415"/>
                  </a:cubicBezTo>
                  <a:cubicBezTo>
                    <a:pt x="106" y="464"/>
                    <a:pt x="106" y="464"/>
                    <a:pt x="106" y="464"/>
                  </a:cubicBezTo>
                  <a:cubicBezTo>
                    <a:pt x="97" y="486"/>
                    <a:pt x="109" y="503"/>
                    <a:pt x="133" y="501"/>
                  </a:cubicBezTo>
                  <a:cubicBezTo>
                    <a:pt x="186" y="496"/>
                    <a:pt x="186" y="496"/>
                    <a:pt x="186" y="496"/>
                  </a:cubicBezTo>
                  <a:cubicBezTo>
                    <a:pt x="210" y="494"/>
                    <a:pt x="228" y="512"/>
                    <a:pt x="226" y="536"/>
                  </a:cubicBezTo>
                  <a:cubicBezTo>
                    <a:pt x="222" y="590"/>
                    <a:pt x="222" y="590"/>
                    <a:pt x="222" y="590"/>
                  </a:cubicBezTo>
                  <a:cubicBezTo>
                    <a:pt x="220" y="614"/>
                    <a:pt x="236" y="626"/>
                    <a:pt x="258" y="616"/>
                  </a:cubicBezTo>
                  <a:cubicBezTo>
                    <a:pt x="308" y="596"/>
                    <a:pt x="308" y="596"/>
                    <a:pt x="308" y="596"/>
                  </a:cubicBezTo>
                  <a:cubicBezTo>
                    <a:pt x="330" y="586"/>
                    <a:pt x="352" y="598"/>
                    <a:pt x="358" y="621"/>
                  </a:cubicBezTo>
                  <a:cubicBezTo>
                    <a:pt x="370" y="673"/>
                    <a:pt x="370" y="673"/>
                    <a:pt x="370" y="673"/>
                  </a:cubicBezTo>
                  <a:cubicBezTo>
                    <a:pt x="376" y="697"/>
                    <a:pt x="395" y="703"/>
                    <a:pt x="413" y="687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72" y="637"/>
                    <a:pt x="497" y="641"/>
                    <a:pt x="509" y="661"/>
                  </a:cubicBezTo>
                  <a:cubicBezTo>
                    <a:pt x="537" y="707"/>
                    <a:pt x="537" y="707"/>
                    <a:pt x="537" y="707"/>
                  </a:cubicBezTo>
                  <a:cubicBezTo>
                    <a:pt x="544" y="717"/>
                    <a:pt x="552" y="722"/>
                    <a:pt x="560" y="722"/>
                  </a:cubicBezTo>
                  <a:cubicBezTo>
                    <a:pt x="560" y="483"/>
                    <a:pt x="560" y="483"/>
                    <a:pt x="560" y="483"/>
                  </a:cubicBezTo>
                  <a:cubicBezTo>
                    <a:pt x="560" y="483"/>
                    <a:pt x="560" y="483"/>
                    <a:pt x="560" y="483"/>
                  </a:cubicBezTo>
                  <a:cubicBezTo>
                    <a:pt x="557" y="447"/>
                    <a:pt x="546" y="439"/>
                    <a:pt x="533" y="445"/>
                  </a:cubicBezTo>
                  <a:cubicBezTo>
                    <a:pt x="506" y="457"/>
                    <a:pt x="502" y="479"/>
                    <a:pt x="464" y="473"/>
                  </a:cubicBezTo>
                  <a:cubicBezTo>
                    <a:pt x="397" y="463"/>
                    <a:pt x="397" y="358"/>
                    <a:pt x="464" y="347"/>
                  </a:cubicBezTo>
                  <a:cubicBezTo>
                    <a:pt x="502" y="341"/>
                    <a:pt x="506" y="364"/>
                    <a:pt x="533" y="376"/>
                  </a:cubicBezTo>
                  <a:cubicBezTo>
                    <a:pt x="548" y="383"/>
                    <a:pt x="560" y="371"/>
                    <a:pt x="560" y="322"/>
                  </a:cubicBezTo>
                  <a:cubicBezTo>
                    <a:pt x="560" y="257"/>
                    <a:pt x="560" y="257"/>
                    <a:pt x="560" y="257"/>
                  </a:cubicBezTo>
                  <a:cubicBezTo>
                    <a:pt x="560" y="162"/>
                    <a:pt x="560" y="162"/>
                    <a:pt x="560" y="162"/>
                  </a:cubicBezTo>
                  <a:lnTo>
                    <a:pt x="466" y="1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0095" tIns="45047" rIns="90095" bIns="45047" numCol="1" anchor="t" anchorCtr="0" compatLnSpc="1"/>
            <a:lstStyle/>
            <a:p>
              <a:endParaRPr lang="id-ID" sz="17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6"/>
            <p:cNvSpPr/>
            <p:nvPr/>
          </p:nvSpPr>
          <p:spPr bwMode="auto">
            <a:xfrm>
              <a:off x="917185" y="2127312"/>
              <a:ext cx="2678124" cy="2076131"/>
            </a:xfrm>
            <a:custGeom>
              <a:avLst/>
              <a:gdLst>
                <a:gd name="T0" fmla="*/ 656 w 723"/>
                <a:gd name="T1" fmla="*/ 250 h 560"/>
                <a:gd name="T2" fmla="*/ 587 w 723"/>
                <a:gd name="T3" fmla="*/ 278 h 560"/>
                <a:gd name="T4" fmla="*/ 560 w 723"/>
                <a:gd name="T5" fmla="*/ 240 h 560"/>
                <a:gd name="T6" fmla="*/ 560 w 723"/>
                <a:gd name="T7" fmla="*/ 240 h 560"/>
                <a:gd name="T8" fmla="*/ 560 w 723"/>
                <a:gd name="T9" fmla="*/ 0 h 560"/>
                <a:gd name="T10" fmla="*/ 537 w 723"/>
                <a:gd name="T11" fmla="*/ 16 h 560"/>
                <a:gd name="T12" fmla="*/ 509 w 723"/>
                <a:gd name="T13" fmla="*/ 62 h 560"/>
                <a:gd name="T14" fmla="*/ 454 w 723"/>
                <a:gd name="T15" fmla="*/ 71 h 560"/>
                <a:gd name="T16" fmla="*/ 413 w 723"/>
                <a:gd name="T17" fmla="*/ 35 h 560"/>
                <a:gd name="T18" fmla="*/ 370 w 723"/>
                <a:gd name="T19" fmla="*/ 49 h 560"/>
                <a:gd name="T20" fmla="*/ 358 w 723"/>
                <a:gd name="T21" fmla="*/ 102 h 560"/>
                <a:gd name="T22" fmla="*/ 308 w 723"/>
                <a:gd name="T23" fmla="*/ 127 h 560"/>
                <a:gd name="T24" fmla="*/ 258 w 723"/>
                <a:gd name="T25" fmla="*/ 107 h 560"/>
                <a:gd name="T26" fmla="*/ 222 w 723"/>
                <a:gd name="T27" fmla="*/ 133 h 560"/>
                <a:gd name="T28" fmla="*/ 226 w 723"/>
                <a:gd name="T29" fmla="*/ 187 h 560"/>
                <a:gd name="T30" fmla="*/ 186 w 723"/>
                <a:gd name="T31" fmla="*/ 227 h 560"/>
                <a:gd name="T32" fmla="*/ 133 w 723"/>
                <a:gd name="T33" fmla="*/ 222 h 560"/>
                <a:gd name="T34" fmla="*/ 106 w 723"/>
                <a:gd name="T35" fmla="*/ 259 h 560"/>
                <a:gd name="T36" fmla="*/ 127 w 723"/>
                <a:gd name="T37" fmla="*/ 308 h 560"/>
                <a:gd name="T38" fmla="*/ 101 w 723"/>
                <a:gd name="T39" fmla="*/ 358 h 560"/>
                <a:gd name="T40" fmla="*/ 49 w 723"/>
                <a:gd name="T41" fmla="*/ 371 h 560"/>
                <a:gd name="T42" fmla="*/ 35 w 723"/>
                <a:gd name="T43" fmla="*/ 414 h 560"/>
                <a:gd name="T44" fmla="*/ 70 w 723"/>
                <a:gd name="T45" fmla="*/ 454 h 560"/>
                <a:gd name="T46" fmla="*/ 61 w 723"/>
                <a:gd name="T47" fmla="*/ 510 h 560"/>
                <a:gd name="T48" fmla="*/ 15 w 723"/>
                <a:gd name="T49" fmla="*/ 538 h 560"/>
                <a:gd name="T50" fmla="*/ 0 w 723"/>
                <a:gd name="T51" fmla="*/ 560 h 560"/>
                <a:gd name="T52" fmla="*/ 227 w 723"/>
                <a:gd name="T53" fmla="*/ 560 h 560"/>
                <a:gd name="T54" fmla="*/ 227 w 723"/>
                <a:gd name="T55" fmla="*/ 560 h 560"/>
                <a:gd name="T56" fmla="*/ 266 w 723"/>
                <a:gd name="T57" fmla="*/ 534 h 560"/>
                <a:gd name="T58" fmla="*/ 237 w 723"/>
                <a:gd name="T59" fmla="*/ 464 h 560"/>
                <a:gd name="T60" fmla="*/ 363 w 723"/>
                <a:gd name="T61" fmla="*/ 464 h 560"/>
                <a:gd name="T62" fmla="*/ 334 w 723"/>
                <a:gd name="T63" fmla="*/ 534 h 560"/>
                <a:gd name="T64" fmla="*/ 388 w 723"/>
                <a:gd name="T65" fmla="*/ 560 h 560"/>
                <a:gd name="T66" fmla="*/ 466 w 723"/>
                <a:gd name="T67" fmla="*/ 560 h 560"/>
                <a:gd name="T68" fmla="*/ 560 w 723"/>
                <a:gd name="T69" fmla="*/ 560 h 560"/>
                <a:gd name="T70" fmla="*/ 560 w 723"/>
                <a:gd name="T71" fmla="*/ 466 h 560"/>
                <a:gd name="T72" fmla="*/ 560 w 723"/>
                <a:gd name="T73" fmla="*/ 401 h 560"/>
                <a:gd name="T74" fmla="*/ 587 w 723"/>
                <a:gd name="T75" fmla="*/ 347 h 560"/>
                <a:gd name="T76" fmla="*/ 656 w 723"/>
                <a:gd name="T77" fmla="*/ 375 h 560"/>
                <a:gd name="T78" fmla="*/ 656 w 723"/>
                <a:gd name="T79" fmla="*/ 25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3" h="560">
                  <a:moveTo>
                    <a:pt x="656" y="250"/>
                  </a:moveTo>
                  <a:cubicBezTo>
                    <a:pt x="618" y="244"/>
                    <a:pt x="614" y="266"/>
                    <a:pt x="587" y="278"/>
                  </a:cubicBezTo>
                  <a:cubicBezTo>
                    <a:pt x="574" y="284"/>
                    <a:pt x="563" y="276"/>
                    <a:pt x="560" y="240"/>
                  </a:cubicBezTo>
                  <a:cubicBezTo>
                    <a:pt x="560" y="240"/>
                    <a:pt x="560" y="240"/>
                    <a:pt x="560" y="24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2" y="0"/>
                    <a:pt x="544" y="6"/>
                    <a:pt x="537" y="16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497" y="82"/>
                    <a:pt x="472" y="86"/>
                    <a:pt x="454" y="71"/>
                  </a:cubicBezTo>
                  <a:cubicBezTo>
                    <a:pt x="413" y="35"/>
                    <a:pt x="413" y="35"/>
                    <a:pt x="413" y="35"/>
                  </a:cubicBezTo>
                  <a:cubicBezTo>
                    <a:pt x="395" y="20"/>
                    <a:pt x="376" y="26"/>
                    <a:pt x="370" y="49"/>
                  </a:cubicBezTo>
                  <a:cubicBezTo>
                    <a:pt x="358" y="102"/>
                    <a:pt x="358" y="102"/>
                    <a:pt x="358" y="102"/>
                  </a:cubicBezTo>
                  <a:cubicBezTo>
                    <a:pt x="352" y="125"/>
                    <a:pt x="330" y="137"/>
                    <a:pt x="308" y="127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36" y="97"/>
                    <a:pt x="220" y="109"/>
                    <a:pt x="222" y="133"/>
                  </a:cubicBezTo>
                  <a:cubicBezTo>
                    <a:pt x="226" y="187"/>
                    <a:pt x="226" y="187"/>
                    <a:pt x="226" y="187"/>
                  </a:cubicBezTo>
                  <a:cubicBezTo>
                    <a:pt x="228" y="211"/>
                    <a:pt x="210" y="229"/>
                    <a:pt x="186" y="227"/>
                  </a:cubicBezTo>
                  <a:cubicBezTo>
                    <a:pt x="133" y="222"/>
                    <a:pt x="133" y="222"/>
                    <a:pt x="133" y="222"/>
                  </a:cubicBezTo>
                  <a:cubicBezTo>
                    <a:pt x="109" y="220"/>
                    <a:pt x="97" y="237"/>
                    <a:pt x="106" y="259"/>
                  </a:cubicBezTo>
                  <a:cubicBezTo>
                    <a:pt x="127" y="308"/>
                    <a:pt x="127" y="308"/>
                    <a:pt x="127" y="308"/>
                  </a:cubicBezTo>
                  <a:cubicBezTo>
                    <a:pt x="136" y="330"/>
                    <a:pt x="125" y="353"/>
                    <a:pt x="101" y="358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26" y="376"/>
                    <a:pt x="19" y="395"/>
                    <a:pt x="35" y="414"/>
                  </a:cubicBezTo>
                  <a:cubicBezTo>
                    <a:pt x="70" y="454"/>
                    <a:pt x="70" y="454"/>
                    <a:pt x="70" y="454"/>
                  </a:cubicBezTo>
                  <a:cubicBezTo>
                    <a:pt x="86" y="473"/>
                    <a:pt x="82" y="498"/>
                    <a:pt x="61" y="510"/>
                  </a:cubicBezTo>
                  <a:cubicBezTo>
                    <a:pt x="15" y="538"/>
                    <a:pt x="15" y="538"/>
                    <a:pt x="15" y="538"/>
                  </a:cubicBezTo>
                  <a:cubicBezTo>
                    <a:pt x="5" y="544"/>
                    <a:pt x="0" y="552"/>
                    <a:pt x="0" y="560"/>
                  </a:cubicBezTo>
                  <a:cubicBezTo>
                    <a:pt x="227" y="560"/>
                    <a:pt x="227" y="560"/>
                    <a:pt x="227" y="560"/>
                  </a:cubicBezTo>
                  <a:cubicBezTo>
                    <a:pt x="227" y="560"/>
                    <a:pt x="227" y="560"/>
                    <a:pt x="227" y="560"/>
                  </a:cubicBezTo>
                  <a:cubicBezTo>
                    <a:pt x="263" y="558"/>
                    <a:pt x="272" y="547"/>
                    <a:pt x="266" y="534"/>
                  </a:cubicBezTo>
                  <a:cubicBezTo>
                    <a:pt x="254" y="506"/>
                    <a:pt x="231" y="503"/>
                    <a:pt x="237" y="464"/>
                  </a:cubicBezTo>
                  <a:cubicBezTo>
                    <a:pt x="247" y="398"/>
                    <a:pt x="353" y="398"/>
                    <a:pt x="363" y="464"/>
                  </a:cubicBezTo>
                  <a:cubicBezTo>
                    <a:pt x="369" y="503"/>
                    <a:pt x="347" y="506"/>
                    <a:pt x="334" y="534"/>
                  </a:cubicBezTo>
                  <a:cubicBezTo>
                    <a:pt x="328" y="549"/>
                    <a:pt x="339" y="560"/>
                    <a:pt x="388" y="560"/>
                  </a:cubicBezTo>
                  <a:cubicBezTo>
                    <a:pt x="466" y="560"/>
                    <a:pt x="466" y="560"/>
                    <a:pt x="466" y="560"/>
                  </a:cubicBezTo>
                  <a:cubicBezTo>
                    <a:pt x="560" y="560"/>
                    <a:pt x="560" y="560"/>
                    <a:pt x="560" y="560"/>
                  </a:cubicBezTo>
                  <a:cubicBezTo>
                    <a:pt x="560" y="466"/>
                    <a:pt x="560" y="466"/>
                    <a:pt x="560" y="466"/>
                  </a:cubicBezTo>
                  <a:cubicBezTo>
                    <a:pt x="560" y="401"/>
                    <a:pt x="560" y="401"/>
                    <a:pt x="560" y="401"/>
                  </a:cubicBezTo>
                  <a:cubicBezTo>
                    <a:pt x="560" y="352"/>
                    <a:pt x="572" y="340"/>
                    <a:pt x="587" y="347"/>
                  </a:cubicBezTo>
                  <a:cubicBezTo>
                    <a:pt x="614" y="359"/>
                    <a:pt x="618" y="381"/>
                    <a:pt x="656" y="375"/>
                  </a:cubicBezTo>
                  <a:cubicBezTo>
                    <a:pt x="723" y="365"/>
                    <a:pt x="723" y="260"/>
                    <a:pt x="656" y="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0095" tIns="45047" rIns="90095" bIns="45047" numCol="1" anchor="t" anchorCtr="0" compatLnSpc="1"/>
            <a:lstStyle/>
            <a:p>
              <a:endParaRPr lang="id-ID" sz="17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7"/>
            <p:cNvSpPr/>
            <p:nvPr/>
          </p:nvSpPr>
          <p:spPr bwMode="auto">
            <a:xfrm>
              <a:off x="2991482" y="2127314"/>
              <a:ext cx="2074295" cy="2680038"/>
            </a:xfrm>
            <a:custGeom>
              <a:avLst/>
              <a:gdLst>
                <a:gd name="T0" fmla="*/ 333 w 560"/>
                <a:gd name="T1" fmla="*/ 561 h 723"/>
                <a:gd name="T2" fmla="*/ 333 w 560"/>
                <a:gd name="T3" fmla="*/ 560 h 723"/>
                <a:gd name="T4" fmla="*/ 560 w 560"/>
                <a:gd name="T5" fmla="*/ 560 h 723"/>
                <a:gd name="T6" fmla="*/ 545 w 560"/>
                <a:gd name="T7" fmla="*/ 538 h 723"/>
                <a:gd name="T8" fmla="*/ 499 w 560"/>
                <a:gd name="T9" fmla="*/ 510 h 723"/>
                <a:gd name="T10" fmla="*/ 490 w 560"/>
                <a:gd name="T11" fmla="*/ 454 h 723"/>
                <a:gd name="T12" fmla="*/ 525 w 560"/>
                <a:gd name="T13" fmla="*/ 414 h 723"/>
                <a:gd name="T14" fmla="*/ 511 w 560"/>
                <a:gd name="T15" fmla="*/ 371 h 723"/>
                <a:gd name="T16" fmla="*/ 459 w 560"/>
                <a:gd name="T17" fmla="*/ 358 h 723"/>
                <a:gd name="T18" fmla="*/ 433 w 560"/>
                <a:gd name="T19" fmla="*/ 308 h 723"/>
                <a:gd name="T20" fmla="*/ 454 w 560"/>
                <a:gd name="T21" fmla="*/ 259 h 723"/>
                <a:gd name="T22" fmla="*/ 427 w 560"/>
                <a:gd name="T23" fmla="*/ 222 h 723"/>
                <a:gd name="T24" fmla="*/ 374 w 560"/>
                <a:gd name="T25" fmla="*/ 227 h 723"/>
                <a:gd name="T26" fmla="*/ 334 w 560"/>
                <a:gd name="T27" fmla="*/ 187 h 723"/>
                <a:gd name="T28" fmla="*/ 338 w 560"/>
                <a:gd name="T29" fmla="*/ 133 h 723"/>
                <a:gd name="T30" fmla="*/ 302 w 560"/>
                <a:gd name="T31" fmla="*/ 107 h 723"/>
                <a:gd name="T32" fmla="*/ 252 w 560"/>
                <a:gd name="T33" fmla="*/ 127 h 723"/>
                <a:gd name="T34" fmla="*/ 202 w 560"/>
                <a:gd name="T35" fmla="*/ 102 h 723"/>
                <a:gd name="T36" fmla="*/ 190 w 560"/>
                <a:gd name="T37" fmla="*/ 49 h 723"/>
                <a:gd name="T38" fmla="*/ 147 w 560"/>
                <a:gd name="T39" fmla="*/ 35 h 723"/>
                <a:gd name="T40" fmla="*/ 106 w 560"/>
                <a:gd name="T41" fmla="*/ 71 h 723"/>
                <a:gd name="T42" fmla="*/ 50 w 560"/>
                <a:gd name="T43" fmla="*/ 62 h 723"/>
                <a:gd name="T44" fmla="*/ 23 w 560"/>
                <a:gd name="T45" fmla="*/ 16 h 723"/>
                <a:gd name="T46" fmla="*/ 0 w 560"/>
                <a:gd name="T47" fmla="*/ 0 h 723"/>
                <a:gd name="T48" fmla="*/ 0 w 560"/>
                <a:gd name="T49" fmla="*/ 240 h 723"/>
                <a:gd name="T50" fmla="*/ 0 w 560"/>
                <a:gd name="T51" fmla="*/ 240 h 723"/>
                <a:gd name="T52" fmla="*/ 27 w 560"/>
                <a:gd name="T53" fmla="*/ 278 h 723"/>
                <a:gd name="T54" fmla="*/ 96 w 560"/>
                <a:gd name="T55" fmla="*/ 250 h 723"/>
                <a:gd name="T56" fmla="*/ 96 w 560"/>
                <a:gd name="T57" fmla="*/ 375 h 723"/>
                <a:gd name="T58" fmla="*/ 27 w 560"/>
                <a:gd name="T59" fmla="*/ 347 h 723"/>
                <a:gd name="T60" fmla="*/ 0 w 560"/>
                <a:gd name="T61" fmla="*/ 401 h 723"/>
                <a:gd name="T62" fmla="*/ 0 w 560"/>
                <a:gd name="T63" fmla="*/ 466 h 723"/>
                <a:gd name="T64" fmla="*/ 0 w 560"/>
                <a:gd name="T65" fmla="*/ 560 h 723"/>
                <a:gd name="T66" fmla="*/ 94 w 560"/>
                <a:gd name="T67" fmla="*/ 560 h 723"/>
                <a:gd name="T68" fmla="*/ 117 w 560"/>
                <a:gd name="T69" fmla="*/ 560 h 723"/>
                <a:gd name="T70" fmla="*/ 177 w 560"/>
                <a:gd name="T71" fmla="*/ 560 h 723"/>
                <a:gd name="T72" fmla="*/ 226 w 560"/>
                <a:gd name="T73" fmla="*/ 587 h 723"/>
                <a:gd name="T74" fmla="*/ 197 w 560"/>
                <a:gd name="T75" fmla="*/ 657 h 723"/>
                <a:gd name="T76" fmla="*/ 323 w 560"/>
                <a:gd name="T77" fmla="*/ 657 h 723"/>
                <a:gd name="T78" fmla="*/ 294 w 560"/>
                <a:gd name="T79" fmla="*/ 587 h 723"/>
                <a:gd name="T80" fmla="*/ 333 w 560"/>
                <a:gd name="T81" fmla="*/ 5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0" h="723">
                  <a:moveTo>
                    <a:pt x="333" y="561"/>
                  </a:moveTo>
                  <a:cubicBezTo>
                    <a:pt x="333" y="560"/>
                    <a:pt x="333" y="560"/>
                    <a:pt x="333" y="560"/>
                  </a:cubicBezTo>
                  <a:cubicBezTo>
                    <a:pt x="560" y="560"/>
                    <a:pt x="560" y="560"/>
                    <a:pt x="560" y="560"/>
                  </a:cubicBezTo>
                  <a:cubicBezTo>
                    <a:pt x="560" y="552"/>
                    <a:pt x="555" y="544"/>
                    <a:pt x="545" y="538"/>
                  </a:cubicBezTo>
                  <a:cubicBezTo>
                    <a:pt x="499" y="510"/>
                    <a:pt x="499" y="510"/>
                    <a:pt x="499" y="510"/>
                  </a:cubicBezTo>
                  <a:cubicBezTo>
                    <a:pt x="478" y="498"/>
                    <a:pt x="474" y="473"/>
                    <a:pt x="490" y="454"/>
                  </a:cubicBezTo>
                  <a:cubicBezTo>
                    <a:pt x="525" y="414"/>
                    <a:pt x="525" y="414"/>
                    <a:pt x="525" y="414"/>
                  </a:cubicBezTo>
                  <a:cubicBezTo>
                    <a:pt x="541" y="395"/>
                    <a:pt x="534" y="376"/>
                    <a:pt x="511" y="371"/>
                  </a:cubicBezTo>
                  <a:cubicBezTo>
                    <a:pt x="459" y="358"/>
                    <a:pt x="459" y="358"/>
                    <a:pt x="459" y="358"/>
                  </a:cubicBezTo>
                  <a:cubicBezTo>
                    <a:pt x="435" y="353"/>
                    <a:pt x="424" y="330"/>
                    <a:pt x="433" y="308"/>
                  </a:cubicBezTo>
                  <a:cubicBezTo>
                    <a:pt x="454" y="259"/>
                    <a:pt x="454" y="259"/>
                    <a:pt x="454" y="259"/>
                  </a:cubicBezTo>
                  <a:cubicBezTo>
                    <a:pt x="463" y="237"/>
                    <a:pt x="451" y="220"/>
                    <a:pt x="427" y="222"/>
                  </a:cubicBezTo>
                  <a:cubicBezTo>
                    <a:pt x="374" y="227"/>
                    <a:pt x="374" y="227"/>
                    <a:pt x="374" y="227"/>
                  </a:cubicBezTo>
                  <a:cubicBezTo>
                    <a:pt x="350" y="229"/>
                    <a:pt x="332" y="211"/>
                    <a:pt x="334" y="187"/>
                  </a:cubicBezTo>
                  <a:cubicBezTo>
                    <a:pt x="338" y="133"/>
                    <a:pt x="338" y="133"/>
                    <a:pt x="338" y="133"/>
                  </a:cubicBezTo>
                  <a:cubicBezTo>
                    <a:pt x="340" y="109"/>
                    <a:pt x="324" y="97"/>
                    <a:pt x="302" y="10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30" y="137"/>
                    <a:pt x="208" y="125"/>
                    <a:pt x="202" y="102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4" y="26"/>
                    <a:pt x="165" y="20"/>
                    <a:pt x="147" y="35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88" y="86"/>
                    <a:pt x="63" y="82"/>
                    <a:pt x="50" y="6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6" y="6"/>
                    <a:pt x="8" y="0"/>
                    <a:pt x="0" y="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3" y="276"/>
                    <a:pt x="14" y="284"/>
                    <a:pt x="27" y="278"/>
                  </a:cubicBezTo>
                  <a:cubicBezTo>
                    <a:pt x="54" y="266"/>
                    <a:pt x="58" y="244"/>
                    <a:pt x="96" y="250"/>
                  </a:cubicBezTo>
                  <a:cubicBezTo>
                    <a:pt x="163" y="260"/>
                    <a:pt x="163" y="365"/>
                    <a:pt x="96" y="375"/>
                  </a:cubicBezTo>
                  <a:cubicBezTo>
                    <a:pt x="58" y="381"/>
                    <a:pt x="54" y="359"/>
                    <a:pt x="27" y="347"/>
                  </a:cubicBezTo>
                  <a:cubicBezTo>
                    <a:pt x="12" y="340"/>
                    <a:pt x="0" y="352"/>
                    <a:pt x="0" y="401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94" y="560"/>
                    <a:pt x="94" y="560"/>
                    <a:pt x="94" y="560"/>
                  </a:cubicBezTo>
                  <a:cubicBezTo>
                    <a:pt x="117" y="560"/>
                    <a:pt x="117" y="560"/>
                    <a:pt x="117" y="560"/>
                  </a:cubicBezTo>
                  <a:cubicBezTo>
                    <a:pt x="177" y="560"/>
                    <a:pt x="177" y="560"/>
                    <a:pt x="177" y="560"/>
                  </a:cubicBezTo>
                  <a:cubicBezTo>
                    <a:pt x="221" y="561"/>
                    <a:pt x="232" y="573"/>
                    <a:pt x="226" y="587"/>
                  </a:cubicBezTo>
                  <a:cubicBezTo>
                    <a:pt x="213" y="614"/>
                    <a:pt x="191" y="618"/>
                    <a:pt x="197" y="657"/>
                  </a:cubicBezTo>
                  <a:cubicBezTo>
                    <a:pt x="207" y="723"/>
                    <a:pt x="313" y="723"/>
                    <a:pt x="323" y="657"/>
                  </a:cubicBezTo>
                  <a:cubicBezTo>
                    <a:pt x="329" y="618"/>
                    <a:pt x="306" y="614"/>
                    <a:pt x="294" y="587"/>
                  </a:cubicBezTo>
                  <a:cubicBezTo>
                    <a:pt x="288" y="574"/>
                    <a:pt x="297" y="563"/>
                    <a:pt x="333" y="56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0095" tIns="45047" rIns="90095" bIns="45047" numCol="1" anchor="t" anchorCtr="0" compatLnSpc="1"/>
            <a:lstStyle/>
            <a:p>
              <a:endParaRPr lang="id-ID" sz="17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8"/>
            <p:cNvSpPr/>
            <p:nvPr/>
          </p:nvSpPr>
          <p:spPr bwMode="auto">
            <a:xfrm>
              <a:off x="2387649" y="4203443"/>
              <a:ext cx="2678124" cy="2074564"/>
            </a:xfrm>
            <a:custGeom>
              <a:avLst/>
              <a:gdLst>
                <a:gd name="T0" fmla="*/ 496 w 723"/>
                <a:gd name="T1" fmla="*/ 0 h 560"/>
                <a:gd name="T2" fmla="*/ 496 w 723"/>
                <a:gd name="T3" fmla="*/ 1 h 560"/>
                <a:gd name="T4" fmla="*/ 457 w 723"/>
                <a:gd name="T5" fmla="*/ 27 h 560"/>
                <a:gd name="T6" fmla="*/ 486 w 723"/>
                <a:gd name="T7" fmla="*/ 97 h 560"/>
                <a:gd name="T8" fmla="*/ 360 w 723"/>
                <a:gd name="T9" fmla="*/ 97 h 560"/>
                <a:gd name="T10" fmla="*/ 389 w 723"/>
                <a:gd name="T11" fmla="*/ 27 h 560"/>
                <a:gd name="T12" fmla="*/ 340 w 723"/>
                <a:gd name="T13" fmla="*/ 0 h 560"/>
                <a:gd name="T14" fmla="*/ 280 w 723"/>
                <a:gd name="T15" fmla="*/ 0 h 560"/>
                <a:gd name="T16" fmla="*/ 257 w 723"/>
                <a:gd name="T17" fmla="*/ 0 h 560"/>
                <a:gd name="T18" fmla="*/ 163 w 723"/>
                <a:gd name="T19" fmla="*/ 0 h 560"/>
                <a:gd name="T20" fmla="*/ 163 w 723"/>
                <a:gd name="T21" fmla="*/ 95 h 560"/>
                <a:gd name="T22" fmla="*/ 163 w 723"/>
                <a:gd name="T23" fmla="*/ 160 h 560"/>
                <a:gd name="T24" fmla="*/ 136 w 723"/>
                <a:gd name="T25" fmla="*/ 214 h 560"/>
                <a:gd name="T26" fmla="*/ 67 w 723"/>
                <a:gd name="T27" fmla="*/ 185 h 560"/>
                <a:gd name="T28" fmla="*/ 67 w 723"/>
                <a:gd name="T29" fmla="*/ 311 h 560"/>
                <a:gd name="T30" fmla="*/ 136 w 723"/>
                <a:gd name="T31" fmla="*/ 283 h 560"/>
                <a:gd name="T32" fmla="*/ 163 w 723"/>
                <a:gd name="T33" fmla="*/ 321 h 560"/>
                <a:gd name="T34" fmla="*/ 163 w 723"/>
                <a:gd name="T35" fmla="*/ 321 h 560"/>
                <a:gd name="T36" fmla="*/ 163 w 723"/>
                <a:gd name="T37" fmla="*/ 560 h 560"/>
                <a:gd name="T38" fmla="*/ 186 w 723"/>
                <a:gd name="T39" fmla="*/ 545 h 560"/>
                <a:gd name="T40" fmla="*/ 213 w 723"/>
                <a:gd name="T41" fmla="*/ 499 h 560"/>
                <a:gd name="T42" fmla="*/ 269 w 723"/>
                <a:gd name="T43" fmla="*/ 490 h 560"/>
                <a:gd name="T44" fmla="*/ 310 w 723"/>
                <a:gd name="T45" fmla="*/ 525 h 560"/>
                <a:gd name="T46" fmla="*/ 353 w 723"/>
                <a:gd name="T47" fmla="*/ 511 h 560"/>
                <a:gd name="T48" fmla="*/ 365 w 723"/>
                <a:gd name="T49" fmla="*/ 459 h 560"/>
                <a:gd name="T50" fmla="*/ 415 w 723"/>
                <a:gd name="T51" fmla="*/ 434 h 560"/>
                <a:gd name="T52" fmla="*/ 465 w 723"/>
                <a:gd name="T53" fmla="*/ 454 h 560"/>
                <a:gd name="T54" fmla="*/ 501 w 723"/>
                <a:gd name="T55" fmla="*/ 428 h 560"/>
                <a:gd name="T56" fmla="*/ 497 w 723"/>
                <a:gd name="T57" fmla="*/ 374 h 560"/>
                <a:gd name="T58" fmla="*/ 537 w 723"/>
                <a:gd name="T59" fmla="*/ 334 h 560"/>
                <a:gd name="T60" fmla="*/ 590 w 723"/>
                <a:gd name="T61" fmla="*/ 339 h 560"/>
                <a:gd name="T62" fmla="*/ 617 w 723"/>
                <a:gd name="T63" fmla="*/ 302 h 560"/>
                <a:gd name="T64" fmla="*/ 596 w 723"/>
                <a:gd name="T65" fmla="*/ 253 h 560"/>
                <a:gd name="T66" fmla="*/ 622 w 723"/>
                <a:gd name="T67" fmla="*/ 203 h 560"/>
                <a:gd name="T68" fmla="*/ 674 w 723"/>
                <a:gd name="T69" fmla="*/ 190 h 560"/>
                <a:gd name="T70" fmla="*/ 688 w 723"/>
                <a:gd name="T71" fmla="*/ 147 h 560"/>
                <a:gd name="T72" fmla="*/ 653 w 723"/>
                <a:gd name="T73" fmla="*/ 107 h 560"/>
                <a:gd name="T74" fmla="*/ 662 w 723"/>
                <a:gd name="T75" fmla="*/ 51 h 560"/>
                <a:gd name="T76" fmla="*/ 708 w 723"/>
                <a:gd name="T77" fmla="*/ 23 h 560"/>
                <a:gd name="T78" fmla="*/ 723 w 723"/>
                <a:gd name="T79" fmla="*/ 0 h 560"/>
                <a:gd name="T80" fmla="*/ 496 w 723"/>
                <a:gd name="T8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3" h="560">
                  <a:moveTo>
                    <a:pt x="496" y="0"/>
                  </a:moveTo>
                  <a:cubicBezTo>
                    <a:pt x="496" y="1"/>
                    <a:pt x="496" y="1"/>
                    <a:pt x="496" y="1"/>
                  </a:cubicBezTo>
                  <a:cubicBezTo>
                    <a:pt x="460" y="3"/>
                    <a:pt x="451" y="14"/>
                    <a:pt x="457" y="27"/>
                  </a:cubicBezTo>
                  <a:cubicBezTo>
                    <a:pt x="469" y="54"/>
                    <a:pt x="492" y="58"/>
                    <a:pt x="486" y="97"/>
                  </a:cubicBezTo>
                  <a:cubicBezTo>
                    <a:pt x="476" y="163"/>
                    <a:pt x="370" y="163"/>
                    <a:pt x="360" y="97"/>
                  </a:cubicBezTo>
                  <a:cubicBezTo>
                    <a:pt x="354" y="58"/>
                    <a:pt x="376" y="54"/>
                    <a:pt x="389" y="27"/>
                  </a:cubicBezTo>
                  <a:cubicBezTo>
                    <a:pt x="395" y="13"/>
                    <a:pt x="384" y="1"/>
                    <a:pt x="34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95"/>
                    <a:pt x="163" y="95"/>
                    <a:pt x="163" y="95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63" y="209"/>
                    <a:pt x="151" y="221"/>
                    <a:pt x="136" y="214"/>
                  </a:cubicBezTo>
                  <a:cubicBezTo>
                    <a:pt x="109" y="202"/>
                    <a:pt x="105" y="179"/>
                    <a:pt x="67" y="185"/>
                  </a:cubicBezTo>
                  <a:cubicBezTo>
                    <a:pt x="0" y="196"/>
                    <a:pt x="0" y="301"/>
                    <a:pt x="67" y="311"/>
                  </a:cubicBezTo>
                  <a:cubicBezTo>
                    <a:pt x="105" y="317"/>
                    <a:pt x="109" y="295"/>
                    <a:pt x="136" y="283"/>
                  </a:cubicBezTo>
                  <a:cubicBezTo>
                    <a:pt x="149" y="277"/>
                    <a:pt x="160" y="285"/>
                    <a:pt x="163" y="321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3" y="560"/>
                    <a:pt x="163" y="560"/>
                    <a:pt x="163" y="560"/>
                  </a:cubicBezTo>
                  <a:cubicBezTo>
                    <a:pt x="171" y="560"/>
                    <a:pt x="179" y="555"/>
                    <a:pt x="186" y="545"/>
                  </a:cubicBezTo>
                  <a:cubicBezTo>
                    <a:pt x="213" y="499"/>
                    <a:pt x="213" y="499"/>
                    <a:pt x="213" y="499"/>
                  </a:cubicBezTo>
                  <a:cubicBezTo>
                    <a:pt x="226" y="479"/>
                    <a:pt x="251" y="475"/>
                    <a:pt x="269" y="490"/>
                  </a:cubicBezTo>
                  <a:cubicBezTo>
                    <a:pt x="310" y="525"/>
                    <a:pt x="310" y="525"/>
                    <a:pt x="310" y="525"/>
                  </a:cubicBezTo>
                  <a:cubicBezTo>
                    <a:pt x="328" y="541"/>
                    <a:pt x="347" y="535"/>
                    <a:pt x="353" y="511"/>
                  </a:cubicBezTo>
                  <a:cubicBezTo>
                    <a:pt x="365" y="459"/>
                    <a:pt x="365" y="459"/>
                    <a:pt x="365" y="459"/>
                  </a:cubicBezTo>
                  <a:cubicBezTo>
                    <a:pt x="371" y="436"/>
                    <a:pt x="393" y="424"/>
                    <a:pt x="415" y="434"/>
                  </a:cubicBezTo>
                  <a:cubicBezTo>
                    <a:pt x="465" y="454"/>
                    <a:pt x="465" y="454"/>
                    <a:pt x="465" y="454"/>
                  </a:cubicBezTo>
                  <a:cubicBezTo>
                    <a:pt x="487" y="464"/>
                    <a:pt x="503" y="452"/>
                    <a:pt x="501" y="428"/>
                  </a:cubicBezTo>
                  <a:cubicBezTo>
                    <a:pt x="497" y="374"/>
                    <a:pt x="497" y="374"/>
                    <a:pt x="497" y="374"/>
                  </a:cubicBezTo>
                  <a:cubicBezTo>
                    <a:pt x="495" y="350"/>
                    <a:pt x="513" y="332"/>
                    <a:pt x="537" y="334"/>
                  </a:cubicBezTo>
                  <a:cubicBezTo>
                    <a:pt x="590" y="339"/>
                    <a:pt x="590" y="339"/>
                    <a:pt x="590" y="339"/>
                  </a:cubicBezTo>
                  <a:cubicBezTo>
                    <a:pt x="614" y="341"/>
                    <a:pt x="626" y="324"/>
                    <a:pt x="617" y="302"/>
                  </a:cubicBezTo>
                  <a:cubicBezTo>
                    <a:pt x="596" y="253"/>
                    <a:pt x="596" y="253"/>
                    <a:pt x="596" y="253"/>
                  </a:cubicBezTo>
                  <a:cubicBezTo>
                    <a:pt x="587" y="231"/>
                    <a:pt x="598" y="208"/>
                    <a:pt x="622" y="203"/>
                  </a:cubicBezTo>
                  <a:cubicBezTo>
                    <a:pt x="674" y="190"/>
                    <a:pt x="674" y="190"/>
                    <a:pt x="674" y="190"/>
                  </a:cubicBezTo>
                  <a:cubicBezTo>
                    <a:pt x="697" y="185"/>
                    <a:pt x="704" y="165"/>
                    <a:pt x="688" y="147"/>
                  </a:cubicBezTo>
                  <a:cubicBezTo>
                    <a:pt x="653" y="107"/>
                    <a:pt x="653" y="107"/>
                    <a:pt x="653" y="107"/>
                  </a:cubicBezTo>
                  <a:cubicBezTo>
                    <a:pt x="637" y="88"/>
                    <a:pt x="641" y="63"/>
                    <a:pt x="662" y="51"/>
                  </a:cubicBezTo>
                  <a:cubicBezTo>
                    <a:pt x="708" y="23"/>
                    <a:pt x="708" y="23"/>
                    <a:pt x="708" y="23"/>
                  </a:cubicBezTo>
                  <a:cubicBezTo>
                    <a:pt x="718" y="17"/>
                    <a:pt x="723" y="9"/>
                    <a:pt x="723" y="0"/>
                  </a:cubicBezTo>
                  <a:lnTo>
                    <a:pt x="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0095" tIns="45047" rIns="90095" bIns="45047" numCol="1" anchor="t" anchorCtr="0" compatLnSpc="1"/>
            <a:lstStyle/>
            <a:p>
              <a:endParaRPr lang="id-ID" sz="17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16156" y="3111951"/>
              <a:ext cx="836140" cy="706302"/>
            </a:xfrm>
            <a:prstGeom prst="rect">
              <a:avLst/>
            </a:prstGeom>
            <a:noFill/>
          </p:spPr>
          <p:txBody>
            <a:bodyPr wrap="none" lIns="90095" tIns="45047" rIns="90095" bIns="45047" rtlCol="0">
              <a:spAutoFit/>
            </a:bodyPr>
            <a:lstStyle/>
            <a:p>
              <a:r>
                <a:rPr lang="en-US" sz="3155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177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93252" y="4810359"/>
              <a:ext cx="836140" cy="706302"/>
            </a:xfrm>
            <a:prstGeom prst="rect">
              <a:avLst/>
            </a:prstGeom>
            <a:noFill/>
          </p:spPr>
          <p:txBody>
            <a:bodyPr wrap="none" lIns="90095" tIns="45047" rIns="90095" bIns="45047" rtlCol="0">
              <a:spAutoFit/>
            </a:bodyPr>
            <a:lstStyle/>
            <a:p>
              <a:r>
                <a:rPr lang="en-US" sz="3155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sz="177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50668" y="3111951"/>
              <a:ext cx="836140" cy="706302"/>
            </a:xfrm>
            <a:prstGeom prst="rect">
              <a:avLst/>
            </a:prstGeom>
            <a:noFill/>
          </p:spPr>
          <p:txBody>
            <a:bodyPr wrap="none" lIns="90095" tIns="45047" rIns="90095" bIns="45047" rtlCol="0">
              <a:spAutoFit/>
            </a:bodyPr>
            <a:lstStyle/>
            <a:p>
              <a:r>
                <a:rPr lang="en-US" sz="3155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177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7766" y="4810359"/>
              <a:ext cx="836140" cy="706302"/>
            </a:xfrm>
            <a:prstGeom prst="rect">
              <a:avLst/>
            </a:prstGeom>
            <a:noFill/>
          </p:spPr>
          <p:txBody>
            <a:bodyPr wrap="none" lIns="90095" tIns="45047" rIns="90095" bIns="45047" rtlCol="0">
              <a:spAutoFit/>
            </a:bodyPr>
            <a:lstStyle/>
            <a:p>
              <a:r>
                <a:rPr lang="en-US" sz="3155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sz="177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4" name="矩形: 单圆角 33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39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五边形 7"/>
          <p:cNvSpPr/>
          <p:nvPr/>
        </p:nvSpPr>
        <p:spPr>
          <a:xfrm>
            <a:off x="1974568" y="2058476"/>
            <a:ext cx="8409841" cy="151820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五边形 8"/>
          <p:cNvSpPr/>
          <p:nvPr/>
        </p:nvSpPr>
        <p:spPr>
          <a:xfrm>
            <a:off x="4181597" y="2543951"/>
            <a:ext cx="6478763" cy="151820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五边形 9"/>
          <p:cNvSpPr/>
          <p:nvPr/>
        </p:nvSpPr>
        <p:spPr>
          <a:xfrm>
            <a:off x="6228695" y="3029427"/>
            <a:ext cx="4657880" cy="151820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13"/>
          <p:cNvSpPr txBox="1"/>
          <p:nvPr/>
        </p:nvSpPr>
        <p:spPr>
          <a:xfrm>
            <a:off x="2197280" y="2913462"/>
            <a:ext cx="1430200" cy="5846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小标题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14"/>
          <p:cNvSpPr txBox="1"/>
          <p:nvPr/>
        </p:nvSpPr>
        <p:spPr>
          <a:xfrm>
            <a:off x="4458982" y="3369099"/>
            <a:ext cx="1430200" cy="5846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小标题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24"/>
          <p:cNvSpPr txBox="1"/>
          <p:nvPr/>
        </p:nvSpPr>
        <p:spPr>
          <a:xfrm>
            <a:off x="6563273" y="3923222"/>
            <a:ext cx="1430200" cy="5846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小标题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25"/>
          <p:cNvSpPr txBox="1"/>
          <p:nvPr/>
        </p:nvSpPr>
        <p:spPr>
          <a:xfrm>
            <a:off x="1918710" y="3863292"/>
            <a:ext cx="2013134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26"/>
          <p:cNvSpPr txBox="1"/>
          <p:nvPr/>
        </p:nvSpPr>
        <p:spPr>
          <a:xfrm>
            <a:off x="4072503" y="4328672"/>
            <a:ext cx="2013134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27"/>
          <p:cNvSpPr txBox="1"/>
          <p:nvPr/>
        </p:nvSpPr>
        <p:spPr>
          <a:xfrm>
            <a:off x="6228338" y="4800179"/>
            <a:ext cx="2013134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2928921" y="2322118"/>
            <a:ext cx="407400" cy="455607"/>
            <a:chOff x="5999255" y="3275006"/>
            <a:chExt cx="402656" cy="450303"/>
          </a:xfrm>
          <a:solidFill>
            <a:schemeClr val="bg1"/>
          </a:solidFill>
        </p:grpSpPr>
        <p:sp>
          <p:nvSpPr>
            <p:cNvPr id="13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67110" y="2817578"/>
            <a:ext cx="438255" cy="471631"/>
            <a:chOff x="7005429" y="4859473"/>
            <a:chExt cx="466184" cy="501686"/>
          </a:xfrm>
          <a:solidFill>
            <a:schemeClr val="bg1"/>
          </a:solidFill>
        </p:grpSpPr>
        <p:sp>
          <p:nvSpPr>
            <p:cNvPr id="19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41994" y="3327672"/>
            <a:ext cx="439101" cy="422279"/>
            <a:chOff x="2607983" y="4241292"/>
            <a:chExt cx="490600" cy="471805"/>
          </a:xfrm>
          <a:solidFill>
            <a:schemeClr val="bg1"/>
          </a:solidFill>
        </p:grpSpPr>
        <p:sp>
          <p:nvSpPr>
            <p:cNvPr id="25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4" name="矩形: 单圆角 23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37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5" name="图表 1"/>
          <p:cNvGraphicFramePr/>
          <p:nvPr/>
        </p:nvGraphicFramePr>
        <p:xfrm>
          <a:off x="1398285" y="2372608"/>
          <a:ext cx="4142413" cy="292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5876993" y="1837645"/>
            <a:ext cx="491533" cy="3669046"/>
            <a:chOff x="5876993" y="1837645"/>
            <a:chExt cx="491533" cy="3669046"/>
          </a:xfrm>
        </p:grpSpPr>
        <p:sp>
          <p:nvSpPr>
            <p:cNvPr id="15" name="椭圆 10"/>
            <p:cNvSpPr/>
            <p:nvPr/>
          </p:nvSpPr>
          <p:spPr>
            <a:xfrm>
              <a:off x="5876993" y="1837645"/>
              <a:ext cx="466141" cy="4661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0"/>
            <p:cNvSpPr/>
            <p:nvPr/>
          </p:nvSpPr>
          <p:spPr>
            <a:xfrm>
              <a:off x="5889689" y="2866854"/>
              <a:ext cx="466141" cy="4661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10"/>
            <p:cNvSpPr/>
            <p:nvPr/>
          </p:nvSpPr>
          <p:spPr>
            <a:xfrm>
              <a:off x="5902385" y="3957540"/>
              <a:ext cx="466141" cy="4661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10"/>
            <p:cNvSpPr/>
            <p:nvPr/>
          </p:nvSpPr>
          <p:spPr>
            <a:xfrm>
              <a:off x="5902385" y="5040550"/>
              <a:ext cx="466141" cy="4661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368526" y="1989957"/>
            <a:ext cx="4003145" cy="570272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381224" y="1680399"/>
            <a:ext cx="4174325" cy="36932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b="1" kern="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381224" y="3067845"/>
            <a:ext cx="4003145" cy="570272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393922" y="2758287"/>
            <a:ext cx="4174325" cy="36932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b="1" kern="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393922" y="4142876"/>
            <a:ext cx="4003145" cy="570272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406620" y="3833318"/>
            <a:ext cx="4174325" cy="36932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b="1" kern="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6402588" y="5240598"/>
            <a:ext cx="4003145" cy="570272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415286" y="4931040"/>
            <a:ext cx="4174325" cy="36932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zh-CN" altLang="en-US" b="1" kern="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2" grpId="0"/>
      <p:bldP spid="26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2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2" y="4145584"/>
            <a:ext cx="1705666" cy="25678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38" y="4147182"/>
            <a:ext cx="1873131" cy="256780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15223" y="3064065"/>
            <a:ext cx="3673475" cy="84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zh-CN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颁奖典礼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31686" y="3930904"/>
            <a:ext cx="5928627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27748" y="1950541"/>
            <a:ext cx="3673475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en-US" altLang="zh-CN" sz="6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  <a:endParaRPr kumimoji="1" lang="zh-CN" altLang="en-US" sz="6600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9" name="矩形: 单圆角 38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55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9937" y="1876430"/>
            <a:ext cx="8515007" cy="3865229"/>
            <a:chOff x="1090866" y="1529403"/>
            <a:chExt cx="10743607" cy="4876860"/>
          </a:xfrm>
        </p:grpSpPr>
        <p:grpSp>
          <p:nvGrpSpPr>
            <p:cNvPr id="3" name="组合 2"/>
            <p:cNvGrpSpPr/>
            <p:nvPr/>
          </p:nvGrpSpPr>
          <p:grpSpPr>
            <a:xfrm>
              <a:off x="2211755" y="1531203"/>
              <a:ext cx="2026532" cy="2860677"/>
              <a:chOff x="1658816" y="1148402"/>
              <a:chExt cx="1519899" cy="2145508"/>
            </a:xfrm>
          </p:grpSpPr>
          <p:sp>
            <p:nvSpPr>
              <p:cNvPr id="5" name="Freeform: Shape 17"/>
              <p:cNvSpPr/>
              <p:nvPr/>
            </p:nvSpPr>
            <p:spPr bwMode="auto">
              <a:xfrm>
                <a:off x="1658816" y="2385049"/>
                <a:ext cx="1519899" cy="908861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FFC000">
                  <a:alpha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Rectangle 18"/>
              <p:cNvSpPr/>
              <p:nvPr/>
            </p:nvSpPr>
            <p:spPr bwMode="auto">
              <a:xfrm>
                <a:off x="2113823" y="1148402"/>
                <a:ext cx="597848" cy="167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 fontScale="32500" lnSpcReduction="20000"/>
              </a:bodyPr>
              <a:lstStyle/>
              <a:p>
                <a:pPr algn="ctr"/>
                <a:r>
                  <a:rPr lang="en-US" sz="4265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40%</a:t>
                </a:r>
              </a:p>
            </p:txBody>
          </p:sp>
          <p:cxnSp>
            <p:nvCxnSpPr>
              <p:cNvPr id="7" name="Straight Connector 16"/>
              <p:cNvCxnSpPr>
                <a:endCxn id="5" idx="2"/>
              </p:cNvCxnSpPr>
              <p:nvPr/>
            </p:nvCxnSpPr>
            <p:spPr>
              <a:xfrm>
                <a:off x="2401074" y="1485492"/>
                <a:ext cx="21140" cy="899557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3642310" y="1566028"/>
              <a:ext cx="2026532" cy="2825853"/>
              <a:chOff x="2731732" y="1174521"/>
              <a:chExt cx="1519899" cy="2119390"/>
            </a:xfrm>
          </p:grpSpPr>
          <p:sp>
            <p:nvSpPr>
              <p:cNvPr id="9" name="Freeform: Shape 22"/>
              <p:cNvSpPr/>
              <p:nvPr/>
            </p:nvSpPr>
            <p:spPr bwMode="auto">
              <a:xfrm>
                <a:off x="2731732" y="2691922"/>
                <a:ext cx="1519899" cy="601989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Rectangle 23"/>
              <p:cNvSpPr/>
              <p:nvPr/>
            </p:nvSpPr>
            <p:spPr bwMode="auto">
              <a:xfrm>
                <a:off x="3177912" y="1174521"/>
                <a:ext cx="597848" cy="167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 fontScale="32500" lnSpcReduction="20000"/>
              </a:bodyPr>
              <a:lstStyle/>
              <a:p>
                <a:pPr algn="ctr"/>
                <a:r>
                  <a:rPr lang="en-US" sz="4265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30%</a:t>
                </a:r>
              </a:p>
            </p:txBody>
          </p:sp>
          <p:cxnSp>
            <p:nvCxnSpPr>
              <p:cNvPr id="11" name="Straight Connector 21"/>
              <p:cNvCxnSpPr/>
              <p:nvPr/>
            </p:nvCxnSpPr>
            <p:spPr>
              <a:xfrm>
                <a:off x="3474315" y="1485492"/>
                <a:ext cx="20814" cy="116529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6523754" y="1534187"/>
              <a:ext cx="2026532" cy="2857695"/>
              <a:chOff x="4892815" y="1150640"/>
              <a:chExt cx="1519899" cy="2143271"/>
            </a:xfrm>
          </p:grpSpPr>
          <p:sp>
            <p:nvSpPr>
              <p:cNvPr id="13" name="Freeform: Shape 27"/>
              <p:cNvSpPr/>
              <p:nvPr/>
            </p:nvSpPr>
            <p:spPr bwMode="auto">
              <a:xfrm>
                <a:off x="4892815" y="2254011"/>
                <a:ext cx="1519899" cy="1039900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Rectangle 28"/>
              <p:cNvSpPr/>
              <p:nvPr/>
            </p:nvSpPr>
            <p:spPr bwMode="auto">
              <a:xfrm>
                <a:off x="5356648" y="1150640"/>
                <a:ext cx="597848" cy="167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 fontScale="32500" lnSpcReduction="20000"/>
              </a:bodyPr>
              <a:lstStyle/>
              <a:p>
                <a:pPr algn="ctr"/>
                <a:r>
                  <a:rPr lang="en-US" sz="4265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65%</a:t>
                </a:r>
              </a:p>
            </p:txBody>
          </p:sp>
          <p:cxnSp>
            <p:nvCxnSpPr>
              <p:cNvPr id="15" name="Straight Connector 26"/>
              <p:cNvCxnSpPr/>
              <p:nvPr/>
            </p:nvCxnSpPr>
            <p:spPr>
              <a:xfrm rot="5400000" flipV="1">
                <a:off x="5284324" y="1851888"/>
                <a:ext cx="736879" cy="408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5042906" y="1529403"/>
              <a:ext cx="2027601" cy="2862479"/>
              <a:chOff x="3782179" y="1147052"/>
              <a:chExt cx="1520701" cy="2146859"/>
            </a:xfrm>
          </p:grpSpPr>
          <p:sp>
            <p:nvSpPr>
              <p:cNvPr id="17" name="Freeform: Shape 32"/>
              <p:cNvSpPr/>
              <p:nvPr/>
            </p:nvSpPr>
            <p:spPr bwMode="auto">
              <a:xfrm>
                <a:off x="3782179" y="1820012"/>
                <a:ext cx="1520701" cy="1473899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Rectangle 33"/>
              <p:cNvSpPr/>
              <p:nvPr/>
            </p:nvSpPr>
            <p:spPr bwMode="auto">
              <a:xfrm>
                <a:off x="4239835" y="1147052"/>
                <a:ext cx="598164" cy="167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 fontScale="32500" lnSpcReduction="20000"/>
              </a:bodyPr>
              <a:lstStyle/>
              <a:p>
                <a:pPr algn="ctr"/>
                <a:r>
                  <a:rPr lang="en-US" sz="4265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85%</a:t>
                </a:r>
              </a:p>
            </p:txBody>
          </p:sp>
          <p:cxnSp>
            <p:nvCxnSpPr>
              <p:cNvPr id="19" name="Straight Connector 31"/>
              <p:cNvCxnSpPr/>
              <p:nvPr/>
            </p:nvCxnSpPr>
            <p:spPr>
              <a:xfrm rot="5400000" flipV="1">
                <a:off x="4375448" y="1641351"/>
                <a:ext cx="315805" cy="408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>
              <a:off x="7974638" y="1539123"/>
              <a:ext cx="2026532" cy="2852759"/>
              <a:chOff x="5980978" y="1154342"/>
              <a:chExt cx="1519899" cy="2139569"/>
            </a:xfrm>
          </p:grpSpPr>
          <p:sp>
            <p:nvSpPr>
              <p:cNvPr id="22" name="Freeform: Shape 37"/>
              <p:cNvSpPr/>
              <p:nvPr/>
            </p:nvSpPr>
            <p:spPr bwMode="auto">
              <a:xfrm>
                <a:off x="5980978" y="2691922"/>
                <a:ext cx="1519899" cy="601989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Rectangle 38"/>
              <p:cNvSpPr/>
              <p:nvPr/>
            </p:nvSpPr>
            <p:spPr bwMode="auto">
              <a:xfrm>
                <a:off x="6454443" y="1154342"/>
                <a:ext cx="597848" cy="167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 fontScale="32500" lnSpcReduction="20000"/>
              </a:bodyPr>
              <a:lstStyle/>
              <a:p>
                <a:pPr algn="ctr"/>
                <a:r>
                  <a:rPr lang="en-US" sz="4265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35%</a:t>
                </a:r>
              </a:p>
            </p:txBody>
          </p:sp>
          <p:cxnSp>
            <p:nvCxnSpPr>
              <p:cNvPr id="24" name="Straight Connector 36"/>
              <p:cNvCxnSpPr/>
              <p:nvPr/>
            </p:nvCxnSpPr>
            <p:spPr>
              <a:xfrm>
                <a:off x="6756699" y="1485492"/>
                <a:ext cx="0" cy="116529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1090866" y="5079683"/>
              <a:ext cx="2066119" cy="1281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>
              <a:spLocks noChangeArrowheads="1"/>
            </p:cNvSpPr>
            <p:nvPr/>
          </p:nvSpPr>
          <p:spPr bwMode="auto">
            <a:xfrm>
              <a:off x="1103567" y="4744722"/>
              <a:ext cx="2154468" cy="465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kern="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3289860" y="5079683"/>
              <a:ext cx="2066119" cy="1281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>
              <a:spLocks noChangeArrowheads="1"/>
            </p:cNvSpPr>
            <p:nvPr/>
          </p:nvSpPr>
          <p:spPr bwMode="auto">
            <a:xfrm>
              <a:off x="3302561" y="4744722"/>
              <a:ext cx="2154468" cy="465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kern="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5387806" y="5095820"/>
              <a:ext cx="2066119" cy="1281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>
              <a:spLocks noChangeArrowheads="1"/>
            </p:cNvSpPr>
            <p:nvPr/>
          </p:nvSpPr>
          <p:spPr bwMode="auto">
            <a:xfrm>
              <a:off x="5400506" y="4760858"/>
              <a:ext cx="2154468" cy="465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kern="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>
              <a:spLocks noChangeArrowheads="1"/>
            </p:cNvSpPr>
            <p:nvPr/>
          </p:nvSpPr>
          <p:spPr bwMode="auto">
            <a:xfrm>
              <a:off x="7473052" y="5124775"/>
              <a:ext cx="2066119" cy="128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>
              <a:spLocks noChangeArrowheads="1"/>
            </p:cNvSpPr>
            <p:nvPr/>
          </p:nvSpPr>
          <p:spPr bwMode="auto">
            <a:xfrm>
              <a:off x="7485751" y="4789812"/>
              <a:ext cx="2154468" cy="465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kern="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9667304" y="5124775"/>
              <a:ext cx="2066119" cy="128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>
              <a:spLocks noChangeArrowheads="1"/>
            </p:cNvSpPr>
            <p:nvPr/>
          </p:nvSpPr>
          <p:spPr bwMode="auto">
            <a:xfrm>
              <a:off x="9680005" y="4789812"/>
              <a:ext cx="2154468" cy="465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kern="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: 单圆角 36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42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53426" y="2031875"/>
            <a:ext cx="9361943" cy="3559437"/>
            <a:chOff x="477252" y="2081547"/>
            <a:chExt cx="11524639" cy="4381700"/>
          </a:xfrm>
        </p:grpSpPr>
        <p:grpSp>
          <p:nvGrpSpPr>
            <p:cNvPr id="46" name="组合 45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GrpSpPr/>
            <p:nvPr/>
          </p:nvGrpSpPr>
          <p:grpSpPr>
            <a:xfrm>
              <a:off x="3883553" y="2421092"/>
              <a:ext cx="4486251" cy="3457035"/>
              <a:chOff x="3883553" y="2421092"/>
              <a:chExt cx="4486251" cy="3457035"/>
            </a:xfrm>
            <a:solidFill>
              <a:srgbClr val="404040"/>
            </a:solidFill>
          </p:grpSpPr>
          <p:sp>
            <p:nvSpPr>
              <p:cNvPr id="47" name="矩形 1"/>
              <p:cNvSpPr/>
              <p:nvPr/>
            </p:nvSpPr>
            <p:spPr>
              <a:xfrm rot="293950">
                <a:off x="5179612" y="5548017"/>
                <a:ext cx="3190192" cy="330110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-1" fmla="*/ 0 w 4180787"/>
                  <a:gd name="connsiteY0-2" fmla="*/ 0 h 446239"/>
                  <a:gd name="connsiteX1-3" fmla="*/ 4180787 w 4180787"/>
                  <a:gd name="connsiteY1-4" fmla="*/ 0 h 446239"/>
                  <a:gd name="connsiteX2-5" fmla="*/ 4180787 w 4180787"/>
                  <a:gd name="connsiteY2-6" fmla="*/ 432613 h 446239"/>
                  <a:gd name="connsiteX3-7" fmla="*/ 1797892 w 4180787"/>
                  <a:gd name="connsiteY3-8" fmla="*/ 446239 h 446239"/>
                  <a:gd name="connsiteX4-9" fmla="*/ 0 w 4180787"/>
                  <a:gd name="connsiteY4-10" fmla="*/ 432613 h 446239"/>
                  <a:gd name="connsiteX5" fmla="*/ 0 w 4180787"/>
                  <a:gd name="connsiteY5" fmla="*/ 0 h 446239"/>
                  <a:gd name="connsiteX0-11" fmla="*/ 0 w 4180787"/>
                  <a:gd name="connsiteY0-12" fmla="*/ 3102 h 449341"/>
                  <a:gd name="connsiteX1-13" fmla="*/ 1774422 w 4180787"/>
                  <a:gd name="connsiteY1-14" fmla="*/ 0 h 449341"/>
                  <a:gd name="connsiteX2-15" fmla="*/ 4180787 w 4180787"/>
                  <a:gd name="connsiteY2-16" fmla="*/ 3102 h 449341"/>
                  <a:gd name="connsiteX3-17" fmla="*/ 4180787 w 4180787"/>
                  <a:gd name="connsiteY3-18" fmla="*/ 435715 h 449341"/>
                  <a:gd name="connsiteX4-19" fmla="*/ 1797892 w 4180787"/>
                  <a:gd name="connsiteY4-20" fmla="*/ 449341 h 449341"/>
                  <a:gd name="connsiteX5-21" fmla="*/ 0 w 4180787"/>
                  <a:gd name="connsiteY5-22" fmla="*/ 435715 h 449341"/>
                  <a:gd name="connsiteX6" fmla="*/ 0 w 4180787"/>
                  <a:gd name="connsiteY6" fmla="*/ 3102 h 449341"/>
                  <a:gd name="connsiteX0-23" fmla="*/ 0 w 4180787"/>
                  <a:gd name="connsiteY0-24" fmla="*/ 0 h 446239"/>
                  <a:gd name="connsiteX1-25" fmla="*/ 1791064 w 4180787"/>
                  <a:gd name="connsiteY1-26" fmla="*/ 191058 h 446239"/>
                  <a:gd name="connsiteX2-27" fmla="*/ 4180787 w 4180787"/>
                  <a:gd name="connsiteY2-28" fmla="*/ 0 h 446239"/>
                  <a:gd name="connsiteX3-29" fmla="*/ 4180787 w 4180787"/>
                  <a:gd name="connsiteY3-30" fmla="*/ 432613 h 446239"/>
                  <a:gd name="connsiteX4-31" fmla="*/ 1797892 w 4180787"/>
                  <a:gd name="connsiteY4-32" fmla="*/ 446239 h 446239"/>
                  <a:gd name="connsiteX5-33" fmla="*/ 0 w 4180787"/>
                  <a:gd name="connsiteY5-34" fmla="*/ 432613 h 446239"/>
                  <a:gd name="connsiteX6-35" fmla="*/ 0 w 4180787"/>
                  <a:gd name="connsiteY6-36" fmla="*/ 0 h 446239"/>
                  <a:gd name="connsiteX0-37" fmla="*/ 0 w 4180787"/>
                  <a:gd name="connsiteY0-38" fmla="*/ 0 h 432613"/>
                  <a:gd name="connsiteX1-39" fmla="*/ 1791064 w 4180787"/>
                  <a:gd name="connsiteY1-40" fmla="*/ 191058 h 432613"/>
                  <a:gd name="connsiteX2-41" fmla="*/ 4180787 w 4180787"/>
                  <a:gd name="connsiteY2-42" fmla="*/ 0 h 432613"/>
                  <a:gd name="connsiteX3-43" fmla="*/ 4180787 w 4180787"/>
                  <a:gd name="connsiteY3-44" fmla="*/ 432613 h 432613"/>
                  <a:gd name="connsiteX4-45" fmla="*/ 1740284 w 4180787"/>
                  <a:gd name="connsiteY4-46" fmla="*/ 300725 h 432613"/>
                  <a:gd name="connsiteX5-47" fmla="*/ 0 w 4180787"/>
                  <a:gd name="connsiteY5-48" fmla="*/ 432613 h 432613"/>
                  <a:gd name="connsiteX6-49" fmla="*/ 0 w 4180787"/>
                  <a:gd name="connsiteY6-50" fmla="*/ 0 h 432613"/>
                  <a:gd name="connsiteX0-51" fmla="*/ 0 w 4180787"/>
                  <a:gd name="connsiteY0-52" fmla="*/ 0 h 432613"/>
                  <a:gd name="connsiteX1-53" fmla="*/ 1835870 w 4180787"/>
                  <a:gd name="connsiteY1-54" fmla="*/ 187218 h 432613"/>
                  <a:gd name="connsiteX2-55" fmla="*/ 4180787 w 4180787"/>
                  <a:gd name="connsiteY2-56" fmla="*/ 0 h 432613"/>
                  <a:gd name="connsiteX3-57" fmla="*/ 4180787 w 4180787"/>
                  <a:gd name="connsiteY3-58" fmla="*/ 432613 h 432613"/>
                  <a:gd name="connsiteX4-59" fmla="*/ 1740284 w 4180787"/>
                  <a:gd name="connsiteY4-60" fmla="*/ 300725 h 432613"/>
                  <a:gd name="connsiteX5-61" fmla="*/ 0 w 4180787"/>
                  <a:gd name="connsiteY5-62" fmla="*/ 432613 h 432613"/>
                  <a:gd name="connsiteX6-63" fmla="*/ 0 w 4180787"/>
                  <a:gd name="connsiteY6-64" fmla="*/ 0 h 432613"/>
                  <a:gd name="connsiteX0-65" fmla="*/ 0 w 4180787"/>
                  <a:gd name="connsiteY0-66" fmla="*/ 4908 h 437521"/>
                  <a:gd name="connsiteX1-67" fmla="*/ 1835870 w 4180787"/>
                  <a:gd name="connsiteY1-68" fmla="*/ 192126 h 437521"/>
                  <a:gd name="connsiteX2-69" fmla="*/ 4180787 w 4180787"/>
                  <a:gd name="connsiteY2-70" fmla="*/ 4908 h 437521"/>
                  <a:gd name="connsiteX3-71" fmla="*/ 4180787 w 4180787"/>
                  <a:gd name="connsiteY3-72" fmla="*/ 437521 h 437521"/>
                  <a:gd name="connsiteX4-73" fmla="*/ 1740284 w 4180787"/>
                  <a:gd name="connsiteY4-74" fmla="*/ 305633 h 437521"/>
                  <a:gd name="connsiteX5-75" fmla="*/ 0 w 4180787"/>
                  <a:gd name="connsiteY5-76" fmla="*/ 437521 h 437521"/>
                  <a:gd name="connsiteX6-77" fmla="*/ 0 w 4180787"/>
                  <a:gd name="connsiteY6-78" fmla="*/ 4908 h 437521"/>
                  <a:gd name="connsiteX0-79" fmla="*/ 0 w 4180787"/>
                  <a:gd name="connsiteY0-80" fmla="*/ 4908 h 446252"/>
                  <a:gd name="connsiteX1-81" fmla="*/ 1835870 w 4180787"/>
                  <a:gd name="connsiteY1-82" fmla="*/ 192126 h 446252"/>
                  <a:gd name="connsiteX2-83" fmla="*/ 4180787 w 4180787"/>
                  <a:gd name="connsiteY2-84" fmla="*/ 4908 h 446252"/>
                  <a:gd name="connsiteX3-85" fmla="*/ 4180787 w 4180787"/>
                  <a:gd name="connsiteY3-86" fmla="*/ 437521 h 446252"/>
                  <a:gd name="connsiteX4-87" fmla="*/ 1740284 w 4180787"/>
                  <a:gd name="connsiteY4-88" fmla="*/ 305633 h 446252"/>
                  <a:gd name="connsiteX5-89" fmla="*/ 0 w 4180787"/>
                  <a:gd name="connsiteY5-90" fmla="*/ 437521 h 446252"/>
                  <a:gd name="connsiteX6-91" fmla="*/ 0 w 4180787"/>
                  <a:gd name="connsiteY6-92" fmla="*/ 4908 h 446252"/>
                  <a:gd name="connsiteX0-93" fmla="*/ 0 w 4180787"/>
                  <a:gd name="connsiteY0-94" fmla="*/ 4107 h 445451"/>
                  <a:gd name="connsiteX1-95" fmla="*/ 1779968 w 4180787"/>
                  <a:gd name="connsiteY1-96" fmla="*/ 241252 h 445451"/>
                  <a:gd name="connsiteX2-97" fmla="*/ 4180787 w 4180787"/>
                  <a:gd name="connsiteY2-98" fmla="*/ 4107 h 445451"/>
                  <a:gd name="connsiteX3-99" fmla="*/ 4180787 w 4180787"/>
                  <a:gd name="connsiteY3-100" fmla="*/ 436720 h 445451"/>
                  <a:gd name="connsiteX4-101" fmla="*/ 1740284 w 4180787"/>
                  <a:gd name="connsiteY4-102" fmla="*/ 304832 h 445451"/>
                  <a:gd name="connsiteX5-103" fmla="*/ 0 w 4180787"/>
                  <a:gd name="connsiteY5-104" fmla="*/ 436720 h 445451"/>
                  <a:gd name="connsiteX6-105" fmla="*/ 0 w 4180787"/>
                  <a:gd name="connsiteY6-106" fmla="*/ 4107 h 445451"/>
                  <a:gd name="connsiteX0-107" fmla="*/ 0 w 4180787"/>
                  <a:gd name="connsiteY0-108" fmla="*/ 4107 h 445451"/>
                  <a:gd name="connsiteX1-109" fmla="*/ 1779968 w 4180787"/>
                  <a:gd name="connsiteY1-110" fmla="*/ 241252 h 445451"/>
                  <a:gd name="connsiteX2-111" fmla="*/ 4180787 w 4180787"/>
                  <a:gd name="connsiteY2-112" fmla="*/ 4107 h 445451"/>
                  <a:gd name="connsiteX3-113" fmla="*/ 4180787 w 4180787"/>
                  <a:gd name="connsiteY3-114" fmla="*/ 436720 h 445451"/>
                  <a:gd name="connsiteX4-115" fmla="*/ 1740284 w 4180787"/>
                  <a:gd name="connsiteY4-116" fmla="*/ 304832 h 445451"/>
                  <a:gd name="connsiteX5-117" fmla="*/ 0 w 4180787"/>
                  <a:gd name="connsiteY5-118" fmla="*/ 436720 h 445451"/>
                  <a:gd name="connsiteX6-119" fmla="*/ 0 w 4180787"/>
                  <a:gd name="connsiteY6-120" fmla="*/ 4107 h 445451"/>
                  <a:gd name="connsiteX0-121" fmla="*/ 0 w 4180787"/>
                  <a:gd name="connsiteY0-122" fmla="*/ 4107 h 436720"/>
                  <a:gd name="connsiteX1-123" fmla="*/ 1779968 w 4180787"/>
                  <a:gd name="connsiteY1-124" fmla="*/ 241252 h 436720"/>
                  <a:gd name="connsiteX2-125" fmla="*/ 4180787 w 4180787"/>
                  <a:gd name="connsiteY2-126" fmla="*/ 4107 h 436720"/>
                  <a:gd name="connsiteX3-127" fmla="*/ 4180787 w 4180787"/>
                  <a:gd name="connsiteY3-128" fmla="*/ 436720 h 436720"/>
                  <a:gd name="connsiteX4-129" fmla="*/ 1740284 w 4180787"/>
                  <a:gd name="connsiteY4-130" fmla="*/ 304832 h 436720"/>
                  <a:gd name="connsiteX5-131" fmla="*/ 0 w 4180787"/>
                  <a:gd name="connsiteY5-132" fmla="*/ 436720 h 436720"/>
                  <a:gd name="connsiteX6-133" fmla="*/ 0 w 4180787"/>
                  <a:gd name="connsiteY6-134" fmla="*/ 4107 h 436720"/>
                  <a:gd name="connsiteX0-135" fmla="*/ 0 w 4180787"/>
                  <a:gd name="connsiteY0-136" fmla="*/ 4107 h 436720"/>
                  <a:gd name="connsiteX1-137" fmla="*/ 1779968 w 4180787"/>
                  <a:gd name="connsiteY1-138" fmla="*/ 241252 h 436720"/>
                  <a:gd name="connsiteX2-139" fmla="*/ 4180787 w 4180787"/>
                  <a:gd name="connsiteY2-140" fmla="*/ 4107 h 436720"/>
                  <a:gd name="connsiteX3-141" fmla="*/ 4180787 w 4180787"/>
                  <a:gd name="connsiteY3-142" fmla="*/ 436720 h 436720"/>
                  <a:gd name="connsiteX4-143" fmla="*/ 1740284 w 4180787"/>
                  <a:gd name="connsiteY4-144" fmla="*/ 304832 h 436720"/>
                  <a:gd name="connsiteX5-145" fmla="*/ 0 w 4180787"/>
                  <a:gd name="connsiteY5-146" fmla="*/ 436720 h 436720"/>
                  <a:gd name="connsiteX6-147" fmla="*/ 0 w 4180787"/>
                  <a:gd name="connsiteY6-148" fmla="*/ 4107 h 436720"/>
                  <a:gd name="connsiteX0-149" fmla="*/ 0 w 4180787"/>
                  <a:gd name="connsiteY0-150" fmla="*/ 0 h 432613"/>
                  <a:gd name="connsiteX1-151" fmla="*/ 1779968 w 4180787"/>
                  <a:gd name="connsiteY1-152" fmla="*/ 237145 h 432613"/>
                  <a:gd name="connsiteX2-153" fmla="*/ 4180787 w 4180787"/>
                  <a:gd name="connsiteY2-154" fmla="*/ 0 h 432613"/>
                  <a:gd name="connsiteX3-155" fmla="*/ 4180787 w 4180787"/>
                  <a:gd name="connsiteY3-156" fmla="*/ 432613 h 432613"/>
                  <a:gd name="connsiteX4-157" fmla="*/ 1740284 w 4180787"/>
                  <a:gd name="connsiteY4-158" fmla="*/ 300725 h 432613"/>
                  <a:gd name="connsiteX5-159" fmla="*/ 0 w 4180787"/>
                  <a:gd name="connsiteY5-160" fmla="*/ 432613 h 432613"/>
                  <a:gd name="connsiteX6-161" fmla="*/ 0 w 4180787"/>
                  <a:gd name="connsiteY6-162" fmla="*/ 0 h 432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矩形 1"/>
              <p:cNvSpPr/>
              <p:nvPr/>
            </p:nvSpPr>
            <p:spPr>
              <a:xfrm rot="19913209">
                <a:off x="4861409" y="4859457"/>
                <a:ext cx="1931602" cy="322151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-1" fmla="*/ 0 w 4180787"/>
                  <a:gd name="connsiteY0-2" fmla="*/ 0 h 446239"/>
                  <a:gd name="connsiteX1-3" fmla="*/ 4180787 w 4180787"/>
                  <a:gd name="connsiteY1-4" fmla="*/ 0 h 446239"/>
                  <a:gd name="connsiteX2-5" fmla="*/ 4180787 w 4180787"/>
                  <a:gd name="connsiteY2-6" fmla="*/ 432613 h 446239"/>
                  <a:gd name="connsiteX3-7" fmla="*/ 1797892 w 4180787"/>
                  <a:gd name="connsiteY3-8" fmla="*/ 446239 h 446239"/>
                  <a:gd name="connsiteX4-9" fmla="*/ 0 w 4180787"/>
                  <a:gd name="connsiteY4-10" fmla="*/ 432613 h 446239"/>
                  <a:gd name="connsiteX5" fmla="*/ 0 w 4180787"/>
                  <a:gd name="connsiteY5" fmla="*/ 0 h 446239"/>
                  <a:gd name="connsiteX0-11" fmla="*/ 0 w 4180787"/>
                  <a:gd name="connsiteY0-12" fmla="*/ 3102 h 449341"/>
                  <a:gd name="connsiteX1-13" fmla="*/ 1774422 w 4180787"/>
                  <a:gd name="connsiteY1-14" fmla="*/ 0 h 449341"/>
                  <a:gd name="connsiteX2-15" fmla="*/ 4180787 w 4180787"/>
                  <a:gd name="connsiteY2-16" fmla="*/ 3102 h 449341"/>
                  <a:gd name="connsiteX3-17" fmla="*/ 4180787 w 4180787"/>
                  <a:gd name="connsiteY3-18" fmla="*/ 435715 h 449341"/>
                  <a:gd name="connsiteX4-19" fmla="*/ 1797892 w 4180787"/>
                  <a:gd name="connsiteY4-20" fmla="*/ 449341 h 449341"/>
                  <a:gd name="connsiteX5-21" fmla="*/ 0 w 4180787"/>
                  <a:gd name="connsiteY5-22" fmla="*/ 435715 h 449341"/>
                  <a:gd name="connsiteX6" fmla="*/ 0 w 4180787"/>
                  <a:gd name="connsiteY6" fmla="*/ 3102 h 449341"/>
                  <a:gd name="connsiteX0-23" fmla="*/ 0 w 4180787"/>
                  <a:gd name="connsiteY0-24" fmla="*/ 0 h 446239"/>
                  <a:gd name="connsiteX1-25" fmla="*/ 1791064 w 4180787"/>
                  <a:gd name="connsiteY1-26" fmla="*/ 191058 h 446239"/>
                  <a:gd name="connsiteX2-27" fmla="*/ 4180787 w 4180787"/>
                  <a:gd name="connsiteY2-28" fmla="*/ 0 h 446239"/>
                  <a:gd name="connsiteX3-29" fmla="*/ 4180787 w 4180787"/>
                  <a:gd name="connsiteY3-30" fmla="*/ 432613 h 446239"/>
                  <a:gd name="connsiteX4-31" fmla="*/ 1797892 w 4180787"/>
                  <a:gd name="connsiteY4-32" fmla="*/ 446239 h 446239"/>
                  <a:gd name="connsiteX5-33" fmla="*/ 0 w 4180787"/>
                  <a:gd name="connsiteY5-34" fmla="*/ 432613 h 446239"/>
                  <a:gd name="connsiteX6-35" fmla="*/ 0 w 4180787"/>
                  <a:gd name="connsiteY6-36" fmla="*/ 0 h 446239"/>
                  <a:gd name="connsiteX0-37" fmla="*/ 0 w 4180787"/>
                  <a:gd name="connsiteY0-38" fmla="*/ 0 h 432613"/>
                  <a:gd name="connsiteX1-39" fmla="*/ 1791064 w 4180787"/>
                  <a:gd name="connsiteY1-40" fmla="*/ 191058 h 432613"/>
                  <a:gd name="connsiteX2-41" fmla="*/ 4180787 w 4180787"/>
                  <a:gd name="connsiteY2-42" fmla="*/ 0 h 432613"/>
                  <a:gd name="connsiteX3-43" fmla="*/ 4180787 w 4180787"/>
                  <a:gd name="connsiteY3-44" fmla="*/ 432613 h 432613"/>
                  <a:gd name="connsiteX4-45" fmla="*/ 1740284 w 4180787"/>
                  <a:gd name="connsiteY4-46" fmla="*/ 300725 h 432613"/>
                  <a:gd name="connsiteX5-47" fmla="*/ 0 w 4180787"/>
                  <a:gd name="connsiteY5-48" fmla="*/ 432613 h 432613"/>
                  <a:gd name="connsiteX6-49" fmla="*/ 0 w 4180787"/>
                  <a:gd name="connsiteY6-50" fmla="*/ 0 h 432613"/>
                  <a:gd name="connsiteX0-51" fmla="*/ 0 w 4180787"/>
                  <a:gd name="connsiteY0-52" fmla="*/ 0 h 432613"/>
                  <a:gd name="connsiteX1-53" fmla="*/ 1835870 w 4180787"/>
                  <a:gd name="connsiteY1-54" fmla="*/ 187218 h 432613"/>
                  <a:gd name="connsiteX2-55" fmla="*/ 4180787 w 4180787"/>
                  <a:gd name="connsiteY2-56" fmla="*/ 0 h 432613"/>
                  <a:gd name="connsiteX3-57" fmla="*/ 4180787 w 4180787"/>
                  <a:gd name="connsiteY3-58" fmla="*/ 432613 h 432613"/>
                  <a:gd name="connsiteX4-59" fmla="*/ 1740284 w 4180787"/>
                  <a:gd name="connsiteY4-60" fmla="*/ 300725 h 432613"/>
                  <a:gd name="connsiteX5-61" fmla="*/ 0 w 4180787"/>
                  <a:gd name="connsiteY5-62" fmla="*/ 432613 h 432613"/>
                  <a:gd name="connsiteX6-63" fmla="*/ 0 w 4180787"/>
                  <a:gd name="connsiteY6-64" fmla="*/ 0 h 432613"/>
                  <a:gd name="connsiteX0-65" fmla="*/ 0 w 4180787"/>
                  <a:gd name="connsiteY0-66" fmla="*/ 4908 h 437521"/>
                  <a:gd name="connsiteX1-67" fmla="*/ 1835870 w 4180787"/>
                  <a:gd name="connsiteY1-68" fmla="*/ 192126 h 437521"/>
                  <a:gd name="connsiteX2-69" fmla="*/ 4180787 w 4180787"/>
                  <a:gd name="connsiteY2-70" fmla="*/ 4908 h 437521"/>
                  <a:gd name="connsiteX3-71" fmla="*/ 4180787 w 4180787"/>
                  <a:gd name="connsiteY3-72" fmla="*/ 437521 h 437521"/>
                  <a:gd name="connsiteX4-73" fmla="*/ 1740284 w 4180787"/>
                  <a:gd name="connsiteY4-74" fmla="*/ 305633 h 437521"/>
                  <a:gd name="connsiteX5-75" fmla="*/ 0 w 4180787"/>
                  <a:gd name="connsiteY5-76" fmla="*/ 437521 h 437521"/>
                  <a:gd name="connsiteX6-77" fmla="*/ 0 w 4180787"/>
                  <a:gd name="connsiteY6-78" fmla="*/ 4908 h 437521"/>
                  <a:gd name="connsiteX0-79" fmla="*/ 0 w 4180787"/>
                  <a:gd name="connsiteY0-80" fmla="*/ 4908 h 446252"/>
                  <a:gd name="connsiteX1-81" fmla="*/ 1835870 w 4180787"/>
                  <a:gd name="connsiteY1-82" fmla="*/ 192126 h 446252"/>
                  <a:gd name="connsiteX2-83" fmla="*/ 4180787 w 4180787"/>
                  <a:gd name="connsiteY2-84" fmla="*/ 4908 h 446252"/>
                  <a:gd name="connsiteX3-85" fmla="*/ 4180787 w 4180787"/>
                  <a:gd name="connsiteY3-86" fmla="*/ 437521 h 446252"/>
                  <a:gd name="connsiteX4-87" fmla="*/ 1740284 w 4180787"/>
                  <a:gd name="connsiteY4-88" fmla="*/ 305633 h 446252"/>
                  <a:gd name="connsiteX5-89" fmla="*/ 0 w 4180787"/>
                  <a:gd name="connsiteY5-90" fmla="*/ 437521 h 446252"/>
                  <a:gd name="connsiteX6-91" fmla="*/ 0 w 4180787"/>
                  <a:gd name="connsiteY6-92" fmla="*/ 4908 h 446252"/>
                  <a:gd name="connsiteX0-93" fmla="*/ 0 w 4180787"/>
                  <a:gd name="connsiteY0-94" fmla="*/ 4107 h 445451"/>
                  <a:gd name="connsiteX1-95" fmla="*/ 1779968 w 4180787"/>
                  <a:gd name="connsiteY1-96" fmla="*/ 241252 h 445451"/>
                  <a:gd name="connsiteX2-97" fmla="*/ 4180787 w 4180787"/>
                  <a:gd name="connsiteY2-98" fmla="*/ 4107 h 445451"/>
                  <a:gd name="connsiteX3-99" fmla="*/ 4180787 w 4180787"/>
                  <a:gd name="connsiteY3-100" fmla="*/ 436720 h 445451"/>
                  <a:gd name="connsiteX4-101" fmla="*/ 1740284 w 4180787"/>
                  <a:gd name="connsiteY4-102" fmla="*/ 304832 h 445451"/>
                  <a:gd name="connsiteX5-103" fmla="*/ 0 w 4180787"/>
                  <a:gd name="connsiteY5-104" fmla="*/ 436720 h 445451"/>
                  <a:gd name="connsiteX6-105" fmla="*/ 0 w 4180787"/>
                  <a:gd name="connsiteY6-106" fmla="*/ 4107 h 445451"/>
                  <a:gd name="connsiteX0-107" fmla="*/ 0 w 4180787"/>
                  <a:gd name="connsiteY0-108" fmla="*/ 4107 h 445451"/>
                  <a:gd name="connsiteX1-109" fmla="*/ 1779968 w 4180787"/>
                  <a:gd name="connsiteY1-110" fmla="*/ 241252 h 445451"/>
                  <a:gd name="connsiteX2-111" fmla="*/ 4180787 w 4180787"/>
                  <a:gd name="connsiteY2-112" fmla="*/ 4107 h 445451"/>
                  <a:gd name="connsiteX3-113" fmla="*/ 4180787 w 4180787"/>
                  <a:gd name="connsiteY3-114" fmla="*/ 436720 h 445451"/>
                  <a:gd name="connsiteX4-115" fmla="*/ 1740284 w 4180787"/>
                  <a:gd name="connsiteY4-116" fmla="*/ 304832 h 445451"/>
                  <a:gd name="connsiteX5-117" fmla="*/ 0 w 4180787"/>
                  <a:gd name="connsiteY5-118" fmla="*/ 436720 h 445451"/>
                  <a:gd name="connsiteX6-119" fmla="*/ 0 w 4180787"/>
                  <a:gd name="connsiteY6-120" fmla="*/ 4107 h 445451"/>
                  <a:gd name="connsiteX0-121" fmla="*/ 0 w 4180787"/>
                  <a:gd name="connsiteY0-122" fmla="*/ 4107 h 436720"/>
                  <a:gd name="connsiteX1-123" fmla="*/ 1779968 w 4180787"/>
                  <a:gd name="connsiteY1-124" fmla="*/ 241252 h 436720"/>
                  <a:gd name="connsiteX2-125" fmla="*/ 4180787 w 4180787"/>
                  <a:gd name="connsiteY2-126" fmla="*/ 4107 h 436720"/>
                  <a:gd name="connsiteX3-127" fmla="*/ 4180787 w 4180787"/>
                  <a:gd name="connsiteY3-128" fmla="*/ 436720 h 436720"/>
                  <a:gd name="connsiteX4-129" fmla="*/ 1740284 w 4180787"/>
                  <a:gd name="connsiteY4-130" fmla="*/ 304832 h 436720"/>
                  <a:gd name="connsiteX5-131" fmla="*/ 0 w 4180787"/>
                  <a:gd name="connsiteY5-132" fmla="*/ 436720 h 436720"/>
                  <a:gd name="connsiteX6-133" fmla="*/ 0 w 4180787"/>
                  <a:gd name="connsiteY6-134" fmla="*/ 4107 h 436720"/>
                  <a:gd name="connsiteX0-135" fmla="*/ 0 w 4180787"/>
                  <a:gd name="connsiteY0-136" fmla="*/ 4107 h 436720"/>
                  <a:gd name="connsiteX1-137" fmla="*/ 1779968 w 4180787"/>
                  <a:gd name="connsiteY1-138" fmla="*/ 241252 h 436720"/>
                  <a:gd name="connsiteX2-139" fmla="*/ 4180787 w 4180787"/>
                  <a:gd name="connsiteY2-140" fmla="*/ 4107 h 436720"/>
                  <a:gd name="connsiteX3-141" fmla="*/ 4180787 w 4180787"/>
                  <a:gd name="connsiteY3-142" fmla="*/ 436720 h 436720"/>
                  <a:gd name="connsiteX4-143" fmla="*/ 1740284 w 4180787"/>
                  <a:gd name="connsiteY4-144" fmla="*/ 304832 h 436720"/>
                  <a:gd name="connsiteX5-145" fmla="*/ 0 w 4180787"/>
                  <a:gd name="connsiteY5-146" fmla="*/ 436720 h 436720"/>
                  <a:gd name="connsiteX6-147" fmla="*/ 0 w 4180787"/>
                  <a:gd name="connsiteY6-148" fmla="*/ 4107 h 436720"/>
                  <a:gd name="connsiteX0-149" fmla="*/ 0 w 4180787"/>
                  <a:gd name="connsiteY0-150" fmla="*/ 0 h 432613"/>
                  <a:gd name="connsiteX1-151" fmla="*/ 1779968 w 4180787"/>
                  <a:gd name="connsiteY1-152" fmla="*/ 237145 h 432613"/>
                  <a:gd name="connsiteX2-153" fmla="*/ 4180787 w 4180787"/>
                  <a:gd name="connsiteY2-154" fmla="*/ 0 h 432613"/>
                  <a:gd name="connsiteX3-155" fmla="*/ 4180787 w 4180787"/>
                  <a:gd name="connsiteY3-156" fmla="*/ 432613 h 432613"/>
                  <a:gd name="connsiteX4-157" fmla="*/ 1740284 w 4180787"/>
                  <a:gd name="connsiteY4-158" fmla="*/ 300725 h 432613"/>
                  <a:gd name="connsiteX5-159" fmla="*/ 0 w 4180787"/>
                  <a:gd name="connsiteY5-160" fmla="*/ 432613 h 432613"/>
                  <a:gd name="connsiteX6-161" fmla="*/ 0 w 4180787"/>
                  <a:gd name="connsiteY6-162" fmla="*/ 0 h 432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 1"/>
              <p:cNvSpPr/>
              <p:nvPr/>
            </p:nvSpPr>
            <p:spPr>
              <a:xfrm rot="708470">
                <a:off x="4483663" y="4079411"/>
                <a:ext cx="2394472" cy="322151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-1" fmla="*/ 0 w 4180787"/>
                  <a:gd name="connsiteY0-2" fmla="*/ 0 h 446239"/>
                  <a:gd name="connsiteX1-3" fmla="*/ 4180787 w 4180787"/>
                  <a:gd name="connsiteY1-4" fmla="*/ 0 h 446239"/>
                  <a:gd name="connsiteX2-5" fmla="*/ 4180787 w 4180787"/>
                  <a:gd name="connsiteY2-6" fmla="*/ 432613 h 446239"/>
                  <a:gd name="connsiteX3-7" fmla="*/ 1797892 w 4180787"/>
                  <a:gd name="connsiteY3-8" fmla="*/ 446239 h 446239"/>
                  <a:gd name="connsiteX4-9" fmla="*/ 0 w 4180787"/>
                  <a:gd name="connsiteY4-10" fmla="*/ 432613 h 446239"/>
                  <a:gd name="connsiteX5" fmla="*/ 0 w 4180787"/>
                  <a:gd name="connsiteY5" fmla="*/ 0 h 446239"/>
                  <a:gd name="connsiteX0-11" fmla="*/ 0 w 4180787"/>
                  <a:gd name="connsiteY0-12" fmla="*/ 3102 h 449341"/>
                  <a:gd name="connsiteX1-13" fmla="*/ 1774422 w 4180787"/>
                  <a:gd name="connsiteY1-14" fmla="*/ 0 h 449341"/>
                  <a:gd name="connsiteX2-15" fmla="*/ 4180787 w 4180787"/>
                  <a:gd name="connsiteY2-16" fmla="*/ 3102 h 449341"/>
                  <a:gd name="connsiteX3-17" fmla="*/ 4180787 w 4180787"/>
                  <a:gd name="connsiteY3-18" fmla="*/ 435715 h 449341"/>
                  <a:gd name="connsiteX4-19" fmla="*/ 1797892 w 4180787"/>
                  <a:gd name="connsiteY4-20" fmla="*/ 449341 h 449341"/>
                  <a:gd name="connsiteX5-21" fmla="*/ 0 w 4180787"/>
                  <a:gd name="connsiteY5-22" fmla="*/ 435715 h 449341"/>
                  <a:gd name="connsiteX6" fmla="*/ 0 w 4180787"/>
                  <a:gd name="connsiteY6" fmla="*/ 3102 h 449341"/>
                  <a:gd name="connsiteX0-23" fmla="*/ 0 w 4180787"/>
                  <a:gd name="connsiteY0-24" fmla="*/ 0 h 446239"/>
                  <a:gd name="connsiteX1-25" fmla="*/ 1791064 w 4180787"/>
                  <a:gd name="connsiteY1-26" fmla="*/ 191058 h 446239"/>
                  <a:gd name="connsiteX2-27" fmla="*/ 4180787 w 4180787"/>
                  <a:gd name="connsiteY2-28" fmla="*/ 0 h 446239"/>
                  <a:gd name="connsiteX3-29" fmla="*/ 4180787 w 4180787"/>
                  <a:gd name="connsiteY3-30" fmla="*/ 432613 h 446239"/>
                  <a:gd name="connsiteX4-31" fmla="*/ 1797892 w 4180787"/>
                  <a:gd name="connsiteY4-32" fmla="*/ 446239 h 446239"/>
                  <a:gd name="connsiteX5-33" fmla="*/ 0 w 4180787"/>
                  <a:gd name="connsiteY5-34" fmla="*/ 432613 h 446239"/>
                  <a:gd name="connsiteX6-35" fmla="*/ 0 w 4180787"/>
                  <a:gd name="connsiteY6-36" fmla="*/ 0 h 446239"/>
                  <a:gd name="connsiteX0-37" fmla="*/ 0 w 4180787"/>
                  <a:gd name="connsiteY0-38" fmla="*/ 0 h 432613"/>
                  <a:gd name="connsiteX1-39" fmla="*/ 1791064 w 4180787"/>
                  <a:gd name="connsiteY1-40" fmla="*/ 191058 h 432613"/>
                  <a:gd name="connsiteX2-41" fmla="*/ 4180787 w 4180787"/>
                  <a:gd name="connsiteY2-42" fmla="*/ 0 h 432613"/>
                  <a:gd name="connsiteX3-43" fmla="*/ 4180787 w 4180787"/>
                  <a:gd name="connsiteY3-44" fmla="*/ 432613 h 432613"/>
                  <a:gd name="connsiteX4-45" fmla="*/ 1740284 w 4180787"/>
                  <a:gd name="connsiteY4-46" fmla="*/ 300725 h 432613"/>
                  <a:gd name="connsiteX5-47" fmla="*/ 0 w 4180787"/>
                  <a:gd name="connsiteY5-48" fmla="*/ 432613 h 432613"/>
                  <a:gd name="connsiteX6-49" fmla="*/ 0 w 4180787"/>
                  <a:gd name="connsiteY6-50" fmla="*/ 0 h 432613"/>
                  <a:gd name="connsiteX0-51" fmla="*/ 0 w 4180787"/>
                  <a:gd name="connsiteY0-52" fmla="*/ 0 h 432613"/>
                  <a:gd name="connsiteX1-53" fmla="*/ 1835870 w 4180787"/>
                  <a:gd name="connsiteY1-54" fmla="*/ 187218 h 432613"/>
                  <a:gd name="connsiteX2-55" fmla="*/ 4180787 w 4180787"/>
                  <a:gd name="connsiteY2-56" fmla="*/ 0 h 432613"/>
                  <a:gd name="connsiteX3-57" fmla="*/ 4180787 w 4180787"/>
                  <a:gd name="connsiteY3-58" fmla="*/ 432613 h 432613"/>
                  <a:gd name="connsiteX4-59" fmla="*/ 1740284 w 4180787"/>
                  <a:gd name="connsiteY4-60" fmla="*/ 300725 h 432613"/>
                  <a:gd name="connsiteX5-61" fmla="*/ 0 w 4180787"/>
                  <a:gd name="connsiteY5-62" fmla="*/ 432613 h 432613"/>
                  <a:gd name="connsiteX6-63" fmla="*/ 0 w 4180787"/>
                  <a:gd name="connsiteY6-64" fmla="*/ 0 h 432613"/>
                  <a:gd name="connsiteX0-65" fmla="*/ 0 w 4180787"/>
                  <a:gd name="connsiteY0-66" fmla="*/ 4908 h 437521"/>
                  <a:gd name="connsiteX1-67" fmla="*/ 1835870 w 4180787"/>
                  <a:gd name="connsiteY1-68" fmla="*/ 192126 h 437521"/>
                  <a:gd name="connsiteX2-69" fmla="*/ 4180787 w 4180787"/>
                  <a:gd name="connsiteY2-70" fmla="*/ 4908 h 437521"/>
                  <a:gd name="connsiteX3-71" fmla="*/ 4180787 w 4180787"/>
                  <a:gd name="connsiteY3-72" fmla="*/ 437521 h 437521"/>
                  <a:gd name="connsiteX4-73" fmla="*/ 1740284 w 4180787"/>
                  <a:gd name="connsiteY4-74" fmla="*/ 305633 h 437521"/>
                  <a:gd name="connsiteX5-75" fmla="*/ 0 w 4180787"/>
                  <a:gd name="connsiteY5-76" fmla="*/ 437521 h 437521"/>
                  <a:gd name="connsiteX6-77" fmla="*/ 0 w 4180787"/>
                  <a:gd name="connsiteY6-78" fmla="*/ 4908 h 437521"/>
                  <a:gd name="connsiteX0-79" fmla="*/ 0 w 4180787"/>
                  <a:gd name="connsiteY0-80" fmla="*/ 4908 h 446252"/>
                  <a:gd name="connsiteX1-81" fmla="*/ 1835870 w 4180787"/>
                  <a:gd name="connsiteY1-82" fmla="*/ 192126 h 446252"/>
                  <a:gd name="connsiteX2-83" fmla="*/ 4180787 w 4180787"/>
                  <a:gd name="connsiteY2-84" fmla="*/ 4908 h 446252"/>
                  <a:gd name="connsiteX3-85" fmla="*/ 4180787 w 4180787"/>
                  <a:gd name="connsiteY3-86" fmla="*/ 437521 h 446252"/>
                  <a:gd name="connsiteX4-87" fmla="*/ 1740284 w 4180787"/>
                  <a:gd name="connsiteY4-88" fmla="*/ 305633 h 446252"/>
                  <a:gd name="connsiteX5-89" fmla="*/ 0 w 4180787"/>
                  <a:gd name="connsiteY5-90" fmla="*/ 437521 h 446252"/>
                  <a:gd name="connsiteX6-91" fmla="*/ 0 w 4180787"/>
                  <a:gd name="connsiteY6-92" fmla="*/ 4908 h 446252"/>
                  <a:gd name="connsiteX0-93" fmla="*/ 0 w 4180787"/>
                  <a:gd name="connsiteY0-94" fmla="*/ 4107 h 445451"/>
                  <a:gd name="connsiteX1-95" fmla="*/ 1779968 w 4180787"/>
                  <a:gd name="connsiteY1-96" fmla="*/ 241252 h 445451"/>
                  <a:gd name="connsiteX2-97" fmla="*/ 4180787 w 4180787"/>
                  <a:gd name="connsiteY2-98" fmla="*/ 4107 h 445451"/>
                  <a:gd name="connsiteX3-99" fmla="*/ 4180787 w 4180787"/>
                  <a:gd name="connsiteY3-100" fmla="*/ 436720 h 445451"/>
                  <a:gd name="connsiteX4-101" fmla="*/ 1740284 w 4180787"/>
                  <a:gd name="connsiteY4-102" fmla="*/ 304832 h 445451"/>
                  <a:gd name="connsiteX5-103" fmla="*/ 0 w 4180787"/>
                  <a:gd name="connsiteY5-104" fmla="*/ 436720 h 445451"/>
                  <a:gd name="connsiteX6-105" fmla="*/ 0 w 4180787"/>
                  <a:gd name="connsiteY6-106" fmla="*/ 4107 h 445451"/>
                  <a:gd name="connsiteX0-107" fmla="*/ 0 w 4180787"/>
                  <a:gd name="connsiteY0-108" fmla="*/ 4107 h 445451"/>
                  <a:gd name="connsiteX1-109" fmla="*/ 1779968 w 4180787"/>
                  <a:gd name="connsiteY1-110" fmla="*/ 241252 h 445451"/>
                  <a:gd name="connsiteX2-111" fmla="*/ 4180787 w 4180787"/>
                  <a:gd name="connsiteY2-112" fmla="*/ 4107 h 445451"/>
                  <a:gd name="connsiteX3-113" fmla="*/ 4180787 w 4180787"/>
                  <a:gd name="connsiteY3-114" fmla="*/ 436720 h 445451"/>
                  <a:gd name="connsiteX4-115" fmla="*/ 1740284 w 4180787"/>
                  <a:gd name="connsiteY4-116" fmla="*/ 304832 h 445451"/>
                  <a:gd name="connsiteX5-117" fmla="*/ 0 w 4180787"/>
                  <a:gd name="connsiteY5-118" fmla="*/ 436720 h 445451"/>
                  <a:gd name="connsiteX6-119" fmla="*/ 0 w 4180787"/>
                  <a:gd name="connsiteY6-120" fmla="*/ 4107 h 445451"/>
                  <a:gd name="connsiteX0-121" fmla="*/ 0 w 4180787"/>
                  <a:gd name="connsiteY0-122" fmla="*/ 4107 h 436720"/>
                  <a:gd name="connsiteX1-123" fmla="*/ 1779968 w 4180787"/>
                  <a:gd name="connsiteY1-124" fmla="*/ 241252 h 436720"/>
                  <a:gd name="connsiteX2-125" fmla="*/ 4180787 w 4180787"/>
                  <a:gd name="connsiteY2-126" fmla="*/ 4107 h 436720"/>
                  <a:gd name="connsiteX3-127" fmla="*/ 4180787 w 4180787"/>
                  <a:gd name="connsiteY3-128" fmla="*/ 436720 h 436720"/>
                  <a:gd name="connsiteX4-129" fmla="*/ 1740284 w 4180787"/>
                  <a:gd name="connsiteY4-130" fmla="*/ 304832 h 436720"/>
                  <a:gd name="connsiteX5-131" fmla="*/ 0 w 4180787"/>
                  <a:gd name="connsiteY5-132" fmla="*/ 436720 h 436720"/>
                  <a:gd name="connsiteX6-133" fmla="*/ 0 w 4180787"/>
                  <a:gd name="connsiteY6-134" fmla="*/ 4107 h 436720"/>
                  <a:gd name="connsiteX0-135" fmla="*/ 0 w 4180787"/>
                  <a:gd name="connsiteY0-136" fmla="*/ 4107 h 436720"/>
                  <a:gd name="connsiteX1-137" fmla="*/ 1779968 w 4180787"/>
                  <a:gd name="connsiteY1-138" fmla="*/ 241252 h 436720"/>
                  <a:gd name="connsiteX2-139" fmla="*/ 4180787 w 4180787"/>
                  <a:gd name="connsiteY2-140" fmla="*/ 4107 h 436720"/>
                  <a:gd name="connsiteX3-141" fmla="*/ 4180787 w 4180787"/>
                  <a:gd name="connsiteY3-142" fmla="*/ 436720 h 436720"/>
                  <a:gd name="connsiteX4-143" fmla="*/ 1740284 w 4180787"/>
                  <a:gd name="connsiteY4-144" fmla="*/ 304832 h 436720"/>
                  <a:gd name="connsiteX5-145" fmla="*/ 0 w 4180787"/>
                  <a:gd name="connsiteY5-146" fmla="*/ 436720 h 436720"/>
                  <a:gd name="connsiteX6-147" fmla="*/ 0 w 4180787"/>
                  <a:gd name="connsiteY6-148" fmla="*/ 4107 h 436720"/>
                  <a:gd name="connsiteX0-149" fmla="*/ 0 w 4180787"/>
                  <a:gd name="connsiteY0-150" fmla="*/ 0 h 432613"/>
                  <a:gd name="connsiteX1-151" fmla="*/ 1779968 w 4180787"/>
                  <a:gd name="connsiteY1-152" fmla="*/ 237145 h 432613"/>
                  <a:gd name="connsiteX2-153" fmla="*/ 4180787 w 4180787"/>
                  <a:gd name="connsiteY2-154" fmla="*/ 0 h 432613"/>
                  <a:gd name="connsiteX3-155" fmla="*/ 4180787 w 4180787"/>
                  <a:gd name="connsiteY3-156" fmla="*/ 432613 h 432613"/>
                  <a:gd name="connsiteX4-157" fmla="*/ 1740284 w 4180787"/>
                  <a:gd name="connsiteY4-158" fmla="*/ 300725 h 432613"/>
                  <a:gd name="connsiteX5-159" fmla="*/ 0 w 4180787"/>
                  <a:gd name="connsiteY5-160" fmla="*/ 432613 h 432613"/>
                  <a:gd name="connsiteX6-161" fmla="*/ 0 w 4180787"/>
                  <a:gd name="connsiteY6-162" fmla="*/ 0 h 432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矩形 1"/>
              <p:cNvSpPr/>
              <p:nvPr/>
            </p:nvSpPr>
            <p:spPr>
              <a:xfrm rot="293950">
                <a:off x="4560710" y="2421092"/>
                <a:ext cx="3190192" cy="330110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-1" fmla="*/ 0 w 4180787"/>
                  <a:gd name="connsiteY0-2" fmla="*/ 0 h 446239"/>
                  <a:gd name="connsiteX1-3" fmla="*/ 4180787 w 4180787"/>
                  <a:gd name="connsiteY1-4" fmla="*/ 0 h 446239"/>
                  <a:gd name="connsiteX2-5" fmla="*/ 4180787 w 4180787"/>
                  <a:gd name="connsiteY2-6" fmla="*/ 432613 h 446239"/>
                  <a:gd name="connsiteX3-7" fmla="*/ 1797892 w 4180787"/>
                  <a:gd name="connsiteY3-8" fmla="*/ 446239 h 446239"/>
                  <a:gd name="connsiteX4-9" fmla="*/ 0 w 4180787"/>
                  <a:gd name="connsiteY4-10" fmla="*/ 432613 h 446239"/>
                  <a:gd name="connsiteX5" fmla="*/ 0 w 4180787"/>
                  <a:gd name="connsiteY5" fmla="*/ 0 h 446239"/>
                  <a:gd name="connsiteX0-11" fmla="*/ 0 w 4180787"/>
                  <a:gd name="connsiteY0-12" fmla="*/ 3102 h 449341"/>
                  <a:gd name="connsiteX1-13" fmla="*/ 1774422 w 4180787"/>
                  <a:gd name="connsiteY1-14" fmla="*/ 0 h 449341"/>
                  <a:gd name="connsiteX2-15" fmla="*/ 4180787 w 4180787"/>
                  <a:gd name="connsiteY2-16" fmla="*/ 3102 h 449341"/>
                  <a:gd name="connsiteX3-17" fmla="*/ 4180787 w 4180787"/>
                  <a:gd name="connsiteY3-18" fmla="*/ 435715 h 449341"/>
                  <a:gd name="connsiteX4-19" fmla="*/ 1797892 w 4180787"/>
                  <a:gd name="connsiteY4-20" fmla="*/ 449341 h 449341"/>
                  <a:gd name="connsiteX5-21" fmla="*/ 0 w 4180787"/>
                  <a:gd name="connsiteY5-22" fmla="*/ 435715 h 449341"/>
                  <a:gd name="connsiteX6" fmla="*/ 0 w 4180787"/>
                  <a:gd name="connsiteY6" fmla="*/ 3102 h 449341"/>
                  <a:gd name="connsiteX0-23" fmla="*/ 0 w 4180787"/>
                  <a:gd name="connsiteY0-24" fmla="*/ 0 h 446239"/>
                  <a:gd name="connsiteX1-25" fmla="*/ 1791064 w 4180787"/>
                  <a:gd name="connsiteY1-26" fmla="*/ 191058 h 446239"/>
                  <a:gd name="connsiteX2-27" fmla="*/ 4180787 w 4180787"/>
                  <a:gd name="connsiteY2-28" fmla="*/ 0 h 446239"/>
                  <a:gd name="connsiteX3-29" fmla="*/ 4180787 w 4180787"/>
                  <a:gd name="connsiteY3-30" fmla="*/ 432613 h 446239"/>
                  <a:gd name="connsiteX4-31" fmla="*/ 1797892 w 4180787"/>
                  <a:gd name="connsiteY4-32" fmla="*/ 446239 h 446239"/>
                  <a:gd name="connsiteX5-33" fmla="*/ 0 w 4180787"/>
                  <a:gd name="connsiteY5-34" fmla="*/ 432613 h 446239"/>
                  <a:gd name="connsiteX6-35" fmla="*/ 0 w 4180787"/>
                  <a:gd name="connsiteY6-36" fmla="*/ 0 h 446239"/>
                  <a:gd name="connsiteX0-37" fmla="*/ 0 w 4180787"/>
                  <a:gd name="connsiteY0-38" fmla="*/ 0 h 432613"/>
                  <a:gd name="connsiteX1-39" fmla="*/ 1791064 w 4180787"/>
                  <a:gd name="connsiteY1-40" fmla="*/ 191058 h 432613"/>
                  <a:gd name="connsiteX2-41" fmla="*/ 4180787 w 4180787"/>
                  <a:gd name="connsiteY2-42" fmla="*/ 0 h 432613"/>
                  <a:gd name="connsiteX3-43" fmla="*/ 4180787 w 4180787"/>
                  <a:gd name="connsiteY3-44" fmla="*/ 432613 h 432613"/>
                  <a:gd name="connsiteX4-45" fmla="*/ 1740284 w 4180787"/>
                  <a:gd name="connsiteY4-46" fmla="*/ 300725 h 432613"/>
                  <a:gd name="connsiteX5-47" fmla="*/ 0 w 4180787"/>
                  <a:gd name="connsiteY5-48" fmla="*/ 432613 h 432613"/>
                  <a:gd name="connsiteX6-49" fmla="*/ 0 w 4180787"/>
                  <a:gd name="connsiteY6-50" fmla="*/ 0 h 432613"/>
                  <a:gd name="connsiteX0-51" fmla="*/ 0 w 4180787"/>
                  <a:gd name="connsiteY0-52" fmla="*/ 0 h 432613"/>
                  <a:gd name="connsiteX1-53" fmla="*/ 1835870 w 4180787"/>
                  <a:gd name="connsiteY1-54" fmla="*/ 187218 h 432613"/>
                  <a:gd name="connsiteX2-55" fmla="*/ 4180787 w 4180787"/>
                  <a:gd name="connsiteY2-56" fmla="*/ 0 h 432613"/>
                  <a:gd name="connsiteX3-57" fmla="*/ 4180787 w 4180787"/>
                  <a:gd name="connsiteY3-58" fmla="*/ 432613 h 432613"/>
                  <a:gd name="connsiteX4-59" fmla="*/ 1740284 w 4180787"/>
                  <a:gd name="connsiteY4-60" fmla="*/ 300725 h 432613"/>
                  <a:gd name="connsiteX5-61" fmla="*/ 0 w 4180787"/>
                  <a:gd name="connsiteY5-62" fmla="*/ 432613 h 432613"/>
                  <a:gd name="connsiteX6-63" fmla="*/ 0 w 4180787"/>
                  <a:gd name="connsiteY6-64" fmla="*/ 0 h 432613"/>
                  <a:gd name="connsiteX0-65" fmla="*/ 0 w 4180787"/>
                  <a:gd name="connsiteY0-66" fmla="*/ 4908 h 437521"/>
                  <a:gd name="connsiteX1-67" fmla="*/ 1835870 w 4180787"/>
                  <a:gd name="connsiteY1-68" fmla="*/ 192126 h 437521"/>
                  <a:gd name="connsiteX2-69" fmla="*/ 4180787 w 4180787"/>
                  <a:gd name="connsiteY2-70" fmla="*/ 4908 h 437521"/>
                  <a:gd name="connsiteX3-71" fmla="*/ 4180787 w 4180787"/>
                  <a:gd name="connsiteY3-72" fmla="*/ 437521 h 437521"/>
                  <a:gd name="connsiteX4-73" fmla="*/ 1740284 w 4180787"/>
                  <a:gd name="connsiteY4-74" fmla="*/ 305633 h 437521"/>
                  <a:gd name="connsiteX5-75" fmla="*/ 0 w 4180787"/>
                  <a:gd name="connsiteY5-76" fmla="*/ 437521 h 437521"/>
                  <a:gd name="connsiteX6-77" fmla="*/ 0 w 4180787"/>
                  <a:gd name="connsiteY6-78" fmla="*/ 4908 h 437521"/>
                  <a:gd name="connsiteX0-79" fmla="*/ 0 w 4180787"/>
                  <a:gd name="connsiteY0-80" fmla="*/ 4908 h 446252"/>
                  <a:gd name="connsiteX1-81" fmla="*/ 1835870 w 4180787"/>
                  <a:gd name="connsiteY1-82" fmla="*/ 192126 h 446252"/>
                  <a:gd name="connsiteX2-83" fmla="*/ 4180787 w 4180787"/>
                  <a:gd name="connsiteY2-84" fmla="*/ 4908 h 446252"/>
                  <a:gd name="connsiteX3-85" fmla="*/ 4180787 w 4180787"/>
                  <a:gd name="connsiteY3-86" fmla="*/ 437521 h 446252"/>
                  <a:gd name="connsiteX4-87" fmla="*/ 1740284 w 4180787"/>
                  <a:gd name="connsiteY4-88" fmla="*/ 305633 h 446252"/>
                  <a:gd name="connsiteX5-89" fmla="*/ 0 w 4180787"/>
                  <a:gd name="connsiteY5-90" fmla="*/ 437521 h 446252"/>
                  <a:gd name="connsiteX6-91" fmla="*/ 0 w 4180787"/>
                  <a:gd name="connsiteY6-92" fmla="*/ 4908 h 446252"/>
                  <a:gd name="connsiteX0-93" fmla="*/ 0 w 4180787"/>
                  <a:gd name="connsiteY0-94" fmla="*/ 4107 h 445451"/>
                  <a:gd name="connsiteX1-95" fmla="*/ 1779968 w 4180787"/>
                  <a:gd name="connsiteY1-96" fmla="*/ 241252 h 445451"/>
                  <a:gd name="connsiteX2-97" fmla="*/ 4180787 w 4180787"/>
                  <a:gd name="connsiteY2-98" fmla="*/ 4107 h 445451"/>
                  <a:gd name="connsiteX3-99" fmla="*/ 4180787 w 4180787"/>
                  <a:gd name="connsiteY3-100" fmla="*/ 436720 h 445451"/>
                  <a:gd name="connsiteX4-101" fmla="*/ 1740284 w 4180787"/>
                  <a:gd name="connsiteY4-102" fmla="*/ 304832 h 445451"/>
                  <a:gd name="connsiteX5-103" fmla="*/ 0 w 4180787"/>
                  <a:gd name="connsiteY5-104" fmla="*/ 436720 h 445451"/>
                  <a:gd name="connsiteX6-105" fmla="*/ 0 w 4180787"/>
                  <a:gd name="connsiteY6-106" fmla="*/ 4107 h 445451"/>
                  <a:gd name="connsiteX0-107" fmla="*/ 0 w 4180787"/>
                  <a:gd name="connsiteY0-108" fmla="*/ 4107 h 445451"/>
                  <a:gd name="connsiteX1-109" fmla="*/ 1779968 w 4180787"/>
                  <a:gd name="connsiteY1-110" fmla="*/ 241252 h 445451"/>
                  <a:gd name="connsiteX2-111" fmla="*/ 4180787 w 4180787"/>
                  <a:gd name="connsiteY2-112" fmla="*/ 4107 h 445451"/>
                  <a:gd name="connsiteX3-113" fmla="*/ 4180787 w 4180787"/>
                  <a:gd name="connsiteY3-114" fmla="*/ 436720 h 445451"/>
                  <a:gd name="connsiteX4-115" fmla="*/ 1740284 w 4180787"/>
                  <a:gd name="connsiteY4-116" fmla="*/ 304832 h 445451"/>
                  <a:gd name="connsiteX5-117" fmla="*/ 0 w 4180787"/>
                  <a:gd name="connsiteY5-118" fmla="*/ 436720 h 445451"/>
                  <a:gd name="connsiteX6-119" fmla="*/ 0 w 4180787"/>
                  <a:gd name="connsiteY6-120" fmla="*/ 4107 h 445451"/>
                  <a:gd name="connsiteX0-121" fmla="*/ 0 w 4180787"/>
                  <a:gd name="connsiteY0-122" fmla="*/ 4107 h 436720"/>
                  <a:gd name="connsiteX1-123" fmla="*/ 1779968 w 4180787"/>
                  <a:gd name="connsiteY1-124" fmla="*/ 241252 h 436720"/>
                  <a:gd name="connsiteX2-125" fmla="*/ 4180787 w 4180787"/>
                  <a:gd name="connsiteY2-126" fmla="*/ 4107 h 436720"/>
                  <a:gd name="connsiteX3-127" fmla="*/ 4180787 w 4180787"/>
                  <a:gd name="connsiteY3-128" fmla="*/ 436720 h 436720"/>
                  <a:gd name="connsiteX4-129" fmla="*/ 1740284 w 4180787"/>
                  <a:gd name="connsiteY4-130" fmla="*/ 304832 h 436720"/>
                  <a:gd name="connsiteX5-131" fmla="*/ 0 w 4180787"/>
                  <a:gd name="connsiteY5-132" fmla="*/ 436720 h 436720"/>
                  <a:gd name="connsiteX6-133" fmla="*/ 0 w 4180787"/>
                  <a:gd name="connsiteY6-134" fmla="*/ 4107 h 436720"/>
                  <a:gd name="connsiteX0-135" fmla="*/ 0 w 4180787"/>
                  <a:gd name="connsiteY0-136" fmla="*/ 4107 h 436720"/>
                  <a:gd name="connsiteX1-137" fmla="*/ 1779968 w 4180787"/>
                  <a:gd name="connsiteY1-138" fmla="*/ 241252 h 436720"/>
                  <a:gd name="connsiteX2-139" fmla="*/ 4180787 w 4180787"/>
                  <a:gd name="connsiteY2-140" fmla="*/ 4107 h 436720"/>
                  <a:gd name="connsiteX3-141" fmla="*/ 4180787 w 4180787"/>
                  <a:gd name="connsiteY3-142" fmla="*/ 436720 h 436720"/>
                  <a:gd name="connsiteX4-143" fmla="*/ 1740284 w 4180787"/>
                  <a:gd name="connsiteY4-144" fmla="*/ 304832 h 436720"/>
                  <a:gd name="connsiteX5-145" fmla="*/ 0 w 4180787"/>
                  <a:gd name="connsiteY5-146" fmla="*/ 436720 h 436720"/>
                  <a:gd name="connsiteX6-147" fmla="*/ 0 w 4180787"/>
                  <a:gd name="connsiteY6-148" fmla="*/ 4107 h 436720"/>
                  <a:gd name="connsiteX0-149" fmla="*/ 0 w 4180787"/>
                  <a:gd name="connsiteY0-150" fmla="*/ 0 h 432613"/>
                  <a:gd name="connsiteX1-151" fmla="*/ 1779968 w 4180787"/>
                  <a:gd name="connsiteY1-152" fmla="*/ 237145 h 432613"/>
                  <a:gd name="connsiteX2-153" fmla="*/ 4180787 w 4180787"/>
                  <a:gd name="connsiteY2-154" fmla="*/ 0 h 432613"/>
                  <a:gd name="connsiteX3-155" fmla="*/ 4180787 w 4180787"/>
                  <a:gd name="connsiteY3-156" fmla="*/ 432613 h 432613"/>
                  <a:gd name="connsiteX4-157" fmla="*/ 1740284 w 4180787"/>
                  <a:gd name="connsiteY4-158" fmla="*/ 300725 h 432613"/>
                  <a:gd name="connsiteX5-159" fmla="*/ 0 w 4180787"/>
                  <a:gd name="connsiteY5-160" fmla="*/ 432613 h 432613"/>
                  <a:gd name="connsiteX6-161" fmla="*/ 0 w 4180787"/>
                  <a:gd name="connsiteY6-162" fmla="*/ 0 h 432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矩形 1"/>
              <p:cNvSpPr/>
              <p:nvPr/>
            </p:nvSpPr>
            <p:spPr>
              <a:xfrm rot="20453418">
                <a:off x="3883553" y="3253044"/>
                <a:ext cx="3827870" cy="421241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-1" fmla="*/ 0 w 4180787"/>
                  <a:gd name="connsiteY0-2" fmla="*/ 0 h 446239"/>
                  <a:gd name="connsiteX1-3" fmla="*/ 4180787 w 4180787"/>
                  <a:gd name="connsiteY1-4" fmla="*/ 0 h 446239"/>
                  <a:gd name="connsiteX2-5" fmla="*/ 4180787 w 4180787"/>
                  <a:gd name="connsiteY2-6" fmla="*/ 432613 h 446239"/>
                  <a:gd name="connsiteX3-7" fmla="*/ 1797892 w 4180787"/>
                  <a:gd name="connsiteY3-8" fmla="*/ 446239 h 446239"/>
                  <a:gd name="connsiteX4-9" fmla="*/ 0 w 4180787"/>
                  <a:gd name="connsiteY4-10" fmla="*/ 432613 h 446239"/>
                  <a:gd name="connsiteX5" fmla="*/ 0 w 4180787"/>
                  <a:gd name="connsiteY5" fmla="*/ 0 h 446239"/>
                  <a:gd name="connsiteX0-11" fmla="*/ 0 w 4180787"/>
                  <a:gd name="connsiteY0-12" fmla="*/ 3102 h 449341"/>
                  <a:gd name="connsiteX1-13" fmla="*/ 1774422 w 4180787"/>
                  <a:gd name="connsiteY1-14" fmla="*/ 0 h 449341"/>
                  <a:gd name="connsiteX2-15" fmla="*/ 4180787 w 4180787"/>
                  <a:gd name="connsiteY2-16" fmla="*/ 3102 h 449341"/>
                  <a:gd name="connsiteX3-17" fmla="*/ 4180787 w 4180787"/>
                  <a:gd name="connsiteY3-18" fmla="*/ 435715 h 449341"/>
                  <a:gd name="connsiteX4-19" fmla="*/ 1797892 w 4180787"/>
                  <a:gd name="connsiteY4-20" fmla="*/ 449341 h 449341"/>
                  <a:gd name="connsiteX5-21" fmla="*/ 0 w 4180787"/>
                  <a:gd name="connsiteY5-22" fmla="*/ 435715 h 449341"/>
                  <a:gd name="connsiteX6" fmla="*/ 0 w 4180787"/>
                  <a:gd name="connsiteY6" fmla="*/ 3102 h 449341"/>
                  <a:gd name="connsiteX0-23" fmla="*/ 0 w 4180787"/>
                  <a:gd name="connsiteY0-24" fmla="*/ 0 h 446239"/>
                  <a:gd name="connsiteX1-25" fmla="*/ 1791064 w 4180787"/>
                  <a:gd name="connsiteY1-26" fmla="*/ 191058 h 446239"/>
                  <a:gd name="connsiteX2-27" fmla="*/ 4180787 w 4180787"/>
                  <a:gd name="connsiteY2-28" fmla="*/ 0 h 446239"/>
                  <a:gd name="connsiteX3-29" fmla="*/ 4180787 w 4180787"/>
                  <a:gd name="connsiteY3-30" fmla="*/ 432613 h 446239"/>
                  <a:gd name="connsiteX4-31" fmla="*/ 1797892 w 4180787"/>
                  <a:gd name="connsiteY4-32" fmla="*/ 446239 h 446239"/>
                  <a:gd name="connsiteX5-33" fmla="*/ 0 w 4180787"/>
                  <a:gd name="connsiteY5-34" fmla="*/ 432613 h 446239"/>
                  <a:gd name="connsiteX6-35" fmla="*/ 0 w 4180787"/>
                  <a:gd name="connsiteY6-36" fmla="*/ 0 h 446239"/>
                  <a:gd name="connsiteX0-37" fmla="*/ 0 w 4180787"/>
                  <a:gd name="connsiteY0-38" fmla="*/ 0 h 432613"/>
                  <a:gd name="connsiteX1-39" fmla="*/ 1791064 w 4180787"/>
                  <a:gd name="connsiteY1-40" fmla="*/ 191058 h 432613"/>
                  <a:gd name="connsiteX2-41" fmla="*/ 4180787 w 4180787"/>
                  <a:gd name="connsiteY2-42" fmla="*/ 0 h 432613"/>
                  <a:gd name="connsiteX3-43" fmla="*/ 4180787 w 4180787"/>
                  <a:gd name="connsiteY3-44" fmla="*/ 432613 h 432613"/>
                  <a:gd name="connsiteX4-45" fmla="*/ 1740284 w 4180787"/>
                  <a:gd name="connsiteY4-46" fmla="*/ 300725 h 432613"/>
                  <a:gd name="connsiteX5-47" fmla="*/ 0 w 4180787"/>
                  <a:gd name="connsiteY5-48" fmla="*/ 432613 h 432613"/>
                  <a:gd name="connsiteX6-49" fmla="*/ 0 w 4180787"/>
                  <a:gd name="connsiteY6-50" fmla="*/ 0 h 432613"/>
                  <a:gd name="connsiteX0-51" fmla="*/ 0 w 4180787"/>
                  <a:gd name="connsiteY0-52" fmla="*/ 0 h 432613"/>
                  <a:gd name="connsiteX1-53" fmla="*/ 1835870 w 4180787"/>
                  <a:gd name="connsiteY1-54" fmla="*/ 187218 h 432613"/>
                  <a:gd name="connsiteX2-55" fmla="*/ 4180787 w 4180787"/>
                  <a:gd name="connsiteY2-56" fmla="*/ 0 h 432613"/>
                  <a:gd name="connsiteX3-57" fmla="*/ 4180787 w 4180787"/>
                  <a:gd name="connsiteY3-58" fmla="*/ 432613 h 432613"/>
                  <a:gd name="connsiteX4-59" fmla="*/ 1740284 w 4180787"/>
                  <a:gd name="connsiteY4-60" fmla="*/ 300725 h 432613"/>
                  <a:gd name="connsiteX5-61" fmla="*/ 0 w 4180787"/>
                  <a:gd name="connsiteY5-62" fmla="*/ 432613 h 432613"/>
                  <a:gd name="connsiteX6-63" fmla="*/ 0 w 4180787"/>
                  <a:gd name="connsiteY6-64" fmla="*/ 0 h 432613"/>
                  <a:gd name="connsiteX0-65" fmla="*/ 0 w 4180787"/>
                  <a:gd name="connsiteY0-66" fmla="*/ 4908 h 437521"/>
                  <a:gd name="connsiteX1-67" fmla="*/ 1835870 w 4180787"/>
                  <a:gd name="connsiteY1-68" fmla="*/ 192126 h 437521"/>
                  <a:gd name="connsiteX2-69" fmla="*/ 4180787 w 4180787"/>
                  <a:gd name="connsiteY2-70" fmla="*/ 4908 h 437521"/>
                  <a:gd name="connsiteX3-71" fmla="*/ 4180787 w 4180787"/>
                  <a:gd name="connsiteY3-72" fmla="*/ 437521 h 437521"/>
                  <a:gd name="connsiteX4-73" fmla="*/ 1740284 w 4180787"/>
                  <a:gd name="connsiteY4-74" fmla="*/ 305633 h 437521"/>
                  <a:gd name="connsiteX5-75" fmla="*/ 0 w 4180787"/>
                  <a:gd name="connsiteY5-76" fmla="*/ 437521 h 437521"/>
                  <a:gd name="connsiteX6-77" fmla="*/ 0 w 4180787"/>
                  <a:gd name="connsiteY6-78" fmla="*/ 4908 h 437521"/>
                  <a:gd name="connsiteX0-79" fmla="*/ 0 w 4180787"/>
                  <a:gd name="connsiteY0-80" fmla="*/ 4908 h 446252"/>
                  <a:gd name="connsiteX1-81" fmla="*/ 1835870 w 4180787"/>
                  <a:gd name="connsiteY1-82" fmla="*/ 192126 h 446252"/>
                  <a:gd name="connsiteX2-83" fmla="*/ 4180787 w 4180787"/>
                  <a:gd name="connsiteY2-84" fmla="*/ 4908 h 446252"/>
                  <a:gd name="connsiteX3-85" fmla="*/ 4180787 w 4180787"/>
                  <a:gd name="connsiteY3-86" fmla="*/ 437521 h 446252"/>
                  <a:gd name="connsiteX4-87" fmla="*/ 1740284 w 4180787"/>
                  <a:gd name="connsiteY4-88" fmla="*/ 305633 h 446252"/>
                  <a:gd name="connsiteX5-89" fmla="*/ 0 w 4180787"/>
                  <a:gd name="connsiteY5-90" fmla="*/ 437521 h 446252"/>
                  <a:gd name="connsiteX6-91" fmla="*/ 0 w 4180787"/>
                  <a:gd name="connsiteY6-92" fmla="*/ 4908 h 446252"/>
                  <a:gd name="connsiteX0-93" fmla="*/ 0 w 4180787"/>
                  <a:gd name="connsiteY0-94" fmla="*/ 4107 h 445451"/>
                  <a:gd name="connsiteX1-95" fmla="*/ 1779968 w 4180787"/>
                  <a:gd name="connsiteY1-96" fmla="*/ 241252 h 445451"/>
                  <a:gd name="connsiteX2-97" fmla="*/ 4180787 w 4180787"/>
                  <a:gd name="connsiteY2-98" fmla="*/ 4107 h 445451"/>
                  <a:gd name="connsiteX3-99" fmla="*/ 4180787 w 4180787"/>
                  <a:gd name="connsiteY3-100" fmla="*/ 436720 h 445451"/>
                  <a:gd name="connsiteX4-101" fmla="*/ 1740284 w 4180787"/>
                  <a:gd name="connsiteY4-102" fmla="*/ 304832 h 445451"/>
                  <a:gd name="connsiteX5-103" fmla="*/ 0 w 4180787"/>
                  <a:gd name="connsiteY5-104" fmla="*/ 436720 h 445451"/>
                  <a:gd name="connsiteX6-105" fmla="*/ 0 w 4180787"/>
                  <a:gd name="connsiteY6-106" fmla="*/ 4107 h 445451"/>
                  <a:gd name="connsiteX0-107" fmla="*/ 0 w 4180787"/>
                  <a:gd name="connsiteY0-108" fmla="*/ 4107 h 445451"/>
                  <a:gd name="connsiteX1-109" fmla="*/ 1779968 w 4180787"/>
                  <a:gd name="connsiteY1-110" fmla="*/ 241252 h 445451"/>
                  <a:gd name="connsiteX2-111" fmla="*/ 4180787 w 4180787"/>
                  <a:gd name="connsiteY2-112" fmla="*/ 4107 h 445451"/>
                  <a:gd name="connsiteX3-113" fmla="*/ 4180787 w 4180787"/>
                  <a:gd name="connsiteY3-114" fmla="*/ 436720 h 445451"/>
                  <a:gd name="connsiteX4-115" fmla="*/ 1740284 w 4180787"/>
                  <a:gd name="connsiteY4-116" fmla="*/ 304832 h 445451"/>
                  <a:gd name="connsiteX5-117" fmla="*/ 0 w 4180787"/>
                  <a:gd name="connsiteY5-118" fmla="*/ 436720 h 445451"/>
                  <a:gd name="connsiteX6-119" fmla="*/ 0 w 4180787"/>
                  <a:gd name="connsiteY6-120" fmla="*/ 4107 h 445451"/>
                  <a:gd name="connsiteX0-121" fmla="*/ 0 w 4180787"/>
                  <a:gd name="connsiteY0-122" fmla="*/ 4107 h 436720"/>
                  <a:gd name="connsiteX1-123" fmla="*/ 1779968 w 4180787"/>
                  <a:gd name="connsiteY1-124" fmla="*/ 241252 h 436720"/>
                  <a:gd name="connsiteX2-125" fmla="*/ 4180787 w 4180787"/>
                  <a:gd name="connsiteY2-126" fmla="*/ 4107 h 436720"/>
                  <a:gd name="connsiteX3-127" fmla="*/ 4180787 w 4180787"/>
                  <a:gd name="connsiteY3-128" fmla="*/ 436720 h 436720"/>
                  <a:gd name="connsiteX4-129" fmla="*/ 1740284 w 4180787"/>
                  <a:gd name="connsiteY4-130" fmla="*/ 304832 h 436720"/>
                  <a:gd name="connsiteX5-131" fmla="*/ 0 w 4180787"/>
                  <a:gd name="connsiteY5-132" fmla="*/ 436720 h 436720"/>
                  <a:gd name="connsiteX6-133" fmla="*/ 0 w 4180787"/>
                  <a:gd name="connsiteY6-134" fmla="*/ 4107 h 436720"/>
                  <a:gd name="connsiteX0-135" fmla="*/ 0 w 4180787"/>
                  <a:gd name="connsiteY0-136" fmla="*/ 4107 h 436720"/>
                  <a:gd name="connsiteX1-137" fmla="*/ 1779968 w 4180787"/>
                  <a:gd name="connsiteY1-138" fmla="*/ 241252 h 436720"/>
                  <a:gd name="connsiteX2-139" fmla="*/ 4180787 w 4180787"/>
                  <a:gd name="connsiteY2-140" fmla="*/ 4107 h 436720"/>
                  <a:gd name="connsiteX3-141" fmla="*/ 4180787 w 4180787"/>
                  <a:gd name="connsiteY3-142" fmla="*/ 436720 h 436720"/>
                  <a:gd name="connsiteX4-143" fmla="*/ 1740284 w 4180787"/>
                  <a:gd name="connsiteY4-144" fmla="*/ 304832 h 436720"/>
                  <a:gd name="connsiteX5-145" fmla="*/ 0 w 4180787"/>
                  <a:gd name="connsiteY5-146" fmla="*/ 436720 h 436720"/>
                  <a:gd name="connsiteX6-147" fmla="*/ 0 w 4180787"/>
                  <a:gd name="connsiteY6-148" fmla="*/ 4107 h 436720"/>
                  <a:gd name="connsiteX0-149" fmla="*/ 0 w 4180787"/>
                  <a:gd name="connsiteY0-150" fmla="*/ 0 h 432613"/>
                  <a:gd name="connsiteX1-151" fmla="*/ 1779968 w 4180787"/>
                  <a:gd name="connsiteY1-152" fmla="*/ 237145 h 432613"/>
                  <a:gd name="connsiteX2-153" fmla="*/ 4180787 w 4180787"/>
                  <a:gd name="connsiteY2-154" fmla="*/ 0 h 432613"/>
                  <a:gd name="connsiteX3-155" fmla="*/ 4180787 w 4180787"/>
                  <a:gd name="connsiteY3-156" fmla="*/ 432613 h 432613"/>
                  <a:gd name="connsiteX4-157" fmla="*/ 1740284 w 4180787"/>
                  <a:gd name="connsiteY4-158" fmla="*/ 300725 h 432613"/>
                  <a:gd name="connsiteX5-159" fmla="*/ 0 w 4180787"/>
                  <a:gd name="connsiteY5-160" fmla="*/ 432613 h 432613"/>
                  <a:gd name="connsiteX6-161" fmla="*/ 0 w 4180787"/>
                  <a:gd name="connsiteY6-162" fmla="*/ 0 h 432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GrpSpPr/>
            <p:nvPr/>
          </p:nvGrpSpPr>
          <p:grpSpPr>
            <a:xfrm>
              <a:off x="3370573" y="3456406"/>
              <a:ext cx="1170925" cy="1117972"/>
              <a:chOff x="3370573" y="3456406"/>
              <a:chExt cx="1170925" cy="1117972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3412706" y="3456406"/>
                <a:ext cx="1117972" cy="1117972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TextBox 64"/>
              <p:cNvSpPr txBox="1"/>
              <p:nvPr/>
            </p:nvSpPr>
            <p:spPr>
              <a:xfrm flipH="1">
                <a:off x="3370573" y="3741974"/>
                <a:ext cx="1170925" cy="71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4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GrpSpPr/>
            <p:nvPr/>
          </p:nvGrpSpPr>
          <p:grpSpPr>
            <a:xfrm>
              <a:off x="7490675" y="2137435"/>
              <a:ext cx="1170925" cy="1117972"/>
              <a:chOff x="7505915" y="2091715"/>
              <a:chExt cx="1170925" cy="1117972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7558868" y="2091715"/>
                <a:ext cx="1117972" cy="1117972"/>
              </a:xfrm>
              <a:prstGeom prst="ellipse">
                <a:avLst/>
              </a:prstGeom>
              <a:solidFill>
                <a:schemeClr val="accent2"/>
              </a:solidFill>
              <a:ln w="571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TextBox 65"/>
              <p:cNvSpPr txBox="1"/>
              <p:nvPr/>
            </p:nvSpPr>
            <p:spPr>
              <a:xfrm flipH="1">
                <a:off x="7505915" y="2371491"/>
                <a:ext cx="1170925" cy="71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4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GrpSpPr/>
            <p:nvPr/>
          </p:nvGrpSpPr>
          <p:grpSpPr>
            <a:xfrm>
              <a:off x="7697230" y="5223661"/>
              <a:ext cx="1170925" cy="1117972"/>
              <a:chOff x="7697230" y="5223661"/>
              <a:chExt cx="1170925" cy="1117972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723707" y="5223661"/>
                <a:ext cx="1117972" cy="1117972"/>
              </a:xfrm>
              <a:prstGeom prst="ellipse">
                <a:avLst/>
              </a:prstGeom>
              <a:solidFill>
                <a:schemeClr val="accent2"/>
              </a:solidFill>
              <a:ln w="571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TextBox 66"/>
              <p:cNvSpPr txBox="1"/>
              <p:nvPr/>
            </p:nvSpPr>
            <p:spPr>
              <a:xfrm flipH="1">
                <a:off x="7697230" y="5535706"/>
                <a:ext cx="1170925" cy="71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4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06</a:t>
                </a:r>
                <a:endPara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GrpSpPr/>
            <p:nvPr/>
          </p:nvGrpSpPr>
          <p:grpSpPr>
            <a:xfrm>
              <a:off x="6505252" y="4144467"/>
              <a:ext cx="864880" cy="664479"/>
              <a:chOff x="6505252" y="4144467"/>
              <a:chExt cx="864880" cy="664479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6597025" y="4144467"/>
                <a:ext cx="660219" cy="660219"/>
              </a:xfrm>
              <a:prstGeom prst="ellipse">
                <a:avLst/>
              </a:prstGeom>
              <a:solidFill>
                <a:schemeClr val="accent2"/>
              </a:solidFill>
              <a:ln w="571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TextBox 67"/>
              <p:cNvSpPr txBox="1"/>
              <p:nvPr/>
            </p:nvSpPr>
            <p:spPr>
              <a:xfrm flipH="1">
                <a:off x="6505252" y="4270942"/>
                <a:ext cx="864880" cy="53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GrpSpPr/>
            <p:nvPr/>
          </p:nvGrpSpPr>
          <p:grpSpPr>
            <a:xfrm>
              <a:off x="4417179" y="5246626"/>
              <a:ext cx="864880" cy="660219"/>
              <a:chOff x="4417179" y="5246626"/>
              <a:chExt cx="864880" cy="660219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4546293" y="5246626"/>
                <a:ext cx="660219" cy="660219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TextBox 68"/>
              <p:cNvSpPr txBox="1"/>
              <p:nvPr/>
            </p:nvSpPr>
            <p:spPr>
              <a:xfrm flipH="1">
                <a:off x="4417179" y="5408343"/>
                <a:ext cx="864880" cy="477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  <a:endPara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7" name="TextBox 69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SpPr txBox="1"/>
            <p:nvPr/>
          </p:nvSpPr>
          <p:spPr>
            <a:xfrm>
              <a:off x="940094" y="2206238"/>
              <a:ext cx="3047215" cy="75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en-US" altLang="zh-CN" sz="14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70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SpPr txBox="1"/>
            <p:nvPr/>
          </p:nvSpPr>
          <p:spPr>
            <a:xfrm>
              <a:off x="477252" y="3913363"/>
              <a:ext cx="3047215" cy="75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en-US" altLang="zh-CN" sz="14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7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SpPr txBox="1"/>
            <p:nvPr/>
          </p:nvSpPr>
          <p:spPr>
            <a:xfrm>
              <a:off x="1368282" y="5540821"/>
              <a:ext cx="3047215" cy="75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en-US" altLang="zh-CN" sz="14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7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SpPr txBox="1"/>
            <p:nvPr/>
          </p:nvSpPr>
          <p:spPr>
            <a:xfrm>
              <a:off x="8954676" y="2398325"/>
              <a:ext cx="3047215" cy="75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en-US" altLang="zh-CN" sz="14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7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SpPr txBox="1"/>
            <p:nvPr/>
          </p:nvSpPr>
          <p:spPr>
            <a:xfrm>
              <a:off x="7652848" y="4198021"/>
              <a:ext cx="3206728" cy="75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en-US" altLang="zh-CN" sz="14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74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SpPr txBox="1"/>
            <p:nvPr/>
          </p:nvSpPr>
          <p:spPr>
            <a:xfrm>
              <a:off x="9034910" y="5713072"/>
              <a:ext cx="2624896" cy="75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en-US" altLang="zh-CN" sz="14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3" name="组合 7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  <p:cNvGrpSpPr/>
            <p:nvPr/>
          </p:nvGrpSpPr>
          <p:grpSpPr>
            <a:xfrm>
              <a:off x="3880424" y="2081547"/>
              <a:ext cx="873986" cy="679350"/>
              <a:chOff x="3880424" y="2081547"/>
              <a:chExt cx="873986" cy="679350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3987308" y="2081547"/>
                <a:ext cx="660219" cy="660219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TextBox 63"/>
              <p:cNvSpPr txBox="1"/>
              <p:nvPr/>
            </p:nvSpPr>
            <p:spPr>
              <a:xfrm flipH="1">
                <a:off x="3880424" y="2222893"/>
                <a:ext cx="873986" cy="53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0" name="矩形: 单圆角 49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55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Oval 84"/>
          <p:cNvSpPr/>
          <p:nvPr/>
        </p:nvSpPr>
        <p:spPr>
          <a:xfrm>
            <a:off x="8622736" y="2082667"/>
            <a:ext cx="741006" cy="7410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Oval 86"/>
          <p:cNvSpPr/>
          <p:nvPr/>
        </p:nvSpPr>
        <p:spPr>
          <a:xfrm>
            <a:off x="2806184" y="2082667"/>
            <a:ext cx="741006" cy="7410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Oval 88"/>
          <p:cNvSpPr/>
          <p:nvPr/>
        </p:nvSpPr>
        <p:spPr>
          <a:xfrm>
            <a:off x="5741936" y="2082667"/>
            <a:ext cx="741006" cy="74100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Oval 91"/>
          <p:cNvSpPr/>
          <p:nvPr/>
        </p:nvSpPr>
        <p:spPr>
          <a:xfrm>
            <a:off x="8622736" y="4152802"/>
            <a:ext cx="741006" cy="74100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Oval 93"/>
          <p:cNvSpPr/>
          <p:nvPr/>
        </p:nvSpPr>
        <p:spPr>
          <a:xfrm>
            <a:off x="2806184" y="4152802"/>
            <a:ext cx="741006" cy="74100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Oval 95"/>
          <p:cNvSpPr/>
          <p:nvPr/>
        </p:nvSpPr>
        <p:spPr>
          <a:xfrm>
            <a:off x="5741936" y="4152802"/>
            <a:ext cx="741006" cy="7410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hape 2588"/>
          <p:cNvSpPr/>
          <p:nvPr/>
        </p:nvSpPr>
        <p:spPr>
          <a:xfrm>
            <a:off x="3011974" y="4362594"/>
            <a:ext cx="351723" cy="319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Shape 2641"/>
          <p:cNvSpPr/>
          <p:nvPr/>
        </p:nvSpPr>
        <p:spPr>
          <a:xfrm>
            <a:off x="8825173" y="4402190"/>
            <a:ext cx="354643" cy="22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hape 2688"/>
          <p:cNvSpPr/>
          <p:nvPr/>
        </p:nvSpPr>
        <p:spPr>
          <a:xfrm>
            <a:off x="5966723" y="2306507"/>
            <a:ext cx="279263" cy="27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Shape 2571"/>
          <p:cNvSpPr/>
          <p:nvPr/>
        </p:nvSpPr>
        <p:spPr>
          <a:xfrm>
            <a:off x="3021651" y="2305086"/>
            <a:ext cx="345795" cy="34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Shape 2633"/>
          <p:cNvSpPr/>
          <p:nvPr/>
        </p:nvSpPr>
        <p:spPr>
          <a:xfrm>
            <a:off x="8861805" y="2336408"/>
            <a:ext cx="279263" cy="27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Shape 2785"/>
          <p:cNvSpPr/>
          <p:nvPr/>
        </p:nvSpPr>
        <p:spPr>
          <a:xfrm>
            <a:off x="5989295" y="4408230"/>
            <a:ext cx="279263" cy="228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2782237" y="3048854"/>
            <a:ext cx="80663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2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Subtitle 2"/>
          <p:cNvSpPr txBox="1"/>
          <p:nvPr/>
        </p:nvSpPr>
        <p:spPr>
          <a:xfrm>
            <a:off x="2274469" y="3378403"/>
            <a:ext cx="1817822" cy="516047"/>
          </a:xfrm>
          <a:prstGeom prst="rect">
            <a:avLst/>
          </a:prstGeom>
        </p:spPr>
        <p:txBody>
          <a:bodyPr vert="horz" wrap="square" lIns="108720" tIns="54360" rIns="108720" bIns="543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请在此处添加具体内容，文字尽量言简意赅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TextBox 69"/>
          <p:cNvSpPr txBox="1"/>
          <p:nvPr/>
        </p:nvSpPr>
        <p:spPr>
          <a:xfrm>
            <a:off x="5692684" y="3060481"/>
            <a:ext cx="80663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2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Subtitle 2"/>
          <p:cNvSpPr txBox="1"/>
          <p:nvPr/>
        </p:nvSpPr>
        <p:spPr>
          <a:xfrm>
            <a:off x="5184916" y="3390030"/>
            <a:ext cx="1817822" cy="516047"/>
          </a:xfrm>
          <a:prstGeom prst="rect">
            <a:avLst/>
          </a:prstGeom>
        </p:spPr>
        <p:txBody>
          <a:bodyPr vert="horz" wrap="square" lIns="108720" tIns="54360" rIns="108720" bIns="543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请在此处添加具体内容，文字尽量言简意赅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Box 69"/>
          <p:cNvSpPr txBox="1"/>
          <p:nvPr/>
        </p:nvSpPr>
        <p:spPr>
          <a:xfrm>
            <a:off x="8569526" y="3060481"/>
            <a:ext cx="80663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2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Subtitle 2"/>
          <p:cNvSpPr txBox="1"/>
          <p:nvPr/>
        </p:nvSpPr>
        <p:spPr>
          <a:xfrm>
            <a:off x="8061758" y="3390030"/>
            <a:ext cx="1817822" cy="516047"/>
          </a:xfrm>
          <a:prstGeom prst="rect">
            <a:avLst/>
          </a:prstGeom>
        </p:spPr>
        <p:txBody>
          <a:bodyPr vert="horz" wrap="square" lIns="108720" tIns="54360" rIns="108720" bIns="543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请在此处添加具体内容，文字尽量言简意赅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TextBox 69"/>
          <p:cNvSpPr txBox="1"/>
          <p:nvPr/>
        </p:nvSpPr>
        <p:spPr>
          <a:xfrm>
            <a:off x="2807542" y="4993069"/>
            <a:ext cx="80663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2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Subtitle 2"/>
          <p:cNvSpPr txBox="1"/>
          <p:nvPr/>
        </p:nvSpPr>
        <p:spPr>
          <a:xfrm>
            <a:off x="2299774" y="5322618"/>
            <a:ext cx="1817822" cy="516047"/>
          </a:xfrm>
          <a:prstGeom prst="rect">
            <a:avLst/>
          </a:prstGeom>
        </p:spPr>
        <p:txBody>
          <a:bodyPr vert="horz" wrap="square" lIns="108720" tIns="54360" rIns="108720" bIns="543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请在此处添加具体内容，文字尽量言简意赅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2" name="TextBox 69"/>
          <p:cNvSpPr txBox="1"/>
          <p:nvPr/>
        </p:nvSpPr>
        <p:spPr>
          <a:xfrm>
            <a:off x="5717989" y="5004696"/>
            <a:ext cx="80663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2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Subtitle 2"/>
          <p:cNvSpPr txBox="1"/>
          <p:nvPr/>
        </p:nvSpPr>
        <p:spPr>
          <a:xfrm>
            <a:off x="5210221" y="5334245"/>
            <a:ext cx="1817822" cy="516047"/>
          </a:xfrm>
          <a:prstGeom prst="rect">
            <a:avLst/>
          </a:prstGeom>
        </p:spPr>
        <p:txBody>
          <a:bodyPr vert="horz" wrap="square" lIns="108720" tIns="54360" rIns="108720" bIns="543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请在此处添加具体内容，文字尽量言简意赅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TextBox 69"/>
          <p:cNvSpPr txBox="1"/>
          <p:nvPr/>
        </p:nvSpPr>
        <p:spPr>
          <a:xfrm>
            <a:off x="8594831" y="5004696"/>
            <a:ext cx="80663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输入标题</a:t>
            </a:r>
            <a:endParaRPr lang="en-US" sz="12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Subtitle 2"/>
          <p:cNvSpPr txBox="1"/>
          <p:nvPr/>
        </p:nvSpPr>
        <p:spPr>
          <a:xfrm>
            <a:off x="8087063" y="5334245"/>
            <a:ext cx="1817822" cy="516047"/>
          </a:xfrm>
          <a:prstGeom prst="rect">
            <a:avLst/>
          </a:prstGeom>
        </p:spPr>
        <p:txBody>
          <a:bodyPr vert="horz" wrap="square" lIns="108720" tIns="54360" rIns="108720" bIns="543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prstClr val="black"/>
                </a:solidFill>
                <a:latin typeface="+mn-lt"/>
                <a:cs typeface="+mn-ea"/>
                <a:sym typeface="+mn-lt"/>
              </a:rPr>
              <a:t>请在此处添加具体内容，文字尽量言简意赅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6" name="矩形: 单圆角 35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41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PA_库_组合 1"/>
          <p:cNvGrpSpPr/>
          <p:nvPr>
            <p:custDataLst>
              <p:tags r:id="rId1"/>
            </p:custDataLst>
          </p:nvPr>
        </p:nvGrpSpPr>
        <p:grpSpPr>
          <a:xfrm>
            <a:off x="3785992" y="2164653"/>
            <a:ext cx="4620017" cy="2528695"/>
            <a:chOff x="3785156" y="2164196"/>
            <a:chExt cx="4621688" cy="2529609"/>
          </a:xfrm>
        </p:grpSpPr>
        <p:sp>
          <p:nvSpPr>
            <p:cNvPr id="4" name="任意多边形: 形状 3"/>
            <p:cNvSpPr/>
            <p:nvPr/>
          </p:nvSpPr>
          <p:spPr>
            <a:xfrm>
              <a:off x="6362101" y="2164196"/>
              <a:ext cx="2044743" cy="2529609"/>
            </a:xfrm>
            <a:custGeom>
              <a:avLst/>
              <a:gdLst>
                <a:gd name="connsiteX0" fmla="*/ 0 w 2044743"/>
                <a:gd name="connsiteY0" fmla="*/ 0 h 2529609"/>
                <a:gd name="connsiteX1" fmla="*/ 1428764 w 2044743"/>
                <a:gd name="connsiteY1" fmla="*/ 0 h 2529609"/>
                <a:gd name="connsiteX2" fmla="*/ 2044743 w 2044743"/>
                <a:gd name="connsiteY2" fmla="*/ 1264805 h 2529609"/>
                <a:gd name="connsiteX3" fmla="*/ 1428764 w 2044743"/>
                <a:gd name="connsiteY3" fmla="*/ 2529609 h 2529609"/>
                <a:gd name="connsiteX4" fmla="*/ 0 w 2044743"/>
                <a:gd name="connsiteY4" fmla="*/ 2529609 h 2529609"/>
                <a:gd name="connsiteX5" fmla="*/ 0 w 2044743"/>
                <a:gd name="connsiteY5" fmla="*/ 0 h 2529609"/>
                <a:gd name="connsiteX6" fmla="*/ 1741055 w 2044743"/>
                <a:gd name="connsiteY6" fmla="*/ 1158586 h 2529609"/>
                <a:gd name="connsiteX7" fmla="*/ 1634837 w 2044743"/>
                <a:gd name="connsiteY7" fmla="*/ 1264804 h 2529609"/>
                <a:gd name="connsiteX8" fmla="*/ 1741055 w 2044743"/>
                <a:gd name="connsiteY8" fmla="*/ 1371022 h 2529609"/>
                <a:gd name="connsiteX9" fmla="*/ 1847273 w 2044743"/>
                <a:gd name="connsiteY9" fmla="*/ 1264804 h 2529609"/>
                <a:gd name="connsiteX10" fmla="*/ 1741055 w 2044743"/>
                <a:gd name="connsiteY10" fmla="*/ 1158586 h 25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743" h="2529609">
                  <a:moveTo>
                    <a:pt x="0" y="0"/>
                  </a:moveTo>
                  <a:lnTo>
                    <a:pt x="1428764" y="0"/>
                  </a:lnTo>
                  <a:lnTo>
                    <a:pt x="2044743" y="1264805"/>
                  </a:lnTo>
                  <a:lnTo>
                    <a:pt x="1428764" y="2529609"/>
                  </a:lnTo>
                  <a:lnTo>
                    <a:pt x="0" y="2529609"/>
                  </a:lnTo>
                  <a:lnTo>
                    <a:pt x="0" y="0"/>
                  </a:lnTo>
                  <a:close/>
                  <a:moveTo>
                    <a:pt x="1741055" y="1158586"/>
                  </a:moveTo>
                  <a:cubicBezTo>
                    <a:pt x="1682392" y="1158586"/>
                    <a:pt x="1634837" y="1206141"/>
                    <a:pt x="1634837" y="1264804"/>
                  </a:cubicBezTo>
                  <a:cubicBezTo>
                    <a:pt x="1634837" y="1323467"/>
                    <a:pt x="1682392" y="1371022"/>
                    <a:pt x="1741055" y="1371022"/>
                  </a:cubicBezTo>
                  <a:cubicBezTo>
                    <a:pt x="1799718" y="1371022"/>
                    <a:pt x="1847273" y="1323467"/>
                    <a:pt x="1847273" y="1264804"/>
                  </a:cubicBezTo>
                  <a:cubicBezTo>
                    <a:pt x="1847273" y="1206141"/>
                    <a:pt x="1799718" y="1158586"/>
                    <a:pt x="1741055" y="1158586"/>
                  </a:cubicBezTo>
                  <a:close/>
                </a:path>
              </a:pathLst>
            </a:custGeom>
            <a:solidFill>
              <a:srgbClr val="FFC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flipH="1">
              <a:off x="3785156" y="2164196"/>
              <a:ext cx="2044743" cy="2529609"/>
            </a:xfrm>
            <a:custGeom>
              <a:avLst/>
              <a:gdLst>
                <a:gd name="connsiteX0" fmla="*/ 0 w 2044743"/>
                <a:gd name="connsiteY0" fmla="*/ 0 h 2529609"/>
                <a:gd name="connsiteX1" fmla="*/ 1428764 w 2044743"/>
                <a:gd name="connsiteY1" fmla="*/ 0 h 2529609"/>
                <a:gd name="connsiteX2" fmla="*/ 2044743 w 2044743"/>
                <a:gd name="connsiteY2" fmla="*/ 1264805 h 2529609"/>
                <a:gd name="connsiteX3" fmla="*/ 1428764 w 2044743"/>
                <a:gd name="connsiteY3" fmla="*/ 2529609 h 2529609"/>
                <a:gd name="connsiteX4" fmla="*/ 0 w 2044743"/>
                <a:gd name="connsiteY4" fmla="*/ 2529609 h 2529609"/>
                <a:gd name="connsiteX5" fmla="*/ 0 w 2044743"/>
                <a:gd name="connsiteY5" fmla="*/ 0 h 2529609"/>
                <a:gd name="connsiteX6" fmla="*/ 1741055 w 2044743"/>
                <a:gd name="connsiteY6" fmla="*/ 1158586 h 2529609"/>
                <a:gd name="connsiteX7" fmla="*/ 1634837 w 2044743"/>
                <a:gd name="connsiteY7" fmla="*/ 1264804 h 2529609"/>
                <a:gd name="connsiteX8" fmla="*/ 1741055 w 2044743"/>
                <a:gd name="connsiteY8" fmla="*/ 1371022 h 2529609"/>
                <a:gd name="connsiteX9" fmla="*/ 1847273 w 2044743"/>
                <a:gd name="connsiteY9" fmla="*/ 1264804 h 2529609"/>
                <a:gd name="connsiteX10" fmla="*/ 1741055 w 2044743"/>
                <a:gd name="connsiteY10" fmla="*/ 1158586 h 25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743" h="2529609">
                  <a:moveTo>
                    <a:pt x="0" y="0"/>
                  </a:moveTo>
                  <a:lnTo>
                    <a:pt x="1428764" y="0"/>
                  </a:lnTo>
                  <a:lnTo>
                    <a:pt x="2044743" y="1264805"/>
                  </a:lnTo>
                  <a:lnTo>
                    <a:pt x="1428764" y="2529609"/>
                  </a:lnTo>
                  <a:lnTo>
                    <a:pt x="0" y="2529609"/>
                  </a:lnTo>
                  <a:lnTo>
                    <a:pt x="0" y="0"/>
                  </a:lnTo>
                  <a:close/>
                  <a:moveTo>
                    <a:pt x="1741055" y="1158586"/>
                  </a:moveTo>
                  <a:cubicBezTo>
                    <a:pt x="1682392" y="1158586"/>
                    <a:pt x="1634837" y="1206141"/>
                    <a:pt x="1634837" y="1264804"/>
                  </a:cubicBezTo>
                  <a:cubicBezTo>
                    <a:pt x="1634837" y="1323467"/>
                    <a:pt x="1682392" y="1371022"/>
                    <a:pt x="1741055" y="1371022"/>
                  </a:cubicBezTo>
                  <a:cubicBezTo>
                    <a:pt x="1799718" y="1371022"/>
                    <a:pt x="1847273" y="1323467"/>
                    <a:pt x="1847273" y="1264804"/>
                  </a:cubicBezTo>
                  <a:cubicBezTo>
                    <a:pt x="1847273" y="1206141"/>
                    <a:pt x="1799718" y="1158586"/>
                    <a:pt x="1741055" y="1158586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6919994" y="3054849"/>
              <a:ext cx="554262" cy="605426"/>
            </a:xfrm>
            <a:custGeom>
              <a:avLst/>
              <a:gdLst>
                <a:gd name="connsiteX0" fmla="*/ 96838 w 309563"/>
                <a:gd name="connsiteY0" fmla="*/ 300038 h 338138"/>
                <a:gd name="connsiteX1" fmla="*/ 85725 w 309563"/>
                <a:gd name="connsiteY1" fmla="*/ 310357 h 338138"/>
                <a:gd name="connsiteX2" fmla="*/ 96838 w 309563"/>
                <a:gd name="connsiteY2" fmla="*/ 320676 h 338138"/>
                <a:gd name="connsiteX3" fmla="*/ 107951 w 309563"/>
                <a:gd name="connsiteY3" fmla="*/ 310357 h 338138"/>
                <a:gd name="connsiteX4" fmla="*/ 96838 w 309563"/>
                <a:gd name="connsiteY4" fmla="*/ 300038 h 338138"/>
                <a:gd name="connsiteX5" fmla="*/ 206375 w 309563"/>
                <a:gd name="connsiteY5" fmla="*/ 68263 h 338138"/>
                <a:gd name="connsiteX6" fmla="*/ 206375 w 309563"/>
                <a:gd name="connsiteY6" fmla="*/ 112713 h 338138"/>
                <a:gd name="connsiteX7" fmla="*/ 214312 w 309563"/>
                <a:gd name="connsiteY7" fmla="*/ 112713 h 338138"/>
                <a:gd name="connsiteX8" fmla="*/ 214312 w 309563"/>
                <a:gd name="connsiteY8" fmla="*/ 85726 h 338138"/>
                <a:gd name="connsiteX9" fmla="*/ 225425 w 309563"/>
                <a:gd name="connsiteY9" fmla="*/ 107951 h 338138"/>
                <a:gd name="connsiteX10" fmla="*/ 230188 w 309563"/>
                <a:gd name="connsiteY10" fmla="*/ 107951 h 338138"/>
                <a:gd name="connsiteX11" fmla="*/ 241300 w 309563"/>
                <a:gd name="connsiteY11" fmla="*/ 85726 h 338138"/>
                <a:gd name="connsiteX12" fmla="*/ 241300 w 309563"/>
                <a:gd name="connsiteY12" fmla="*/ 112713 h 338138"/>
                <a:gd name="connsiteX13" fmla="*/ 249238 w 309563"/>
                <a:gd name="connsiteY13" fmla="*/ 112713 h 338138"/>
                <a:gd name="connsiteX14" fmla="*/ 249238 w 309563"/>
                <a:gd name="connsiteY14" fmla="*/ 103562 h 338138"/>
                <a:gd name="connsiteX15" fmla="*/ 251925 w 309563"/>
                <a:gd name="connsiteY15" fmla="*/ 106176 h 338138"/>
                <a:gd name="connsiteX16" fmla="*/ 266701 w 309563"/>
                <a:gd name="connsiteY16" fmla="*/ 112713 h 338138"/>
                <a:gd name="connsiteX17" fmla="*/ 284163 w 309563"/>
                <a:gd name="connsiteY17" fmla="*/ 99640 h 338138"/>
                <a:gd name="connsiteX18" fmla="*/ 269387 w 309563"/>
                <a:gd name="connsiteY18" fmla="*/ 85259 h 338138"/>
                <a:gd name="connsiteX19" fmla="*/ 261328 w 309563"/>
                <a:gd name="connsiteY19" fmla="*/ 80029 h 338138"/>
                <a:gd name="connsiteX20" fmla="*/ 268044 w 309563"/>
                <a:gd name="connsiteY20" fmla="*/ 76107 h 338138"/>
                <a:gd name="connsiteX21" fmla="*/ 276104 w 309563"/>
                <a:gd name="connsiteY21" fmla="*/ 77415 h 338138"/>
                <a:gd name="connsiteX22" fmla="*/ 278790 w 309563"/>
                <a:gd name="connsiteY22" fmla="*/ 80029 h 338138"/>
                <a:gd name="connsiteX23" fmla="*/ 284163 w 309563"/>
                <a:gd name="connsiteY23" fmla="*/ 73493 h 338138"/>
                <a:gd name="connsiteX24" fmla="*/ 280133 w 309563"/>
                <a:gd name="connsiteY24" fmla="*/ 70878 h 338138"/>
                <a:gd name="connsiteX25" fmla="*/ 268044 w 309563"/>
                <a:gd name="connsiteY25" fmla="*/ 68263 h 338138"/>
                <a:gd name="connsiteX26" fmla="*/ 251925 w 309563"/>
                <a:gd name="connsiteY26" fmla="*/ 80029 h 338138"/>
                <a:gd name="connsiteX27" fmla="*/ 266701 w 309563"/>
                <a:gd name="connsiteY27" fmla="*/ 93103 h 338138"/>
                <a:gd name="connsiteX28" fmla="*/ 276104 w 309563"/>
                <a:gd name="connsiteY28" fmla="*/ 99640 h 338138"/>
                <a:gd name="connsiteX29" fmla="*/ 266701 w 309563"/>
                <a:gd name="connsiteY29" fmla="*/ 103562 h 338138"/>
                <a:gd name="connsiteX30" fmla="*/ 257298 w 309563"/>
                <a:gd name="connsiteY30" fmla="*/ 100947 h 338138"/>
                <a:gd name="connsiteX31" fmla="*/ 254611 w 309563"/>
                <a:gd name="connsiteY31" fmla="*/ 97025 h 338138"/>
                <a:gd name="connsiteX32" fmla="*/ 249238 w 309563"/>
                <a:gd name="connsiteY32" fmla="*/ 103562 h 338138"/>
                <a:gd name="connsiteX33" fmla="*/ 249238 w 309563"/>
                <a:gd name="connsiteY33" fmla="*/ 68263 h 338138"/>
                <a:gd name="connsiteX34" fmla="*/ 241300 w 309563"/>
                <a:gd name="connsiteY34" fmla="*/ 68263 h 338138"/>
                <a:gd name="connsiteX35" fmla="*/ 227012 w 309563"/>
                <a:gd name="connsiteY35" fmla="*/ 93663 h 338138"/>
                <a:gd name="connsiteX36" fmla="*/ 214312 w 309563"/>
                <a:gd name="connsiteY36" fmla="*/ 68263 h 338138"/>
                <a:gd name="connsiteX37" fmla="*/ 157163 w 309563"/>
                <a:gd name="connsiteY37" fmla="*/ 68263 h 338138"/>
                <a:gd name="connsiteX38" fmla="*/ 157163 w 309563"/>
                <a:gd name="connsiteY38" fmla="*/ 112713 h 338138"/>
                <a:gd name="connsiteX39" fmla="*/ 165100 w 309563"/>
                <a:gd name="connsiteY39" fmla="*/ 112713 h 338138"/>
                <a:gd name="connsiteX40" fmla="*/ 165100 w 309563"/>
                <a:gd name="connsiteY40" fmla="*/ 85726 h 338138"/>
                <a:gd name="connsiteX41" fmla="*/ 176213 w 309563"/>
                <a:gd name="connsiteY41" fmla="*/ 107951 h 338138"/>
                <a:gd name="connsiteX42" fmla="*/ 180976 w 309563"/>
                <a:gd name="connsiteY42" fmla="*/ 107951 h 338138"/>
                <a:gd name="connsiteX43" fmla="*/ 192088 w 309563"/>
                <a:gd name="connsiteY43" fmla="*/ 85726 h 338138"/>
                <a:gd name="connsiteX44" fmla="*/ 192088 w 309563"/>
                <a:gd name="connsiteY44" fmla="*/ 112713 h 338138"/>
                <a:gd name="connsiteX45" fmla="*/ 200026 w 309563"/>
                <a:gd name="connsiteY45" fmla="*/ 112713 h 338138"/>
                <a:gd name="connsiteX46" fmla="*/ 200026 w 309563"/>
                <a:gd name="connsiteY46" fmla="*/ 68263 h 338138"/>
                <a:gd name="connsiteX47" fmla="*/ 192088 w 309563"/>
                <a:gd name="connsiteY47" fmla="*/ 68263 h 338138"/>
                <a:gd name="connsiteX48" fmla="*/ 179388 w 309563"/>
                <a:gd name="connsiteY48" fmla="*/ 93663 h 338138"/>
                <a:gd name="connsiteX49" fmla="*/ 163513 w 309563"/>
                <a:gd name="connsiteY49" fmla="*/ 68263 h 338138"/>
                <a:gd name="connsiteX50" fmla="*/ 221456 w 309563"/>
                <a:gd name="connsiteY50" fmla="*/ 20638 h 338138"/>
                <a:gd name="connsiteX51" fmla="*/ 309563 w 309563"/>
                <a:gd name="connsiteY51" fmla="*/ 89928 h 338138"/>
                <a:gd name="connsiteX52" fmla="*/ 221456 w 309563"/>
                <a:gd name="connsiteY52" fmla="*/ 160525 h 338138"/>
                <a:gd name="connsiteX53" fmla="*/ 216196 w 309563"/>
                <a:gd name="connsiteY53" fmla="*/ 160525 h 338138"/>
                <a:gd name="connsiteX54" fmla="*/ 159650 w 309563"/>
                <a:gd name="connsiteY54" fmla="*/ 176213 h 338138"/>
                <a:gd name="connsiteX55" fmla="*/ 153075 w 309563"/>
                <a:gd name="connsiteY55" fmla="*/ 174906 h 338138"/>
                <a:gd name="connsiteX56" fmla="*/ 150445 w 309563"/>
                <a:gd name="connsiteY56" fmla="*/ 172291 h 338138"/>
                <a:gd name="connsiteX57" fmla="*/ 151760 w 309563"/>
                <a:gd name="connsiteY57" fmla="*/ 168369 h 338138"/>
                <a:gd name="connsiteX58" fmla="*/ 167540 w 309563"/>
                <a:gd name="connsiteY58" fmla="*/ 146144 h 338138"/>
                <a:gd name="connsiteX59" fmla="*/ 133350 w 309563"/>
                <a:gd name="connsiteY59" fmla="*/ 89928 h 338138"/>
                <a:gd name="connsiteX60" fmla="*/ 221456 w 309563"/>
                <a:gd name="connsiteY60" fmla="*/ 20638 h 338138"/>
                <a:gd name="connsiteX61" fmla="*/ 66675 w 309563"/>
                <a:gd name="connsiteY61" fmla="*/ 19050 h 338138"/>
                <a:gd name="connsiteX62" fmla="*/ 66675 w 309563"/>
                <a:gd name="connsiteY62" fmla="*/ 30163 h 338138"/>
                <a:gd name="connsiteX63" fmla="*/ 127000 w 309563"/>
                <a:gd name="connsiteY63" fmla="*/ 30163 h 338138"/>
                <a:gd name="connsiteX64" fmla="*/ 127000 w 309563"/>
                <a:gd name="connsiteY64" fmla="*/ 19050 h 338138"/>
                <a:gd name="connsiteX65" fmla="*/ 26531 w 309563"/>
                <a:gd name="connsiteY65" fmla="*/ 0 h 338138"/>
                <a:gd name="connsiteX66" fmla="*/ 45102 w 309563"/>
                <a:gd name="connsiteY66" fmla="*/ 0 h 338138"/>
                <a:gd name="connsiteX67" fmla="*/ 50408 w 309563"/>
                <a:gd name="connsiteY67" fmla="*/ 5283 h 338138"/>
                <a:gd name="connsiteX68" fmla="*/ 184389 w 309563"/>
                <a:gd name="connsiteY68" fmla="*/ 5283 h 338138"/>
                <a:gd name="connsiteX69" fmla="*/ 193675 w 309563"/>
                <a:gd name="connsiteY69" fmla="*/ 13208 h 338138"/>
                <a:gd name="connsiteX70" fmla="*/ 148572 w 309563"/>
                <a:gd name="connsiteY70" fmla="*/ 33021 h 338138"/>
                <a:gd name="connsiteX71" fmla="*/ 135307 w 309563"/>
                <a:gd name="connsiteY71" fmla="*/ 44909 h 338138"/>
                <a:gd name="connsiteX72" fmla="*/ 30510 w 309563"/>
                <a:gd name="connsiteY72" fmla="*/ 44909 h 338138"/>
                <a:gd name="connsiteX73" fmla="*/ 30510 w 309563"/>
                <a:gd name="connsiteY73" fmla="*/ 283983 h 338138"/>
                <a:gd name="connsiteX74" fmla="*/ 163164 w 309563"/>
                <a:gd name="connsiteY74" fmla="*/ 283983 h 338138"/>
                <a:gd name="connsiteX75" fmla="*/ 163164 w 309563"/>
                <a:gd name="connsiteY75" fmla="*/ 187561 h 338138"/>
                <a:gd name="connsiteX76" fmla="*/ 193675 w 309563"/>
                <a:gd name="connsiteY76" fmla="*/ 180957 h 338138"/>
                <a:gd name="connsiteX77" fmla="*/ 193675 w 309563"/>
                <a:gd name="connsiteY77" fmla="*/ 328892 h 338138"/>
                <a:gd name="connsiteX78" fmla="*/ 184389 w 309563"/>
                <a:gd name="connsiteY78" fmla="*/ 338138 h 338138"/>
                <a:gd name="connsiteX79" fmla="*/ 9286 w 309563"/>
                <a:gd name="connsiteY79" fmla="*/ 338138 h 338138"/>
                <a:gd name="connsiteX80" fmla="*/ 0 w 309563"/>
                <a:gd name="connsiteY80" fmla="*/ 328892 h 338138"/>
                <a:gd name="connsiteX81" fmla="*/ 0 w 309563"/>
                <a:gd name="connsiteY81" fmla="*/ 14529 h 338138"/>
                <a:gd name="connsiteX82" fmla="*/ 9286 w 309563"/>
                <a:gd name="connsiteY82" fmla="*/ 5283 h 338138"/>
                <a:gd name="connsiteX83" fmla="*/ 21224 w 309563"/>
                <a:gd name="connsiteY83" fmla="*/ 5283 h 338138"/>
                <a:gd name="connsiteX84" fmla="*/ 26531 w 309563"/>
                <a:gd name="connsiteY8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63" h="338138">
                  <a:moveTo>
                    <a:pt x="96838" y="300038"/>
                  </a:moveTo>
                  <a:cubicBezTo>
                    <a:pt x="90700" y="300038"/>
                    <a:pt x="85725" y="304658"/>
                    <a:pt x="85725" y="310357"/>
                  </a:cubicBezTo>
                  <a:cubicBezTo>
                    <a:pt x="85725" y="316056"/>
                    <a:pt x="90700" y="320676"/>
                    <a:pt x="96838" y="320676"/>
                  </a:cubicBezTo>
                  <a:cubicBezTo>
                    <a:pt x="102976" y="320676"/>
                    <a:pt x="107951" y="316056"/>
                    <a:pt x="107951" y="310357"/>
                  </a:cubicBezTo>
                  <a:cubicBezTo>
                    <a:pt x="107951" y="304658"/>
                    <a:pt x="102976" y="300038"/>
                    <a:pt x="96838" y="300038"/>
                  </a:cubicBezTo>
                  <a:close/>
                  <a:moveTo>
                    <a:pt x="206375" y="68263"/>
                  </a:moveTo>
                  <a:lnTo>
                    <a:pt x="206375" y="112713"/>
                  </a:lnTo>
                  <a:lnTo>
                    <a:pt x="214312" y="112713"/>
                  </a:lnTo>
                  <a:lnTo>
                    <a:pt x="214312" y="85726"/>
                  </a:lnTo>
                  <a:lnTo>
                    <a:pt x="225425" y="107951"/>
                  </a:lnTo>
                  <a:lnTo>
                    <a:pt x="230188" y="107951"/>
                  </a:lnTo>
                  <a:lnTo>
                    <a:pt x="241300" y="85726"/>
                  </a:lnTo>
                  <a:lnTo>
                    <a:pt x="241300" y="112713"/>
                  </a:lnTo>
                  <a:lnTo>
                    <a:pt x="249238" y="112713"/>
                  </a:lnTo>
                  <a:lnTo>
                    <a:pt x="249238" y="103562"/>
                  </a:lnTo>
                  <a:cubicBezTo>
                    <a:pt x="249238" y="103562"/>
                    <a:pt x="249238" y="103562"/>
                    <a:pt x="251925" y="106176"/>
                  </a:cubicBezTo>
                  <a:cubicBezTo>
                    <a:pt x="255955" y="110099"/>
                    <a:pt x="261328" y="112713"/>
                    <a:pt x="266701" y="112713"/>
                  </a:cubicBezTo>
                  <a:cubicBezTo>
                    <a:pt x="277447" y="112713"/>
                    <a:pt x="284163" y="107484"/>
                    <a:pt x="284163" y="99640"/>
                  </a:cubicBezTo>
                  <a:cubicBezTo>
                    <a:pt x="284163" y="90488"/>
                    <a:pt x="276104" y="87874"/>
                    <a:pt x="269387" y="85259"/>
                  </a:cubicBezTo>
                  <a:cubicBezTo>
                    <a:pt x="262671" y="83951"/>
                    <a:pt x="261328" y="82644"/>
                    <a:pt x="261328" y="80029"/>
                  </a:cubicBezTo>
                  <a:cubicBezTo>
                    <a:pt x="261328" y="77415"/>
                    <a:pt x="265357" y="76107"/>
                    <a:pt x="268044" y="76107"/>
                  </a:cubicBezTo>
                  <a:cubicBezTo>
                    <a:pt x="270731" y="76107"/>
                    <a:pt x="274760" y="76107"/>
                    <a:pt x="276104" y="77415"/>
                  </a:cubicBezTo>
                  <a:cubicBezTo>
                    <a:pt x="276104" y="77415"/>
                    <a:pt x="276104" y="77415"/>
                    <a:pt x="278790" y="80029"/>
                  </a:cubicBezTo>
                  <a:cubicBezTo>
                    <a:pt x="278790" y="80029"/>
                    <a:pt x="278790" y="80029"/>
                    <a:pt x="284163" y="73493"/>
                  </a:cubicBezTo>
                  <a:cubicBezTo>
                    <a:pt x="284163" y="73493"/>
                    <a:pt x="284163" y="73493"/>
                    <a:pt x="280133" y="70878"/>
                  </a:cubicBezTo>
                  <a:cubicBezTo>
                    <a:pt x="277447" y="69571"/>
                    <a:pt x="273417" y="68263"/>
                    <a:pt x="268044" y="68263"/>
                  </a:cubicBezTo>
                  <a:cubicBezTo>
                    <a:pt x="258641" y="68263"/>
                    <a:pt x="251925" y="72185"/>
                    <a:pt x="251925" y="80029"/>
                  </a:cubicBezTo>
                  <a:cubicBezTo>
                    <a:pt x="251925" y="89181"/>
                    <a:pt x="261328" y="91796"/>
                    <a:pt x="266701" y="93103"/>
                  </a:cubicBezTo>
                  <a:cubicBezTo>
                    <a:pt x="273417" y="95718"/>
                    <a:pt x="276104" y="97025"/>
                    <a:pt x="276104" y="99640"/>
                  </a:cubicBezTo>
                  <a:cubicBezTo>
                    <a:pt x="276104" y="103562"/>
                    <a:pt x="270731" y="103562"/>
                    <a:pt x="266701" y="103562"/>
                  </a:cubicBezTo>
                  <a:cubicBezTo>
                    <a:pt x="264014" y="103562"/>
                    <a:pt x="259984" y="102254"/>
                    <a:pt x="257298" y="100947"/>
                  </a:cubicBezTo>
                  <a:cubicBezTo>
                    <a:pt x="257298" y="100947"/>
                    <a:pt x="257298" y="100947"/>
                    <a:pt x="254611" y="97025"/>
                  </a:cubicBezTo>
                  <a:cubicBezTo>
                    <a:pt x="254611" y="97025"/>
                    <a:pt x="254611" y="97025"/>
                    <a:pt x="249238" y="103562"/>
                  </a:cubicBezTo>
                  <a:lnTo>
                    <a:pt x="249238" y="68263"/>
                  </a:lnTo>
                  <a:lnTo>
                    <a:pt x="241300" y="68263"/>
                  </a:lnTo>
                  <a:lnTo>
                    <a:pt x="227012" y="93663"/>
                  </a:lnTo>
                  <a:lnTo>
                    <a:pt x="214312" y="68263"/>
                  </a:lnTo>
                  <a:close/>
                  <a:moveTo>
                    <a:pt x="157163" y="68263"/>
                  </a:moveTo>
                  <a:lnTo>
                    <a:pt x="157163" y="112713"/>
                  </a:lnTo>
                  <a:lnTo>
                    <a:pt x="165100" y="112713"/>
                  </a:lnTo>
                  <a:lnTo>
                    <a:pt x="165100" y="85726"/>
                  </a:lnTo>
                  <a:lnTo>
                    <a:pt x="176213" y="107951"/>
                  </a:lnTo>
                  <a:lnTo>
                    <a:pt x="180976" y="107951"/>
                  </a:lnTo>
                  <a:lnTo>
                    <a:pt x="192088" y="85726"/>
                  </a:lnTo>
                  <a:lnTo>
                    <a:pt x="192088" y="112713"/>
                  </a:lnTo>
                  <a:lnTo>
                    <a:pt x="200026" y="112713"/>
                  </a:lnTo>
                  <a:lnTo>
                    <a:pt x="200026" y="68263"/>
                  </a:lnTo>
                  <a:lnTo>
                    <a:pt x="192088" y="68263"/>
                  </a:lnTo>
                  <a:lnTo>
                    <a:pt x="179388" y="93663"/>
                  </a:lnTo>
                  <a:lnTo>
                    <a:pt x="163513" y="68263"/>
                  </a:lnTo>
                  <a:close/>
                  <a:moveTo>
                    <a:pt x="221456" y="20638"/>
                  </a:moveTo>
                  <a:cubicBezTo>
                    <a:pt x="270113" y="20638"/>
                    <a:pt x="309563" y="52014"/>
                    <a:pt x="309563" y="89928"/>
                  </a:cubicBezTo>
                  <a:cubicBezTo>
                    <a:pt x="309563" y="129149"/>
                    <a:pt x="270113" y="160525"/>
                    <a:pt x="221456" y="160525"/>
                  </a:cubicBezTo>
                  <a:cubicBezTo>
                    <a:pt x="218826" y="160525"/>
                    <a:pt x="217511" y="160525"/>
                    <a:pt x="216196" y="160525"/>
                  </a:cubicBezTo>
                  <a:cubicBezTo>
                    <a:pt x="189896" y="173599"/>
                    <a:pt x="170170" y="176213"/>
                    <a:pt x="159650" y="176213"/>
                  </a:cubicBezTo>
                  <a:cubicBezTo>
                    <a:pt x="155705" y="176213"/>
                    <a:pt x="154390" y="174906"/>
                    <a:pt x="153075" y="174906"/>
                  </a:cubicBezTo>
                  <a:cubicBezTo>
                    <a:pt x="151760" y="174906"/>
                    <a:pt x="150445" y="173599"/>
                    <a:pt x="150445" y="172291"/>
                  </a:cubicBezTo>
                  <a:cubicBezTo>
                    <a:pt x="149130" y="170984"/>
                    <a:pt x="150445" y="169676"/>
                    <a:pt x="151760" y="168369"/>
                  </a:cubicBezTo>
                  <a:cubicBezTo>
                    <a:pt x="163595" y="157910"/>
                    <a:pt x="166225" y="150066"/>
                    <a:pt x="167540" y="146144"/>
                  </a:cubicBezTo>
                  <a:cubicBezTo>
                    <a:pt x="145185" y="133071"/>
                    <a:pt x="133350" y="112153"/>
                    <a:pt x="133350" y="89928"/>
                  </a:cubicBezTo>
                  <a:cubicBezTo>
                    <a:pt x="133350" y="52014"/>
                    <a:pt x="172800" y="20638"/>
                    <a:pt x="221456" y="20638"/>
                  </a:cubicBezTo>
                  <a:close/>
                  <a:moveTo>
                    <a:pt x="66675" y="19050"/>
                  </a:moveTo>
                  <a:lnTo>
                    <a:pt x="66675" y="30163"/>
                  </a:lnTo>
                  <a:lnTo>
                    <a:pt x="127000" y="30163"/>
                  </a:lnTo>
                  <a:lnTo>
                    <a:pt x="127000" y="19050"/>
                  </a:lnTo>
                  <a:close/>
                  <a:moveTo>
                    <a:pt x="26531" y="0"/>
                  </a:moveTo>
                  <a:cubicBezTo>
                    <a:pt x="26531" y="0"/>
                    <a:pt x="26531" y="0"/>
                    <a:pt x="45102" y="0"/>
                  </a:cubicBezTo>
                  <a:cubicBezTo>
                    <a:pt x="47755" y="0"/>
                    <a:pt x="50408" y="2641"/>
                    <a:pt x="50408" y="5283"/>
                  </a:cubicBezTo>
                  <a:cubicBezTo>
                    <a:pt x="50408" y="5283"/>
                    <a:pt x="50408" y="5283"/>
                    <a:pt x="184389" y="5283"/>
                  </a:cubicBezTo>
                  <a:cubicBezTo>
                    <a:pt x="188369" y="5283"/>
                    <a:pt x="192348" y="9246"/>
                    <a:pt x="193675" y="13208"/>
                  </a:cubicBezTo>
                  <a:cubicBezTo>
                    <a:pt x="176430" y="17171"/>
                    <a:pt x="160511" y="23775"/>
                    <a:pt x="148572" y="33021"/>
                  </a:cubicBezTo>
                  <a:cubicBezTo>
                    <a:pt x="143266" y="36984"/>
                    <a:pt x="139287" y="40946"/>
                    <a:pt x="135307" y="44909"/>
                  </a:cubicBezTo>
                  <a:cubicBezTo>
                    <a:pt x="135307" y="44909"/>
                    <a:pt x="135307" y="44909"/>
                    <a:pt x="30510" y="44909"/>
                  </a:cubicBezTo>
                  <a:cubicBezTo>
                    <a:pt x="30510" y="44909"/>
                    <a:pt x="30510" y="44909"/>
                    <a:pt x="30510" y="283983"/>
                  </a:cubicBezTo>
                  <a:cubicBezTo>
                    <a:pt x="30510" y="283983"/>
                    <a:pt x="30510" y="283983"/>
                    <a:pt x="163164" y="283983"/>
                  </a:cubicBezTo>
                  <a:lnTo>
                    <a:pt x="163164" y="187561"/>
                  </a:lnTo>
                  <a:cubicBezTo>
                    <a:pt x="172450" y="187561"/>
                    <a:pt x="181736" y="184919"/>
                    <a:pt x="193675" y="180957"/>
                  </a:cubicBezTo>
                  <a:cubicBezTo>
                    <a:pt x="193675" y="180957"/>
                    <a:pt x="193675" y="180957"/>
                    <a:pt x="193675" y="328892"/>
                  </a:cubicBezTo>
                  <a:cubicBezTo>
                    <a:pt x="193675" y="334176"/>
                    <a:pt x="189695" y="338138"/>
                    <a:pt x="184389" y="338138"/>
                  </a:cubicBezTo>
                  <a:cubicBezTo>
                    <a:pt x="184389" y="338138"/>
                    <a:pt x="184389" y="338138"/>
                    <a:pt x="9286" y="338138"/>
                  </a:cubicBezTo>
                  <a:cubicBezTo>
                    <a:pt x="3979" y="338138"/>
                    <a:pt x="0" y="334176"/>
                    <a:pt x="0" y="328892"/>
                  </a:cubicBezTo>
                  <a:cubicBezTo>
                    <a:pt x="0" y="328892"/>
                    <a:pt x="0" y="328892"/>
                    <a:pt x="0" y="14529"/>
                  </a:cubicBezTo>
                  <a:cubicBezTo>
                    <a:pt x="0" y="9246"/>
                    <a:pt x="3979" y="5283"/>
                    <a:pt x="9286" y="5283"/>
                  </a:cubicBezTo>
                  <a:cubicBezTo>
                    <a:pt x="9286" y="5283"/>
                    <a:pt x="9286" y="5283"/>
                    <a:pt x="21224" y="5283"/>
                  </a:cubicBezTo>
                  <a:cubicBezTo>
                    <a:pt x="21224" y="2641"/>
                    <a:pt x="23877" y="0"/>
                    <a:pt x="265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4773982" y="3005478"/>
              <a:ext cx="565317" cy="704170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03493" y="2340618"/>
            <a:ext cx="2282500" cy="886776"/>
            <a:chOff x="11884" y="3191"/>
            <a:chExt cx="1639" cy="1397"/>
          </a:xfrm>
        </p:grpSpPr>
        <p:sp>
          <p:nvSpPr>
            <p:cNvPr id="21" name="文本框 20"/>
            <p:cNvSpPr txBox="1"/>
            <p:nvPr/>
          </p:nvSpPr>
          <p:spPr>
            <a:xfrm>
              <a:off x="11884" y="3744"/>
              <a:ext cx="1638" cy="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11884" y="3191"/>
              <a:ext cx="16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02100" y="3716626"/>
            <a:ext cx="2282500" cy="886776"/>
            <a:chOff x="11884" y="3191"/>
            <a:chExt cx="1639" cy="1397"/>
          </a:xfrm>
        </p:grpSpPr>
        <p:sp>
          <p:nvSpPr>
            <p:cNvPr id="24" name="文本框 23"/>
            <p:cNvSpPr txBox="1"/>
            <p:nvPr/>
          </p:nvSpPr>
          <p:spPr>
            <a:xfrm>
              <a:off x="11884" y="3744"/>
              <a:ext cx="1638" cy="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76"/>
            <p:cNvSpPr txBox="1"/>
            <p:nvPr/>
          </p:nvSpPr>
          <p:spPr>
            <a:xfrm>
              <a:off x="11884" y="3191"/>
              <a:ext cx="16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689501" y="2357755"/>
            <a:ext cx="2282500" cy="886776"/>
            <a:chOff x="11884" y="3191"/>
            <a:chExt cx="1639" cy="1397"/>
          </a:xfrm>
        </p:grpSpPr>
        <p:sp>
          <p:nvSpPr>
            <p:cNvPr id="27" name="文本框 26"/>
            <p:cNvSpPr txBox="1"/>
            <p:nvPr/>
          </p:nvSpPr>
          <p:spPr>
            <a:xfrm>
              <a:off x="11884" y="3744"/>
              <a:ext cx="1638" cy="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76"/>
            <p:cNvSpPr txBox="1"/>
            <p:nvPr/>
          </p:nvSpPr>
          <p:spPr>
            <a:xfrm>
              <a:off x="11884" y="3191"/>
              <a:ext cx="16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88109" y="3733764"/>
            <a:ext cx="2282500" cy="886776"/>
            <a:chOff x="11884" y="3191"/>
            <a:chExt cx="1639" cy="1397"/>
          </a:xfrm>
        </p:grpSpPr>
        <p:sp>
          <p:nvSpPr>
            <p:cNvPr id="30" name="文本框 29"/>
            <p:cNvSpPr txBox="1"/>
            <p:nvPr/>
          </p:nvSpPr>
          <p:spPr>
            <a:xfrm>
              <a:off x="11884" y="3744"/>
              <a:ext cx="1638" cy="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</a:t>
              </a:r>
              <a:endParaRPr lang="en-US" altLang="zh-CN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76"/>
            <p:cNvSpPr txBox="1"/>
            <p:nvPr/>
          </p:nvSpPr>
          <p:spPr>
            <a:xfrm>
              <a:off x="11884" y="3191"/>
              <a:ext cx="16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2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2" y="4145584"/>
            <a:ext cx="1705666" cy="25678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38" y="4147182"/>
            <a:ext cx="1873131" cy="256780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15223" y="3064065"/>
            <a:ext cx="3673475" cy="84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zh-CN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展望未来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31686" y="3930904"/>
            <a:ext cx="5928627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27748" y="1950541"/>
            <a:ext cx="3673475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en-US" altLang="zh-CN" sz="6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  <a:endParaRPr kumimoji="1" lang="zh-CN" altLang="en-US" sz="6600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: 单圆角 22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28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Freeform 471"/>
          <p:cNvSpPr>
            <a:spLocks noEditPoints="1"/>
          </p:cNvSpPr>
          <p:nvPr/>
        </p:nvSpPr>
        <p:spPr bwMode="auto">
          <a:xfrm>
            <a:off x="6357387" y="4128305"/>
            <a:ext cx="967236" cy="738967"/>
          </a:xfrm>
          <a:custGeom>
            <a:avLst/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476"/>
          <p:cNvSpPr>
            <a:spLocks noEditPoints="1"/>
          </p:cNvSpPr>
          <p:nvPr/>
        </p:nvSpPr>
        <p:spPr bwMode="auto">
          <a:xfrm>
            <a:off x="1935371" y="1824049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Oval 493"/>
          <p:cNvSpPr>
            <a:spLocks noChangeArrowheads="1"/>
          </p:cNvSpPr>
          <p:nvPr/>
        </p:nvSpPr>
        <p:spPr bwMode="auto">
          <a:xfrm>
            <a:off x="1935370" y="4204589"/>
            <a:ext cx="730404" cy="662683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 497"/>
          <p:cNvSpPr>
            <a:spLocks noEditPoints="1"/>
          </p:cNvSpPr>
          <p:nvPr/>
        </p:nvSpPr>
        <p:spPr bwMode="auto">
          <a:xfrm>
            <a:off x="6357389" y="1824050"/>
            <a:ext cx="563836" cy="777833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35370" y="2670826"/>
            <a:ext cx="3709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357385" y="2670826"/>
            <a:ext cx="3680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935370" y="5026265"/>
            <a:ext cx="3709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57385" y="5026265"/>
            <a:ext cx="3680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98"/>
          <p:cNvSpPr txBox="1"/>
          <p:nvPr/>
        </p:nvSpPr>
        <p:spPr>
          <a:xfrm>
            <a:off x="4537841" y="2089233"/>
            <a:ext cx="1223411" cy="400108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/>
            <a:r>
              <a:rPr lang="zh-CN" altLang="en-US" sz="2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TextBox 499"/>
          <p:cNvSpPr txBox="1"/>
          <p:nvPr/>
        </p:nvSpPr>
        <p:spPr>
          <a:xfrm>
            <a:off x="8930652" y="2089233"/>
            <a:ext cx="1223411" cy="400108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/>
            <a:r>
              <a:rPr lang="zh-CN" altLang="en-US" sz="2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TextBox 500"/>
          <p:cNvSpPr txBox="1"/>
          <p:nvPr/>
        </p:nvSpPr>
        <p:spPr>
          <a:xfrm>
            <a:off x="4537841" y="4414216"/>
            <a:ext cx="1223411" cy="400108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/>
            <a:r>
              <a:rPr lang="zh-CN" altLang="en-US" sz="2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TextBox 501"/>
          <p:cNvSpPr txBox="1"/>
          <p:nvPr/>
        </p:nvSpPr>
        <p:spPr>
          <a:xfrm>
            <a:off x="8930652" y="4414216"/>
            <a:ext cx="1223411" cy="400108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/>
            <a:r>
              <a:rPr lang="zh-CN" altLang="en-US" sz="2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TextBox 503"/>
          <p:cNvSpPr txBox="1"/>
          <p:nvPr/>
        </p:nvSpPr>
        <p:spPr>
          <a:xfrm>
            <a:off x="1810147" y="2760875"/>
            <a:ext cx="4061599" cy="70057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504"/>
          <p:cNvSpPr txBox="1"/>
          <p:nvPr/>
        </p:nvSpPr>
        <p:spPr>
          <a:xfrm>
            <a:off x="6255789" y="2760875"/>
            <a:ext cx="4061599" cy="70057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505"/>
          <p:cNvSpPr txBox="1"/>
          <p:nvPr/>
        </p:nvSpPr>
        <p:spPr>
          <a:xfrm>
            <a:off x="1810147" y="5126739"/>
            <a:ext cx="4061599" cy="70057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506"/>
          <p:cNvSpPr txBox="1"/>
          <p:nvPr/>
        </p:nvSpPr>
        <p:spPr>
          <a:xfrm>
            <a:off x="6255789" y="5126739"/>
            <a:ext cx="4061599" cy="70057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28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2" y="4145584"/>
            <a:ext cx="1705666" cy="256780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38" y="4147182"/>
            <a:ext cx="1873131" cy="256780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56366" y="1086748"/>
            <a:ext cx="10297845" cy="3947747"/>
            <a:chOff x="2256366" y="1086748"/>
            <a:chExt cx="10297845" cy="3947747"/>
          </a:xfrm>
        </p:grpSpPr>
        <p:sp>
          <p:nvSpPr>
            <p:cNvPr id="6" name="文本框 5"/>
            <p:cNvSpPr txBox="1"/>
            <p:nvPr/>
          </p:nvSpPr>
          <p:spPr>
            <a:xfrm>
              <a:off x="4536458" y="1086748"/>
              <a:ext cx="23968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5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目    录</a:t>
              </a:r>
            </a:p>
          </p:txBody>
        </p:sp>
        <p:grpSp>
          <p:nvGrpSpPr>
            <p:cNvPr id="7" name="组 2"/>
            <p:cNvGrpSpPr/>
            <p:nvPr/>
          </p:nvGrpSpPr>
          <p:grpSpPr>
            <a:xfrm>
              <a:off x="2256366" y="2489559"/>
              <a:ext cx="5680125" cy="1077218"/>
              <a:chOff x="1880328" y="1151136"/>
              <a:chExt cx="4260094" cy="807913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880328" y="1151136"/>
                <a:ext cx="876683" cy="80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64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kumimoji="1" lang="zh-CN" altLang="en-US" sz="64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56426" y="1366579"/>
                <a:ext cx="3183996" cy="37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zh-CN" altLang="en-US" sz="2135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回首过去</a:t>
                </a:r>
              </a:p>
            </p:txBody>
          </p:sp>
          <p:cxnSp>
            <p:nvCxnSpPr>
              <p:cNvPr id="10" name="直线连接符 5"/>
              <p:cNvCxnSpPr/>
              <p:nvPr/>
            </p:nvCxnSpPr>
            <p:spPr>
              <a:xfrm>
                <a:off x="2765775" y="1366579"/>
                <a:ext cx="0" cy="480882"/>
              </a:xfrm>
              <a:prstGeom prst="line">
                <a:avLst/>
              </a:prstGeom>
              <a:ln w="12700" cmpd="sng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 6"/>
            <p:cNvGrpSpPr/>
            <p:nvPr/>
          </p:nvGrpSpPr>
          <p:grpSpPr>
            <a:xfrm>
              <a:off x="2265348" y="3938614"/>
              <a:ext cx="5671145" cy="1077218"/>
              <a:chOff x="1886798" y="1833465"/>
              <a:chExt cx="4085008" cy="80791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2956426" y="2062904"/>
                <a:ext cx="3015380" cy="37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zh-CN" altLang="en-US" sz="2135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工作回顾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886798" y="1833465"/>
                <a:ext cx="841983" cy="80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64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kumimoji="1" lang="zh-CN" altLang="en-US" sz="64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4" name="直线连接符 9"/>
              <p:cNvCxnSpPr/>
              <p:nvPr/>
            </p:nvCxnSpPr>
            <p:spPr>
              <a:xfrm>
                <a:off x="2765775" y="2022518"/>
                <a:ext cx="0" cy="480882"/>
              </a:xfrm>
              <a:prstGeom prst="line">
                <a:avLst/>
              </a:prstGeom>
              <a:ln w="12700" cmpd="sng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 10"/>
            <p:cNvGrpSpPr/>
            <p:nvPr/>
          </p:nvGrpSpPr>
          <p:grpSpPr>
            <a:xfrm>
              <a:off x="6405424" y="2489559"/>
              <a:ext cx="6148787" cy="1077218"/>
              <a:chOff x="1609476" y="2857083"/>
              <a:chExt cx="4611590" cy="807913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2956426" y="3072526"/>
                <a:ext cx="3264640" cy="37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zh-CN" altLang="en-US" sz="2135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颁奖典礼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609476" y="2857083"/>
                <a:ext cx="876682" cy="80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64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kumimoji="1" lang="zh-CN" altLang="en-US" sz="64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8" name="直线连接符 13"/>
              <p:cNvCxnSpPr/>
              <p:nvPr/>
            </p:nvCxnSpPr>
            <p:spPr>
              <a:xfrm>
                <a:off x="2765775" y="3032140"/>
                <a:ext cx="0" cy="480882"/>
              </a:xfrm>
              <a:prstGeom prst="line">
                <a:avLst/>
              </a:prstGeom>
              <a:ln w="12700" cmpd="sng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 14"/>
            <p:cNvGrpSpPr/>
            <p:nvPr/>
          </p:nvGrpSpPr>
          <p:grpSpPr>
            <a:xfrm>
              <a:off x="6423088" y="3957277"/>
              <a:ext cx="6023600" cy="1077218"/>
              <a:chOff x="1622723" y="3822801"/>
              <a:chExt cx="4517700" cy="807913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956426" y="4038244"/>
                <a:ext cx="3183997" cy="37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zh-CN" altLang="en-US" sz="2135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展望未来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622723" y="3822801"/>
                <a:ext cx="876683" cy="80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64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kumimoji="1" lang="zh-CN" altLang="en-US" sz="64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2" name="直线连接符 17"/>
              <p:cNvCxnSpPr/>
              <p:nvPr/>
            </p:nvCxnSpPr>
            <p:spPr>
              <a:xfrm>
                <a:off x="2765775" y="3997858"/>
                <a:ext cx="0" cy="480882"/>
              </a:xfrm>
              <a:prstGeom prst="line">
                <a:avLst/>
              </a:prstGeom>
              <a:ln w="12700" cmpd="sng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4" name="矩形: 单圆角 53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59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flipH="1">
            <a:off x="1887871" y="2214745"/>
            <a:ext cx="9108496" cy="3210757"/>
            <a:chOff x="652397" y="1800463"/>
            <a:chExt cx="7807391" cy="2752113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049508" y="2834245"/>
              <a:ext cx="733425" cy="7336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970016" y="2270509"/>
              <a:ext cx="641350" cy="6351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312788" y="2032310"/>
              <a:ext cx="366712" cy="3668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974649" y="2335616"/>
              <a:ext cx="255588" cy="2556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52397" y="2335616"/>
              <a:ext cx="176212" cy="1762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924550" y="1863983"/>
              <a:ext cx="323850" cy="323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924550" y="2584931"/>
              <a:ext cx="323850" cy="323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5924550" y="3309054"/>
              <a:ext cx="323850" cy="3207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5924550" y="4022061"/>
              <a:ext cx="323850" cy="323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Group 19"/>
            <p:cNvGrpSpPr/>
            <p:nvPr/>
          </p:nvGrpSpPr>
          <p:grpSpPr bwMode="auto">
            <a:xfrm>
              <a:off x="3872032" y="1825871"/>
              <a:ext cx="1733550" cy="2528080"/>
              <a:chOff x="71" y="0"/>
              <a:chExt cx="1335" cy="1947"/>
            </a:xfrm>
          </p:grpSpPr>
          <p:sp>
            <p:nvSpPr>
              <p:cNvPr id="44" name="Freeform 20"/>
              <p:cNvSpPr>
                <a:spLocks noEditPoints="1"/>
              </p:cNvSpPr>
              <p:nvPr/>
            </p:nvSpPr>
            <p:spPr bwMode="auto">
              <a:xfrm>
                <a:off x="71" y="0"/>
                <a:ext cx="1335" cy="1609"/>
              </a:xfrm>
              <a:custGeom>
                <a:avLst/>
                <a:gdLst>
                  <a:gd name="T0" fmla="*/ 282 w 565"/>
                  <a:gd name="T1" fmla="*/ 0 h 681"/>
                  <a:gd name="T2" fmla="*/ 0 w 565"/>
                  <a:gd name="T3" fmla="*/ 283 h 681"/>
                  <a:gd name="T4" fmla="*/ 72 w 565"/>
                  <a:gd name="T5" fmla="*/ 472 h 681"/>
                  <a:gd name="T6" fmla="*/ 72 w 565"/>
                  <a:gd name="T7" fmla="*/ 472 h 681"/>
                  <a:gd name="T8" fmla="*/ 73 w 565"/>
                  <a:gd name="T9" fmla="*/ 473 h 681"/>
                  <a:gd name="T10" fmla="*/ 85 w 565"/>
                  <a:gd name="T11" fmla="*/ 486 h 681"/>
                  <a:gd name="T12" fmla="*/ 151 w 565"/>
                  <a:gd name="T13" fmla="*/ 568 h 681"/>
                  <a:gd name="T14" fmla="*/ 232 w 565"/>
                  <a:gd name="T15" fmla="*/ 681 h 681"/>
                  <a:gd name="T16" fmla="*/ 275 w 565"/>
                  <a:gd name="T17" fmla="*/ 681 h 681"/>
                  <a:gd name="T18" fmla="*/ 289 w 565"/>
                  <a:gd name="T19" fmla="*/ 681 h 681"/>
                  <a:gd name="T20" fmla="*/ 332 w 565"/>
                  <a:gd name="T21" fmla="*/ 681 h 681"/>
                  <a:gd name="T22" fmla="*/ 414 w 565"/>
                  <a:gd name="T23" fmla="*/ 568 h 681"/>
                  <a:gd name="T24" fmla="*/ 477 w 565"/>
                  <a:gd name="T25" fmla="*/ 488 h 681"/>
                  <a:gd name="T26" fmla="*/ 565 w 565"/>
                  <a:gd name="T27" fmla="*/ 283 h 681"/>
                  <a:gd name="T28" fmla="*/ 282 w 565"/>
                  <a:gd name="T29" fmla="*/ 0 h 681"/>
                  <a:gd name="T30" fmla="*/ 388 w 565"/>
                  <a:gd name="T31" fmla="*/ 410 h 681"/>
                  <a:gd name="T32" fmla="*/ 354 w 565"/>
                  <a:gd name="T33" fmla="*/ 455 h 681"/>
                  <a:gd name="T34" fmla="*/ 309 w 565"/>
                  <a:gd name="T35" fmla="*/ 520 h 681"/>
                  <a:gd name="T36" fmla="*/ 286 w 565"/>
                  <a:gd name="T37" fmla="*/ 520 h 681"/>
                  <a:gd name="T38" fmla="*/ 279 w 565"/>
                  <a:gd name="T39" fmla="*/ 520 h 681"/>
                  <a:gd name="T40" fmla="*/ 255 w 565"/>
                  <a:gd name="T41" fmla="*/ 520 h 681"/>
                  <a:gd name="T42" fmla="*/ 211 w 565"/>
                  <a:gd name="T43" fmla="*/ 455 h 681"/>
                  <a:gd name="T44" fmla="*/ 176 w 565"/>
                  <a:gd name="T45" fmla="*/ 408 h 681"/>
                  <a:gd name="T46" fmla="*/ 169 w 565"/>
                  <a:gd name="T47" fmla="*/ 401 h 681"/>
                  <a:gd name="T48" fmla="*/ 168 w 565"/>
                  <a:gd name="T49" fmla="*/ 400 h 681"/>
                  <a:gd name="T50" fmla="*/ 168 w 565"/>
                  <a:gd name="T51" fmla="*/ 400 h 681"/>
                  <a:gd name="T52" fmla="*/ 129 w 565"/>
                  <a:gd name="T53" fmla="*/ 292 h 681"/>
                  <a:gd name="T54" fmla="*/ 282 w 565"/>
                  <a:gd name="T55" fmla="*/ 129 h 681"/>
                  <a:gd name="T56" fmla="*/ 436 w 565"/>
                  <a:gd name="T57" fmla="*/ 292 h 681"/>
                  <a:gd name="T58" fmla="*/ 388 w 565"/>
                  <a:gd name="T59" fmla="*/ 41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5" h="681">
                    <a:moveTo>
                      <a:pt x="282" y="0"/>
                    </a:moveTo>
                    <a:cubicBezTo>
                      <a:pt x="126" y="0"/>
                      <a:pt x="0" y="127"/>
                      <a:pt x="0" y="283"/>
                    </a:cubicBezTo>
                    <a:cubicBezTo>
                      <a:pt x="0" y="356"/>
                      <a:pt x="27" y="422"/>
                      <a:pt x="72" y="472"/>
                    </a:cubicBezTo>
                    <a:cubicBezTo>
                      <a:pt x="72" y="472"/>
                      <a:pt x="72" y="472"/>
                      <a:pt x="72" y="472"/>
                    </a:cubicBezTo>
                    <a:cubicBezTo>
                      <a:pt x="72" y="472"/>
                      <a:pt x="72" y="473"/>
                      <a:pt x="73" y="473"/>
                    </a:cubicBezTo>
                    <a:cubicBezTo>
                      <a:pt x="77" y="478"/>
                      <a:pt x="81" y="482"/>
                      <a:pt x="85" y="486"/>
                    </a:cubicBezTo>
                    <a:cubicBezTo>
                      <a:pt x="102" y="504"/>
                      <a:pt x="131" y="536"/>
                      <a:pt x="151" y="568"/>
                    </a:cubicBezTo>
                    <a:cubicBezTo>
                      <a:pt x="180" y="615"/>
                      <a:pt x="165" y="681"/>
                      <a:pt x="232" y="681"/>
                    </a:cubicBezTo>
                    <a:cubicBezTo>
                      <a:pt x="275" y="681"/>
                      <a:pt x="275" y="681"/>
                      <a:pt x="275" y="681"/>
                    </a:cubicBezTo>
                    <a:cubicBezTo>
                      <a:pt x="289" y="681"/>
                      <a:pt x="289" y="681"/>
                      <a:pt x="289" y="681"/>
                    </a:cubicBezTo>
                    <a:cubicBezTo>
                      <a:pt x="332" y="681"/>
                      <a:pt x="332" y="681"/>
                      <a:pt x="332" y="681"/>
                    </a:cubicBezTo>
                    <a:cubicBezTo>
                      <a:pt x="399" y="681"/>
                      <a:pt x="385" y="615"/>
                      <a:pt x="414" y="568"/>
                    </a:cubicBezTo>
                    <a:cubicBezTo>
                      <a:pt x="433" y="538"/>
                      <a:pt x="460" y="507"/>
                      <a:pt x="477" y="488"/>
                    </a:cubicBezTo>
                    <a:cubicBezTo>
                      <a:pt x="531" y="437"/>
                      <a:pt x="565" y="364"/>
                      <a:pt x="565" y="283"/>
                    </a:cubicBezTo>
                    <a:cubicBezTo>
                      <a:pt x="565" y="127"/>
                      <a:pt x="439" y="0"/>
                      <a:pt x="282" y="0"/>
                    </a:cubicBezTo>
                    <a:close/>
                    <a:moveTo>
                      <a:pt x="388" y="410"/>
                    </a:moveTo>
                    <a:cubicBezTo>
                      <a:pt x="379" y="420"/>
                      <a:pt x="364" y="438"/>
                      <a:pt x="354" y="455"/>
                    </a:cubicBezTo>
                    <a:cubicBezTo>
                      <a:pt x="338" y="482"/>
                      <a:pt x="346" y="520"/>
                      <a:pt x="309" y="520"/>
                    </a:cubicBezTo>
                    <a:cubicBezTo>
                      <a:pt x="286" y="520"/>
                      <a:pt x="286" y="520"/>
                      <a:pt x="286" y="520"/>
                    </a:cubicBezTo>
                    <a:cubicBezTo>
                      <a:pt x="279" y="520"/>
                      <a:pt x="279" y="520"/>
                      <a:pt x="279" y="520"/>
                    </a:cubicBezTo>
                    <a:cubicBezTo>
                      <a:pt x="255" y="520"/>
                      <a:pt x="255" y="520"/>
                      <a:pt x="255" y="520"/>
                    </a:cubicBezTo>
                    <a:cubicBezTo>
                      <a:pt x="219" y="520"/>
                      <a:pt x="227" y="482"/>
                      <a:pt x="211" y="455"/>
                    </a:cubicBezTo>
                    <a:cubicBezTo>
                      <a:pt x="201" y="437"/>
                      <a:pt x="185" y="419"/>
                      <a:pt x="176" y="408"/>
                    </a:cubicBezTo>
                    <a:cubicBezTo>
                      <a:pt x="173" y="406"/>
                      <a:pt x="171" y="403"/>
                      <a:pt x="169" y="401"/>
                    </a:cubicBezTo>
                    <a:cubicBezTo>
                      <a:pt x="169" y="401"/>
                      <a:pt x="168" y="400"/>
                      <a:pt x="168" y="400"/>
                    </a:cubicBezTo>
                    <a:cubicBezTo>
                      <a:pt x="168" y="400"/>
                      <a:pt x="168" y="400"/>
                      <a:pt x="168" y="400"/>
                    </a:cubicBezTo>
                    <a:cubicBezTo>
                      <a:pt x="144" y="371"/>
                      <a:pt x="129" y="333"/>
                      <a:pt x="129" y="292"/>
                    </a:cubicBezTo>
                    <a:cubicBezTo>
                      <a:pt x="129" y="202"/>
                      <a:pt x="198" y="129"/>
                      <a:pt x="282" y="129"/>
                    </a:cubicBezTo>
                    <a:cubicBezTo>
                      <a:pt x="367" y="129"/>
                      <a:pt x="436" y="202"/>
                      <a:pt x="436" y="292"/>
                    </a:cubicBezTo>
                    <a:cubicBezTo>
                      <a:pt x="436" y="338"/>
                      <a:pt x="417" y="380"/>
                      <a:pt x="388" y="41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21"/>
              <p:cNvSpPr/>
              <p:nvPr/>
            </p:nvSpPr>
            <p:spPr bwMode="auto">
              <a:xfrm>
                <a:off x="513" y="1621"/>
                <a:ext cx="449" cy="108"/>
              </a:xfrm>
              <a:custGeom>
                <a:avLst/>
                <a:gdLst>
                  <a:gd name="T0" fmla="*/ 168 w 190"/>
                  <a:gd name="T1" fmla="*/ 0 h 46"/>
                  <a:gd name="T2" fmla="*/ 20 w 190"/>
                  <a:gd name="T3" fmla="*/ 0 h 46"/>
                  <a:gd name="T4" fmla="*/ 0 w 190"/>
                  <a:gd name="T5" fmla="*/ 23 h 46"/>
                  <a:gd name="T6" fmla="*/ 0 w 190"/>
                  <a:gd name="T7" fmla="*/ 24 h 46"/>
                  <a:gd name="T8" fmla="*/ 20 w 190"/>
                  <a:gd name="T9" fmla="*/ 46 h 46"/>
                  <a:gd name="T10" fmla="*/ 168 w 190"/>
                  <a:gd name="T11" fmla="*/ 46 h 46"/>
                  <a:gd name="T12" fmla="*/ 190 w 190"/>
                  <a:gd name="T13" fmla="*/ 24 h 46"/>
                  <a:gd name="T14" fmla="*/ 190 w 190"/>
                  <a:gd name="T15" fmla="*/ 23 h 46"/>
                  <a:gd name="T16" fmla="*/ 168 w 19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46">
                    <a:moveTo>
                      <a:pt x="16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2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5"/>
                      <a:pt x="9" y="46"/>
                      <a:pt x="20" y="46"/>
                    </a:cubicBezTo>
                    <a:cubicBezTo>
                      <a:pt x="168" y="46"/>
                      <a:pt x="168" y="46"/>
                      <a:pt x="168" y="46"/>
                    </a:cubicBezTo>
                    <a:cubicBezTo>
                      <a:pt x="180" y="46"/>
                      <a:pt x="190" y="35"/>
                      <a:pt x="190" y="24"/>
                    </a:cubicBezTo>
                    <a:cubicBezTo>
                      <a:pt x="190" y="23"/>
                      <a:pt x="190" y="23"/>
                      <a:pt x="190" y="23"/>
                    </a:cubicBezTo>
                    <a:cubicBezTo>
                      <a:pt x="190" y="12"/>
                      <a:pt x="180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22"/>
              <p:cNvSpPr/>
              <p:nvPr/>
            </p:nvSpPr>
            <p:spPr bwMode="auto">
              <a:xfrm>
                <a:off x="513" y="1748"/>
                <a:ext cx="449" cy="199"/>
              </a:xfrm>
              <a:custGeom>
                <a:avLst/>
                <a:gdLst>
                  <a:gd name="T0" fmla="*/ 168 w 190"/>
                  <a:gd name="T1" fmla="*/ 0 h 84"/>
                  <a:gd name="T2" fmla="*/ 20 w 190"/>
                  <a:gd name="T3" fmla="*/ 0 h 84"/>
                  <a:gd name="T4" fmla="*/ 0 w 190"/>
                  <a:gd name="T5" fmla="*/ 22 h 84"/>
                  <a:gd name="T6" fmla="*/ 0 w 190"/>
                  <a:gd name="T7" fmla="*/ 22 h 84"/>
                  <a:gd name="T8" fmla="*/ 20 w 190"/>
                  <a:gd name="T9" fmla="*/ 41 h 84"/>
                  <a:gd name="T10" fmla="*/ 48 w 190"/>
                  <a:gd name="T11" fmla="*/ 41 h 84"/>
                  <a:gd name="T12" fmla="*/ 48 w 190"/>
                  <a:gd name="T13" fmla="*/ 46 h 84"/>
                  <a:gd name="T14" fmla="*/ 95 w 190"/>
                  <a:gd name="T15" fmla="*/ 84 h 84"/>
                  <a:gd name="T16" fmla="*/ 141 w 190"/>
                  <a:gd name="T17" fmla="*/ 46 h 84"/>
                  <a:gd name="T18" fmla="*/ 141 w 190"/>
                  <a:gd name="T19" fmla="*/ 41 h 84"/>
                  <a:gd name="T20" fmla="*/ 168 w 190"/>
                  <a:gd name="T21" fmla="*/ 41 h 84"/>
                  <a:gd name="T22" fmla="*/ 190 w 190"/>
                  <a:gd name="T23" fmla="*/ 22 h 84"/>
                  <a:gd name="T24" fmla="*/ 190 w 190"/>
                  <a:gd name="T25" fmla="*/ 22 h 84"/>
                  <a:gd name="T26" fmla="*/ 168 w 190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84">
                    <a:moveTo>
                      <a:pt x="16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1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33"/>
                      <a:pt x="9" y="41"/>
                      <a:pt x="20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3"/>
                      <a:pt x="48" y="44"/>
                      <a:pt x="48" y="46"/>
                    </a:cubicBezTo>
                    <a:cubicBezTo>
                      <a:pt x="48" y="67"/>
                      <a:pt x="69" y="84"/>
                      <a:pt x="95" y="84"/>
                    </a:cubicBezTo>
                    <a:cubicBezTo>
                      <a:pt x="120" y="84"/>
                      <a:pt x="141" y="67"/>
                      <a:pt x="141" y="46"/>
                    </a:cubicBezTo>
                    <a:cubicBezTo>
                      <a:pt x="141" y="44"/>
                      <a:pt x="141" y="43"/>
                      <a:pt x="141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80" y="41"/>
                      <a:pt x="190" y="33"/>
                      <a:pt x="190" y="22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190" y="11"/>
                      <a:pt x="180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631" y="605"/>
                <a:ext cx="215" cy="276"/>
              </a:xfrm>
              <a:custGeom>
                <a:avLst/>
                <a:gdLst>
                  <a:gd name="T0" fmla="*/ 88 w 91"/>
                  <a:gd name="T1" fmla="*/ 0 h 117"/>
                  <a:gd name="T2" fmla="*/ 3 w 91"/>
                  <a:gd name="T3" fmla="*/ 0 h 117"/>
                  <a:gd name="T4" fmla="*/ 0 w 91"/>
                  <a:gd name="T5" fmla="*/ 3 h 117"/>
                  <a:gd name="T6" fmla="*/ 0 w 91"/>
                  <a:gd name="T7" fmla="*/ 114 h 117"/>
                  <a:gd name="T8" fmla="*/ 3 w 91"/>
                  <a:gd name="T9" fmla="*/ 116 h 117"/>
                  <a:gd name="T10" fmla="*/ 43 w 91"/>
                  <a:gd name="T11" fmla="*/ 92 h 117"/>
                  <a:gd name="T12" fmla="*/ 48 w 91"/>
                  <a:gd name="T13" fmla="*/ 92 h 117"/>
                  <a:gd name="T14" fmla="*/ 88 w 91"/>
                  <a:gd name="T15" fmla="*/ 116 h 117"/>
                  <a:gd name="T16" fmla="*/ 91 w 91"/>
                  <a:gd name="T17" fmla="*/ 114 h 117"/>
                  <a:gd name="T18" fmla="*/ 91 w 91"/>
                  <a:gd name="T19" fmla="*/ 3 h 117"/>
                  <a:gd name="T20" fmla="*/ 88 w 91"/>
                  <a:gd name="T21" fmla="*/ 0 h 117"/>
                  <a:gd name="T22" fmla="*/ 65 w 91"/>
                  <a:gd name="T23" fmla="*/ 49 h 117"/>
                  <a:gd name="T24" fmla="*/ 62 w 91"/>
                  <a:gd name="T25" fmla="*/ 53 h 117"/>
                  <a:gd name="T26" fmla="*/ 50 w 91"/>
                  <a:gd name="T27" fmla="*/ 53 h 117"/>
                  <a:gd name="T28" fmla="*/ 50 w 91"/>
                  <a:gd name="T29" fmla="*/ 64 h 117"/>
                  <a:gd name="T30" fmla="*/ 47 w 91"/>
                  <a:gd name="T31" fmla="*/ 67 h 117"/>
                  <a:gd name="T32" fmla="*/ 44 w 91"/>
                  <a:gd name="T33" fmla="*/ 67 h 117"/>
                  <a:gd name="T34" fmla="*/ 41 w 91"/>
                  <a:gd name="T35" fmla="*/ 64 h 117"/>
                  <a:gd name="T36" fmla="*/ 41 w 91"/>
                  <a:gd name="T37" fmla="*/ 53 h 117"/>
                  <a:gd name="T38" fmla="*/ 29 w 91"/>
                  <a:gd name="T39" fmla="*/ 53 h 117"/>
                  <a:gd name="T40" fmla="*/ 26 w 91"/>
                  <a:gd name="T41" fmla="*/ 49 h 117"/>
                  <a:gd name="T42" fmla="*/ 26 w 91"/>
                  <a:gd name="T43" fmla="*/ 46 h 117"/>
                  <a:gd name="T44" fmla="*/ 29 w 91"/>
                  <a:gd name="T45" fmla="*/ 43 h 117"/>
                  <a:gd name="T46" fmla="*/ 41 w 91"/>
                  <a:gd name="T47" fmla="*/ 43 h 117"/>
                  <a:gd name="T48" fmla="*/ 41 w 91"/>
                  <a:gd name="T49" fmla="*/ 31 h 117"/>
                  <a:gd name="T50" fmla="*/ 44 w 91"/>
                  <a:gd name="T51" fmla="*/ 28 h 117"/>
                  <a:gd name="T52" fmla="*/ 47 w 91"/>
                  <a:gd name="T53" fmla="*/ 28 h 117"/>
                  <a:gd name="T54" fmla="*/ 50 w 91"/>
                  <a:gd name="T55" fmla="*/ 31 h 117"/>
                  <a:gd name="T56" fmla="*/ 50 w 91"/>
                  <a:gd name="T57" fmla="*/ 43 h 117"/>
                  <a:gd name="T58" fmla="*/ 62 w 91"/>
                  <a:gd name="T59" fmla="*/ 43 h 117"/>
                  <a:gd name="T60" fmla="*/ 65 w 91"/>
                  <a:gd name="T61" fmla="*/ 46 h 117"/>
                  <a:gd name="T62" fmla="*/ 65 w 91"/>
                  <a:gd name="T63" fmla="*/ 4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1" h="117">
                    <a:moveTo>
                      <a:pt x="8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6"/>
                      <a:pt x="1" y="117"/>
                      <a:pt x="3" y="11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4" y="91"/>
                      <a:pt x="47" y="91"/>
                      <a:pt x="48" y="92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90" y="117"/>
                      <a:pt x="91" y="116"/>
                      <a:pt x="91" y="114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8" y="0"/>
                    </a:cubicBezTo>
                    <a:close/>
                    <a:moveTo>
                      <a:pt x="65" y="49"/>
                    </a:moveTo>
                    <a:cubicBezTo>
                      <a:pt x="65" y="51"/>
                      <a:pt x="64" y="53"/>
                      <a:pt x="62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6"/>
                      <a:pt x="49" y="67"/>
                      <a:pt x="47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2" y="67"/>
                      <a:pt x="41" y="66"/>
                      <a:pt x="41" y="6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7" y="53"/>
                      <a:pt x="26" y="51"/>
                      <a:pt x="26" y="49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4"/>
                      <a:pt x="27" y="43"/>
                      <a:pt x="29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29"/>
                      <a:pt x="42" y="28"/>
                      <a:pt x="44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9" y="28"/>
                      <a:pt x="50" y="29"/>
                      <a:pt x="50" y="31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4" y="43"/>
                      <a:pt x="65" y="44"/>
                      <a:pt x="65" y="46"/>
                    </a:cubicBezTo>
                    <a:lnTo>
                      <a:pt x="65" y="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24"/>
              <p:cNvSpPr/>
              <p:nvPr/>
            </p:nvSpPr>
            <p:spPr bwMode="auto">
              <a:xfrm>
                <a:off x="692" y="543"/>
                <a:ext cx="215" cy="279"/>
              </a:xfrm>
              <a:custGeom>
                <a:avLst/>
                <a:gdLst>
                  <a:gd name="T0" fmla="*/ 87 w 91"/>
                  <a:gd name="T1" fmla="*/ 0 h 118"/>
                  <a:gd name="T2" fmla="*/ 91 w 91"/>
                  <a:gd name="T3" fmla="*/ 3 h 118"/>
                  <a:gd name="T4" fmla="*/ 91 w 91"/>
                  <a:gd name="T5" fmla="*/ 115 h 118"/>
                  <a:gd name="T6" fmla="*/ 88 w 91"/>
                  <a:gd name="T7" fmla="*/ 117 h 118"/>
                  <a:gd name="T8" fmla="*/ 77 w 91"/>
                  <a:gd name="T9" fmla="*/ 109 h 118"/>
                  <a:gd name="T10" fmla="*/ 75 w 91"/>
                  <a:gd name="T11" fmla="*/ 104 h 118"/>
                  <a:gd name="T12" fmla="*/ 75 w 91"/>
                  <a:gd name="T13" fmla="*/ 19 h 118"/>
                  <a:gd name="T14" fmla="*/ 71 w 91"/>
                  <a:gd name="T15" fmla="*/ 16 h 118"/>
                  <a:gd name="T16" fmla="*/ 3 w 91"/>
                  <a:gd name="T17" fmla="*/ 16 h 118"/>
                  <a:gd name="T18" fmla="*/ 0 w 91"/>
                  <a:gd name="T19" fmla="*/ 13 h 118"/>
                  <a:gd name="T20" fmla="*/ 0 w 91"/>
                  <a:gd name="T21" fmla="*/ 3 h 118"/>
                  <a:gd name="T22" fmla="*/ 3 w 91"/>
                  <a:gd name="T23" fmla="*/ 0 h 118"/>
                  <a:gd name="T24" fmla="*/ 87 w 91"/>
                  <a:gd name="T2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" h="118">
                    <a:moveTo>
                      <a:pt x="87" y="0"/>
                    </a:moveTo>
                    <a:cubicBezTo>
                      <a:pt x="89" y="0"/>
                      <a:pt x="91" y="2"/>
                      <a:pt x="91" y="3"/>
                    </a:cubicBezTo>
                    <a:cubicBezTo>
                      <a:pt x="91" y="115"/>
                      <a:pt x="91" y="115"/>
                      <a:pt x="91" y="115"/>
                    </a:cubicBezTo>
                    <a:cubicBezTo>
                      <a:pt x="91" y="117"/>
                      <a:pt x="89" y="118"/>
                      <a:pt x="88" y="117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6" y="108"/>
                      <a:pt x="75" y="106"/>
                      <a:pt x="75" y="104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18"/>
                      <a:pt x="73" y="16"/>
                      <a:pt x="71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5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5"/>
            <p:cNvGrpSpPr/>
            <p:nvPr/>
          </p:nvGrpSpPr>
          <p:grpSpPr bwMode="auto">
            <a:xfrm>
              <a:off x="6037264" y="4112577"/>
              <a:ext cx="98425" cy="146095"/>
              <a:chOff x="0" y="0"/>
              <a:chExt cx="85" cy="127"/>
            </a:xfrm>
          </p:grpSpPr>
          <p:sp>
            <p:nvSpPr>
              <p:cNvPr id="42" name="Freeform 26"/>
              <p:cNvSpPr>
                <a:spLocks noEditPoints="1"/>
              </p:cNvSpPr>
              <p:nvPr/>
            </p:nvSpPr>
            <p:spPr bwMode="auto">
              <a:xfrm>
                <a:off x="0" y="47"/>
                <a:ext cx="85" cy="80"/>
              </a:xfrm>
              <a:custGeom>
                <a:avLst/>
                <a:gdLst>
                  <a:gd name="T0" fmla="*/ 34 w 36"/>
                  <a:gd name="T1" fmla="*/ 0 h 34"/>
                  <a:gd name="T2" fmla="*/ 2 w 36"/>
                  <a:gd name="T3" fmla="*/ 0 h 34"/>
                  <a:gd name="T4" fmla="*/ 1 w 36"/>
                  <a:gd name="T5" fmla="*/ 0 h 34"/>
                  <a:gd name="T6" fmla="*/ 0 w 36"/>
                  <a:gd name="T7" fmla="*/ 1 h 34"/>
                  <a:gd name="T8" fmla="*/ 0 w 36"/>
                  <a:gd name="T9" fmla="*/ 6 h 34"/>
                  <a:gd name="T10" fmla="*/ 0 w 36"/>
                  <a:gd name="T11" fmla="*/ 32 h 34"/>
                  <a:gd name="T12" fmla="*/ 2 w 36"/>
                  <a:gd name="T13" fmla="*/ 34 h 34"/>
                  <a:gd name="T14" fmla="*/ 34 w 36"/>
                  <a:gd name="T15" fmla="*/ 34 h 34"/>
                  <a:gd name="T16" fmla="*/ 36 w 36"/>
                  <a:gd name="T17" fmla="*/ 32 h 34"/>
                  <a:gd name="T18" fmla="*/ 36 w 36"/>
                  <a:gd name="T19" fmla="*/ 1 h 34"/>
                  <a:gd name="T20" fmla="*/ 34 w 36"/>
                  <a:gd name="T21" fmla="*/ 0 h 34"/>
                  <a:gd name="T22" fmla="*/ 8 w 36"/>
                  <a:gd name="T23" fmla="*/ 7 h 34"/>
                  <a:gd name="T24" fmla="*/ 11 w 36"/>
                  <a:gd name="T25" fmla="*/ 7 h 34"/>
                  <a:gd name="T26" fmla="*/ 11 w 36"/>
                  <a:gd name="T27" fmla="*/ 26 h 34"/>
                  <a:gd name="T28" fmla="*/ 8 w 36"/>
                  <a:gd name="T29" fmla="*/ 26 h 34"/>
                  <a:gd name="T30" fmla="*/ 8 w 36"/>
                  <a:gd name="T31" fmla="*/ 7 h 34"/>
                  <a:gd name="T32" fmla="*/ 16 w 36"/>
                  <a:gd name="T33" fmla="*/ 7 h 34"/>
                  <a:gd name="T34" fmla="*/ 20 w 36"/>
                  <a:gd name="T35" fmla="*/ 7 h 34"/>
                  <a:gd name="T36" fmla="*/ 20 w 36"/>
                  <a:gd name="T37" fmla="*/ 26 h 34"/>
                  <a:gd name="T38" fmla="*/ 16 w 36"/>
                  <a:gd name="T39" fmla="*/ 26 h 34"/>
                  <a:gd name="T40" fmla="*/ 16 w 36"/>
                  <a:gd name="T41" fmla="*/ 7 h 34"/>
                  <a:gd name="T42" fmla="*/ 28 w 36"/>
                  <a:gd name="T43" fmla="*/ 26 h 34"/>
                  <a:gd name="T44" fmla="*/ 25 w 36"/>
                  <a:gd name="T45" fmla="*/ 26 h 34"/>
                  <a:gd name="T46" fmla="*/ 25 w 36"/>
                  <a:gd name="T47" fmla="*/ 7 h 34"/>
                  <a:gd name="T48" fmla="*/ 28 w 36"/>
                  <a:gd name="T49" fmla="*/ 7 h 34"/>
                  <a:gd name="T50" fmla="*/ 28 w 36"/>
                  <a:gd name="T51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3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6" y="33"/>
                      <a:pt x="36" y="3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0"/>
                      <a:pt x="35" y="0"/>
                      <a:pt x="34" y="0"/>
                    </a:cubicBezTo>
                    <a:close/>
                    <a:moveTo>
                      <a:pt x="8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8" y="26"/>
                      <a:pt x="8" y="26"/>
                      <a:pt x="8" y="26"/>
                    </a:cubicBezTo>
                    <a:lnTo>
                      <a:pt x="8" y="7"/>
                    </a:lnTo>
                    <a:close/>
                    <a:moveTo>
                      <a:pt x="16" y="7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7"/>
                    </a:lnTo>
                    <a:close/>
                    <a:moveTo>
                      <a:pt x="28" y="26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8" y="7"/>
                      <a:pt x="28" y="7"/>
                      <a:pt x="28" y="7"/>
                    </a:cubicBez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0" y="0"/>
                <a:ext cx="85" cy="33"/>
              </a:xfrm>
              <a:custGeom>
                <a:avLst/>
                <a:gdLst>
                  <a:gd name="T0" fmla="*/ 34 w 36"/>
                  <a:gd name="T1" fmla="*/ 14 h 14"/>
                  <a:gd name="T2" fmla="*/ 36 w 36"/>
                  <a:gd name="T3" fmla="*/ 12 h 14"/>
                  <a:gd name="T4" fmla="*/ 36 w 36"/>
                  <a:gd name="T5" fmla="*/ 7 h 14"/>
                  <a:gd name="T6" fmla="*/ 34 w 36"/>
                  <a:gd name="T7" fmla="*/ 5 h 14"/>
                  <a:gd name="T8" fmla="*/ 26 w 36"/>
                  <a:gd name="T9" fmla="*/ 5 h 14"/>
                  <a:gd name="T10" fmla="*/ 25 w 36"/>
                  <a:gd name="T11" fmla="*/ 4 h 14"/>
                  <a:gd name="T12" fmla="*/ 25 w 36"/>
                  <a:gd name="T13" fmla="*/ 1 h 14"/>
                  <a:gd name="T14" fmla="*/ 23 w 36"/>
                  <a:gd name="T15" fmla="*/ 0 h 14"/>
                  <a:gd name="T16" fmla="*/ 13 w 36"/>
                  <a:gd name="T17" fmla="*/ 0 h 14"/>
                  <a:gd name="T18" fmla="*/ 12 w 36"/>
                  <a:gd name="T19" fmla="*/ 1 h 14"/>
                  <a:gd name="T20" fmla="*/ 12 w 36"/>
                  <a:gd name="T21" fmla="*/ 4 h 14"/>
                  <a:gd name="T22" fmla="*/ 10 w 36"/>
                  <a:gd name="T23" fmla="*/ 5 h 14"/>
                  <a:gd name="T24" fmla="*/ 2 w 36"/>
                  <a:gd name="T25" fmla="*/ 5 h 14"/>
                  <a:gd name="T26" fmla="*/ 0 w 36"/>
                  <a:gd name="T27" fmla="*/ 7 h 14"/>
                  <a:gd name="T28" fmla="*/ 0 w 36"/>
                  <a:gd name="T29" fmla="*/ 12 h 14"/>
                  <a:gd name="T30" fmla="*/ 2 w 36"/>
                  <a:gd name="T31" fmla="*/ 14 h 14"/>
                  <a:gd name="T32" fmla="*/ 34 w 36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14">
                    <a:moveTo>
                      <a:pt x="34" y="14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6"/>
                      <a:pt x="35" y="5"/>
                      <a:pt x="34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28"/>
            <p:cNvGrpSpPr/>
            <p:nvPr/>
          </p:nvGrpSpPr>
          <p:grpSpPr bwMode="auto">
            <a:xfrm>
              <a:off x="6010275" y="3399570"/>
              <a:ext cx="152400" cy="123863"/>
              <a:chOff x="0" y="0"/>
              <a:chExt cx="132" cy="109"/>
            </a:xfrm>
          </p:grpSpPr>
          <p:sp>
            <p:nvSpPr>
              <p:cNvPr id="40" name="Freeform 29"/>
              <p:cNvSpPr/>
              <p:nvPr/>
            </p:nvSpPr>
            <p:spPr bwMode="auto">
              <a:xfrm>
                <a:off x="83" y="38"/>
                <a:ext cx="49" cy="71"/>
              </a:xfrm>
              <a:custGeom>
                <a:avLst/>
                <a:gdLst>
                  <a:gd name="T0" fmla="*/ 21 w 21"/>
                  <a:gd name="T1" fmla="*/ 15 h 30"/>
                  <a:gd name="T2" fmla="*/ 5 w 21"/>
                  <a:gd name="T3" fmla="*/ 30 h 30"/>
                  <a:gd name="T4" fmla="*/ 0 w 21"/>
                  <a:gd name="T5" fmla="*/ 29 h 30"/>
                  <a:gd name="T6" fmla="*/ 14 w 21"/>
                  <a:gd name="T7" fmla="*/ 9 h 30"/>
                  <a:gd name="T8" fmla="*/ 12 w 21"/>
                  <a:gd name="T9" fmla="*/ 0 h 30"/>
                  <a:gd name="T10" fmla="*/ 21 w 21"/>
                  <a:gd name="T11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1" y="15"/>
                    </a:moveTo>
                    <a:cubicBezTo>
                      <a:pt x="21" y="23"/>
                      <a:pt x="14" y="30"/>
                      <a:pt x="5" y="30"/>
                    </a:cubicBezTo>
                    <a:cubicBezTo>
                      <a:pt x="4" y="30"/>
                      <a:pt x="2" y="30"/>
                      <a:pt x="0" y="29"/>
                    </a:cubicBezTo>
                    <a:cubicBezTo>
                      <a:pt x="8" y="26"/>
                      <a:pt x="14" y="18"/>
                      <a:pt x="14" y="9"/>
                    </a:cubicBezTo>
                    <a:cubicBezTo>
                      <a:pt x="14" y="6"/>
                      <a:pt x="13" y="3"/>
                      <a:pt x="12" y="0"/>
                    </a:cubicBezTo>
                    <a:cubicBezTo>
                      <a:pt x="17" y="3"/>
                      <a:pt x="21" y="8"/>
                      <a:pt x="2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09"/>
              </a:xfrm>
              <a:custGeom>
                <a:avLst/>
                <a:gdLst>
                  <a:gd name="T0" fmla="*/ 45 w 46"/>
                  <a:gd name="T1" fmla="*/ 15 h 46"/>
                  <a:gd name="T2" fmla="*/ 35 w 46"/>
                  <a:gd name="T3" fmla="*/ 4 h 46"/>
                  <a:gd name="T4" fmla="*/ 35 w 46"/>
                  <a:gd name="T5" fmla="*/ 4 h 46"/>
                  <a:gd name="T6" fmla="*/ 23 w 46"/>
                  <a:gd name="T7" fmla="*/ 0 h 46"/>
                  <a:gd name="T8" fmla="*/ 4 w 46"/>
                  <a:gd name="T9" fmla="*/ 10 h 46"/>
                  <a:gd name="T10" fmla="*/ 0 w 46"/>
                  <a:gd name="T11" fmla="*/ 23 h 46"/>
                  <a:gd name="T12" fmla="*/ 5 w 46"/>
                  <a:gd name="T13" fmla="*/ 37 h 46"/>
                  <a:gd name="T14" fmla="*/ 9 w 46"/>
                  <a:gd name="T15" fmla="*/ 42 h 46"/>
                  <a:gd name="T16" fmla="*/ 14 w 46"/>
                  <a:gd name="T17" fmla="*/ 44 h 46"/>
                  <a:gd name="T18" fmla="*/ 14 w 46"/>
                  <a:gd name="T19" fmla="*/ 44 h 46"/>
                  <a:gd name="T20" fmla="*/ 23 w 46"/>
                  <a:gd name="T21" fmla="*/ 46 h 46"/>
                  <a:gd name="T22" fmla="*/ 32 w 46"/>
                  <a:gd name="T23" fmla="*/ 44 h 46"/>
                  <a:gd name="T24" fmla="*/ 36 w 46"/>
                  <a:gd name="T25" fmla="*/ 42 h 46"/>
                  <a:gd name="T26" fmla="*/ 42 w 46"/>
                  <a:gd name="T27" fmla="*/ 36 h 46"/>
                  <a:gd name="T28" fmla="*/ 46 w 46"/>
                  <a:gd name="T29" fmla="*/ 26 h 46"/>
                  <a:gd name="T30" fmla="*/ 46 w 46"/>
                  <a:gd name="T31" fmla="*/ 26 h 46"/>
                  <a:gd name="T32" fmla="*/ 46 w 46"/>
                  <a:gd name="T33" fmla="*/ 23 h 46"/>
                  <a:gd name="T34" fmla="*/ 45 w 46"/>
                  <a:gd name="T35" fmla="*/ 15 h 46"/>
                  <a:gd name="T36" fmla="*/ 31 w 46"/>
                  <a:gd name="T37" fmla="*/ 11 h 46"/>
                  <a:gd name="T38" fmla="*/ 35 w 46"/>
                  <a:gd name="T39" fmla="*/ 15 h 46"/>
                  <a:gd name="T40" fmla="*/ 35 w 46"/>
                  <a:gd name="T41" fmla="*/ 15 h 46"/>
                  <a:gd name="T42" fmla="*/ 31 w 46"/>
                  <a:gd name="T43" fmla="*/ 19 h 46"/>
                  <a:gd name="T44" fmla="*/ 27 w 46"/>
                  <a:gd name="T45" fmla="*/ 15 h 46"/>
                  <a:gd name="T46" fmla="*/ 31 w 46"/>
                  <a:gd name="T47" fmla="*/ 11 h 46"/>
                  <a:gd name="T48" fmla="*/ 31 w 46"/>
                  <a:gd name="T49" fmla="*/ 11 h 46"/>
                  <a:gd name="T50" fmla="*/ 15 w 46"/>
                  <a:gd name="T51" fmla="*/ 36 h 46"/>
                  <a:gd name="T52" fmla="*/ 11 w 46"/>
                  <a:gd name="T53" fmla="*/ 32 h 46"/>
                  <a:gd name="T54" fmla="*/ 15 w 46"/>
                  <a:gd name="T55" fmla="*/ 28 h 46"/>
                  <a:gd name="T56" fmla="*/ 19 w 46"/>
                  <a:gd name="T57" fmla="*/ 32 h 46"/>
                  <a:gd name="T58" fmla="*/ 15 w 46"/>
                  <a:gd name="T59" fmla="*/ 36 h 46"/>
                  <a:gd name="T60" fmla="*/ 15 w 46"/>
                  <a:gd name="T61" fmla="*/ 19 h 46"/>
                  <a:gd name="T62" fmla="*/ 11 w 46"/>
                  <a:gd name="T63" fmla="*/ 15 h 46"/>
                  <a:gd name="T64" fmla="*/ 15 w 46"/>
                  <a:gd name="T65" fmla="*/ 11 h 46"/>
                  <a:gd name="T66" fmla="*/ 19 w 46"/>
                  <a:gd name="T67" fmla="*/ 15 h 46"/>
                  <a:gd name="T68" fmla="*/ 15 w 46"/>
                  <a:gd name="T69" fmla="*/ 19 h 46"/>
                  <a:gd name="T70" fmla="*/ 20 w 46"/>
                  <a:gd name="T71" fmla="*/ 23 h 46"/>
                  <a:gd name="T72" fmla="*/ 22 w 46"/>
                  <a:gd name="T73" fmla="*/ 21 h 46"/>
                  <a:gd name="T74" fmla="*/ 23 w 46"/>
                  <a:gd name="T75" fmla="*/ 21 h 46"/>
                  <a:gd name="T76" fmla="*/ 26 w 46"/>
                  <a:gd name="T77" fmla="*/ 23 h 46"/>
                  <a:gd name="T78" fmla="*/ 25 w 46"/>
                  <a:gd name="T79" fmla="*/ 25 h 46"/>
                  <a:gd name="T80" fmla="*/ 23 w 46"/>
                  <a:gd name="T81" fmla="*/ 26 h 46"/>
                  <a:gd name="T82" fmla="*/ 20 w 46"/>
                  <a:gd name="T83" fmla="*/ 23 h 46"/>
                  <a:gd name="T84" fmla="*/ 31 w 46"/>
                  <a:gd name="T85" fmla="*/ 36 h 46"/>
                  <a:gd name="T86" fmla="*/ 27 w 46"/>
                  <a:gd name="T87" fmla="*/ 32 h 46"/>
                  <a:gd name="T88" fmla="*/ 31 w 46"/>
                  <a:gd name="T89" fmla="*/ 28 h 46"/>
                  <a:gd name="T90" fmla="*/ 35 w 46"/>
                  <a:gd name="T91" fmla="*/ 32 h 46"/>
                  <a:gd name="T92" fmla="*/ 31 w 46"/>
                  <a:gd name="T93" fmla="*/ 3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46">
                    <a:moveTo>
                      <a:pt x="45" y="15"/>
                    </a:moveTo>
                    <a:cubicBezTo>
                      <a:pt x="43" y="10"/>
                      <a:pt x="39" y="6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2"/>
                      <a:pt x="27" y="0"/>
                      <a:pt x="23" y="0"/>
                    </a:cubicBezTo>
                    <a:cubicBezTo>
                      <a:pt x="15" y="0"/>
                      <a:pt x="8" y="4"/>
                      <a:pt x="4" y="10"/>
                    </a:cubicBezTo>
                    <a:cubicBezTo>
                      <a:pt x="2" y="14"/>
                      <a:pt x="0" y="19"/>
                      <a:pt x="0" y="23"/>
                    </a:cubicBezTo>
                    <a:cubicBezTo>
                      <a:pt x="0" y="29"/>
                      <a:pt x="2" y="33"/>
                      <a:pt x="5" y="37"/>
                    </a:cubicBezTo>
                    <a:cubicBezTo>
                      <a:pt x="6" y="39"/>
                      <a:pt x="8" y="40"/>
                      <a:pt x="9" y="42"/>
                    </a:cubicBezTo>
                    <a:cubicBezTo>
                      <a:pt x="11" y="43"/>
                      <a:pt x="12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7" y="46"/>
                      <a:pt x="20" y="46"/>
                      <a:pt x="23" y="46"/>
                    </a:cubicBezTo>
                    <a:cubicBezTo>
                      <a:pt x="26" y="46"/>
                      <a:pt x="30" y="46"/>
                      <a:pt x="32" y="44"/>
                    </a:cubicBezTo>
                    <a:cubicBezTo>
                      <a:pt x="34" y="44"/>
                      <a:pt x="35" y="43"/>
                      <a:pt x="36" y="42"/>
                    </a:cubicBezTo>
                    <a:cubicBezTo>
                      <a:pt x="38" y="41"/>
                      <a:pt x="40" y="39"/>
                      <a:pt x="42" y="36"/>
                    </a:cubicBezTo>
                    <a:cubicBezTo>
                      <a:pt x="44" y="33"/>
                      <a:pt x="45" y="30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5"/>
                      <a:pt x="46" y="24"/>
                      <a:pt x="46" y="23"/>
                    </a:cubicBezTo>
                    <a:cubicBezTo>
                      <a:pt x="46" y="21"/>
                      <a:pt x="45" y="18"/>
                      <a:pt x="45" y="15"/>
                    </a:cubicBezTo>
                    <a:close/>
                    <a:moveTo>
                      <a:pt x="31" y="11"/>
                    </a:moveTo>
                    <a:cubicBezTo>
                      <a:pt x="34" y="11"/>
                      <a:pt x="35" y="13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7"/>
                      <a:pt x="33" y="19"/>
                      <a:pt x="31" y="19"/>
                    </a:cubicBezTo>
                    <a:cubicBezTo>
                      <a:pt x="29" y="19"/>
                      <a:pt x="27" y="17"/>
                      <a:pt x="27" y="15"/>
                    </a:cubicBezTo>
                    <a:cubicBezTo>
                      <a:pt x="27" y="13"/>
                      <a:pt x="29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15" y="36"/>
                    </a:moveTo>
                    <a:cubicBezTo>
                      <a:pt x="12" y="36"/>
                      <a:pt x="11" y="34"/>
                      <a:pt x="11" y="32"/>
                    </a:cubicBezTo>
                    <a:cubicBezTo>
                      <a:pt x="11" y="30"/>
                      <a:pt x="12" y="28"/>
                      <a:pt x="15" y="28"/>
                    </a:cubicBezTo>
                    <a:cubicBezTo>
                      <a:pt x="17" y="28"/>
                      <a:pt x="19" y="30"/>
                      <a:pt x="19" y="32"/>
                    </a:cubicBezTo>
                    <a:cubicBezTo>
                      <a:pt x="19" y="34"/>
                      <a:pt x="17" y="36"/>
                      <a:pt x="15" y="36"/>
                    </a:cubicBezTo>
                    <a:close/>
                    <a:moveTo>
                      <a:pt x="15" y="19"/>
                    </a:moveTo>
                    <a:cubicBezTo>
                      <a:pt x="12" y="19"/>
                      <a:pt x="11" y="17"/>
                      <a:pt x="11" y="15"/>
                    </a:cubicBezTo>
                    <a:cubicBezTo>
                      <a:pt x="11" y="13"/>
                      <a:pt x="12" y="11"/>
                      <a:pt x="15" y="11"/>
                    </a:cubicBezTo>
                    <a:cubicBezTo>
                      <a:pt x="17" y="11"/>
                      <a:pt x="19" y="13"/>
                      <a:pt x="19" y="15"/>
                    </a:cubicBezTo>
                    <a:cubicBezTo>
                      <a:pt x="19" y="17"/>
                      <a:pt x="17" y="19"/>
                      <a:pt x="15" y="19"/>
                    </a:cubicBezTo>
                    <a:close/>
                    <a:moveTo>
                      <a:pt x="20" y="23"/>
                    </a:moveTo>
                    <a:cubicBezTo>
                      <a:pt x="20" y="22"/>
                      <a:pt x="21" y="21"/>
                      <a:pt x="22" y="21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5" y="21"/>
                      <a:pt x="26" y="22"/>
                      <a:pt x="26" y="23"/>
                    </a:cubicBezTo>
                    <a:cubicBezTo>
                      <a:pt x="26" y="24"/>
                      <a:pt x="26" y="24"/>
                      <a:pt x="25" y="25"/>
                    </a:cubicBezTo>
                    <a:cubicBezTo>
                      <a:pt x="25" y="26"/>
                      <a:pt x="24" y="26"/>
                      <a:pt x="23" y="26"/>
                    </a:cubicBezTo>
                    <a:cubicBezTo>
                      <a:pt x="22" y="26"/>
                      <a:pt x="20" y="25"/>
                      <a:pt x="20" y="23"/>
                    </a:cubicBezTo>
                    <a:close/>
                    <a:moveTo>
                      <a:pt x="31" y="36"/>
                    </a:moveTo>
                    <a:cubicBezTo>
                      <a:pt x="29" y="36"/>
                      <a:pt x="27" y="34"/>
                      <a:pt x="27" y="32"/>
                    </a:cubicBezTo>
                    <a:cubicBezTo>
                      <a:pt x="27" y="30"/>
                      <a:pt x="29" y="28"/>
                      <a:pt x="31" y="28"/>
                    </a:cubicBezTo>
                    <a:cubicBezTo>
                      <a:pt x="34" y="28"/>
                      <a:pt x="35" y="30"/>
                      <a:pt x="35" y="32"/>
                    </a:cubicBezTo>
                    <a:cubicBezTo>
                      <a:pt x="35" y="34"/>
                      <a:pt x="34" y="36"/>
                      <a:pt x="31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6011864" y="2694501"/>
              <a:ext cx="149225" cy="127039"/>
            </a:xfrm>
            <a:custGeom>
              <a:avLst/>
              <a:gdLst>
                <a:gd name="T0" fmla="*/ 52 w 54"/>
                <a:gd name="T1" fmla="*/ 0 h 47"/>
                <a:gd name="T2" fmla="*/ 11 w 54"/>
                <a:gd name="T3" fmla="*/ 0 h 47"/>
                <a:gd name="T4" fmla="*/ 9 w 54"/>
                <a:gd name="T5" fmla="*/ 2 h 47"/>
                <a:gd name="T6" fmla="*/ 9 w 54"/>
                <a:gd name="T7" fmla="*/ 4 h 47"/>
                <a:gd name="T8" fmla="*/ 9 w 54"/>
                <a:gd name="T9" fmla="*/ 5 h 47"/>
                <a:gd name="T10" fmla="*/ 9 w 54"/>
                <a:gd name="T11" fmla="*/ 6 h 47"/>
                <a:gd name="T12" fmla="*/ 9 w 54"/>
                <a:gd name="T13" fmla="*/ 9 h 47"/>
                <a:gd name="T14" fmla="*/ 10 w 54"/>
                <a:gd name="T15" fmla="*/ 9 h 47"/>
                <a:gd name="T16" fmla="*/ 2 w 54"/>
                <a:gd name="T17" fmla="*/ 9 h 47"/>
                <a:gd name="T18" fmla="*/ 0 w 54"/>
                <a:gd name="T19" fmla="*/ 11 h 47"/>
                <a:gd name="T20" fmla="*/ 0 w 54"/>
                <a:gd name="T21" fmla="*/ 45 h 47"/>
                <a:gd name="T22" fmla="*/ 2 w 54"/>
                <a:gd name="T23" fmla="*/ 47 h 47"/>
                <a:gd name="T24" fmla="*/ 43 w 54"/>
                <a:gd name="T25" fmla="*/ 47 h 47"/>
                <a:gd name="T26" fmla="*/ 45 w 54"/>
                <a:gd name="T27" fmla="*/ 45 h 47"/>
                <a:gd name="T28" fmla="*/ 45 w 54"/>
                <a:gd name="T29" fmla="*/ 38 h 47"/>
                <a:gd name="T30" fmla="*/ 52 w 54"/>
                <a:gd name="T31" fmla="*/ 38 h 47"/>
                <a:gd name="T32" fmla="*/ 54 w 54"/>
                <a:gd name="T33" fmla="*/ 36 h 47"/>
                <a:gd name="T34" fmla="*/ 54 w 54"/>
                <a:gd name="T35" fmla="*/ 34 h 47"/>
                <a:gd name="T36" fmla="*/ 54 w 54"/>
                <a:gd name="T37" fmla="*/ 33 h 47"/>
                <a:gd name="T38" fmla="*/ 54 w 54"/>
                <a:gd name="T39" fmla="*/ 31 h 47"/>
                <a:gd name="T40" fmla="*/ 54 w 54"/>
                <a:gd name="T41" fmla="*/ 7 h 47"/>
                <a:gd name="T42" fmla="*/ 54 w 54"/>
                <a:gd name="T43" fmla="*/ 5 h 47"/>
                <a:gd name="T44" fmla="*/ 54 w 54"/>
                <a:gd name="T45" fmla="*/ 4 h 47"/>
                <a:gd name="T46" fmla="*/ 54 w 54"/>
                <a:gd name="T47" fmla="*/ 2 h 47"/>
                <a:gd name="T48" fmla="*/ 52 w 54"/>
                <a:gd name="T49" fmla="*/ 0 h 47"/>
                <a:gd name="T50" fmla="*/ 26 w 54"/>
                <a:gd name="T51" fmla="*/ 22 h 47"/>
                <a:gd name="T52" fmla="*/ 30 w 54"/>
                <a:gd name="T53" fmla="*/ 18 h 47"/>
                <a:gd name="T54" fmla="*/ 34 w 54"/>
                <a:gd name="T55" fmla="*/ 22 h 47"/>
                <a:gd name="T56" fmla="*/ 30 w 54"/>
                <a:gd name="T57" fmla="*/ 26 h 47"/>
                <a:gd name="T58" fmla="*/ 26 w 54"/>
                <a:gd name="T59" fmla="*/ 22 h 47"/>
                <a:gd name="T60" fmla="*/ 38 w 54"/>
                <a:gd name="T61" fmla="*/ 42 h 47"/>
                <a:gd name="T62" fmla="*/ 7 w 54"/>
                <a:gd name="T63" fmla="*/ 42 h 47"/>
                <a:gd name="T64" fmla="*/ 5 w 54"/>
                <a:gd name="T65" fmla="*/ 40 h 47"/>
                <a:gd name="T66" fmla="*/ 5 w 54"/>
                <a:gd name="T67" fmla="*/ 37 h 47"/>
                <a:gd name="T68" fmla="*/ 5 w 54"/>
                <a:gd name="T69" fmla="*/ 36 h 47"/>
                <a:gd name="T70" fmla="*/ 6 w 54"/>
                <a:gd name="T71" fmla="*/ 34 h 47"/>
                <a:gd name="T72" fmla="*/ 20 w 54"/>
                <a:gd name="T73" fmla="*/ 29 h 47"/>
                <a:gd name="T74" fmla="*/ 23 w 54"/>
                <a:gd name="T75" fmla="*/ 30 h 47"/>
                <a:gd name="T76" fmla="*/ 26 w 54"/>
                <a:gd name="T77" fmla="*/ 32 h 47"/>
                <a:gd name="T78" fmla="*/ 38 w 54"/>
                <a:gd name="T79" fmla="*/ 32 h 47"/>
                <a:gd name="T80" fmla="*/ 39 w 54"/>
                <a:gd name="T81" fmla="*/ 32 h 47"/>
                <a:gd name="T82" fmla="*/ 40 w 54"/>
                <a:gd name="T83" fmla="*/ 33 h 47"/>
                <a:gd name="T84" fmla="*/ 40 w 54"/>
                <a:gd name="T85" fmla="*/ 40 h 47"/>
                <a:gd name="T86" fmla="*/ 38 w 54"/>
                <a:gd name="T87" fmla="*/ 42 h 47"/>
                <a:gd name="T88" fmla="*/ 49 w 54"/>
                <a:gd name="T89" fmla="*/ 31 h 47"/>
                <a:gd name="T90" fmla="*/ 48 w 54"/>
                <a:gd name="T91" fmla="*/ 33 h 47"/>
                <a:gd name="T92" fmla="*/ 47 w 54"/>
                <a:gd name="T93" fmla="*/ 33 h 47"/>
                <a:gd name="T94" fmla="*/ 45 w 54"/>
                <a:gd name="T95" fmla="*/ 33 h 47"/>
                <a:gd name="T96" fmla="*/ 45 w 54"/>
                <a:gd name="T97" fmla="*/ 11 h 47"/>
                <a:gd name="T98" fmla="*/ 43 w 54"/>
                <a:gd name="T99" fmla="*/ 9 h 47"/>
                <a:gd name="T100" fmla="*/ 14 w 54"/>
                <a:gd name="T101" fmla="*/ 9 h 47"/>
                <a:gd name="T102" fmla="*/ 14 w 54"/>
                <a:gd name="T103" fmla="*/ 9 h 47"/>
                <a:gd name="T104" fmla="*/ 14 w 54"/>
                <a:gd name="T105" fmla="*/ 7 h 47"/>
                <a:gd name="T106" fmla="*/ 15 w 54"/>
                <a:gd name="T107" fmla="*/ 6 h 47"/>
                <a:gd name="T108" fmla="*/ 16 w 54"/>
                <a:gd name="T109" fmla="*/ 5 h 47"/>
                <a:gd name="T110" fmla="*/ 47 w 54"/>
                <a:gd name="T111" fmla="*/ 5 h 47"/>
                <a:gd name="T112" fmla="*/ 49 w 54"/>
                <a:gd name="T113" fmla="*/ 7 h 47"/>
                <a:gd name="T114" fmla="*/ 49 w 54"/>
                <a:gd name="T115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47">
                  <a:moveTo>
                    <a:pt x="5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1" y="47"/>
                    <a:pt x="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5" y="46"/>
                    <a:pt x="45" y="45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4" y="37"/>
                    <a:pt x="54" y="36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5"/>
                    <a:pt x="54" y="5"/>
                  </a:cubicBezTo>
                  <a:cubicBezTo>
                    <a:pt x="54" y="5"/>
                    <a:pt x="54" y="4"/>
                    <a:pt x="54" y="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  <a:moveTo>
                    <a:pt x="26" y="22"/>
                  </a:moveTo>
                  <a:cubicBezTo>
                    <a:pt x="26" y="20"/>
                    <a:pt x="28" y="18"/>
                    <a:pt x="30" y="18"/>
                  </a:cubicBezTo>
                  <a:cubicBezTo>
                    <a:pt x="33" y="18"/>
                    <a:pt x="34" y="20"/>
                    <a:pt x="34" y="22"/>
                  </a:cubicBezTo>
                  <a:cubicBezTo>
                    <a:pt x="34" y="24"/>
                    <a:pt x="33" y="26"/>
                    <a:pt x="30" y="26"/>
                  </a:cubicBezTo>
                  <a:cubicBezTo>
                    <a:pt x="28" y="26"/>
                    <a:pt x="26" y="24"/>
                    <a:pt x="26" y="22"/>
                  </a:cubicBezTo>
                  <a:close/>
                  <a:moveTo>
                    <a:pt x="38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1"/>
                    <a:pt x="5" y="40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6" y="35"/>
                    <a:pt x="6" y="35"/>
                    <a:pt x="6" y="34"/>
                  </a:cubicBezTo>
                  <a:cubicBezTo>
                    <a:pt x="6" y="34"/>
                    <a:pt x="11" y="26"/>
                    <a:pt x="20" y="29"/>
                  </a:cubicBezTo>
                  <a:cubicBezTo>
                    <a:pt x="21" y="29"/>
                    <a:pt x="22" y="30"/>
                    <a:pt x="23" y="30"/>
                  </a:cubicBezTo>
                  <a:cubicBezTo>
                    <a:pt x="24" y="31"/>
                    <a:pt x="25" y="31"/>
                    <a:pt x="26" y="32"/>
                  </a:cubicBezTo>
                  <a:cubicBezTo>
                    <a:pt x="34" y="35"/>
                    <a:pt x="38" y="32"/>
                    <a:pt x="38" y="32"/>
                  </a:cubicBezTo>
                  <a:cubicBezTo>
                    <a:pt x="38" y="32"/>
                    <a:pt x="38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39" y="42"/>
                    <a:pt x="38" y="42"/>
                  </a:cubicBezTo>
                  <a:close/>
                  <a:moveTo>
                    <a:pt x="49" y="31"/>
                  </a:moveTo>
                  <a:cubicBezTo>
                    <a:pt x="49" y="32"/>
                    <a:pt x="48" y="32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4" y="9"/>
                    <a:pt x="4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5" y="5"/>
                    <a:pt x="1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5"/>
                    <a:pt x="49" y="6"/>
                    <a:pt x="49" y="7"/>
                  </a:cubicBezTo>
                  <a:lnTo>
                    <a:pt x="4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Group 32"/>
            <p:cNvGrpSpPr/>
            <p:nvPr/>
          </p:nvGrpSpPr>
          <p:grpSpPr bwMode="auto">
            <a:xfrm>
              <a:off x="6021388" y="1975143"/>
              <a:ext cx="133350" cy="107983"/>
              <a:chOff x="0" y="0"/>
              <a:chExt cx="116" cy="94"/>
            </a:xfrm>
          </p:grpSpPr>
          <p:sp>
            <p:nvSpPr>
              <p:cNvPr id="38" name="Freeform 33"/>
              <p:cNvSpPr/>
              <p:nvPr/>
            </p:nvSpPr>
            <p:spPr bwMode="auto">
              <a:xfrm>
                <a:off x="0" y="0"/>
                <a:ext cx="116" cy="47"/>
              </a:xfrm>
              <a:custGeom>
                <a:avLst/>
                <a:gdLst>
                  <a:gd name="T0" fmla="*/ 47 w 49"/>
                  <a:gd name="T1" fmla="*/ 0 h 20"/>
                  <a:gd name="T2" fmla="*/ 49 w 49"/>
                  <a:gd name="T3" fmla="*/ 1 h 20"/>
                  <a:gd name="T4" fmla="*/ 49 w 49"/>
                  <a:gd name="T5" fmla="*/ 1 h 20"/>
                  <a:gd name="T6" fmla="*/ 48 w 49"/>
                  <a:gd name="T7" fmla="*/ 3 h 20"/>
                  <a:gd name="T8" fmla="*/ 25 w 49"/>
                  <a:gd name="T9" fmla="*/ 20 h 20"/>
                  <a:gd name="T10" fmla="*/ 23 w 49"/>
                  <a:gd name="T11" fmla="*/ 20 h 20"/>
                  <a:gd name="T12" fmla="*/ 1 w 49"/>
                  <a:gd name="T13" fmla="*/ 3 h 20"/>
                  <a:gd name="T14" fmla="*/ 0 w 49"/>
                  <a:gd name="T15" fmla="*/ 1 h 20"/>
                  <a:gd name="T16" fmla="*/ 0 w 49"/>
                  <a:gd name="T17" fmla="*/ 1 h 20"/>
                  <a:gd name="T18" fmla="*/ 1 w 49"/>
                  <a:gd name="T19" fmla="*/ 0 h 20"/>
                  <a:gd name="T20" fmla="*/ 47 w 49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20">
                    <a:moveTo>
                      <a:pt x="47" y="0"/>
                    </a:moveTo>
                    <a:cubicBezTo>
                      <a:pt x="48" y="0"/>
                      <a:pt x="49" y="0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8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4" y="20"/>
                      <a:pt x="23" y="2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4"/>
              <p:cNvSpPr/>
              <p:nvPr/>
            </p:nvSpPr>
            <p:spPr bwMode="auto">
              <a:xfrm>
                <a:off x="0" y="19"/>
                <a:ext cx="116" cy="75"/>
              </a:xfrm>
              <a:custGeom>
                <a:avLst/>
                <a:gdLst>
                  <a:gd name="T0" fmla="*/ 23 w 49"/>
                  <a:gd name="T1" fmla="*/ 17 h 32"/>
                  <a:gd name="T2" fmla="*/ 25 w 49"/>
                  <a:gd name="T3" fmla="*/ 17 h 32"/>
                  <a:gd name="T4" fmla="*/ 48 w 49"/>
                  <a:gd name="T5" fmla="*/ 0 h 32"/>
                  <a:gd name="T6" fmla="*/ 49 w 49"/>
                  <a:gd name="T7" fmla="*/ 1 h 32"/>
                  <a:gd name="T8" fmla="*/ 49 w 49"/>
                  <a:gd name="T9" fmla="*/ 30 h 32"/>
                  <a:gd name="T10" fmla="*/ 47 w 49"/>
                  <a:gd name="T11" fmla="*/ 32 h 32"/>
                  <a:gd name="T12" fmla="*/ 1 w 49"/>
                  <a:gd name="T13" fmla="*/ 32 h 32"/>
                  <a:gd name="T14" fmla="*/ 0 w 49"/>
                  <a:gd name="T15" fmla="*/ 30 h 32"/>
                  <a:gd name="T16" fmla="*/ 0 w 49"/>
                  <a:gd name="T17" fmla="*/ 1 h 32"/>
                  <a:gd name="T18" fmla="*/ 1 w 49"/>
                  <a:gd name="T19" fmla="*/ 0 h 32"/>
                  <a:gd name="T20" fmla="*/ 23 w 49"/>
                  <a:gd name="T21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32">
                    <a:moveTo>
                      <a:pt x="23" y="17"/>
                    </a:moveTo>
                    <a:cubicBezTo>
                      <a:pt x="24" y="17"/>
                      <a:pt x="25" y="17"/>
                      <a:pt x="25" y="1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9" y="0"/>
                      <a:pt x="49" y="1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1"/>
                      <a:pt x="48" y="32"/>
                      <a:pt x="47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35"/>
            <p:cNvGrpSpPr/>
            <p:nvPr/>
          </p:nvGrpSpPr>
          <p:grpSpPr bwMode="auto">
            <a:xfrm>
              <a:off x="1763713" y="2461068"/>
              <a:ext cx="624623" cy="260430"/>
              <a:chOff x="0" y="0"/>
              <a:chExt cx="465" cy="194"/>
            </a:xfrm>
          </p:grpSpPr>
          <p:sp>
            <p:nvSpPr>
              <p:cNvPr id="36" name="Freeform 36"/>
              <p:cNvSpPr/>
              <p:nvPr/>
            </p:nvSpPr>
            <p:spPr bwMode="auto">
              <a:xfrm>
                <a:off x="0" y="69"/>
                <a:ext cx="156" cy="125"/>
              </a:xfrm>
              <a:custGeom>
                <a:avLst/>
                <a:gdLst>
                  <a:gd name="T0" fmla="*/ 66 w 66"/>
                  <a:gd name="T1" fmla="*/ 9 h 53"/>
                  <a:gd name="T2" fmla="*/ 45 w 66"/>
                  <a:gd name="T3" fmla="*/ 48 h 53"/>
                  <a:gd name="T4" fmla="*/ 33 w 66"/>
                  <a:gd name="T5" fmla="*/ 53 h 53"/>
                  <a:gd name="T6" fmla="*/ 27 w 66"/>
                  <a:gd name="T7" fmla="*/ 52 h 53"/>
                  <a:gd name="T8" fmla="*/ 3 w 66"/>
                  <a:gd name="T9" fmla="*/ 23 h 53"/>
                  <a:gd name="T10" fmla="*/ 3 w 66"/>
                  <a:gd name="T11" fmla="*/ 22 h 53"/>
                  <a:gd name="T12" fmla="*/ 0 w 66"/>
                  <a:gd name="T13" fmla="*/ 9 h 53"/>
                  <a:gd name="T14" fmla="*/ 1 w 66"/>
                  <a:gd name="T15" fmla="*/ 1 h 53"/>
                  <a:gd name="T16" fmla="*/ 1 w 66"/>
                  <a:gd name="T17" fmla="*/ 1 h 53"/>
                  <a:gd name="T18" fmla="*/ 1 w 66"/>
                  <a:gd name="T19" fmla="*/ 1 h 53"/>
                  <a:gd name="T20" fmla="*/ 2 w 66"/>
                  <a:gd name="T21" fmla="*/ 0 h 53"/>
                  <a:gd name="T22" fmla="*/ 3 w 66"/>
                  <a:gd name="T23" fmla="*/ 1 h 53"/>
                  <a:gd name="T24" fmla="*/ 3 w 66"/>
                  <a:gd name="T25" fmla="*/ 1 h 53"/>
                  <a:gd name="T26" fmla="*/ 30 w 66"/>
                  <a:gd name="T27" fmla="*/ 42 h 53"/>
                  <a:gd name="T28" fmla="*/ 33 w 66"/>
                  <a:gd name="T29" fmla="*/ 43 h 53"/>
                  <a:gd name="T30" fmla="*/ 41 w 66"/>
                  <a:gd name="T31" fmla="*/ 40 h 53"/>
                  <a:gd name="T32" fmla="*/ 56 w 66"/>
                  <a:gd name="T33" fmla="*/ 20 h 53"/>
                  <a:gd name="T34" fmla="*/ 62 w 66"/>
                  <a:gd name="T35" fmla="*/ 1 h 53"/>
                  <a:gd name="T36" fmla="*/ 62 w 66"/>
                  <a:gd name="T37" fmla="*/ 1 h 53"/>
                  <a:gd name="T38" fmla="*/ 62 w 66"/>
                  <a:gd name="T39" fmla="*/ 1 h 53"/>
                  <a:gd name="T40" fmla="*/ 64 w 66"/>
                  <a:gd name="T41" fmla="*/ 0 h 53"/>
                  <a:gd name="T42" fmla="*/ 65 w 66"/>
                  <a:gd name="T43" fmla="*/ 0 h 53"/>
                  <a:gd name="T44" fmla="*/ 65 w 66"/>
                  <a:gd name="T45" fmla="*/ 1 h 53"/>
                  <a:gd name="T46" fmla="*/ 66 w 66"/>
                  <a:gd name="T47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53">
                    <a:moveTo>
                      <a:pt x="66" y="9"/>
                    </a:moveTo>
                    <a:cubicBezTo>
                      <a:pt x="66" y="21"/>
                      <a:pt x="56" y="40"/>
                      <a:pt x="45" y="48"/>
                    </a:cubicBezTo>
                    <a:cubicBezTo>
                      <a:pt x="41" y="51"/>
                      <a:pt x="37" y="53"/>
                      <a:pt x="33" y="53"/>
                    </a:cubicBezTo>
                    <a:cubicBezTo>
                      <a:pt x="31" y="53"/>
                      <a:pt x="29" y="52"/>
                      <a:pt x="27" y="52"/>
                    </a:cubicBezTo>
                    <a:cubicBezTo>
                      <a:pt x="17" y="48"/>
                      <a:pt x="8" y="36"/>
                      <a:pt x="3" y="23"/>
                    </a:cubicBezTo>
                    <a:cubicBezTo>
                      <a:pt x="3" y="23"/>
                      <a:pt x="3" y="23"/>
                      <a:pt x="3" y="22"/>
                    </a:cubicBezTo>
                    <a:cubicBezTo>
                      <a:pt x="1" y="18"/>
                      <a:pt x="0" y="13"/>
                      <a:pt x="0" y="9"/>
                    </a:cubicBezTo>
                    <a:cubicBezTo>
                      <a:pt x="0" y="6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7"/>
                      <a:pt x="17" y="40"/>
                      <a:pt x="30" y="42"/>
                    </a:cubicBezTo>
                    <a:cubicBezTo>
                      <a:pt x="31" y="43"/>
                      <a:pt x="32" y="43"/>
                      <a:pt x="33" y="43"/>
                    </a:cubicBezTo>
                    <a:cubicBezTo>
                      <a:pt x="36" y="43"/>
                      <a:pt x="38" y="42"/>
                      <a:pt x="41" y="40"/>
                    </a:cubicBezTo>
                    <a:cubicBezTo>
                      <a:pt x="47" y="36"/>
                      <a:pt x="52" y="29"/>
                      <a:pt x="56" y="20"/>
                    </a:cubicBezTo>
                    <a:cubicBezTo>
                      <a:pt x="59" y="14"/>
                      <a:pt x="61" y="7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0"/>
                      <a:pt x="63" y="0"/>
                      <a:pt x="64" y="0"/>
                    </a:cubicBezTo>
                    <a:cubicBezTo>
                      <a:pt x="64" y="0"/>
                      <a:pt x="64" y="0"/>
                      <a:pt x="65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3"/>
                      <a:pt x="66" y="6"/>
                      <a:pt x="6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37"/>
              <p:cNvSpPr>
                <a:spLocks noEditPoints="1"/>
              </p:cNvSpPr>
              <p:nvPr/>
            </p:nvSpPr>
            <p:spPr bwMode="auto">
              <a:xfrm>
                <a:off x="349" y="0"/>
                <a:ext cx="116" cy="151"/>
              </a:xfrm>
              <a:custGeom>
                <a:avLst/>
                <a:gdLst>
                  <a:gd name="T0" fmla="*/ 48 w 49"/>
                  <a:gd name="T1" fmla="*/ 17 h 64"/>
                  <a:gd name="T2" fmla="*/ 25 w 49"/>
                  <a:gd name="T3" fmla="*/ 0 h 64"/>
                  <a:gd name="T4" fmla="*/ 3 w 49"/>
                  <a:gd name="T5" fmla="*/ 12 h 64"/>
                  <a:gd name="T6" fmla="*/ 1 w 49"/>
                  <a:gd name="T7" fmla="*/ 17 h 64"/>
                  <a:gd name="T8" fmla="*/ 0 w 49"/>
                  <a:gd name="T9" fmla="*/ 24 h 64"/>
                  <a:gd name="T10" fmla="*/ 25 w 49"/>
                  <a:gd name="T11" fmla="*/ 64 h 64"/>
                  <a:gd name="T12" fmla="*/ 30 w 49"/>
                  <a:gd name="T13" fmla="*/ 63 h 64"/>
                  <a:gd name="T14" fmla="*/ 43 w 49"/>
                  <a:gd name="T15" fmla="*/ 48 h 64"/>
                  <a:gd name="T16" fmla="*/ 47 w 49"/>
                  <a:gd name="T17" fmla="*/ 38 h 64"/>
                  <a:gd name="T18" fmla="*/ 47 w 49"/>
                  <a:gd name="T19" fmla="*/ 38 h 64"/>
                  <a:gd name="T20" fmla="*/ 49 w 49"/>
                  <a:gd name="T21" fmla="*/ 24 h 64"/>
                  <a:gd name="T22" fmla="*/ 48 w 49"/>
                  <a:gd name="T23" fmla="*/ 17 h 64"/>
                  <a:gd name="T24" fmla="*/ 25 w 49"/>
                  <a:gd name="T25" fmla="*/ 32 h 64"/>
                  <a:gd name="T26" fmla="*/ 24 w 49"/>
                  <a:gd name="T27" fmla="*/ 32 h 64"/>
                  <a:gd name="T28" fmla="*/ 16 w 49"/>
                  <a:gd name="T29" fmla="*/ 24 h 64"/>
                  <a:gd name="T30" fmla="*/ 16 w 49"/>
                  <a:gd name="T31" fmla="*/ 23 h 64"/>
                  <a:gd name="T32" fmla="*/ 25 w 49"/>
                  <a:gd name="T33" fmla="*/ 15 h 64"/>
                  <a:gd name="T34" fmla="*/ 33 w 49"/>
                  <a:gd name="T35" fmla="*/ 23 h 64"/>
                  <a:gd name="T36" fmla="*/ 25 w 49"/>
                  <a:gd name="T37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64">
                    <a:moveTo>
                      <a:pt x="48" y="17"/>
                    </a:moveTo>
                    <a:cubicBezTo>
                      <a:pt x="45" y="7"/>
                      <a:pt x="36" y="0"/>
                      <a:pt x="25" y="0"/>
                    </a:cubicBezTo>
                    <a:cubicBezTo>
                      <a:pt x="16" y="0"/>
                      <a:pt x="8" y="5"/>
                      <a:pt x="3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1" y="19"/>
                      <a:pt x="0" y="22"/>
                      <a:pt x="0" y="24"/>
                    </a:cubicBezTo>
                    <a:cubicBezTo>
                      <a:pt x="0" y="38"/>
                      <a:pt x="11" y="64"/>
                      <a:pt x="25" y="64"/>
                    </a:cubicBezTo>
                    <a:cubicBezTo>
                      <a:pt x="27" y="64"/>
                      <a:pt x="29" y="64"/>
                      <a:pt x="30" y="63"/>
                    </a:cubicBezTo>
                    <a:cubicBezTo>
                      <a:pt x="35" y="60"/>
                      <a:pt x="40" y="55"/>
                      <a:pt x="43" y="48"/>
                    </a:cubicBezTo>
                    <a:cubicBezTo>
                      <a:pt x="44" y="45"/>
                      <a:pt x="46" y="42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3"/>
                      <a:pt x="49" y="28"/>
                      <a:pt x="49" y="24"/>
                    </a:cubicBezTo>
                    <a:cubicBezTo>
                      <a:pt x="49" y="22"/>
                      <a:pt x="49" y="19"/>
                      <a:pt x="48" y="17"/>
                    </a:cubicBezTo>
                    <a:close/>
                    <a:moveTo>
                      <a:pt x="25" y="32"/>
                    </a:moveTo>
                    <a:cubicBezTo>
                      <a:pt x="25" y="32"/>
                      <a:pt x="24" y="32"/>
                      <a:pt x="24" y="32"/>
                    </a:cubicBezTo>
                    <a:cubicBezTo>
                      <a:pt x="20" y="31"/>
                      <a:pt x="17" y="28"/>
                      <a:pt x="16" y="24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16" y="19"/>
                      <a:pt x="20" y="15"/>
                      <a:pt x="25" y="15"/>
                    </a:cubicBezTo>
                    <a:cubicBezTo>
                      <a:pt x="30" y="15"/>
                      <a:pt x="33" y="19"/>
                      <a:pt x="33" y="23"/>
                    </a:cubicBezTo>
                    <a:cubicBezTo>
                      <a:pt x="33" y="28"/>
                      <a:pt x="30" y="32"/>
                      <a:pt x="2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38"/>
            <p:cNvGrpSpPr/>
            <p:nvPr/>
          </p:nvGrpSpPr>
          <p:grpSpPr bwMode="auto">
            <a:xfrm>
              <a:off x="2954970" y="3035920"/>
              <a:ext cx="611052" cy="320774"/>
              <a:chOff x="64" y="0"/>
              <a:chExt cx="509" cy="269"/>
            </a:xfrm>
          </p:grpSpPr>
          <p:sp>
            <p:nvSpPr>
              <p:cNvPr id="33" name="Freeform 39"/>
              <p:cNvSpPr/>
              <p:nvPr/>
            </p:nvSpPr>
            <p:spPr bwMode="auto">
              <a:xfrm>
                <a:off x="75" y="0"/>
                <a:ext cx="52" cy="30"/>
              </a:xfrm>
              <a:custGeom>
                <a:avLst/>
                <a:gdLst>
                  <a:gd name="T0" fmla="*/ 20 w 22"/>
                  <a:gd name="T1" fmla="*/ 7 h 13"/>
                  <a:gd name="T2" fmla="*/ 22 w 22"/>
                  <a:gd name="T3" fmla="*/ 12 h 13"/>
                  <a:gd name="T4" fmla="*/ 17 w 22"/>
                  <a:gd name="T5" fmla="*/ 12 h 13"/>
                  <a:gd name="T6" fmla="*/ 11 w 22"/>
                  <a:gd name="T7" fmla="*/ 12 h 13"/>
                  <a:gd name="T8" fmla="*/ 4 w 22"/>
                  <a:gd name="T9" fmla="*/ 12 h 13"/>
                  <a:gd name="T10" fmla="*/ 0 w 22"/>
                  <a:gd name="T11" fmla="*/ 12 h 13"/>
                  <a:gd name="T12" fmla="*/ 1 w 22"/>
                  <a:gd name="T13" fmla="*/ 7 h 13"/>
                  <a:gd name="T14" fmla="*/ 11 w 22"/>
                  <a:gd name="T15" fmla="*/ 0 h 13"/>
                  <a:gd name="T16" fmla="*/ 20 w 22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3">
                    <a:moveTo>
                      <a:pt x="20" y="7"/>
                    </a:moveTo>
                    <a:cubicBezTo>
                      <a:pt x="21" y="9"/>
                      <a:pt x="22" y="12"/>
                      <a:pt x="22" y="12"/>
                    </a:cubicBezTo>
                    <a:cubicBezTo>
                      <a:pt x="22" y="13"/>
                      <a:pt x="20" y="13"/>
                      <a:pt x="17" y="12"/>
                    </a:cubicBezTo>
                    <a:cubicBezTo>
                      <a:pt x="17" y="12"/>
                      <a:pt x="15" y="12"/>
                      <a:pt x="11" y="12"/>
                    </a:cubicBezTo>
                    <a:cubicBezTo>
                      <a:pt x="6" y="12"/>
                      <a:pt x="4" y="12"/>
                      <a:pt x="4" y="12"/>
                    </a:cubicBezTo>
                    <a:cubicBezTo>
                      <a:pt x="2" y="13"/>
                      <a:pt x="0" y="13"/>
                      <a:pt x="0" y="12"/>
                    </a:cubicBezTo>
                    <a:cubicBezTo>
                      <a:pt x="0" y="12"/>
                      <a:pt x="0" y="9"/>
                      <a:pt x="1" y="7"/>
                    </a:cubicBezTo>
                    <a:cubicBezTo>
                      <a:pt x="1" y="7"/>
                      <a:pt x="5" y="0"/>
                      <a:pt x="11" y="0"/>
                    </a:cubicBezTo>
                    <a:cubicBezTo>
                      <a:pt x="17" y="0"/>
                      <a:pt x="20" y="7"/>
                      <a:pt x="2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40"/>
              <p:cNvSpPr/>
              <p:nvPr/>
            </p:nvSpPr>
            <p:spPr bwMode="auto">
              <a:xfrm>
                <a:off x="64" y="241"/>
                <a:ext cx="75" cy="28"/>
              </a:xfrm>
              <a:custGeom>
                <a:avLst/>
                <a:gdLst>
                  <a:gd name="T0" fmla="*/ 29 w 32"/>
                  <a:gd name="T1" fmla="*/ 1 h 12"/>
                  <a:gd name="T2" fmla="*/ 30 w 32"/>
                  <a:gd name="T3" fmla="*/ 3 h 12"/>
                  <a:gd name="T4" fmla="*/ 16 w 32"/>
                  <a:gd name="T5" fmla="*/ 12 h 12"/>
                  <a:gd name="T6" fmla="*/ 1 w 32"/>
                  <a:gd name="T7" fmla="*/ 3 h 12"/>
                  <a:gd name="T8" fmla="*/ 3 w 32"/>
                  <a:gd name="T9" fmla="*/ 1 h 12"/>
                  <a:gd name="T10" fmla="*/ 11 w 32"/>
                  <a:gd name="T11" fmla="*/ 2 h 12"/>
                  <a:gd name="T12" fmla="*/ 20 w 32"/>
                  <a:gd name="T13" fmla="*/ 2 h 12"/>
                  <a:gd name="T14" fmla="*/ 29 w 32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31" y="0"/>
                      <a:pt x="32" y="1"/>
                      <a:pt x="30" y="3"/>
                    </a:cubicBezTo>
                    <a:cubicBezTo>
                      <a:pt x="30" y="3"/>
                      <a:pt x="24" y="12"/>
                      <a:pt x="16" y="12"/>
                    </a:cubicBezTo>
                    <a:cubicBezTo>
                      <a:pt x="8" y="12"/>
                      <a:pt x="1" y="3"/>
                      <a:pt x="1" y="3"/>
                    </a:cubicBezTo>
                    <a:cubicBezTo>
                      <a:pt x="0" y="1"/>
                      <a:pt x="0" y="0"/>
                      <a:pt x="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8" y="2"/>
                      <a:pt x="20" y="2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41"/>
              <p:cNvSpPr/>
              <p:nvPr/>
            </p:nvSpPr>
            <p:spPr bwMode="auto">
              <a:xfrm>
                <a:off x="372" y="42"/>
                <a:ext cx="201" cy="189"/>
              </a:xfrm>
              <a:custGeom>
                <a:avLst/>
                <a:gdLst>
                  <a:gd name="T0" fmla="*/ 85 w 85"/>
                  <a:gd name="T1" fmla="*/ 63 h 80"/>
                  <a:gd name="T2" fmla="*/ 85 w 85"/>
                  <a:gd name="T3" fmla="*/ 63 h 80"/>
                  <a:gd name="T4" fmla="*/ 77 w 85"/>
                  <a:gd name="T5" fmla="*/ 37 h 80"/>
                  <a:gd name="T6" fmla="*/ 76 w 85"/>
                  <a:gd name="T7" fmla="*/ 34 h 80"/>
                  <a:gd name="T8" fmla="*/ 76 w 85"/>
                  <a:gd name="T9" fmla="*/ 33 h 80"/>
                  <a:gd name="T10" fmla="*/ 76 w 85"/>
                  <a:gd name="T11" fmla="*/ 32 h 80"/>
                  <a:gd name="T12" fmla="*/ 75 w 85"/>
                  <a:gd name="T13" fmla="*/ 31 h 80"/>
                  <a:gd name="T14" fmla="*/ 75 w 85"/>
                  <a:gd name="T15" fmla="*/ 30 h 80"/>
                  <a:gd name="T16" fmla="*/ 74 w 85"/>
                  <a:gd name="T17" fmla="*/ 28 h 80"/>
                  <a:gd name="T18" fmla="*/ 74 w 85"/>
                  <a:gd name="T19" fmla="*/ 28 h 80"/>
                  <a:gd name="T20" fmla="*/ 74 w 85"/>
                  <a:gd name="T21" fmla="*/ 27 h 80"/>
                  <a:gd name="T22" fmla="*/ 43 w 85"/>
                  <a:gd name="T23" fmla="*/ 0 h 80"/>
                  <a:gd name="T24" fmla="*/ 11 w 85"/>
                  <a:gd name="T25" fmla="*/ 27 h 80"/>
                  <a:gd name="T26" fmla="*/ 11 w 85"/>
                  <a:gd name="T27" fmla="*/ 28 h 80"/>
                  <a:gd name="T28" fmla="*/ 11 w 85"/>
                  <a:gd name="T29" fmla="*/ 28 h 80"/>
                  <a:gd name="T30" fmla="*/ 10 w 85"/>
                  <a:gd name="T31" fmla="*/ 30 h 80"/>
                  <a:gd name="T32" fmla="*/ 10 w 85"/>
                  <a:gd name="T33" fmla="*/ 31 h 80"/>
                  <a:gd name="T34" fmla="*/ 10 w 85"/>
                  <a:gd name="T35" fmla="*/ 32 h 80"/>
                  <a:gd name="T36" fmla="*/ 9 w 85"/>
                  <a:gd name="T37" fmla="*/ 33 h 80"/>
                  <a:gd name="T38" fmla="*/ 9 w 85"/>
                  <a:gd name="T39" fmla="*/ 34 h 80"/>
                  <a:gd name="T40" fmla="*/ 8 w 85"/>
                  <a:gd name="T41" fmla="*/ 37 h 80"/>
                  <a:gd name="T42" fmla="*/ 1 w 85"/>
                  <a:gd name="T43" fmla="*/ 63 h 80"/>
                  <a:gd name="T44" fmla="*/ 1 w 85"/>
                  <a:gd name="T45" fmla="*/ 63 h 80"/>
                  <a:gd name="T46" fmla="*/ 3 w 85"/>
                  <a:gd name="T47" fmla="*/ 69 h 80"/>
                  <a:gd name="T48" fmla="*/ 4 w 85"/>
                  <a:gd name="T49" fmla="*/ 69 h 80"/>
                  <a:gd name="T50" fmla="*/ 5 w 85"/>
                  <a:gd name="T51" fmla="*/ 70 h 80"/>
                  <a:gd name="T52" fmla="*/ 12 w 85"/>
                  <a:gd name="T53" fmla="*/ 73 h 80"/>
                  <a:gd name="T54" fmla="*/ 16 w 85"/>
                  <a:gd name="T55" fmla="*/ 75 h 80"/>
                  <a:gd name="T56" fmla="*/ 24 w 85"/>
                  <a:gd name="T57" fmla="*/ 77 h 80"/>
                  <a:gd name="T58" fmla="*/ 25 w 85"/>
                  <a:gd name="T59" fmla="*/ 77 h 80"/>
                  <a:gd name="T60" fmla="*/ 27 w 85"/>
                  <a:gd name="T61" fmla="*/ 78 h 80"/>
                  <a:gd name="T62" fmla="*/ 43 w 85"/>
                  <a:gd name="T63" fmla="*/ 80 h 80"/>
                  <a:gd name="T64" fmla="*/ 58 w 85"/>
                  <a:gd name="T65" fmla="*/ 78 h 80"/>
                  <a:gd name="T66" fmla="*/ 60 w 85"/>
                  <a:gd name="T67" fmla="*/ 77 h 80"/>
                  <a:gd name="T68" fmla="*/ 61 w 85"/>
                  <a:gd name="T69" fmla="*/ 77 h 80"/>
                  <a:gd name="T70" fmla="*/ 74 w 85"/>
                  <a:gd name="T71" fmla="*/ 73 h 80"/>
                  <a:gd name="T72" fmla="*/ 78 w 85"/>
                  <a:gd name="T73" fmla="*/ 71 h 80"/>
                  <a:gd name="T74" fmla="*/ 79 w 85"/>
                  <a:gd name="T75" fmla="*/ 70 h 80"/>
                  <a:gd name="T76" fmla="*/ 82 w 85"/>
                  <a:gd name="T77" fmla="*/ 69 h 80"/>
                  <a:gd name="T78" fmla="*/ 82 w 85"/>
                  <a:gd name="T79" fmla="*/ 69 h 80"/>
                  <a:gd name="T80" fmla="*/ 83 w 85"/>
                  <a:gd name="T81" fmla="*/ 69 h 80"/>
                  <a:gd name="T82" fmla="*/ 85 w 85"/>
                  <a:gd name="T8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" h="80">
                    <a:moveTo>
                      <a:pt x="85" y="63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6"/>
                      <a:pt x="76" y="35"/>
                      <a:pt x="76" y="34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3"/>
                      <a:pt x="76" y="32"/>
                      <a:pt x="76" y="32"/>
                    </a:cubicBezTo>
                    <a:cubicBezTo>
                      <a:pt x="76" y="32"/>
                      <a:pt x="75" y="32"/>
                      <a:pt x="75" y="31"/>
                    </a:cubicBezTo>
                    <a:cubicBezTo>
                      <a:pt x="75" y="31"/>
                      <a:pt x="75" y="30"/>
                      <a:pt x="75" y="30"/>
                    </a:cubicBezTo>
                    <a:cubicBezTo>
                      <a:pt x="75" y="30"/>
                      <a:pt x="75" y="29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7"/>
                      <a:pt x="74" y="27"/>
                    </a:cubicBezTo>
                    <a:cubicBezTo>
                      <a:pt x="69" y="12"/>
                      <a:pt x="63" y="0"/>
                      <a:pt x="43" y="0"/>
                    </a:cubicBezTo>
                    <a:cubicBezTo>
                      <a:pt x="23" y="0"/>
                      <a:pt x="17" y="12"/>
                      <a:pt x="11" y="27"/>
                    </a:cubicBezTo>
                    <a:cubicBezTo>
                      <a:pt x="11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0" y="30"/>
                      <a:pt x="10" y="30"/>
                    </a:cubicBezTo>
                    <a:cubicBezTo>
                      <a:pt x="10" y="30"/>
                      <a:pt x="10" y="31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3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5"/>
                      <a:pt x="9" y="36"/>
                      <a:pt x="8" y="3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5"/>
                      <a:pt x="1" y="68"/>
                      <a:pt x="3" y="69"/>
                    </a:cubicBezTo>
                    <a:cubicBezTo>
                      <a:pt x="3" y="69"/>
                      <a:pt x="3" y="69"/>
                      <a:pt x="4" y="69"/>
                    </a:cubicBezTo>
                    <a:cubicBezTo>
                      <a:pt x="4" y="69"/>
                      <a:pt x="5" y="70"/>
                      <a:pt x="5" y="70"/>
                    </a:cubicBezTo>
                    <a:cubicBezTo>
                      <a:pt x="7" y="71"/>
                      <a:pt x="9" y="72"/>
                      <a:pt x="12" y="73"/>
                    </a:cubicBezTo>
                    <a:cubicBezTo>
                      <a:pt x="13" y="74"/>
                      <a:pt x="14" y="74"/>
                      <a:pt x="16" y="75"/>
                    </a:cubicBezTo>
                    <a:cubicBezTo>
                      <a:pt x="18" y="75"/>
                      <a:pt x="21" y="76"/>
                      <a:pt x="24" y="77"/>
                    </a:cubicBezTo>
                    <a:cubicBezTo>
                      <a:pt x="24" y="77"/>
                      <a:pt x="25" y="77"/>
                      <a:pt x="25" y="77"/>
                    </a:cubicBezTo>
                    <a:cubicBezTo>
                      <a:pt x="26" y="78"/>
                      <a:pt x="27" y="78"/>
                      <a:pt x="27" y="78"/>
                    </a:cubicBezTo>
                    <a:cubicBezTo>
                      <a:pt x="32" y="79"/>
                      <a:pt x="37" y="80"/>
                      <a:pt x="43" y="80"/>
                    </a:cubicBezTo>
                    <a:cubicBezTo>
                      <a:pt x="48" y="80"/>
                      <a:pt x="53" y="79"/>
                      <a:pt x="58" y="78"/>
                    </a:cubicBezTo>
                    <a:cubicBezTo>
                      <a:pt x="59" y="78"/>
                      <a:pt x="59" y="78"/>
                      <a:pt x="60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6" y="76"/>
                      <a:pt x="71" y="74"/>
                      <a:pt x="74" y="73"/>
                    </a:cubicBezTo>
                    <a:cubicBezTo>
                      <a:pt x="76" y="72"/>
                      <a:pt x="77" y="71"/>
                      <a:pt x="78" y="71"/>
                    </a:cubicBezTo>
                    <a:cubicBezTo>
                      <a:pt x="79" y="71"/>
                      <a:pt x="79" y="71"/>
                      <a:pt x="79" y="70"/>
                    </a:cubicBezTo>
                    <a:cubicBezTo>
                      <a:pt x="81" y="70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3" y="69"/>
                    </a:cubicBezTo>
                    <a:cubicBezTo>
                      <a:pt x="84" y="68"/>
                      <a:pt x="85" y="65"/>
                      <a:pt x="8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Rectangle 42"/>
            <p:cNvSpPr>
              <a:spLocks noChangeArrowheads="1"/>
            </p:cNvSpPr>
            <p:nvPr/>
          </p:nvSpPr>
          <p:spPr bwMode="auto">
            <a:xfrm>
              <a:off x="1017513" y="3121671"/>
              <a:ext cx="1728787" cy="110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4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43"/>
            <p:cNvSpPr>
              <a:spLocks noChangeArrowheads="1"/>
            </p:cNvSpPr>
            <p:nvPr/>
          </p:nvSpPr>
          <p:spPr bwMode="auto">
            <a:xfrm>
              <a:off x="6440488" y="1800463"/>
              <a:ext cx="2019300" cy="59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44"/>
            <p:cNvSpPr>
              <a:spLocks noChangeArrowheads="1"/>
            </p:cNvSpPr>
            <p:nvPr/>
          </p:nvSpPr>
          <p:spPr bwMode="auto">
            <a:xfrm>
              <a:off x="6440488" y="2518235"/>
              <a:ext cx="2019300" cy="59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6440488" y="3248710"/>
              <a:ext cx="2019300" cy="59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46"/>
            <p:cNvSpPr>
              <a:spLocks noChangeArrowheads="1"/>
            </p:cNvSpPr>
            <p:nvPr/>
          </p:nvSpPr>
          <p:spPr bwMode="auto">
            <a:xfrm>
              <a:off x="6440488" y="3953778"/>
              <a:ext cx="2019300" cy="59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black"/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7" name="矩形: 单圆角 26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32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16500" y="2069399"/>
            <a:ext cx="3403448" cy="3328584"/>
            <a:chOff x="2836043" y="909079"/>
            <a:chExt cx="3462296" cy="3386138"/>
          </a:xfrm>
        </p:grpSpPr>
        <p:sp>
          <p:nvSpPr>
            <p:cNvPr id="6" name="Freeform 5"/>
            <p:cNvSpPr/>
            <p:nvPr/>
          </p:nvSpPr>
          <p:spPr bwMode="auto">
            <a:xfrm>
              <a:off x="4566418" y="1947304"/>
              <a:ext cx="1657350" cy="2333625"/>
            </a:xfrm>
            <a:custGeom>
              <a:avLst/>
              <a:gdLst>
                <a:gd name="T0" fmla="*/ 2147483647 w 1467"/>
                <a:gd name="T1" fmla="*/ 2147483647 h 2068"/>
                <a:gd name="T2" fmla="*/ 2147483647 w 1467"/>
                <a:gd name="T3" fmla="*/ 2147483647 h 2068"/>
                <a:gd name="T4" fmla="*/ 2147483647 w 1467"/>
                <a:gd name="T5" fmla="*/ 2147483647 h 2068"/>
                <a:gd name="T6" fmla="*/ 2147483647 w 1467"/>
                <a:gd name="T7" fmla="*/ 2147483647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2147483647 h 2068"/>
                <a:gd name="T16" fmla="*/ 0 w 1467"/>
                <a:gd name="T17" fmla="*/ 0 h 2068"/>
                <a:gd name="T18" fmla="*/ 2147483647 w 1467"/>
                <a:gd name="T19" fmla="*/ 0 h 2068"/>
                <a:gd name="T20" fmla="*/ 2147483647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1467" y="571"/>
                  </a:moveTo>
                  <a:cubicBezTo>
                    <a:pt x="1467" y="1909"/>
                    <a:pt x="1467" y="1909"/>
                    <a:pt x="1467" y="1909"/>
                  </a:cubicBezTo>
                  <a:cubicBezTo>
                    <a:pt x="1467" y="1996"/>
                    <a:pt x="1396" y="2068"/>
                    <a:pt x="1309" y="2068"/>
                  </a:cubicBezTo>
                  <a:cubicBezTo>
                    <a:pt x="724" y="2068"/>
                    <a:pt x="724" y="2068"/>
                    <a:pt x="724" y="2068"/>
                  </a:cubicBezTo>
                  <a:cubicBezTo>
                    <a:pt x="637" y="2068"/>
                    <a:pt x="566" y="1996"/>
                    <a:pt x="566" y="1909"/>
                  </a:cubicBezTo>
                  <a:cubicBezTo>
                    <a:pt x="566" y="571"/>
                    <a:pt x="566" y="571"/>
                    <a:pt x="566" y="571"/>
                  </a:cubicBezTo>
                  <a:cubicBezTo>
                    <a:pt x="566" y="568"/>
                    <a:pt x="566" y="565"/>
                    <a:pt x="566" y="562"/>
                  </a:cubicBezTo>
                  <a:cubicBezTo>
                    <a:pt x="556" y="262"/>
                    <a:pt x="311" y="19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1211" y="0"/>
                    <a:pt x="1467" y="256"/>
                    <a:pt x="1467" y="5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3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877443" y="909079"/>
              <a:ext cx="2332037" cy="1655763"/>
            </a:xfrm>
            <a:custGeom>
              <a:avLst/>
              <a:gdLst>
                <a:gd name="T0" fmla="*/ 2147483647 w 2067"/>
                <a:gd name="T1" fmla="*/ 0 h 1468"/>
                <a:gd name="T2" fmla="*/ 2147483647 w 2067"/>
                <a:gd name="T3" fmla="*/ 0 h 1468"/>
                <a:gd name="T4" fmla="*/ 2147483647 w 2067"/>
                <a:gd name="T5" fmla="*/ 2147483647 h 1468"/>
                <a:gd name="T6" fmla="*/ 2147483647 w 2067"/>
                <a:gd name="T7" fmla="*/ 2147483647 h 1468"/>
                <a:gd name="T8" fmla="*/ 2147483647 w 2067"/>
                <a:gd name="T9" fmla="*/ 2147483647 h 1468"/>
                <a:gd name="T10" fmla="*/ 2147483647 w 2067"/>
                <a:gd name="T11" fmla="*/ 2147483647 h 1468"/>
                <a:gd name="T12" fmla="*/ 2147483647 w 2067"/>
                <a:gd name="T13" fmla="*/ 2147483647 h 1468"/>
                <a:gd name="T14" fmla="*/ 2147483647 w 2067"/>
                <a:gd name="T15" fmla="*/ 2147483647 h 1468"/>
                <a:gd name="T16" fmla="*/ 0 w 2067"/>
                <a:gd name="T17" fmla="*/ 2147483647 h 1468"/>
                <a:gd name="T18" fmla="*/ 0 w 2067"/>
                <a:gd name="T19" fmla="*/ 2147483647 h 1468"/>
                <a:gd name="T20" fmla="*/ 2147483647 w 2067"/>
                <a:gd name="T21" fmla="*/ 0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7" h="1468">
                  <a:moveTo>
                    <a:pt x="571" y="0"/>
                  </a:moveTo>
                  <a:cubicBezTo>
                    <a:pt x="1909" y="0"/>
                    <a:pt x="1909" y="0"/>
                    <a:pt x="1909" y="0"/>
                  </a:cubicBezTo>
                  <a:cubicBezTo>
                    <a:pt x="1996" y="0"/>
                    <a:pt x="2067" y="71"/>
                    <a:pt x="2067" y="159"/>
                  </a:cubicBezTo>
                  <a:cubicBezTo>
                    <a:pt x="2067" y="743"/>
                    <a:pt x="2067" y="743"/>
                    <a:pt x="2067" y="743"/>
                  </a:cubicBezTo>
                  <a:cubicBezTo>
                    <a:pt x="2067" y="831"/>
                    <a:pt x="1996" y="902"/>
                    <a:pt x="1909" y="902"/>
                  </a:cubicBezTo>
                  <a:cubicBezTo>
                    <a:pt x="571" y="902"/>
                    <a:pt x="571" y="902"/>
                    <a:pt x="571" y="902"/>
                  </a:cubicBezTo>
                  <a:cubicBezTo>
                    <a:pt x="568" y="902"/>
                    <a:pt x="565" y="902"/>
                    <a:pt x="562" y="902"/>
                  </a:cubicBezTo>
                  <a:cubicBezTo>
                    <a:pt x="261" y="911"/>
                    <a:pt x="19" y="1156"/>
                    <a:pt x="1" y="1464"/>
                  </a:cubicBezTo>
                  <a:cubicBezTo>
                    <a:pt x="0" y="1465"/>
                    <a:pt x="0" y="1467"/>
                    <a:pt x="0" y="146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256"/>
                    <a:pt x="256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3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836043" y="923367"/>
              <a:ext cx="1657350" cy="2332037"/>
            </a:xfrm>
            <a:custGeom>
              <a:avLst/>
              <a:gdLst>
                <a:gd name="T0" fmla="*/ 0 w 1467"/>
                <a:gd name="T1" fmla="*/ 2147483647 h 2068"/>
                <a:gd name="T2" fmla="*/ 0 w 1467"/>
                <a:gd name="T3" fmla="*/ 2147483647 h 2068"/>
                <a:gd name="T4" fmla="*/ 2147483647 w 1467"/>
                <a:gd name="T5" fmla="*/ 0 h 2068"/>
                <a:gd name="T6" fmla="*/ 2147483647 w 1467"/>
                <a:gd name="T7" fmla="*/ 0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2147483647 h 2068"/>
                <a:gd name="T16" fmla="*/ 2147483647 w 1467"/>
                <a:gd name="T17" fmla="*/ 2147483647 h 2068"/>
                <a:gd name="T18" fmla="*/ 2147483647 w 1467"/>
                <a:gd name="T19" fmla="*/ 2147483647 h 2068"/>
                <a:gd name="T20" fmla="*/ 0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0" y="1497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72"/>
                    <a:pt x="71" y="0"/>
                    <a:pt x="158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830" y="0"/>
                    <a:pt x="901" y="72"/>
                    <a:pt x="901" y="159"/>
                  </a:cubicBezTo>
                  <a:cubicBezTo>
                    <a:pt x="901" y="1497"/>
                    <a:pt x="901" y="1497"/>
                    <a:pt x="901" y="1497"/>
                  </a:cubicBezTo>
                  <a:cubicBezTo>
                    <a:pt x="901" y="1500"/>
                    <a:pt x="901" y="1503"/>
                    <a:pt x="902" y="1506"/>
                  </a:cubicBezTo>
                  <a:cubicBezTo>
                    <a:pt x="911" y="1806"/>
                    <a:pt x="1156" y="2049"/>
                    <a:pt x="1464" y="2067"/>
                  </a:cubicBezTo>
                  <a:cubicBezTo>
                    <a:pt x="1465" y="2067"/>
                    <a:pt x="1466" y="2068"/>
                    <a:pt x="1467" y="2068"/>
                  </a:cubicBezTo>
                  <a:cubicBezTo>
                    <a:pt x="571" y="2068"/>
                    <a:pt x="571" y="2068"/>
                    <a:pt x="571" y="2068"/>
                  </a:cubicBezTo>
                  <a:cubicBezTo>
                    <a:pt x="256" y="2068"/>
                    <a:pt x="0" y="1812"/>
                    <a:pt x="0" y="149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3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851918" y="2639454"/>
              <a:ext cx="2333625" cy="1655763"/>
            </a:xfrm>
            <a:custGeom>
              <a:avLst/>
              <a:gdLst>
                <a:gd name="T0" fmla="*/ 2147483647 w 2068"/>
                <a:gd name="T1" fmla="*/ 2147483647 h 1468"/>
                <a:gd name="T2" fmla="*/ 2147483647 w 2068"/>
                <a:gd name="T3" fmla="*/ 2147483647 h 1468"/>
                <a:gd name="T4" fmla="*/ 0 w 2068"/>
                <a:gd name="T5" fmla="*/ 2147483647 h 1468"/>
                <a:gd name="T6" fmla="*/ 0 w 2068"/>
                <a:gd name="T7" fmla="*/ 2147483647 h 1468"/>
                <a:gd name="T8" fmla="*/ 2147483647 w 2068"/>
                <a:gd name="T9" fmla="*/ 2147483647 h 1468"/>
                <a:gd name="T10" fmla="*/ 2147483647 w 2068"/>
                <a:gd name="T11" fmla="*/ 2147483647 h 1468"/>
                <a:gd name="T12" fmla="*/ 2147483647 w 2068"/>
                <a:gd name="T13" fmla="*/ 2147483647 h 1468"/>
                <a:gd name="T14" fmla="*/ 2147483647 w 2068"/>
                <a:gd name="T15" fmla="*/ 2147483647 h 1468"/>
                <a:gd name="T16" fmla="*/ 2147483647 w 2068"/>
                <a:gd name="T17" fmla="*/ 0 h 1468"/>
                <a:gd name="T18" fmla="*/ 2147483647 w 2068"/>
                <a:gd name="T19" fmla="*/ 2147483647 h 1468"/>
                <a:gd name="T20" fmla="*/ 2147483647 w 2068"/>
                <a:gd name="T21" fmla="*/ 2147483647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8" h="1468">
                  <a:moveTo>
                    <a:pt x="1497" y="1468"/>
                  </a:moveTo>
                  <a:cubicBezTo>
                    <a:pt x="158" y="1468"/>
                    <a:pt x="158" y="1468"/>
                    <a:pt x="158" y="1468"/>
                  </a:cubicBezTo>
                  <a:cubicBezTo>
                    <a:pt x="71" y="1468"/>
                    <a:pt x="0" y="1397"/>
                    <a:pt x="0" y="130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637"/>
                    <a:pt x="71" y="566"/>
                    <a:pt x="158" y="566"/>
                  </a:cubicBezTo>
                  <a:cubicBezTo>
                    <a:pt x="1497" y="566"/>
                    <a:pt x="1497" y="566"/>
                    <a:pt x="1497" y="566"/>
                  </a:cubicBezTo>
                  <a:cubicBezTo>
                    <a:pt x="1500" y="566"/>
                    <a:pt x="1503" y="566"/>
                    <a:pt x="1506" y="566"/>
                  </a:cubicBezTo>
                  <a:cubicBezTo>
                    <a:pt x="1806" y="557"/>
                    <a:pt x="2049" y="312"/>
                    <a:pt x="2067" y="4"/>
                  </a:cubicBezTo>
                  <a:cubicBezTo>
                    <a:pt x="2067" y="3"/>
                    <a:pt x="2067" y="1"/>
                    <a:pt x="2068" y="0"/>
                  </a:cubicBezTo>
                  <a:cubicBezTo>
                    <a:pt x="2068" y="897"/>
                    <a:pt x="2068" y="897"/>
                    <a:pt x="2068" y="897"/>
                  </a:cubicBezTo>
                  <a:cubicBezTo>
                    <a:pt x="2068" y="1212"/>
                    <a:pt x="1811" y="1468"/>
                    <a:pt x="1497" y="1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3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24"/>
            <p:cNvSpPr>
              <a:spLocks noChangeArrowheads="1"/>
            </p:cNvSpPr>
            <p:nvPr/>
          </p:nvSpPr>
          <p:spPr bwMode="auto">
            <a:xfrm>
              <a:off x="3099568" y="1245629"/>
              <a:ext cx="765134" cy="6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8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68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25"/>
            <p:cNvSpPr>
              <a:spLocks noChangeArrowheads="1"/>
            </p:cNvSpPr>
            <p:nvPr/>
          </p:nvSpPr>
          <p:spPr bwMode="auto">
            <a:xfrm>
              <a:off x="5533205" y="1163078"/>
              <a:ext cx="765134" cy="6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8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68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 26"/>
            <p:cNvSpPr>
              <a:spLocks noChangeArrowheads="1"/>
            </p:cNvSpPr>
            <p:nvPr/>
          </p:nvSpPr>
          <p:spPr bwMode="auto">
            <a:xfrm>
              <a:off x="5463355" y="3603067"/>
              <a:ext cx="765134" cy="6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8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68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27"/>
            <p:cNvSpPr>
              <a:spLocks noChangeArrowheads="1"/>
            </p:cNvSpPr>
            <p:nvPr/>
          </p:nvSpPr>
          <p:spPr bwMode="auto">
            <a:xfrm>
              <a:off x="3056705" y="3523691"/>
              <a:ext cx="765134" cy="6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8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68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704572" y="2400228"/>
            <a:ext cx="258023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</a:t>
            </a:r>
            <a:endParaRPr lang="zh-CN" altLang="en-US" sz="14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2045990" y="2129126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78381" y="2400228"/>
            <a:ext cx="258023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219799" y="2129126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78381" y="4771198"/>
            <a:ext cx="258023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219799" y="4500095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04572" y="4639572"/>
            <a:ext cx="258023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045990" y="4368469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4" name="矩形: 单圆角 33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39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75038" y="1514950"/>
            <a:ext cx="7407925" cy="4587834"/>
            <a:chOff x="2152807" y="1380866"/>
            <a:chExt cx="8014329" cy="4963389"/>
          </a:xfrm>
        </p:grpSpPr>
        <p:sp>
          <p:nvSpPr>
            <p:cNvPr id="29" name="Donut 28"/>
            <p:cNvSpPr/>
            <p:nvPr/>
          </p:nvSpPr>
          <p:spPr>
            <a:xfrm>
              <a:off x="5633228" y="1380866"/>
              <a:ext cx="1186857" cy="1186857"/>
            </a:xfrm>
            <a:prstGeom prst="donut">
              <a:avLst>
                <a:gd name="adj" fmla="val 1057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152807" y="1533239"/>
              <a:ext cx="8014329" cy="4811016"/>
              <a:chOff x="2152807" y="1533239"/>
              <a:chExt cx="8014329" cy="4811016"/>
            </a:xfrm>
          </p:grpSpPr>
          <p:sp>
            <p:nvSpPr>
              <p:cNvPr id="28" name="Donut 27"/>
              <p:cNvSpPr/>
              <p:nvPr/>
            </p:nvSpPr>
            <p:spPr>
              <a:xfrm>
                <a:off x="5970840" y="2113116"/>
                <a:ext cx="1395249" cy="1395246"/>
              </a:xfrm>
              <a:prstGeom prst="donut">
                <a:avLst>
                  <a:gd name="adj" fmla="val 105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Donut 26"/>
              <p:cNvSpPr/>
              <p:nvPr/>
            </p:nvSpPr>
            <p:spPr>
              <a:xfrm>
                <a:off x="6338327" y="3120822"/>
                <a:ext cx="1383671" cy="1383671"/>
              </a:xfrm>
              <a:prstGeom prst="donut">
                <a:avLst>
                  <a:gd name="adj" fmla="val 1057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74"/>
              <p:cNvSpPr>
                <a:spLocks noEditPoints="1"/>
              </p:cNvSpPr>
              <p:nvPr/>
            </p:nvSpPr>
            <p:spPr bwMode="auto">
              <a:xfrm>
                <a:off x="6758766" y="3623396"/>
                <a:ext cx="542781" cy="378519"/>
              </a:xfrm>
              <a:custGeom>
                <a:avLst/>
                <a:gdLst/>
                <a:ahLst/>
                <a:cxnLst>
                  <a:cxn ang="0">
                    <a:pos x="64" y="20"/>
                  </a:cxn>
                  <a:cxn ang="0">
                    <a:pos x="35" y="9"/>
                  </a:cxn>
                  <a:cxn ang="0">
                    <a:pos x="7" y="20"/>
                  </a:cxn>
                  <a:cxn ang="0">
                    <a:pos x="6" y="20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35" y="0"/>
                  </a:cxn>
                  <a:cxn ang="0">
                    <a:pos x="70" y="13"/>
                  </a:cxn>
                  <a:cxn ang="0">
                    <a:pos x="70" y="14"/>
                  </a:cxn>
                  <a:cxn ang="0">
                    <a:pos x="64" y="20"/>
                  </a:cxn>
                  <a:cxn ang="0">
                    <a:pos x="64" y="20"/>
                  </a:cxn>
                  <a:cxn ang="0">
                    <a:pos x="54" y="30"/>
                  </a:cxn>
                  <a:cxn ang="0">
                    <a:pos x="35" y="22"/>
                  </a:cxn>
                  <a:cxn ang="0">
                    <a:pos x="16" y="30"/>
                  </a:cxn>
                  <a:cxn ang="0">
                    <a:pos x="10" y="24"/>
                  </a:cxn>
                  <a:cxn ang="0">
                    <a:pos x="10" y="23"/>
                  </a:cxn>
                  <a:cxn ang="0">
                    <a:pos x="35" y="13"/>
                  </a:cxn>
                  <a:cxn ang="0">
                    <a:pos x="60" y="23"/>
                  </a:cxn>
                  <a:cxn ang="0">
                    <a:pos x="61" y="24"/>
                  </a:cxn>
                  <a:cxn ang="0">
                    <a:pos x="55" y="30"/>
                  </a:cxn>
                  <a:cxn ang="0">
                    <a:pos x="54" y="30"/>
                  </a:cxn>
                  <a:cxn ang="0">
                    <a:pos x="35" y="36"/>
                  </a:cxn>
                  <a:cxn ang="0">
                    <a:pos x="26" y="40"/>
                  </a:cxn>
                  <a:cxn ang="0">
                    <a:pos x="20" y="34"/>
                  </a:cxn>
                  <a:cxn ang="0">
                    <a:pos x="20" y="33"/>
                  </a:cxn>
                  <a:cxn ang="0">
                    <a:pos x="35" y="27"/>
                  </a:cxn>
                  <a:cxn ang="0">
                    <a:pos x="51" y="33"/>
                  </a:cxn>
                  <a:cxn ang="0">
                    <a:pos x="51" y="34"/>
                  </a:cxn>
                  <a:cxn ang="0">
                    <a:pos x="45" y="40"/>
                  </a:cxn>
                  <a:cxn ang="0">
                    <a:pos x="35" y="36"/>
                  </a:cxn>
                  <a:cxn ang="0">
                    <a:pos x="29" y="43"/>
                  </a:cxn>
                  <a:cxn ang="0">
                    <a:pos x="35" y="41"/>
                  </a:cxn>
                  <a:cxn ang="0">
                    <a:pos x="41" y="43"/>
                  </a:cxn>
                  <a:cxn ang="0">
                    <a:pos x="35" y="49"/>
                  </a:cxn>
                  <a:cxn ang="0">
                    <a:pos x="29" y="43"/>
                  </a:cxn>
                </a:cxnLst>
                <a:rect l="0" t="0" r="r" b="b"/>
                <a:pathLst>
                  <a:path w="70" h="49">
                    <a:moveTo>
                      <a:pt x="64" y="20"/>
                    </a:moveTo>
                    <a:cubicBezTo>
                      <a:pt x="55" y="13"/>
                      <a:pt x="46" y="9"/>
                      <a:pt x="35" y="9"/>
                    </a:cubicBezTo>
                    <a:cubicBezTo>
                      <a:pt x="24" y="9"/>
                      <a:pt x="15" y="13"/>
                      <a:pt x="7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5" y="20"/>
                      <a:pt x="0" y="15"/>
                      <a:pt x="0" y="14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10" y="4"/>
                      <a:pt x="23" y="0"/>
                      <a:pt x="35" y="0"/>
                    </a:cubicBezTo>
                    <a:cubicBezTo>
                      <a:pt x="48" y="0"/>
                      <a:pt x="61" y="4"/>
                      <a:pt x="70" y="13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5"/>
                      <a:pt x="65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lose/>
                    <a:moveTo>
                      <a:pt x="54" y="30"/>
                    </a:moveTo>
                    <a:cubicBezTo>
                      <a:pt x="48" y="25"/>
                      <a:pt x="43" y="22"/>
                      <a:pt x="35" y="22"/>
                    </a:cubicBezTo>
                    <a:cubicBezTo>
                      <a:pt x="25" y="22"/>
                      <a:pt x="16" y="30"/>
                      <a:pt x="16" y="30"/>
                    </a:cubicBezTo>
                    <a:cubicBezTo>
                      <a:pt x="15" y="30"/>
                      <a:pt x="10" y="25"/>
                      <a:pt x="10" y="24"/>
                    </a:cubicBezTo>
                    <a:cubicBezTo>
                      <a:pt x="10" y="24"/>
                      <a:pt x="10" y="23"/>
                      <a:pt x="10" y="23"/>
                    </a:cubicBezTo>
                    <a:cubicBezTo>
                      <a:pt x="17" y="17"/>
                      <a:pt x="26" y="13"/>
                      <a:pt x="35" y="13"/>
                    </a:cubicBezTo>
                    <a:cubicBezTo>
                      <a:pt x="44" y="13"/>
                      <a:pt x="54" y="17"/>
                      <a:pt x="60" y="23"/>
                    </a:cubicBezTo>
                    <a:cubicBezTo>
                      <a:pt x="61" y="23"/>
                      <a:pt x="61" y="24"/>
                      <a:pt x="61" y="24"/>
                    </a:cubicBezTo>
                    <a:cubicBezTo>
                      <a:pt x="61" y="25"/>
                      <a:pt x="56" y="30"/>
                      <a:pt x="55" y="30"/>
                    </a:cubicBezTo>
                    <a:cubicBezTo>
                      <a:pt x="54" y="30"/>
                      <a:pt x="54" y="30"/>
                      <a:pt x="54" y="30"/>
                    </a:cubicBezTo>
                    <a:close/>
                    <a:moveTo>
                      <a:pt x="35" y="36"/>
                    </a:moveTo>
                    <a:cubicBezTo>
                      <a:pt x="30" y="36"/>
                      <a:pt x="26" y="40"/>
                      <a:pt x="26" y="40"/>
                    </a:cubicBezTo>
                    <a:cubicBezTo>
                      <a:pt x="25" y="40"/>
                      <a:pt x="20" y="35"/>
                      <a:pt x="20" y="3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4" y="29"/>
                      <a:pt x="30" y="27"/>
                      <a:pt x="35" y="27"/>
                    </a:cubicBezTo>
                    <a:cubicBezTo>
                      <a:pt x="41" y="27"/>
                      <a:pt x="47" y="29"/>
                      <a:pt x="51" y="33"/>
                    </a:cubicBezTo>
                    <a:cubicBezTo>
                      <a:pt x="51" y="33"/>
                      <a:pt x="51" y="33"/>
                      <a:pt x="51" y="34"/>
                    </a:cubicBezTo>
                    <a:cubicBezTo>
                      <a:pt x="51" y="35"/>
                      <a:pt x="46" y="40"/>
                      <a:pt x="45" y="40"/>
                    </a:cubicBezTo>
                    <a:cubicBezTo>
                      <a:pt x="44" y="40"/>
                      <a:pt x="41" y="36"/>
                      <a:pt x="35" y="36"/>
                    </a:cubicBezTo>
                    <a:close/>
                    <a:moveTo>
                      <a:pt x="29" y="43"/>
                    </a:moveTo>
                    <a:cubicBezTo>
                      <a:pt x="29" y="42"/>
                      <a:pt x="34" y="41"/>
                      <a:pt x="35" y="41"/>
                    </a:cubicBezTo>
                    <a:cubicBezTo>
                      <a:pt x="37" y="41"/>
                      <a:pt x="41" y="42"/>
                      <a:pt x="41" y="43"/>
                    </a:cubicBezTo>
                    <a:cubicBezTo>
                      <a:pt x="41" y="44"/>
                      <a:pt x="36" y="49"/>
                      <a:pt x="35" y="49"/>
                    </a:cubicBezTo>
                    <a:cubicBezTo>
                      <a:pt x="34" y="49"/>
                      <a:pt x="29" y="44"/>
                      <a:pt x="29" y="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1897" tIns="60949" rIns="121897" bIns="60949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01"/>
              <p:cNvSpPr>
                <a:spLocks noEditPoints="1"/>
              </p:cNvSpPr>
              <p:nvPr/>
            </p:nvSpPr>
            <p:spPr bwMode="auto">
              <a:xfrm>
                <a:off x="6453554" y="2643963"/>
                <a:ext cx="429816" cy="397652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897" tIns="60949" rIns="121897" bIns="60949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45"/>
              <p:cNvSpPr/>
              <p:nvPr/>
            </p:nvSpPr>
            <p:spPr bwMode="auto">
              <a:xfrm>
                <a:off x="6040259" y="1791340"/>
                <a:ext cx="363320" cy="313295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121897" tIns="60949" rIns="121897" bIns="60949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Donut 25"/>
              <p:cNvSpPr/>
              <p:nvPr/>
            </p:nvSpPr>
            <p:spPr>
              <a:xfrm>
                <a:off x="5546587" y="3838237"/>
                <a:ext cx="1585899" cy="1585899"/>
              </a:xfrm>
              <a:prstGeom prst="donut">
                <a:avLst>
                  <a:gd name="adj" fmla="val 1057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Donut 24"/>
              <p:cNvSpPr/>
              <p:nvPr/>
            </p:nvSpPr>
            <p:spPr>
              <a:xfrm>
                <a:off x="4269354" y="4263982"/>
                <a:ext cx="1873278" cy="1873278"/>
              </a:xfrm>
              <a:prstGeom prst="donut">
                <a:avLst>
                  <a:gd name="adj" fmla="val 105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Donut 23"/>
              <p:cNvSpPr/>
              <p:nvPr/>
            </p:nvSpPr>
            <p:spPr>
              <a:xfrm>
                <a:off x="2531651" y="4093680"/>
                <a:ext cx="2213873" cy="2213873"/>
              </a:xfrm>
              <a:prstGeom prst="donut">
                <a:avLst>
                  <a:gd name="adj" fmla="val 10574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66"/>
              <p:cNvSpPr>
                <a:spLocks noEditPoints="1"/>
              </p:cNvSpPr>
              <p:nvPr/>
            </p:nvSpPr>
            <p:spPr bwMode="auto">
              <a:xfrm>
                <a:off x="3409472" y="4892432"/>
                <a:ext cx="527687" cy="616376"/>
              </a:xfrm>
              <a:custGeom>
                <a:avLst/>
                <a:gdLst/>
                <a:ahLst/>
                <a:cxnLst>
                  <a:cxn ang="0">
                    <a:pos x="55" y="9"/>
                  </a:cxn>
                  <a:cxn ang="0">
                    <a:pos x="55" y="14"/>
                  </a:cxn>
                  <a:cxn ang="0">
                    <a:pos x="27" y="23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27" y="0"/>
                  </a:cxn>
                  <a:cxn ang="0">
                    <a:pos x="55" y="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27" y="37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27" y="27"/>
                  </a:cxn>
                  <a:cxn ang="0">
                    <a:pos x="55" y="21"/>
                  </a:cxn>
                  <a:cxn ang="0">
                    <a:pos x="55" y="35"/>
                  </a:cxn>
                  <a:cxn ang="0">
                    <a:pos x="55" y="41"/>
                  </a:cxn>
                  <a:cxn ang="0">
                    <a:pos x="27" y="50"/>
                  </a:cxn>
                  <a:cxn ang="0">
                    <a:pos x="0" y="41"/>
                  </a:cxn>
                  <a:cxn ang="0">
                    <a:pos x="0" y="35"/>
                  </a:cxn>
                  <a:cxn ang="0">
                    <a:pos x="27" y="41"/>
                  </a:cxn>
                  <a:cxn ang="0">
                    <a:pos x="55" y="35"/>
                  </a:cxn>
                  <a:cxn ang="0">
                    <a:pos x="55" y="49"/>
                  </a:cxn>
                  <a:cxn ang="0">
                    <a:pos x="55" y="55"/>
                  </a:cxn>
                  <a:cxn ang="0">
                    <a:pos x="27" y="64"/>
                  </a:cxn>
                  <a:cxn ang="0">
                    <a:pos x="0" y="55"/>
                  </a:cxn>
                  <a:cxn ang="0">
                    <a:pos x="0" y="49"/>
                  </a:cxn>
                  <a:cxn ang="0">
                    <a:pos x="27" y="55"/>
                  </a:cxn>
                  <a:cxn ang="0">
                    <a:pos x="55" y="49"/>
                  </a:cxn>
                </a:cxnLst>
                <a:rect l="0" t="0" r="r" b="b"/>
                <a:pathLst>
                  <a:path w="55" h="64">
                    <a:moveTo>
                      <a:pt x="55" y="9"/>
                    </a:move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9"/>
                      <a:pt x="42" y="23"/>
                      <a:pt x="27" y="23"/>
                    </a:cubicBezTo>
                    <a:cubicBezTo>
                      <a:pt x="12" y="23"/>
                      <a:pt x="0" y="19"/>
                      <a:pt x="0" y="1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12" y="0"/>
                      <a:pt x="27" y="0"/>
                    </a:cubicBezTo>
                    <a:cubicBezTo>
                      <a:pt x="42" y="0"/>
                      <a:pt x="55" y="4"/>
                      <a:pt x="55" y="9"/>
                    </a:cubicBezTo>
                    <a:close/>
                    <a:moveTo>
                      <a:pt x="55" y="21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32"/>
                      <a:pt x="42" y="37"/>
                      <a:pt x="27" y="37"/>
                    </a:cubicBezTo>
                    <a:cubicBezTo>
                      <a:pt x="12" y="37"/>
                      <a:pt x="0" y="32"/>
                      <a:pt x="0" y="2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25"/>
                      <a:pt x="16" y="27"/>
                      <a:pt x="27" y="27"/>
                    </a:cubicBezTo>
                    <a:cubicBezTo>
                      <a:pt x="38" y="27"/>
                      <a:pt x="49" y="25"/>
                      <a:pt x="55" y="21"/>
                    </a:cubicBezTo>
                    <a:close/>
                    <a:moveTo>
                      <a:pt x="55" y="35"/>
                    </a:move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6"/>
                      <a:pt x="42" y="50"/>
                      <a:pt x="27" y="50"/>
                    </a:cubicBezTo>
                    <a:cubicBezTo>
                      <a:pt x="12" y="50"/>
                      <a:pt x="0" y="46"/>
                      <a:pt x="0" y="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39"/>
                      <a:pt x="16" y="41"/>
                      <a:pt x="27" y="41"/>
                    </a:cubicBezTo>
                    <a:cubicBezTo>
                      <a:pt x="38" y="41"/>
                      <a:pt x="49" y="39"/>
                      <a:pt x="55" y="35"/>
                    </a:cubicBezTo>
                    <a:close/>
                    <a:moveTo>
                      <a:pt x="55" y="49"/>
                    </a:move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60"/>
                      <a:pt x="42" y="64"/>
                      <a:pt x="27" y="64"/>
                    </a:cubicBezTo>
                    <a:cubicBezTo>
                      <a:pt x="12" y="64"/>
                      <a:pt x="0" y="60"/>
                      <a:pt x="0" y="5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3"/>
                      <a:pt x="16" y="55"/>
                      <a:pt x="27" y="55"/>
                    </a:cubicBezTo>
                    <a:cubicBezTo>
                      <a:pt x="38" y="55"/>
                      <a:pt x="49" y="53"/>
                      <a:pt x="55" y="4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121897" tIns="60949" rIns="121897" bIns="60949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72"/>
              <p:cNvSpPr>
                <a:spLocks noEditPoints="1"/>
              </p:cNvSpPr>
              <p:nvPr/>
            </p:nvSpPr>
            <p:spPr bwMode="auto">
              <a:xfrm>
                <a:off x="4940034" y="4990148"/>
                <a:ext cx="531922" cy="420945"/>
              </a:xfrm>
              <a:custGeom>
                <a:avLst/>
                <a:gdLst/>
                <a:ahLst/>
                <a:cxnLst>
                  <a:cxn ang="0">
                    <a:pos x="50" y="41"/>
                  </a:cxn>
                  <a:cxn ang="0">
                    <a:pos x="40" y="51"/>
                  </a:cxn>
                  <a:cxn ang="0">
                    <a:pos x="10" y="51"/>
                  </a:cxn>
                  <a:cxn ang="0">
                    <a:pos x="0" y="41"/>
                  </a:cxn>
                  <a:cxn ang="0">
                    <a:pos x="0" y="11"/>
                  </a:cxn>
                  <a:cxn ang="0">
                    <a:pos x="10" y="1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5" y="2"/>
                  </a:cxn>
                  <a:cxn ang="0">
                    <a:pos x="44" y="3"/>
                  </a:cxn>
                  <a:cxn ang="0">
                    <a:pos x="43" y="5"/>
                  </a:cxn>
                  <a:cxn ang="0">
                    <a:pos x="41" y="5"/>
                  </a:cxn>
                  <a:cxn ang="0">
                    <a:pos x="40" y="5"/>
                  </a:cxn>
                  <a:cxn ang="0">
                    <a:pos x="10" y="5"/>
                  </a:cxn>
                  <a:cxn ang="0">
                    <a:pos x="4" y="11"/>
                  </a:cxn>
                  <a:cxn ang="0">
                    <a:pos x="4" y="41"/>
                  </a:cxn>
                  <a:cxn ang="0">
                    <a:pos x="10" y="46"/>
                  </a:cxn>
                  <a:cxn ang="0">
                    <a:pos x="40" y="46"/>
                  </a:cxn>
                  <a:cxn ang="0">
                    <a:pos x="45" y="41"/>
                  </a:cxn>
                  <a:cxn ang="0">
                    <a:pos x="45" y="36"/>
                  </a:cxn>
                  <a:cxn ang="0">
                    <a:pos x="46" y="35"/>
                  </a:cxn>
                  <a:cxn ang="0">
                    <a:pos x="48" y="33"/>
                  </a:cxn>
                  <a:cxn ang="0">
                    <a:pos x="49" y="33"/>
                  </a:cxn>
                  <a:cxn ang="0">
                    <a:pos x="50" y="34"/>
                  </a:cxn>
                  <a:cxn ang="0">
                    <a:pos x="50" y="41"/>
                  </a:cxn>
                  <a:cxn ang="0">
                    <a:pos x="57" y="18"/>
                  </a:cxn>
                  <a:cxn ang="0">
                    <a:pos x="33" y="42"/>
                  </a:cxn>
                  <a:cxn ang="0">
                    <a:pos x="23" y="42"/>
                  </a:cxn>
                  <a:cxn ang="0">
                    <a:pos x="23" y="31"/>
                  </a:cxn>
                  <a:cxn ang="0">
                    <a:pos x="47" y="7"/>
                  </a:cxn>
                  <a:cxn ang="0">
                    <a:pos x="57" y="18"/>
                  </a:cxn>
                  <a:cxn ang="0">
                    <a:pos x="36" y="34"/>
                  </a:cxn>
                  <a:cxn ang="0">
                    <a:pos x="30" y="29"/>
                  </a:cxn>
                  <a:cxn ang="0">
                    <a:pos x="26" y="33"/>
                  </a:cxn>
                  <a:cxn ang="0">
                    <a:pos x="26" y="35"/>
                  </a:cxn>
                  <a:cxn ang="0">
                    <a:pos x="29" y="35"/>
                  </a:cxn>
                  <a:cxn ang="0">
                    <a:pos x="29" y="38"/>
                  </a:cxn>
                  <a:cxn ang="0">
                    <a:pos x="31" y="38"/>
                  </a:cxn>
                  <a:cxn ang="0">
                    <a:pos x="36" y="34"/>
                  </a:cxn>
                  <a:cxn ang="0">
                    <a:pos x="46" y="13"/>
                  </a:cxn>
                  <a:cxn ang="0">
                    <a:pos x="34" y="25"/>
                  </a:cxn>
                  <a:cxn ang="0">
                    <a:pos x="33" y="26"/>
                  </a:cxn>
                  <a:cxn ang="0">
                    <a:pos x="35" y="26"/>
                  </a:cxn>
                  <a:cxn ang="0">
                    <a:pos x="47" y="14"/>
                  </a:cxn>
                  <a:cxn ang="0">
                    <a:pos x="47" y="13"/>
                  </a:cxn>
                  <a:cxn ang="0">
                    <a:pos x="46" y="13"/>
                  </a:cxn>
                  <a:cxn ang="0">
                    <a:pos x="59" y="15"/>
                  </a:cxn>
                  <a:cxn ang="0">
                    <a:pos x="49" y="5"/>
                  </a:cxn>
                  <a:cxn ang="0">
                    <a:pos x="52" y="2"/>
                  </a:cxn>
                  <a:cxn ang="0">
                    <a:pos x="57" y="2"/>
                  </a:cxn>
                  <a:cxn ang="0">
                    <a:pos x="62" y="7"/>
                  </a:cxn>
                  <a:cxn ang="0">
                    <a:pos x="62" y="12"/>
                  </a:cxn>
                  <a:cxn ang="0">
                    <a:pos x="59" y="15"/>
                  </a:cxn>
                </a:cxnLst>
                <a:rect l="0" t="0" r="r" b="b"/>
                <a:pathLst>
                  <a:path w="64" h="51">
                    <a:moveTo>
                      <a:pt x="50" y="41"/>
                    </a:moveTo>
                    <a:cubicBezTo>
                      <a:pt x="50" y="46"/>
                      <a:pt x="45" y="51"/>
                      <a:pt x="4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4" y="51"/>
                      <a:pt x="0" y="46"/>
                      <a:pt x="0" y="4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1"/>
                      <a:pt x="1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3" y="1"/>
                      <a:pt x="44" y="1"/>
                    </a:cubicBezTo>
                    <a:cubicBezTo>
                      <a:pt x="44" y="2"/>
                      <a:pt x="44" y="2"/>
                      <a:pt x="45" y="2"/>
                    </a:cubicBezTo>
                    <a:cubicBezTo>
                      <a:pt x="45" y="3"/>
                      <a:pt x="45" y="3"/>
                      <a:pt x="44" y="3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5"/>
                      <a:pt x="42" y="5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8"/>
                      <a:pt x="4" y="1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4"/>
                      <a:pt x="7" y="46"/>
                      <a:pt x="1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3" y="46"/>
                      <a:pt x="45" y="44"/>
                      <a:pt x="45" y="41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9" y="33"/>
                      <a:pt x="49" y="33"/>
                    </a:cubicBezTo>
                    <a:cubicBezTo>
                      <a:pt x="50" y="33"/>
                      <a:pt x="50" y="33"/>
                      <a:pt x="50" y="34"/>
                    </a:cubicBezTo>
                    <a:lnTo>
                      <a:pt x="50" y="41"/>
                    </a:lnTo>
                    <a:close/>
                    <a:moveTo>
                      <a:pt x="57" y="18"/>
                    </a:moveTo>
                    <a:cubicBezTo>
                      <a:pt x="33" y="42"/>
                      <a:pt x="33" y="42"/>
                      <a:pt x="33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47" y="7"/>
                      <a:pt x="47" y="7"/>
                      <a:pt x="47" y="7"/>
                    </a:cubicBezTo>
                    <a:lnTo>
                      <a:pt x="57" y="18"/>
                    </a:lnTo>
                    <a:close/>
                    <a:moveTo>
                      <a:pt x="36" y="34"/>
                    </a:moveTo>
                    <a:cubicBezTo>
                      <a:pt x="30" y="29"/>
                      <a:pt x="30" y="29"/>
                      <a:pt x="30" y="29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31" y="38"/>
                      <a:pt x="31" y="38"/>
                      <a:pt x="31" y="38"/>
                    </a:cubicBezTo>
                    <a:lnTo>
                      <a:pt x="36" y="34"/>
                    </a:lnTo>
                    <a:close/>
                    <a:moveTo>
                      <a:pt x="46" y="13"/>
                    </a:moveTo>
                    <a:cubicBezTo>
                      <a:pt x="34" y="25"/>
                      <a:pt x="34" y="25"/>
                      <a:pt x="34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4" y="27"/>
                      <a:pt x="34" y="27"/>
                      <a:pt x="35" y="26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2"/>
                      <a:pt x="46" y="12"/>
                      <a:pt x="46" y="13"/>
                    </a:cubicBezTo>
                    <a:close/>
                    <a:moveTo>
                      <a:pt x="59" y="15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0"/>
                      <a:pt x="56" y="0"/>
                      <a:pt x="57" y="2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4" y="9"/>
                      <a:pt x="64" y="11"/>
                      <a:pt x="62" y="12"/>
                    </a:cubicBezTo>
                    <a:lnTo>
                      <a:pt x="59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897" tIns="60949" rIns="121897" bIns="60949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26"/>
              <p:cNvSpPr/>
              <p:nvPr/>
            </p:nvSpPr>
            <p:spPr bwMode="auto">
              <a:xfrm>
                <a:off x="6137569" y="4371252"/>
                <a:ext cx="403932" cy="519876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" y="64"/>
                  </a:cxn>
                  <a:cxn ang="0">
                    <a:pos x="0" y="62"/>
                  </a:cxn>
                  <a:cxn ang="0">
                    <a:pos x="1" y="61"/>
                  </a:cxn>
                  <a:cxn ang="0">
                    <a:pos x="22" y="46"/>
                  </a:cxn>
                  <a:cxn ang="0">
                    <a:pos x="1" y="36"/>
                  </a:cxn>
                  <a:cxn ang="0">
                    <a:pos x="24" y="41"/>
                  </a:cxn>
                  <a:cxn ang="0">
                    <a:pos x="27" y="31"/>
                  </a:cxn>
                  <a:cxn ang="0">
                    <a:pos x="7" y="18"/>
                  </a:cxn>
                  <a:cxn ang="0">
                    <a:pos x="27" y="28"/>
                  </a:cxn>
                  <a:cxn ang="0">
                    <a:pos x="28" y="21"/>
                  </a:cxn>
                  <a:cxn ang="0">
                    <a:pos x="23" y="0"/>
                  </a:cxn>
                  <a:cxn ang="0">
                    <a:pos x="31" y="21"/>
                  </a:cxn>
                  <a:cxn ang="0">
                    <a:pos x="31" y="25"/>
                  </a:cxn>
                  <a:cxn ang="0">
                    <a:pos x="48" y="18"/>
                  </a:cxn>
                  <a:cxn ang="0">
                    <a:pos x="30" y="32"/>
                  </a:cxn>
                  <a:cxn ang="0">
                    <a:pos x="27" y="42"/>
                  </a:cxn>
                  <a:cxn ang="0">
                    <a:pos x="50" y="39"/>
                  </a:cxn>
                  <a:cxn ang="0">
                    <a:pos x="25" y="46"/>
                  </a:cxn>
                </a:cxnLst>
                <a:rect l="0" t="0" r="r" b="b"/>
                <a:pathLst>
                  <a:path w="50" h="64">
                    <a:moveTo>
                      <a:pt x="25" y="46"/>
                    </a:moveTo>
                    <a:cubicBezTo>
                      <a:pt x="20" y="57"/>
                      <a:pt x="11" y="64"/>
                      <a:pt x="1" y="64"/>
                    </a:cubicBezTo>
                    <a:cubicBezTo>
                      <a:pt x="0" y="64"/>
                      <a:pt x="0" y="63"/>
                      <a:pt x="0" y="62"/>
                    </a:cubicBezTo>
                    <a:cubicBezTo>
                      <a:pt x="0" y="61"/>
                      <a:pt x="0" y="61"/>
                      <a:pt x="1" y="61"/>
                    </a:cubicBezTo>
                    <a:cubicBezTo>
                      <a:pt x="10" y="61"/>
                      <a:pt x="17" y="55"/>
                      <a:pt x="22" y="46"/>
                    </a:cubicBezTo>
                    <a:cubicBezTo>
                      <a:pt x="17" y="48"/>
                      <a:pt x="6" y="50"/>
                      <a:pt x="1" y="36"/>
                    </a:cubicBezTo>
                    <a:cubicBezTo>
                      <a:pt x="15" y="30"/>
                      <a:pt x="22" y="37"/>
                      <a:pt x="24" y="41"/>
                    </a:cubicBezTo>
                    <a:cubicBezTo>
                      <a:pt x="25" y="38"/>
                      <a:pt x="26" y="35"/>
                      <a:pt x="27" y="31"/>
                    </a:cubicBezTo>
                    <a:cubicBezTo>
                      <a:pt x="27" y="31"/>
                      <a:pt x="9" y="34"/>
                      <a:pt x="7" y="18"/>
                    </a:cubicBezTo>
                    <a:cubicBezTo>
                      <a:pt x="23" y="12"/>
                      <a:pt x="27" y="28"/>
                      <a:pt x="27" y="28"/>
                    </a:cubicBezTo>
                    <a:cubicBezTo>
                      <a:pt x="27" y="26"/>
                      <a:pt x="28" y="21"/>
                      <a:pt x="28" y="21"/>
                    </a:cubicBezTo>
                    <a:cubicBezTo>
                      <a:pt x="28" y="21"/>
                      <a:pt x="14" y="12"/>
                      <a:pt x="23" y="0"/>
                    </a:cubicBezTo>
                    <a:cubicBezTo>
                      <a:pt x="39" y="5"/>
                      <a:pt x="31" y="21"/>
                      <a:pt x="31" y="21"/>
                    </a:cubicBezTo>
                    <a:cubicBezTo>
                      <a:pt x="31" y="21"/>
                      <a:pt x="31" y="24"/>
                      <a:pt x="31" y="25"/>
                    </a:cubicBezTo>
                    <a:cubicBezTo>
                      <a:pt x="31" y="25"/>
                      <a:pt x="37" y="14"/>
                      <a:pt x="48" y="18"/>
                    </a:cubicBezTo>
                    <a:cubicBezTo>
                      <a:pt x="48" y="35"/>
                      <a:pt x="30" y="32"/>
                      <a:pt x="30" y="32"/>
                    </a:cubicBezTo>
                    <a:cubicBezTo>
                      <a:pt x="29" y="35"/>
                      <a:pt x="29" y="39"/>
                      <a:pt x="27" y="42"/>
                    </a:cubicBezTo>
                    <a:cubicBezTo>
                      <a:pt x="27" y="42"/>
                      <a:pt x="38" y="30"/>
                      <a:pt x="50" y="39"/>
                    </a:cubicBezTo>
                    <a:cubicBezTo>
                      <a:pt x="43" y="57"/>
                      <a:pt x="25" y="46"/>
                      <a:pt x="25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121897" tIns="60949" rIns="121897" bIns="60949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76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ooter Text"/>
              <p:cNvSpPr txBox="1"/>
              <p:nvPr/>
            </p:nvSpPr>
            <p:spPr>
              <a:xfrm>
                <a:off x="2152807" y="3337561"/>
                <a:ext cx="2362759" cy="66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ooter Text"/>
              <p:cNvSpPr txBox="1"/>
              <p:nvPr/>
            </p:nvSpPr>
            <p:spPr>
              <a:xfrm>
                <a:off x="6137568" y="5674498"/>
                <a:ext cx="2345391" cy="66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ooter Text"/>
              <p:cNvSpPr txBox="1"/>
              <p:nvPr/>
            </p:nvSpPr>
            <p:spPr>
              <a:xfrm>
                <a:off x="7264504" y="4549475"/>
                <a:ext cx="2345391" cy="66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ooter Text"/>
              <p:cNvSpPr txBox="1"/>
              <p:nvPr/>
            </p:nvSpPr>
            <p:spPr>
              <a:xfrm>
                <a:off x="7821745" y="3381847"/>
                <a:ext cx="2345391" cy="66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ooter Text"/>
              <p:cNvSpPr txBox="1"/>
              <p:nvPr/>
            </p:nvSpPr>
            <p:spPr>
              <a:xfrm>
                <a:off x="7491606" y="2295097"/>
                <a:ext cx="2345391" cy="66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ooter Text"/>
              <p:cNvSpPr txBox="1"/>
              <p:nvPr/>
            </p:nvSpPr>
            <p:spPr>
              <a:xfrm>
                <a:off x="3214394" y="1533239"/>
                <a:ext cx="2366150" cy="66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3" name="矩形: 单圆角 82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88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22660" y="2082800"/>
            <a:ext cx="9269563" cy="3244496"/>
            <a:chOff x="1028183" y="2205733"/>
            <a:chExt cx="10099940" cy="3535141"/>
          </a:xfrm>
        </p:grpSpPr>
        <p:grpSp>
          <p:nvGrpSpPr>
            <p:cNvPr id="8" name="组合 7"/>
            <p:cNvGrpSpPr/>
            <p:nvPr/>
          </p:nvGrpSpPr>
          <p:grpSpPr>
            <a:xfrm>
              <a:off x="1028183" y="2212089"/>
              <a:ext cx="2150610" cy="3528785"/>
              <a:chOff x="1084411" y="2332926"/>
              <a:chExt cx="2268221" cy="3721562"/>
            </a:xfrm>
          </p:grpSpPr>
          <p:grpSp>
            <p:nvGrpSpPr>
              <p:cNvPr id="9" name="Group 35"/>
              <p:cNvGrpSpPr/>
              <p:nvPr/>
            </p:nvGrpSpPr>
            <p:grpSpPr>
              <a:xfrm>
                <a:off x="1084411" y="3903865"/>
                <a:ext cx="2268221" cy="485906"/>
                <a:chOff x="769938" y="2456536"/>
                <a:chExt cx="1613466" cy="345642"/>
              </a:xfrm>
            </p:grpSpPr>
            <p:sp>
              <p:nvSpPr>
                <p:cNvPr id="20" name="Notched Right Arrow 32"/>
                <p:cNvSpPr/>
                <p:nvPr/>
              </p:nvSpPr>
              <p:spPr>
                <a:xfrm>
                  <a:off x="769938" y="2456536"/>
                  <a:ext cx="1613466" cy="345642"/>
                </a:xfrm>
                <a:prstGeom prst="notchedRightArrow">
                  <a:avLst>
                    <a:gd name="adj1" fmla="val 100000"/>
                    <a:gd name="adj2" fmla="val 91021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34"/>
                <p:cNvSpPr>
                  <a:spLocks noChangeAspect="1"/>
                </p:cNvSpPr>
                <p:nvPr/>
              </p:nvSpPr>
              <p:spPr>
                <a:xfrm>
                  <a:off x="1482001" y="2534688"/>
                  <a:ext cx="189341" cy="18933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TextBox 66"/>
              <p:cNvSpPr txBox="1"/>
              <p:nvPr/>
            </p:nvSpPr>
            <p:spPr>
              <a:xfrm>
                <a:off x="1833866" y="4527945"/>
                <a:ext cx="618952" cy="31830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1216025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2006</a:t>
                </a:r>
              </a:p>
            </p:txBody>
          </p:sp>
          <p:cxnSp>
            <p:nvCxnSpPr>
              <p:cNvPr id="11" name="Straight Connector 74"/>
              <p:cNvCxnSpPr>
                <a:stCxn id="18" idx="7"/>
              </p:cNvCxnSpPr>
              <p:nvPr/>
            </p:nvCxnSpPr>
            <p:spPr>
              <a:xfrm flipH="1">
                <a:off x="2215423" y="3281373"/>
                <a:ext cx="1" cy="864427"/>
              </a:xfrm>
              <a:prstGeom prst="line">
                <a:avLst/>
              </a:prstGeom>
              <a:ln w="19050">
                <a:solidFill>
                  <a:srgbClr val="FFC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68"/>
              <p:cNvGrpSpPr/>
              <p:nvPr/>
            </p:nvGrpSpPr>
            <p:grpSpPr>
              <a:xfrm>
                <a:off x="1822563" y="2332926"/>
                <a:ext cx="785721" cy="785721"/>
                <a:chOff x="1295010" y="1424373"/>
                <a:chExt cx="558911" cy="558911"/>
              </a:xfrm>
            </p:grpSpPr>
            <p:sp>
              <p:nvSpPr>
                <p:cNvPr id="18" name="Teardrop 64"/>
                <p:cNvSpPr/>
                <p:nvPr/>
              </p:nvSpPr>
              <p:spPr>
                <a:xfrm rot="8100000">
                  <a:off x="1295010" y="1424373"/>
                  <a:ext cx="558911" cy="558911"/>
                </a:xfrm>
                <a:prstGeom prst="teardrop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16"/>
                <p:cNvSpPr>
                  <a:spLocks noEditPoints="1"/>
                </p:cNvSpPr>
                <p:nvPr/>
              </p:nvSpPr>
              <p:spPr bwMode="auto">
                <a:xfrm>
                  <a:off x="1420657" y="1575878"/>
                  <a:ext cx="307301" cy="247823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128547" tIns="64273" rIns="128547" bIns="64273" numCol="1" anchor="t" anchorCtr="0" compatLnSpc="1"/>
                <a:lstStyle/>
                <a:p>
                  <a:pPr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327731" y="5041560"/>
                <a:ext cx="1905643" cy="1012928"/>
                <a:chOff x="1258620" y="4467889"/>
                <a:chExt cx="1806931" cy="960458"/>
              </a:xfrm>
            </p:grpSpPr>
            <p:sp>
              <p:nvSpPr>
                <p:cNvPr id="14" name="TextBox 105"/>
                <p:cNvSpPr txBox="1"/>
                <p:nvPr/>
              </p:nvSpPr>
              <p:spPr>
                <a:xfrm>
                  <a:off x="1751637" y="4467889"/>
                  <a:ext cx="675973" cy="268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  <a:endParaRPr lang="en-US" sz="16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15" name="组合 14"/>
                <p:cNvGrpSpPr/>
                <p:nvPr/>
              </p:nvGrpSpPr>
              <p:grpSpPr>
                <a:xfrm>
                  <a:off x="1258620" y="4757982"/>
                  <a:ext cx="1806931" cy="670365"/>
                  <a:chOff x="2752461" y="1753255"/>
                  <a:chExt cx="1806931" cy="670365"/>
                </a:xfrm>
              </p:grpSpPr>
              <p:sp>
                <p:nvSpPr>
                  <p:cNvPr id="16" name="矩形 15"/>
                  <p:cNvSpPr/>
                  <p:nvPr/>
                </p:nvSpPr>
                <p:spPr>
                  <a:xfrm>
                    <a:off x="2752461" y="1802250"/>
                    <a:ext cx="1806931" cy="6213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100" dirty="0">
                        <a:solidFill>
                          <a:prstClr val="black"/>
                        </a:solidFill>
                        <a:cs typeface="+mn-ea"/>
                        <a:sym typeface="+mn-lt"/>
                      </a:rPr>
                      <a:t>请在此处添加具体内容，文字尽量言简意赅</a:t>
                    </a:r>
                    <a:endPara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2949051" y="1753255"/>
                    <a:ext cx="201290" cy="3688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8655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22" name="组合 21"/>
            <p:cNvGrpSpPr/>
            <p:nvPr/>
          </p:nvGrpSpPr>
          <p:grpSpPr>
            <a:xfrm>
              <a:off x="5002843" y="2205733"/>
              <a:ext cx="2150610" cy="3535134"/>
              <a:chOff x="5276436" y="2326230"/>
              <a:chExt cx="2268221" cy="3728258"/>
            </a:xfrm>
          </p:grpSpPr>
          <p:grpSp>
            <p:nvGrpSpPr>
              <p:cNvPr id="23" name="Group 40"/>
              <p:cNvGrpSpPr/>
              <p:nvPr/>
            </p:nvGrpSpPr>
            <p:grpSpPr>
              <a:xfrm>
                <a:off x="5276436" y="3903865"/>
                <a:ext cx="2268221" cy="485906"/>
                <a:chOff x="769938" y="2456536"/>
                <a:chExt cx="1613466" cy="345642"/>
              </a:xfrm>
            </p:grpSpPr>
            <p:sp>
              <p:nvSpPr>
                <p:cNvPr id="34" name="Notched Right Arrow 41"/>
                <p:cNvSpPr/>
                <p:nvPr/>
              </p:nvSpPr>
              <p:spPr>
                <a:xfrm>
                  <a:off x="769938" y="2456536"/>
                  <a:ext cx="1613466" cy="345642"/>
                </a:xfrm>
                <a:prstGeom prst="notchedRightArrow">
                  <a:avLst>
                    <a:gd name="adj1" fmla="val 100000"/>
                    <a:gd name="adj2" fmla="val 91021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Oval 42"/>
                <p:cNvSpPr>
                  <a:spLocks noChangeAspect="1"/>
                </p:cNvSpPr>
                <p:nvPr/>
              </p:nvSpPr>
              <p:spPr>
                <a:xfrm>
                  <a:off x="1482001" y="2534688"/>
                  <a:ext cx="189341" cy="18933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TextBox 70"/>
              <p:cNvSpPr txBox="1"/>
              <p:nvPr/>
            </p:nvSpPr>
            <p:spPr>
              <a:xfrm>
                <a:off x="6098422" y="4527945"/>
                <a:ext cx="618952" cy="31830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1216025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2014</a:t>
                </a:r>
              </a:p>
            </p:txBody>
          </p:sp>
          <p:cxnSp>
            <p:nvCxnSpPr>
              <p:cNvPr id="25" name="Straight Connector 85"/>
              <p:cNvCxnSpPr>
                <a:stCxn id="32" idx="7"/>
              </p:cNvCxnSpPr>
              <p:nvPr/>
            </p:nvCxnSpPr>
            <p:spPr>
              <a:xfrm flipH="1">
                <a:off x="6411233" y="3274677"/>
                <a:ext cx="1" cy="86442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75"/>
              <p:cNvGrpSpPr/>
              <p:nvPr/>
            </p:nvGrpSpPr>
            <p:grpSpPr>
              <a:xfrm>
                <a:off x="6018373" y="2326230"/>
                <a:ext cx="785721" cy="785721"/>
                <a:chOff x="4279638" y="1419610"/>
                <a:chExt cx="558911" cy="558911"/>
              </a:xfrm>
            </p:grpSpPr>
            <p:sp>
              <p:nvSpPr>
                <p:cNvPr id="32" name="Teardrop 87"/>
                <p:cNvSpPr/>
                <p:nvPr/>
              </p:nvSpPr>
              <p:spPr>
                <a:xfrm rot="8100000">
                  <a:off x="4279638" y="1419610"/>
                  <a:ext cx="558911" cy="558911"/>
                </a:xfrm>
                <a:prstGeom prst="teardrop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5"/>
                <p:cNvSpPr>
                  <a:spLocks noEditPoints="1"/>
                </p:cNvSpPr>
                <p:nvPr/>
              </p:nvSpPr>
              <p:spPr bwMode="auto">
                <a:xfrm>
                  <a:off x="4433364" y="1598738"/>
                  <a:ext cx="266700" cy="200025"/>
                </a:xfrm>
                <a:custGeom>
                  <a:avLst/>
                  <a:gdLst/>
                  <a:ahLst/>
                  <a:cxnLst>
                    <a:cxn ang="0">
                      <a:pos x="168" y="126"/>
                    </a:cxn>
                    <a:cxn ang="0">
                      <a:pos x="0" y="126"/>
                    </a:cxn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0" y="115"/>
                    </a:cxn>
                    <a:cxn ang="0">
                      <a:pos x="168" y="115"/>
                    </a:cxn>
                    <a:cxn ang="0">
                      <a:pos x="168" y="126"/>
                    </a:cxn>
                    <a:cxn ang="0">
                      <a:pos x="54" y="104"/>
                    </a:cxn>
                    <a:cxn ang="0">
                      <a:pos x="32" y="104"/>
                    </a:cxn>
                    <a:cxn ang="0">
                      <a:pos x="32" y="63"/>
                    </a:cxn>
                    <a:cxn ang="0">
                      <a:pos x="54" y="63"/>
                    </a:cxn>
                    <a:cxn ang="0">
                      <a:pos x="54" y="104"/>
                    </a:cxn>
                    <a:cxn ang="0">
                      <a:pos x="84" y="104"/>
                    </a:cxn>
                    <a:cxn ang="0">
                      <a:pos x="64" y="104"/>
                    </a:cxn>
                    <a:cxn ang="0">
                      <a:pos x="64" y="19"/>
                    </a:cxn>
                    <a:cxn ang="0">
                      <a:pos x="84" y="19"/>
                    </a:cxn>
                    <a:cxn ang="0">
                      <a:pos x="84" y="104"/>
                    </a:cxn>
                    <a:cxn ang="0">
                      <a:pos x="116" y="104"/>
                    </a:cxn>
                    <a:cxn ang="0">
                      <a:pos x="95" y="104"/>
                    </a:cxn>
                    <a:cxn ang="0">
                      <a:pos x="95" y="41"/>
                    </a:cxn>
                    <a:cxn ang="0">
                      <a:pos x="116" y="41"/>
                    </a:cxn>
                    <a:cxn ang="0">
                      <a:pos x="116" y="104"/>
                    </a:cxn>
                    <a:cxn ang="0">
                      <a:pos x="147" y="104"/>
                    </a:cxn>
                    <a:cxn ang="0">
                      <a:pos x="127" y="104"/>
                    </a:cxn>
                    <a:cxn ang="0">
                      <a:pos x="127" y="9"/>
                    </a:cxn>
                    <a:cxn ang="0">
                      <a:pos x="147" y="9"/>
                    </a:cxn>
                    <a:cxn ang="0">
                      <a:pos x="147" y="104"/>
                    </a:cxn>
                  </a:cxnLst>
                  <a:rect l="0" t="0" r="r" b="b"/>
                  <a:pathLst>
                    <a:path w="168" h="126">
                      <a:moveTo>
                        <a:pt x="168" y="126"/>
                      </a:moveTo>
                      <a:lnTo>
                        <a:pt x="0" y="126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115"/>
                      </a:lnTo>
                      <a:lnTo>
                        <a:pt x="168" y="115"/>
                      </a:lnTo>
                      <a:lnTo>
                        <a:pt x="168" y="126"/>
                      </a:lnTo>
                      <a:close/>
                      <a:moveTo>
                        <a:pt x="54" y="104"/>
                      </a:moveTo>
                      <a:lnTo>
                        <a:pt x="32" y="104"/>
                      </a:lnTo>
                      <a:lnTo>
                        <a:pt x="32" y="63"/>
                      </a:lnTo>
                      <a:lnTo>
                        <a:pt x="54" y="63"/>
                      </a:lnTo>
                      <a:lnTo>
                        <a:pt x="54" y="104"/>
                      </a:lnTo>
                      <a:close/>
                      <a:moveTo>
                        <a:pt x="84" y="104"/>
                      </a:moveTo>
                      <a:lnTo>
                        <a:pt x="64" y="104"/>
                      </a:lnTo>
                      <a:lnTo>
                        <a:pt x="64" y="19"/>
                      </a:lnTo>
                      <a:lnTo>
                        <a:pt x="84" y="19"/>
                      </a:lnTo>
                      <a:lnTo>
                        <a:pt x="84" y="104"/>
                      </a:lnTo>
                      <a:close/>
                      <a:moveTo>
                        <a:pt x="116" y="104"/>
                      </a:moveTo>
                      <a:lnTo>
                        <a:pt x="95" y="104"/>
                      </a:lnTo>
                      <a:lnTo>
                        <a:pt x="95" y="41"/>
                      </a:lnTo>
                      <a:lnTo>
                        <a:pt x="116" y="41"/>
                      </a:lnTo>
                      <a:lnTo>
                        <a:pt x="116" y="104"/>
                      </a:lnTo>
                      <a:close/>
                      <a:moveTo>
                        <a:pt x="147" y="104"/>
                      </a:moveTo>
                      <a:lnTo>
                        <a:pt x="127" y="104"/>
                      </a:lnTo>
                      <a:lnTo>
                        <a:pt x="127" y="9"/>
                      </a:lnTo>
                      <a:lnTo>
                        <a:pt x="147" y="9"/>
                      </a:lnTo>
                      <a:lnTo>
                        <a:pt x="147" y="1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128547" tIns="64273" rIns="128547" bIns="64273" numCol="1" anchor="t" anchorCtr="0" compatLnSpc="1"/>
                <a:lstStyle/>
                <a:p>
                  <a:pPr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590814" y="5041560"/>
                <a:ext cx="1905643" cy="1012928"/>
                <a:chOff x="1258620" y="4467889"/>
                <a:chExt cx="1806931" cy="960458"/>
              </a:xfrm>
            </p:grpSpPr>
            <p:sp>
              <p:nvSpPr>
                <p:cNvPr id="28" name="TextBox 105"/>
                <p:cNvSpPr txBox="1"/>
                <p:nvPr/>
              </p:nvSpPr>
              <p:spPr>
                <a:xfrm>
                  <a:off x="1751637" y="4467889"/>
                  <a:ext cx="675973" cy="268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  <a:endParaRPr lang="en-US" sz="16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9" name="组合 28"/>
                <p:cNvGrpSpPr/>
                <p:nvPr/>
              </p:nvGrpSpPr>
              <p:grpSpPr>
                <a:xfrm>
                  <a:off x="1258620" y="4757982"/>
                  <a:ext cx="1806931" cy="670365"/>
                  <a:chOff x="2752461" y="1753255"/>
                  <a:chExt cx="1806931" cy="670365"/>
                </a:xfrm>
              </p:grpSpPr>
              <p:sp>
                <p:nvSpPr>
                  <p:cNvPr id="30" name="矩形 29"/>
                  <p:cNvSpPr/>
                  <p:nvPr/>
                </p:nvSpPr>
                <p:spPr>
                  <a:xfrm>
                    <a:off x="2752461" y="1802250"/>
                    <a:ext cx="1806931" cy="6213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100" dirty="0">
                        <a:solidFill>
                          <a:prstClr val="black"/>
                        </a:solidFill>
                        <a:cs typeface="+mn-ea"/>
                        <a:sym typeface="+mn-lt"/>
                      </a:rPr>
                      <a:t>请在此处添加具体内容，文字尽量言简意赅</a:t>
                    </a:r>
                    <a:endPara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2949051" y="1753255"/>
                    <a:ext cx="201290" cy="3688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8655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8977513" y="2205733"/>
              <a:ext cx="2150610" cy="3535134"/>
              <a:chOff x="9468463" y="2326230"/>
              <a:chExt cx="2268221" cy="3728258"/>
            </a:xfrm>
          </p:grpSpPr>
          <p:grpSp>
            <p:nvGrpSpPr>
              <p:cNvPr id="37" name="Group 49"/>
              <p:cNvGrpSpPr/>
              <p:nvPr/>
            </p:nvGrpSpPr>
            <p:grpSpPr>
              <a:xfrm>
                <a:off x="9468463" y="3903865"/>
                <a:ext cx="2268221" cy="485906"/>
                <a:chOff x="769938" y="2456536"/>
                <a:chExt cx="1613466" cy="345642"/>
              </a:xfrm>
            </p:grpSpPr>
            <p:sp>
              <p:nvSpPr>
                <p:cNvPr id="48" name="Notched Right Arrow 51"/>
                <p:cNvSpPr/>
                <p:nvPr/>
              </p:nvSpPr>
              <p:spPr>
                <a:xfrm>
                  <a:off x="769938" y="2456536"/>
                  <a:ext cx="1613466" cy="345642"/>
                </a:xfrm>
                <a:prstGeom prst="notchedRightArrow">
                  <a:avLst>
                    <a:gd name="adj1" fmla="val 100000"/>
                    <a:gd name="adj2" fmla="val 91021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Oval 63"/>
                <p:cNvSpPr>
                  <a:spLocks noChangeAspect="1"/>
                </p:cNvSpPr>
                <p:nvPr/>
              </p:nvSpPr>
              <p:spPr>
                <a:xfrm>
                  <a:off x="1482001" y="2534688"/>
                  <a:ext cx="189341" cy="18933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TextBox 73"/>
              <p:cNvSpPr txBox="1"/>
              <p:nvPr/>
            </p:nvSpPr>
            <p:spPr>
              <a:xfrm>
                <a:off x="10294352" y="4527945"/>
                <a:ext cx="652110" cy="318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1216025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20XX</a:t>
                </a:r>
                <a:endParaRPr 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9" name="Straight Connector 90"/>
              <p:cNvCxnSpPr>
                <a:stCxn id="46" idx="7"/>
              </p:cNvCxnSpPr>
              <p:nvPr/>
            </p:nvCxnSpPr>
            <p:spPr>
              <a:xfrm flipH="1">
                <a:off x="10599611" y="3274677"/>
                <a:ext cx="1" cy="86442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78"/>
              <p:cNvGrpSpPr/>
              <p:nvPr/>
            </p:nvGrpSpPr>
            <p:grpSpPr>
              <a:xfrm>
                <a:off x="10206751" y="2326230"/>
                <a:ext cx="785721" cy="785721"/>
                <a:chOff x="7258980" y="1419610"/>
                <a:chExt cx="558911" cy="558911"/>
              </a:xfrm>
            </p:grpSpPr>
            <p:sp>
              <p:nvSpPr>
                <p:cNvPr id="46" name="Teardrop 92"/>
                <p:cNvSpPr/>
                <p:nvPr/>
              </p:nvSpPr>
              <p:spPr>
                <a:xfrm rot="8100000">
                  <a:off x="7258980" y="1419610"/>
                  <a:ext cx="558911" cy="558911"/>
                </a:xfrm>
                <a:prstGeom prst="teardrop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52"/>
                <p:cNvSpPr>
                  <a:spLocks noEditPoints="1"/>
                </p:cNvSpPr>
                <p:nvPr/>
              </p:nvSpPr>
              <p:spPr bwMode="auto">
                <a:xfrm>
                  <a:off x="7397225" y="1605088"/>
                  <a:ext cx="276028" cy="255087"/>
                </a:xfrm>
                <a:custGeom>
                  <a:avLst/>
                  <a:gdLst/>
                  <a:ahLst/>
                  <a:cxnLst>
                    <a:cxn ang="0">
                      <a:pos x="67" y="20"/>
                    </a:cxn>
                    <a:cxn ang="0">
                      <a:pos x="46" y="36"/>
                    </a:cxn>
                    <a:cxn ang="0">
                      <a:pos x="42" y="40"/>
                    </a:cxn>
                    <a:cxn ang="0">
                      <a:pos x="39" y="47"/>
                    </a:cxn>
                    <a:cxn ang="0">
                      <a:pos x="44" y="52"/>
                    </a:cxn>
                    <a:cxn ang="0">
                      <a:pos x="52" y="58"/>
                    </a:cxn>
                    <a:cxn ang="0">
                      <a:pos x="52" y="61"/>
                    </a:cxn>
                    <a:cxn ang="0">
                      <a:pos x="51" y="62"/>
                    </a:cxn>
                    <a:cxn ang="0">
                      <a:pos x="17" y="62"/>
                    </a:cxn>
                    <a:cxn ang="0">
                      <a:pos x="16" y="61"/>
                    </a:cxn>
                    <a:cxn ang="0">
                      <a:pos x="16" y="58"/>
                    </a:cxn>
                    <a:cxn ang="0">
                      <a:pos x="24" y="52"/>
                    </a:cxn>
                    <a:cxn ang="0">
                      <a:pos x="29" y="47"/>
                    </a:cxn>
                    <a:cxn ang="0">
                      <a:pos x="26" y="40"/>
                    </a:cxn>
                    <a:cxn ang="0">
                      <a:pos x="22" y="3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4" y="11"/>
                    </a:cxn>
                    <a:cxn ang="0">
                      <a:pos x="16" y="11"/>
                    </a:cxn>
                    <a:cxn ang="0">
                      <a:pos x="16" y="7"/>
                    </a:cxn>
                    <a:cxn ang="0">
                      <a:pos x="22" y="0"/>
                    </a:cxn>
                    <a:cxn ang="0">
                      <a:pos x="45" y="0"/>
                    </a:cxn>
                    <a:cxn ang="0">
                      <a:pos x="52" y="7"/>
                    </a:cxn>
                    <a:cxn ang="0">
                      <a:pos x="52" y="11"/>
                    </a:cxn>
                    <a:cxn ang="0">
                      <a:pos x="63" y="11"/>
                    </a:cxn>
                    <a:cxn ang="0">
                      <a:pos x="67" y="15"/>
                    </a:cxn>
                    <a:cxn ang="0">
                      <a:pos x="67" y="20"/>
                    </a:cxn>
                    <a:cxn ang="0">
                      <a:pos x="16" y="16"/>
                    </a:cxn>
                    <a:cxn ang="0">
                      <a:pos x="6" y="16"/>
                    </a:cxn>
                    <a:cxn ang="0">
                      <a:pos x="6" y="20"/>
                    </a:cxn>
                    <a:cxn ang="0">
                      <a:pos x="19" y="31"/>
                    </a:cxn>
                    <a:cxn ang="0">
                      <a:pos x="16" y="16"/>
                    </a:cxn>
                    <a:cxn ang="0">
                      <a:pos x="62" y="16"/>
                    </a:cxn>
                    <a:cxn ang="0">
                      <a:pos x="52" y="16"/>
                    </a:cxn>
                    <a:cxn ang="0">
                      <a:pos x="49" y="31"/>
                    </a:cxn>
                    <a:cxn ang="0">
                      <a:pos x="62" y="20"/>
                    </a:cxn>
                    <a:cxn ang="0">
                      <a:pos x="62" y="16"/>
                    </a:cxn>
                  </a:cxnLst>
                  <a:rect l="0" t="0" r="r" b="b"/>
                  <a:pathLst>
                    <a:path w="67" h="62">
                      <a:moveTo>
                        <a:pt x="67" y="20"/>
                      </a:moveTo>
                      <a:cubicBezTo>
                        <a:pt x="67" y="27"/>
                        <a:pt x="58" y="36"/>
                        <a:pt x="46" y="36"/>
                      </a:cubicBezTo>
                      <a:cubicBezTo>
                        <a:pt x="44" y="38"/>
                        <a:pt x="42" y="40"/>
                        <a:pt x="42" y="40"/>
                      </a:cubicBezTo>
                      <a:cubicBezTo>
                        <a:pt x="40" y="42"/>
                        <a:pt x="39" y="44"/>
                        <a:pt x="39" y="47"/>
                      </a:cubicBezTo>
                      <a:cubicBezTo>
                        <a:pt x="39" y="49"/>
                        <a:pt x="40" y="52"/>
                        <a:pt x="44" y="52"/>
                      </a:cubicBezTo>
                      <a:cubicBezTo>
                        <a:pt x="48" y="52"/>
                        <a:pt x="52" y="54"/>
                        <a:pt x="52" y="58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2" y="62"/>
                        <a:pt x="51" y="62"/>
                        <a:pt x="51" y="62"/>
                      </a:cubicBezTo>
                      <a:cubicBezTo>
                        <a:pt x="17" y="62"/>
                        <a:pt x="17" y="62"/>
                        <a:pt x="17" y="62"/>
                      </a:cubicBezTo>
                      <a:cubicBezTo>
                        <a:pt x="16" y="62"/>
                        <a:pt x="16" y="62"/>
                        <a:pt x="16" y="6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4"/>
                        <a:pt x="20" y="52"/>
                        <a:pt x="24" y="52"/>
                      </a:cubicBezTo>
                      <a:cubicBezTo>
                        <a:pt x="27" y="52"/>
                        <a:pt x="29" y="49"/>
                        <a:pt x="29" y="47"/>
                      </a:cubicBezTo>
                      <a:cubicBezTo>
                        <a:pt x="29" y="44"/>
                        <a:pt x="28" y="42"/>
                        <a:pt x="26" y="40"/>
                      </a:cubicBezTo>
                      <a:cubicBezTo>
                        <a:pt x="25" y="40"/>
                        <a:pt x="24" y="38"/>
                        <a:pt x="22" y="36"/>
                      </a:cubicBezTo>
                      <a:cubicBezTo>
                        <a:pt x="10" y="36"/>
                        <a:pt x="0" y="27"/>
                        <a:pt x="0" y="2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2"/>
                        <a:pt x="2" y="11"/>
                        <a:pt x="4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9" y="0"/>
                        <a:pt x="22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9" y="0"/>
                        <a:pt x="52" y="3"/>
                        <a:pt x="52" y="7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6" y="11"/>
                        <a:pt x="67" y="12"/>
                        <a:pt x="67" y="15"/>
                      </a:cubicBezTo>
                      <a:lnTo>
                        <a:pt x="67" y="20"/>
                      </a:lnTo>
                      <a:close/>
                      <a:moveTo>
                        <a:pt x="16" y="16"/>
                      </a:move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4"/>
                        <a:pt x="11" y="29"/>
                        <a:pt x="19" y="31"/>
                      </a:cubicBezTo>
                      <a:cubicBezTo>
                        <a:pt x="17" y="27"/>
                        <a:pt x="16" y="22"/>
                        <a:pt x="16" y="16"/>
                      </a:cubicBezTo>
                      <a:close/>
                      <a:moveTo>
                        <a:pt x="62" y="16"/>
                      </a:move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2" y="22"/>
                        <a:pt x="51" y="27"/>
                        <a:pt x="49" y="31"/>
                      </a:cubicBezTo>
                      <a:cubicBezTo>
                        <a:pt x="57" y="29"/>
                        <a:pt x="62" y="24"/>
                        <a:pt x="62" y="20"/>
                      </a:cubicBezTo>
                      <a:lnTo>
                        <a:pt x="62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128547" tIns="64273" rIns="128547" bIns="64273" numCol="1" anchor="t" anchorCtr="0" compatLnSpc="1"/>
                <a:lstStyle/>
                <a:p>
                  <a:pPr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9782841" y="5041560"/>
                <a:ext cx="1905643" cy="1012928"/>
                <a:chOff x="1258620" y="4467889"/>
                <a:chExt cx="1806931" cy="960458"/>
              </a:xfrm>
            </p:grpSpPr>
            <p:sp>
              <p:nvSpPr>
                <p:cNvPr id="42" name="TextBox 105"/>
                <p:cNvSpPr txBox="1"/>
                <p:nvPr/>
              </p:nvSpPr>
              <p:spPr>
                <a:xfrm>
                  <a:off x="1751637" y="4467889"/>
                  <a:ext cx="675973" cy="268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  <a:endParaRPr lang="en-US" sz="16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43" name="组合 42"/>
                <p:cNvGrpSpPr/>
                <p:nvPr/>
              </p:nvGrpSpPr>
              <p:grpSpPr>
                <a:xfrm>
                  <a:off x="1258620" y="4757982"/>
                  <a:ext cx="1806931" cy="670365"/>
                  <a:chOff x="2752461" y="1753255"/>
                  <a:chExt cx="1806931" cy="670365"/>
                </a:xfrm>
              </p:grpSpPr>
              <p:sp>
                <p:nvSpPr>
                  <p:cNvPr id="44" name="矩形 43"/>
                  <p:cNvSpPr/>
                  <p:nvPr/>
                </p:nvSpPr>
                <p:spPr>
                  <a:xfrm>
                    <a:off x="2752461" y="1802250"/>
                    <a:ext cx="1806931" cy="6213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100" dirty="0">
                        <a:solidFill>
                          <a:prstClr val="black"/>
                        </a:solidFill>
                        <a:cs typeface="+mn-ea"/>
                        <a:sym typeface="+mn-lt"/>
                      </a:rPr>
                      <a:t>请在此处添加具体内容，文字尽量言简意赅</a:t>
                    </a:r>
                    <a:endPara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矩形 44"/>
                  <p:cNvSpPr/>
                  <p:nvPr/>
                </p:nvSpPr>
                <p:spPr>
                  <a:xfrm>
                    <a:off x="2949051" y="1753255"/>
                    <a:ext cx="201290" cy="3688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8655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50" name="组合 49"/>
            <p:cNvGrpSpPr/>
            <p:nvPr/>
          </p:nvGrpSpPr>
          <p:grpSpPr>
            <a:xfrm>
              <a:off x="6990174" y="2260726"/>
              <a:ext cx="2150610" cy="3395645"/>
              <a:chOff x="7372449" y="2384225"/>
              <a:chExt cx="2268221" cy="3581148"/>
            </a:xfrm>
          </p:grpSpPr>
          <p:grpSp>
            <p:nvGrpSpPr>
              <p:cNvPr id="51" name="Group 43"/>
              <p:cNvGrpSpPr/>
              <p:nvPr/>
            </p:nvGrpSpPr>
            <p:grpSpPr>
              <a:xfrm>
                <a:off x="7372449" y="3903865"/>
                <a:ext cx="2268221" cy="485906"/>
                <a:chOff x="769938" y="2456536"/>
                <a:chExt cx="1613466" cy="345642"/>
              </a:xfrm>
            </p:grpSpPr>
            <p:sp>
              <p:nvSpPr>
                <p:cNvPr id="62" name="Notched Right Arrow 44"/>
                <p:cNvSpPr/>
                <p:nvPr/>
              </p:nvSpPr>
              <p:spPr>
                <a:xfrm>
                  <a:off x="769938" y="2456536"/>
                  <a:ext cx="1613466" cy="345642"/>
                </a:xfrm>
                <a:prstGeom prst="notchedRightArrow">
                  <a:avLst>
                    <a:gd name="adj1" fmla="val 100000"/>
                    <a:gd name="adj2" fmla="val 9102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Oval 45"/>
                <p:cNvSpPr>
                  <a:spLocks noChangeAspect="1"/>
                </p:cNvSpPr>
                <p:nvPr/>
              </p:nvSpPr>
              <p:spPr>
                <a:xfrm>
                  <a:off x="1482001" y="2534688"/>
                  <a:ext cx="189341" cy="18933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TextBox 71"/>
              <p:cNvSpPr txBox="1"/>
              <p:nvPr/>
            </p:nvSpPr>
            <p:spPr>
              <a:xfrm>
                <a:off x="8136809" y="3504035"/>
                <a:ext cx="711733" cy="318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1216025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2020</a:t>
                </a:r>
                <a:endParaRPr 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3" name="Straight Connector 100"/>
              <p:cNvCxnSpPr>
                <a:stCxn id="60" idx="7"/>
              </p:cNvCxnSpPr>
              <p:nvPr/>
            </p:nvCxnSpPr>
            <p:spPr>
              <a:xfrm rot="10800000" flipH="1">
                <a:off x="8504854" y="4152495"/>
                <a:ext cx="1" cy="86442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76"/>
              <p:cNvGrpSpPr/>
              <p:nvPr/>
            </p:nvGrpSpPr>
            <p:grpSpPr>
              <a:xfrm>
                <a:off x="8111994" y="5179652"/>
                <a:ext cx="785721" cy="785721"/>
                <a:chOff x="5768905" y="3449350"/>
                <a:chExt cx="558911" cy="558911"/>
              </a:xfrm>
            </p:grpSpPr>
            <p:sp>
              <p:nvSpPr>
                <p:cNvPr id="60" name="Teardrop 102"/>
                <p:cNvSpPr/>
                <p:nvPr/>
              </p:nvSpPr>
              <p:spPr>
                <a:xfrm rot="18900000">
                  <a:off x="5768905" y="3449350"/>
                  <a:ext cx="558911" cy="558911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57"/>
                <p:cNvSpPr>
                  <a:spLocks noEditPoints="1"/>
                </p:cNvSpPr>
                <p:nvPr/>
              </p:nvSpPr>
              <p:spPr bwMode="auto">
                <a:xfrm>
                  <a:off x="5935988" y="3605501"/>
                  <a:ext cx="231093" cy="231093"/>
                </a:xfrm>
                <a:custGeom>
                  <a:avLst/>
                  <a:gdLst/>
                  <a:ahLst/>
                  <a:cxnLst>
                    <a:cxn ang="0">
                      <a:pos x="55" y="31"/>
                    </a:cxn>
                    <a:cxn ang="0">
                      <a:pos x="54" y="33"/>
                    </a:cxn>
                    <a:cxn ang="0">
                      <a:pos x="47" y="34"/>
                    </a:cxn>
                    <a:cxn ang="0">
                      <a:pos x="46" y="37"/>
                    </a:cxn>
                    <a:cxn ang="0">
                      <a:pos x="49" y="42"/>
                    </a:cxn>
                    <a:cxn ang="0">
                      <a:pos x="50" y="43"/>
                    </a:cxn>
                    <a:cxn ang="0">
                      <a:pos x="49" y="44"/>
                    </a:cxn>
                    <a:cxn ang="0">
                      <a:pos x="43" y="50"/>
                    </a:cxn>
                    <a:cxn ang="0">
                      <a:pos x="42" y="50"/>
                    </a:cxn>
                    <a:cxn ang="0">
                      <a:pos x="37" y="46"/>
                    </a:cxn>
                    <a:cxn ang="0">
                      <a:pos x="33" y="47"/>
                    </a:cxn>
                    <a:cxn ang="0">
                      <a:pos x="32" y="54"/>
                    </a:cxn>
                    <a:cxn ang="0">
                      <a:pos x="31" y="55"/>
                    </a:cxn>
                    <a:cxn ang="0">
                      <a:pos x="23" y="55"/>
                    </a:cxn>
                    <a:cxn ang="0">
                      <a:pos x="22" y="54"/>
                    </a:cxn>
                    <a:cxn ang="0">
                      <a:pos x="21" y="47"/>
                    </a:cxn>
                    <a:cxn ang="0">
                      <a:pos x="18" y="46"/>
                    </a:cxn>
                    <a:cxn ang="0">
                      <a:pos x="13" y="50"/>
                    </a:cxn>
                    <a:cxn ang="0">
                      <a:pos x="12" y="50"/>
                    </a:cxn>
                    <a:cxn ang="0">
                      <a:pos x="11" y="50"/>
                    </a:cxn>
                    <a:cxn ang="0">
                      <a:pos x="5" y="44"/>
                    </a:cxn>
                    <a:cxn ang="0">
                      <a:pos x="5" y="43"/>
                    </a:cxn>
                    <a:cxn ang="0">
                      <a:pos x="5" y="42"/>
                    </a:cxn>
                    <a:cxn ang="0">
                      <a:pos x="9" y="37"/>
                    </a:cxn>
                    <a:cxn ang="0">
                      <a:pos x="7" y="33"/>
                    </a:cxn>
                    <a:cxn ang="0">
                      <a:pos x="1" y="33"/>
                    </a:cxn>
                    <a:cxn ang="0">
                      <a:pos x="0" y="31"/>
                    </a:cxn>
                    <a:cxn ang="0">
                      <a:pos x="0" y="23"/>
                    </a:cxn>
                    <a:cxn ang="0">
                      <a:pos x="1" y="22"/>
                    </a:cxn>
                    <a:cxn ang="0">
                      <a:pos x="7" y="21"/>
                    </a:cxn>
                    <a:cxn ang="0">
                      <a:pos x="9" y="18"/>
                    </a:cxn>
                    <a:cxn ang="0">
                      <a:pos x="5" y="13"/>
                    </a:cxn>
                    <a:cxn ang="0">
                      <a:pos x="5" y="12"/>
                    </a:cxn>
                    <a:cxn ang="0">
                      <a:pos x="5" y="11"/>
                    </a:cxn>
                    <a:cxn ang="0">
                      <a:pos x="12" y="5"/>
                    </a:cxn>
                    <a:cxn ang="0">
                      <a:pos x="13" y="5"/>
                    </a:cxn>
                    <a:cxn ang="0">
                      <a:pos x="18" y="9"/>
                    </a:cxn>
                    <a:cxn ang="0">
                      <a:pos x="21" y="8"/>
                    </a:cxn>
                    <a:cxn ang="0">
                      <a:pos x="22" y="1"/>
                    </a:cxn>
                    <a:cxn ang="0">
                      <a:pos x="23" y="0"/>
                    </a:cxn>
                    <a:cxn ang="0">
                      <a:pos x="31" y="0"/>
                    </a:cxn>
                    <a:cxn ang="0">
                      <a:pos x="32" y="1"/>
                    </a:cxn>
                    <a:cxn ang="0">
                      <a:pos x="33" y="8"/>
                    </a:cxn>
                    <a:cxn ang="0">
                      <a:pos x="37" y="9"/>
                    </a:cxn>
                    <a:cxn ang="0">
                      <a:pos x="42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49" y="11"/>
                    </a:cxn>
                    <a:cxn ang="0">
                      <a:pos x="50" y="12"/>
                    </a:cxn>
                    <a:cxn ang="0">
                      <a:pos x="49" y="13"/>
                    </a:cxn>
                    <a:cxn ang="0">
                      <a:pos x="46" y="18"/>
                    </a:cxn>
                    <a:cxn ang="0">
                      <a:pos x="47" y="21"/>
                    </a:cxn>
                    <a:cxn ang="0">
                      <a:pos x="54" y="22"/>
                    </a:cxn>
                    <a:cxn ang="0">
                      <a:pos x="55" y="23"/>
                    </a:cxn>
                    <a:cxn ang="0">
                      <a:pos x="55" y="31"/>
                    </a:cxn>
                    <a:cxn ang="0">
                      <a:pos x="27" y="18"/>
                    </a:cxn>
                    <a:cxn ang="0">
                      <a:pos x="18" y="27"/>
                    </a:cxn>
                    <a:cxn ang="0">
                      <a:pos x="27" y="36"/>
                    </a:cxn>
                    <a:cxn ang="0">
                      <a:pos x="36" y="27"/>
                    </a:cxn>
                    <a:cxn ang="0">
                      <a:pos x="27" y="18"/>
                    </a:cxn>
                  </a:cxnLst>
                  <a:rect l="0" t="0" r="r" b="b"/>
                  <a:pathLst>
                    <a:path w="55" h="55">
                      <a:moveTo>
                        <a:pt x="55" y="31"/>
                      </a:moveTo>
                      <a:cubicBezTo>
                        <a:pt x="55" y="32"/>
                        <a:pt x="54" y="33"/>
                        <a:pt x="54" y="33"/>
                      </a:cubicBezTo>
                      <a:cubicBezTo>
                        <a:pt x="47" y="34"/>
                        <a:pt x="47" y="34"/>
                        <a:pt x="47" y="34"/>
                      </a:cubicBezTo>
                      <a:cubicBezTo>
                        <a:pt x="47" y="35"/>
                        <a:pt x="46" y="36"/>
                        <a:pt x="46" y="37"/>
                      </a:cubicBezTo>
                      <a:cubicBezTo>
                        <a:pt x="47" y="39"/>
                        <a:pt x="48" y="40"/>
                        <a:pt x="49" y="42"/>
                      </a:cubicBezTo>
                      <a:cubicBezTo>
                        <a:pt x="50" y="42"/>
                        <a:pt x="50" y="42"/>
                        <a:pt x="50" y="43"/>
                      </a:cubicBezTo>
                      <a:cubicBezTo>
                        <a:pt x="50" y="43"/>
                        <a:pt x="50" y="43"/>
                        <a:pt x="49" y="44"/>
                      </a:cubicBezTo>
                      <a:cubicBezTo>
                        <a:pt x="49" y="45"/>
                        <a:pt x="44" y="50"/>
                        <a:pt x="43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37" y="46"/>
                        <a:pt x="37" y="46"/>
                        <a:pt x="37" y="46"/>
                      </a:cubicBezTo>
                      <a:cubicBezTo>
                        <a:pt x="36" y="46"/>
                        <a:pt x="35" y="47"/>
                        <a:pt x="33" y="47"/>
                      </a:cubicBezTo>
                      <a:cubicBezTo>
                        <a:pt x="33" y="49"/>
                        <a:pt x="33" y="52"/>
                        <a:pt x="32" y="54"/>
                      </a:cubicBezTo>
                      <a:cubicBezTo>
                        <a:pt x="32" y="54"/>
                        <a:pt x="32" y="55"/>
                        <a:pt x="31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3" y="55"/>
                        <a:pt x="22" y="54"/>
                        <a:pt x="22" y="54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0" y="47"/>
                        <a:pt x="19" y="46"/>
                        <a:pt x="18" y="46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9" y="48"/>
                        <a:pt x="7" y="46"/>
                        <a:pt x="5" y="44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6" y="40"/>
                        <a:pt x="8" y="39"/>
                        <a:pt x="9" y="37"/>
                      </a:cubicBezTo>
                      <a:cubicBezTo>
                        <a:pt x="8" y="36"/>
                        <a:pt x="8" y="35"/>
                        <a:pt x="7" y="33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32"/>
                        <a:pt x="0" y="32"/>
                        <a:pt x="0" y="3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2"/>
                        <a:pt x="1" y="22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8" y="20"/>
                        <a:pt x="8" y="19"/>
                        <a:pt x="9" y="18"/>
                      </a:cubicBezTo>
                      <a:cubicBezTo>
                        <a:pt x="8" y="16"/>
                        <a:pt x="6" y="14"/>
                        <a:pt x="5" y="13"/>
                      </a:cubicBezTo>
                      <a:cubicBezTo>
                        <a:pt x="5" y="13"/>
                        <a:pt x="5" y="12"/>
                        <a:pt x="5" y="12"/>
                      </a:cubicBezTo>
                      <a:cubicBezTo>
                        <a:pt x="5" y="12"/>
                        <a:pt x="5" y="11"/>
                        <a:pt x="5" y="11"/>
                      </a:cubicBezTo>
                      <a:cubicBezTo>
                        <a:pt x="6" y="10"/>
                        <a:pt x="11" y="5"/>
                        <a:pt x="12" y="5"/>
                      </a:cubicBezTo>
                      <a:cubicBezTo>
                        <a:pt x="12" y="5"/>
                        <a:pt x="12" y="5"/>
                        <a:pt x="13" y="5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9" y="8"/>
                        <a:pt x="20" y="8"/>
                        <a:pt x="21" y="8"/>
                      </a:cubicBezTo>
                      <a:cubicBezTo>
                        <a:pt x="21" y="5"/>
                        <a:pt x="21" y="3"/>
                        <a:pt x="22" y="1"/>
                      </a:cubicBezTo>
                      <a:cubicBezTo>
                        <a:pt x="22" y="0"/>
                        <a:pt x="23" y="0"/>
                        <a:pt x="23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0"/>
                        <a:pt x="32" y="0"/>
                        <a:pt x="32" y="1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5" y="8"/>
                        <a:pt x="36" y="8"/>
                        <a:pt x="37" y="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5" y="7"/>
                        <a:pt x="48" y="9"/>
                        <a:pt x="49" y="11"/>
                      </a:cubicBezTo>
                      <a:cubicBezTo>
                        <a:pt x="50" y="11"/>
                        <a:pt x="50" y="12"/>
                        <a:pt x="50" y="12"/>
                      </a:cubicBezTo>
                      <a:cubicBezTo>
                        <a:pt x="50" y="12"/>
                        <a:pt x="49" y="13"/>
                        <a:pt x="49" y="13"/>
                      </a:cubicBezTo>
                      <a:cubicBezTo>
                        <a:pt x="48" y="14"/>
                        <a:pt x="47" y="16"/>
                        <a:pt x="46" y="18"/>
                      </a:cubicBezTo>
                      <a:cubicBezTo>
                        <a:pt x="46" y="19"/>
                        <a:pt x="47" y="20"/>
                        <a:pt x="47" y="21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4" y="22"/>
                        <a:pt x="55" y="23"/>
                        <a:pt x="55" y="23"/>
                      </a:cubicBezTo>
                      <a:lnTo>
                        <a:pt x="55" y="31"/>
                      </a:lnTo>
                      <a:close/>
                      <a:moveTo>
                        <a:pt x="27" y="18"/>
                      </a:moveTo>
                      <a:cubicBezTo>
                        <a:pt x="22" y="18"/>
                        <a:pt x="18" y="22"/>
                        <a:pt x="18" y="27"/>
                      </a:cubicBezTo>
                      <a:cubicBezTo>
                        <a:pt x="18" y="32"/>
                        <a:pt x="22" y="36"/>
                        <a:pt x="27" y="36"/>
                      </a:cubicBezTo>
                      <a:cubicBezTo>
                        <a:pt x="32" y="36"/>
                        <a:pt x="36" y="32"/>
                        <a:pt x="36" y="27"/>
                      </a:cubicBezTo>
                      <a:cubicBezTo>
                        <a:pt x="36" y="22"/>
                        <a:pt x="32" y="18"/>
                        <a:pt x="27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128547" tIns="64273" rIns="128547" bIns="64273" numCol="1" anchor="t" anchorCtr="0" compatLnSpc="1"/>
                <a:lstStyle/>
                <a:p>
                  <a:pPr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7553338" y="2384225"/>
                <a:ext cx="1905643" cy="1012928"/>
                <a:chOff x="1258620" y="4467889"/>
                <a:chExt cx="1806931" cy="960458"/>
              </a:xfrm>
            </p:grpSpPr>
            <p:sp>
              <p:nvSpPr>
                <p:cNvPr id="56" name="TextBox 105"/>
                <p:cNvSpPr txBox="1"/>
                <p:nvPr/>
              </p:nvSpPr>
              <p:spPr>
                <a:xfrm>
                  <a:off x="1751637" y="4467889"/>
                  <a:ext cx="675973" cy="268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  <a:endParaRPr lang="en-US" sz="16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57" name="组合 56"/>
                <p:cNvGrpSpPr/>
                <p:nvPr/>
              </p:nvGrpSpPr>
              <p:grpSpPr>
                <a:xfrm>
                  <a:off x="1258620" y="4757982"/>
                  <a:ext cx="1806931" cy="670365"/>
                  <a:chOff x="2752461" y="1753255"/>
                  <a:chExt cx="1806931" cy="670365"/>
                </a:xfrm>
              </p:grpSpPr>
              <p:sp>
                <p:nvSpPr>
                  <p:cNvPr id="58" name="矩形 57"/>
                  <p:cNvSpPr/>
                  <p:nvPr/>
                </p:nvSpPr>
                <p:spPr>
                  <a:xfrm>
                    <a:off x="2752461" y="1802250"/>
                    <a:ext cx="1806931" cy="6213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100" dirty="0">
                        <a:solidFill>
                          <a:prstClr val="black"/>
                        </a:solidFill>
                        <a:cs typeface="+mn-ea"/>
                        <a:sym typeface="+mn-lt"/>
                      </a:rPr>
                      <a:t>请在此处添加具体内容，文字尽量言简意赅</a:t>
                    </a:r>
                    <a:endPara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949051" y="1753255"/>
                    <a:ext cx="201290" cy="3688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8655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64" name="组合 63"/>
            <p:cNvGrpSpPr/>
            <p:nvPr/>
          </p:nvGrpSpPr>
          <p:grpSpPr>
            <a:xfrm>
              <a:off x="3015513" y="2208932"/>
              <a:ext cx="2150610" cy="3447436"/>
              <a:chOff x="3180424" y="2329605"/>
              <a:chExt cx="2268221" cy="3635768"/>
            </a:xfrm>
          </p:grpSpPr>
          <p:grpSp>
            <p:nvGrpSpPr>
              <p:cNvPr id="65" name="Group 36"/>
              <p:cNvGrpSpPr/>
              <p:nvPr/>
            </p:nvGrpSpPr>
            <p:grpSpPr>
              <a:xfrm>
                <a:off x="3180424" y="3903865"/>
                <a:ext cx="2268221" cy="485906"/>
                <a:chOff x="769938" y="2456536"/>
                <a:chExt cx="1613466" cy="345642"/>
              </a:xfrm>
            </p:grpSpPr>
            <p:sp>
              <p:nvSpPr>
                <p:cNvPr id="76" name="Notched Right Arrow 37"/>
                <p:cNvSpPr/>
                <p:nvPr/>
              </p:nvSpPr>
              <p:spPr>
                <a:xfrm>
                  <a:off x="769938" y="2456536"/>
                  <a:ext cx="1613466" cy="345642"/>
                </a:xfrm>
                <a:prstGeom prst="notchedRightArrow">
                  <a:avLst>
                    <a:gd name="adj1" fmla="val 100000"/>
                    <a:gd name="adj2" fmla="val 9102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Oval 39"/>
                <p:cNvSpPr>
                  <a:spLocks noChangeAspect="1"/>
                </p:cNvSpPr>
                <p:nvPr/>
              </p:nvSpPr>
              <p:spPr>
                <a:xfrm>
                  <a:off x="1482001" y="2534688"/>
                  <a:ext cx="189341" cy="18933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TextBox 69"/>
              <p:cNvSpPr txBox="1"/>
              <p:nvPr/>
            </p:nvSpPr>
            <p:spPr>
              <a:xfrm>
                <a:off x="3977096" y="3504035"/>
                <a:ext cx="618952" cy="31830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1216025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2012</a:t>
                </a:r>
              </a:p>
            </p:txBody>
          </p:sp>
          <p:cxnSp>
            <p:nvCxnSpPr>
              <p:cNvPr id="67" name="Straight Connector 95"/>
              <p:cNvCxnSpPr>
                <a:stCxn id="74" idx="7"/>
              </p:cNvCxnSpPr>
              <p:nvPr/>
            </p:nvCxnSpPr>
            <p:spPr>
              <a:xfrm flipV="1">
                <a:off x="4312491" y="4152495"/>
                <a:ext cx="0" cy="86442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72"/>
              <p:cNvGrpSpPr/>
              <p:nvPr/>
            </p:nvGrpSpPr>
            <p:grpSpPr>
              <a:xfrm>
                <a:off x="3919631" y="5179652"/>
                <a:ext cx="785721" cy="785721"/>
                <a:chOff x="2786729" y="3449350"/>
                <a:chExt cx="558911" cy="558911"/>
              </a:xfrm>
            </p:grpSpPr>
            <p:sp>
              <p:nvSpPr>
                <p:cNvPr id="74" name="Teardrop 97"/>
                <p:cNvSpPr/>
                <p:nvPr/>
              </p:nvSpPr>
              <p:spPr>
                <a:xfrm rot="18900000">
                  <a:off x="2786729" y="3449350"/>
                  <a:ext cx="558911" cy="558911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105"/>
                <p:cNvSpPr>
                  <a:spLocks noEditPoints="1"/>
                </p:cNvSpPr>
                <p:nvPr/>
              </p:nvSpPr>
              <p:spPr bwMode="auto">
                <a:xfrm>
                  <a:off x="2965282" y="3615692"/>
                  <a:ext cx="224150" cy="220902"/>
                </a:xfrm>
                <a:custGeom>
                  <a:avLst/>
                  <a:gdLst/>
                  <a:ahLst/>
                  <a:cxnLst>
                    <a:cxn ang="0">
                      <a:pos x="59" y="63"/>
                    </a:cxn>
                    <a:cxn ang="0">
                      <a:pos x="55" y="61"/>
                    </a:cxn>
                    <a:cxn ang="0">
                      <a:pos x="42" y="48"/>
                    </a:cxn>
                    <a:cxn ang="0">
                      <a:pos x="27" y="53"/>
                    </a:cxn>
                    <a:cxn ang="0">
                      <a:pos x="0" y="26"/>
                    </a:cxn>
                    <a:cxn ang="0">
                      <a:pos x="27" y="0"/>
                    </a:cxn>
                    <a:cxn ang="0">
                      <a:pos x="54" y="26"/>
                    </a:cxn>
                    <a:cxn ang="0">
                      <a:pos x="49" y="41"/>
                    </a:cxn>
                    <a:cxn ang="0">
                      <a:pos x="62" y="54"/>
                    </a:cxn>
                    <a:cxn ang="0">
                      <a:pos x="64" y="58"/>
                    </a:cxn>
                    <a:cxn ang="0">
                      <a:pos x="59" y="63"/>
                    </a:cxn>
                    <a:cxn ang="0">
                      <a:pos x="27" y="9"/>
                    </a:cxn>
                    <a:cxn ang="0">
                      <a:pos x="10" y="26"/>
                    </a:cxn>
                    <a:cxn ang="0">
                      <a:pos x="27" y="43"/>
                    </a:cxn>
                    <a:cxn ang="0">
                      <a:pos x="44" y="26"/>
                    </a:cxn>
                    <a:cxn ang="0">
                      <a:pos x="27" y="9"/>
                    </a:cxn>
                  </a:cxnLst>
                  <a:rect l="0" t="0" r="r" b="b"/>
                  <a:pathLst>
                    <a:path w="64" h="63">
                      <a:moveTo>
                        <a:pt x="59" y="63"/>
                      </a:moveTo>
                      <a:cubicBezTo>
                        <a:pt x="57" y="63"/>
                        <a:pt x="56" y="62"/>
                        <a:pt x="55" y="61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38" y="51"/>
                        <a:pt x="33" y="53"/>
                        <a:pt x="27" y="53"/>
                      </a:cubicBezTo>
                      <a:cubicBezTo>
                        <a:pt x="12" y="53"/>
                        <a:pt x="0" y="41"/>
                        <a:pt x="0" y="26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4" y="12"/>
                        <a:pt x="54" y="26"/>
                      </a:cubicBezTo>
                      <a:cubicBezTo>
                        <a:pt x="54" y="32"/>
                        <a:pt x="52" y="37"/>
                        <a:pt x="49" y="41"/>
                      </a:cubicBezTo>
                      <a:cubicBezTo>
                        <a:pt x="62" y="54"/>
                        <a:pt x="62" y="54"/>
                        <a:pt x="62" y="54"/>
                      </a:cubicBezTo>
                      <a:cubicBezTo>
                        <a:pt x="63" y="55"/>
                        <a:pt x="64" y="57"/>
                        <a:pt x="64" y="58"/>
                      </a:cubicBezTo>
                      <a:cubicBezTo>
                        <a:pt x="64" y="61"/>
                        <a:pt x="61" y="63"/>
                        <a:pt x="59" y="63"/>
                      </a:cubicBezTo>
                      <a:close/>
                      <a:moveTo>
                        <a:pt x="27" y="9"/>
                      </a:moveTo>
                      <a:cubicBezTo>
                        <a:pt x="18" y="9"/>
                        <a:pt x="10" y="17"/>
                        <a:pt x="10" y="26"/>
                      </a:cubicBezTo>
                      <a:cubicBezTo>
                        <a:pt x="10" y="36"/>
                        <a:pt x="18" y="43"/>
                        <a:pt x="27" y="43"/>
                      </a:cubicBezTo>
                      <a:cubicBezTo>
                        <a:pt x="37" y="43"/>
                        <a:pt x="44" y="36"/>
                        <a:pt x="44" y="26"/>
                      </a:cubicBezTo>
                      <a:cubicBezTo>
                        <a:pt x="44" y="17"/>
                        <a:pt x="37" y="9"/>
                        <a:pt x="27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128547" tIns="64273" rIns="128547" bIns="64273" numCol="1" anchor="t" anchorCtr="0" compatLnSpc="1"/>
                <a:lstStyle/>
                <a:p>
                  <a:pPr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3411897" y="2329605"/>
                <a:ext cx="1905643" cy="1012928"/>
                <a:chOff x="1258620" y="4467889"/>
                <a:chExt cx="1806931" cy="960458"/>
              </a:xfrm>
            </p:grpSpPr>
            <p:sp>
              <p:nvSpPr>
                <p:cNvPr id="70" name="TextBox 105"/>
                <p:cNvSpPr txBox="1"/>
                <p:nvPr/>
              </p:nvSpPr>
              <p:spPr>
                <a:xfrm>
                  <a:off x="1751637" y="4467889"/>
                  <a:ext cx="675973" cy="268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  <a:endParaRPr lang="en-US" sz="16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71" name="组合 70"/>
                <p:cNvGrpSpPr/>
                <p:nvPr/>
              </p:nvGrpSpPr>
              <p:grpSpPr>
                <a:xfrm>
                  <a:off x="1258620" y="4757982"/>
                  <a:ext cx="1806931" cy="670365"/>
                  <a:chOff x="2752461" y="1753255"/>
                  <a:chExt cx="1806931" cy="670365"/>
                </a:xfrm>
              </p:grpSpPr>
              <p:sp>
                <p:nvSpPr>
                  <p:cNvPr id="72" name="矩形 71"/>
                  <p:cNvSpPr/>
                  <p:nvPr/>
                </p:nvSpPr>
                <p:spPr>
                  <a:xfrm>
                    <a:off x="2752461" y="1802250"/>
                    <a:ext cx="1806931" cy="6213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100" dirty="0">
                        <a:solidFill>
                          <a:prstClr val="black"/>
                        </a:solidFill>
                        <a:cs typeface="+mn-ea"/>
                        <a:sym typeface="+mn-lt"/>
                      </a:rPr>
                      <a:t>请在此处添加具体内容，文字尽量言简意赅</a:t>
                    </a:r>
                    <a:endParaRPr lang="zh-CN" altLang="en-US" sz="11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矩形 72"/>
                  <p:cNvSpPr/>
                  <p:nvPr/>
                </p:nvSpPr>
                <p:spPr>
                  <a:xfrm>
                    <a:off x="2949051" y="1753255"/>
                    <a:ext cx="201290" cy="3688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8655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2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2" y="4145584"/>
            <a:ext cx="1705666" cy="25678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38" y="4122130"/>
            <a:ext cx="1873131" cy="256780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01072" y="2459037"/>
            <a:ext cx="8389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EAEC7E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感谢您的倾听！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2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2" y="4145584"/>
            <a:ext cx="1705666" cy="25678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38" y="4147182"/>
            <a:ext cx="1873131" cy="256780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15223" y="3064065"/>
            <a:ext cx="3673475" cy="84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zh-CN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回首过去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31686" y="3930904"/>
            <a:ext cx="5928627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27748" y="1950541"/>
            <a:ext cx="3673475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en-US" altLang="zh-CN" sz="6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  <a:endParaRPr kumimoji="1" lang="zh-CN" altLang="en-US" sz="6600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: 单圆角 2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045903" y="1978644"/>
            <a:ext cx="10050090" cy="3067489"/>
            <a:chOff x="827964" y="1717426"/>
            <a:chExt cx="7704476" cy="2351561"/>
          </a:xfrm>
        </p:grpSpPr>
        <p:grpSp>
          <p:nvGrpSpPr>
            <p:cNvPr id="7" name="组合 1"/>
            <p:cNvGrpSpPr/>
            <p:nvPr/>
          </p:nvGrpSpPr>
          <p:grpSpPr>
            <a:xfrm>
              <a:off x="827964" y="1717426"/>
              <a:ext cx="1764006" cy="901630"/>
              <a:chOff x="6278307" y="2195545"/>
              <a:chExt cx="1764006" cy="901630"/>
            </a:xfrm>
          </p:grpSpPr>
          <p:sp>
            <p:nvSpPr>
              <p:cNvPr id="45" name="TextBox 20"/>
              <p:cNvSpPr txBox="1"/>
              <p:nvPr/>
            </p:nvSpPr>
            <p:spPr bwMode="auto">
              <a:xfrm>
                <a:off x="6382171" y="2494098"/>
                <a:ext cx="1526083" cy="603077"/>
              </a:xfrm>
              <a:prstGeom prst="rect">
                <a:avLst/>
              </a:prstGeom>
              <a:noFill/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TextBox 19"/>
              <p:cNvSpPr txBox="1">
                <a:spLocks noChangeArrowheads="1"/>
              </p:cNvSpPr>
              <p:nvPr/>
            </p:nvSpPr>
            <p:spPr bwMode="auto">
              <a:xfrm>
                <a:off x="6278307" y="2195545"/>
                <a:ext cx="1764006" cy="30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小标题</a:t>
                </a:r>
                <a:endParaRPr lang="zh-CN" altLang="zh-CN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"/>
            <p:cNvGrpSpPr/>
            <p:nvPr/>
          </p:nvGrpSpPr>
          <p:grpSpPr>
            <a:xfrm>
              <a:off x="3276236" y="1717426"/>
              <a:ext cx="1764006" cy="901630"/>
              <a:chOff x="6278307" y="2195545"/>
              <a:chExt cx="1764006" cy="901630"/>
            </a:xfrm>
          </p:grpSpPr>
          <p:sp>
            <p:nvSpPr>
              <p:cNvPr id="43" name="TextBox 20"/>
              <p:cNvSpPr txBox="1"/>
              <p:nvPr/>
            </p:nvSpPr>
            <p:spPr bwMode="auto">
              <a:xfrm>
                <a:off x="6382171" y="2494098"/>
                <a:ext cx="1526083" cy="603077"/>
              </a:xfrm>
              <a:prstGeom prst="rect">
                <a:avLst/>
              </a:prstGeom>
              <a:noFill/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TextBox 19"/>
              <p:cNvSpPr txBox="1">
                <a:spLocks noChangeArrowheads="1"/>
              </p:cNvSpPr>
              <p:nvPr/>
            </p:nvSpPr>
            <p:spPr bwMode="auto">
              <a:xfrm>
                <a:off x="6278307" y="2195545"/>
                <a:ext cx="1764006" cy="30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小标题</a:t>
                </a:r>
                <a:endParaRPr lang="zh-CN" altLang="zh-CN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"/>
            <p:cNvGrpSpPr/>
            <p:nvPr/>
          </p:nvGrpSpPr>
          <p:grpSpPr>
            <a:xfrm>
              <a:off x="5544298" y="1717426"/>
              <a:ext cx="1764006" cy="901630"/>
              <a:chOff x="6278307" y="2195545"/>
              <a:chExt cx="1764006" cy="901630"/>
            </a:xfrm>
          </p:grpSpPr>
          <p:sp>
            <p:nvSpPr>
              <p:cNvPr id="41" name="TextBox 20"/>
              <p:cNvSpPr txBox="1"/>
              <p:nvPr/>
            </p:nvSpPr>
            <p:spPr bwMode="auto">
              <a:xfrm>
                <a:off x="6382171" y="2494098"/>
                <a:ext cx="1526083" cy="603077"/>
              </a:xfrm>
              <a:prstGeom prst="rect">
                <a:avLst/>
              </a:prstGeom>
              <a:noFill/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TextBox 19"/>
              <p:cNvSpPr txBox="1">
                <a:spLocks noChangeArrowheads="1"/>
              </p:cNvSpPr>
              <p:nvPr/>
            </p:nvSpPr>
            <p:spPr bwMode="auto">
              <a:xfrm>
                <a:off x="6278307" y="2195545"/>
                <a:ext cx="1764006" cy="30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小标题</a:t>
                </a:r>
                <a:endParaRPr lang="zh-CN" altLang="zh-CN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"/>
            <p:cNvGrpSpPr/>
            <p:nvPr/>
          </p:nvGrpSpPr>
          <p:grpSpPr>
            <a:xfrm>
              <a:off x="2087914" y="3167357"/>
              <a:ext cx="1764006" cy="901630"/>
              <a:chOff x="6278307" y="2195545"/>
              <a:chExt cx="1764006" cy="901630"/>
            </a:xfrm>
          </p:grpSpPr>
          <p:sp>
            <p:nvSpPr>
              <p:cNvPr id="39" name="TextBox 20"/>
              <p:cNvSpPr txBox="1"/>
              <p:nvPr/>
            </p:nvSpPr>
            <p:spPr bwMode="auto">
              <a:xfrm>
                <a:off x="6382171" y="2494098"/>
                <a:ext cx="1526083" cy="603077"/>
              </a:xfrm>
              <a:prstGeom prst="rect">
                <a:avLst/>
              </a:prstGeom>
              <a:noFill/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TextBox 19"/>
              <p:cNvSpPr txBox="1">
                <a:spLocks noChangeArrowheads="1"/>
              </p:cNvSpPr>
              <p:nvPr/>
            </p:nvSpPr>
            <p:spPr bwMode="auto">
              <a:xfrm>
                <a:off x="6278307" y="2195545"/>
                <a:ext cx="1764006" cy="30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小标题</a:t>
                </a:r>
                <a:endParaRPr lang="zh-CN" altLang="zh-CN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"/>
            <p:cNvGrpSpPr/>
            <p:nvPr/>
          </p:nvGrpSpPr>
          <p:grpSpPr>
            <a:xfrm>
              <a:off x="4460080" y="3167357"/>
              <a:ext cx="1764006" cy="901630"/>
              <a:chOff x="6278307" y="2195545"/>
              <a:chExt cx="1764006" cy="901630"/>
            </a:xfrm>
          </p:grpSpPr>
          <p:sp>
            <p:nvSpPr>
              <p:cNvPr id="37" name="TextBox 20"/>
              <p:cNvSpPr txBox="1"/>
              <p:nvPr/>
            </p:nvSpPr>
            <p:spPr bwMode="auto">
              <a:xfrm>
                <a:off x="6382171" y="2494098"/>
                <a:ext cx="1526083" cy="603077"/>
              </a:xfrm>
              <a:prstGeom prst="rect">
                <a:avLst/>
              </a:prstGeom>
              <a:noFill/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TextBox 19"/>
              <p:cNvSpPr txBox="1">
                <a:spLocks noChangeArrowheads="1"/>
              </p:cNvSpPr>
              <p:nvPr/>
            </p:nvSpPr>
            <p:spPr bwMode="auto">
              <a:xfrm>
                <a:off x="6278307" y="2195545"/>
                <a:ext cx="1764006" cy="30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小标题</a:t>
                </a:r>
                <a:endParaRPr lang="zh-CN" altLang="zh-CN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"/>
            <p:cNvGrpSpPr/>
            <p:nvPr/>
          </p:nvGrpSpPr>
          <p:grpSpPr>
            <a:xfrm>
              <a:off x="6768434" y="3167357"/>
              <a:ext cx="1764006" cy="901630"/>
              <a:chOff x="6278307" y="2195545"/>
              <a:chExt cx="1764006" cy="901630"/>
            </a:xfrm>
          </p:grpSpPr>
          <p:sp>
            <p:nvSpPr>
              <p:cNvPr id="35" name="TextBox 20"/>
              <p:cNvSpPr txBox="1"/>
              <p:nvPr/>
            </p:nvSpPr>
            <p:spPr bwMode="auto">
              <a:xfrm>
                <a:off x="6382171" y="2494098"/>
                <a:ext cx="1526083" cy="603077"/>
              </a:xfrm>
              <a:prstGeom prst="rect">
                <a:avLst/>
              </a:prstGeom>
              <a:noFill/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TextBox 19"/>
              <p:cNvSpPr txBox="1">
                <a:spLocks noChangeArrowheads="1"/>
              </p:cNvSpPr>
              <p:nvPr/>
            </p:nvSpPr>
            <p:spPr bwMode="auto">
              <a:xfrm>
                <a:off x="6278307" y="2195545"/>
                <a:ext cx="1764006" cy="30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小标题</a:t>
                </a:r>
                <a:endParaRPr lang="zh-CN" altLang="zh-CN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447336" y="2971177"/>
              <a:ext cx="728363" cy="728363"/>
              <a:chOff x="1302940" y="2971177"/>
              <a:chExt cx="728363" cy="72836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302940" y="2971177"/>
                <a:ext cx="728363" cy="7283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19"/>
              <p:cNvSpPr txBox="1">
                <a:spLocks noChangeArrowheads="1"/>
              </p:cNvSpPr>
              <p:nvPr/>
            </p:nvSpPr>
            <p:spPr bwMode="auto">
              <a:xfrm>
                <a:off x="1371764" y="3115228"/>
                <a:ext cx="566214" cy="409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731717" y="2971176"/>
              <a:ext cx="728363" cy="728363"/>
              <a:chOff x="3587321" y="2971176"/>
              <a:chExt cx="728363" cy="72836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587321" y="2971176"/>
                <a:ext cx="728363" cy="7283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19"/>
              <p:cNvSpPr txBox="1">
                <a:spLocks noChangeArrowheads="1"/>
              </p:cNvSpPr>
              <p:nvPr/>
            </p:nvSpPr>
            <p:spPr bwMode="auto">
              <a:xfrm>
                <a:off x="3635896" y="3115228"/>
                <a:ext cx="566214" cy="409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042920" y="2971176"/>
              <a:ext cx="728363" cy="728363"/>
              <a:chOff x="5898524" y="2971176"/>
              <a:chExt cx="728363" cy="728363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898524" y="2971176"/>
                <a:ext cx="728363" cy="7283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5979598" y="3115228"/>
                <a:ext cx="566214" cy="409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589927" y="1829388"/>
              <a:ext cx="728363" cy="728363"/>
              <a:chOff x="2445531" y="1829388"/>
              <a:chExt cx="728363" cy="728363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2445531" y="1829388"/>
                <a:ext cx="728363" cy="728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19"/>
              <p:cNvSpPr txBox="1">
                <a:spLocks noChangeArrowheads="1"/>
              </p:cNvSpPr>
              <p:nvPr/>
            </p:nvSpPr>
            <p:spPr bwMode="auto">
              <a:xfrm>
                <a:off x="2527495" y="1980240"/>
                <a:ext cx="566214" cy="409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873506" y="1829388"/>
              <a:ext cx="728363" cy="728363"/>
              <a:chOff x="4729110" y="1829388"/>
              <a:chExt cx="728363" cy="72836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4729110" y="1829388"/>
                <a:ext cx="728363" cy="728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19"/>
              <p:cNvSpPr txBox="1">
                <a:spLocks noChangeArrowheads="1"/>
              </p:cNvSpPr>
              <p:nvPr/>
            </p:nvSpPr>
            <p:spPr bwMode="auto">
              <a:xfrm>
                <a:off x="4833688" y="1980240"/>
                <a:ext cx="566214" cy="409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184709" y="1829388"/>
              <a:ext cx="728363" cy="728363"/>
              <a:chOff x="7040313" y="1829388"/>
              <a:chExt cx="728363" cy="728363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7040313" y="1829388"/>
                <a:ext cx="728363" cy="7283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9"/>
              <p:cNvSpPr txBox="1">
                <a:spLocks noChangeArrowheads="1"/>
              </p:cNvSpPr>
              <p:nvPr/>
            </p:nvSpPr>
            <p:spPr bwMode="auto">
              <a:xfrm>
                <a:off x="7143469" y="1980240"/>
                <a:ext cx="566214" cy="409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74" tIns="46637" rIns="93274" bIns="4663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54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2" name="矩形: 单圆角 51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57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 bwMode="auto">
          <a:xfrm>
            <a:off x="1689863" y="2100117"/>
            <a:ext cx="1213167" cy="538620"/>
            <a:chOff x="0" y="0"/>
            <a:chExt cx="1131895" cy="504056"/>
          </a:xfrm>
          <a:solidFill>
            <a:schemeClr val="accent1"/>
          </a:solidFill>
        </p:grpSpPr>
        <p:sp>
          <p:nvSpPr>
            <p:cNvPr id="11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3743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标题一</a:t>
              </a:r>
            </a:p>
          </p:txBody>
        </p:sp>
      </p:grpSp>
      <p:sp>
        <p:nvSpPr>
          <p:cNvPr id="13" name="矩形 60"/>
          <p:cNvSpPr>
            <a:spLocks noChangeArrowheads="1"/>
          </p:cNvSpPr>
          <p:nvPr/>
        </p:nvSpPr>
        <p:spPr bwMode="auto">
          <a:xfrm>
            <a:off x="3105720" y="2040436"/>
            <a:ext cx="3571006" cy="59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22"/>
          <p:cNvGrpSpPr/>
          <p:nvPr/>
        </p:nvGrpSpPr>
        <p:grpSpPr bwMode="auto">
          <a:xfrm>
            <a:off x="1689863" y="3044736"/>
            <a:ext cx="1213167" cy="538620"/>
            <a:chOff x="0" y="0"/>
            <a:chExt cx="1131895" cy="504056"/>
          </a:xfrm>
          <a:solidFill>
            <a:schemeClr val="accent2"/>
          </a:solidFill>
        </p:grpSpPr>
        <p:sp>
          <p:nvSpPr>
            <p:cNvPr id="15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374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标题二</a:t>
              </a:r>
            </a:p>
          </p:txBody>
        </p:sp>
      </p:grpSp>
      <p:sp>
        <p:nvSpPr>
          <p:cNvPr id="17" name="矩形 60"/>
          <p:cNvSpPr>
            <a:spLocks noChangeArrowheads="1"/>
          </p:cNvSpPr>
          <p:nvPr/>
        </p:nvSpPr>
        <p:spPr bwMode="auto">
          <a:xfrm>
            <a:off x="3105720" y="2985055"/>
            <a:ext cx="3571006" cy="59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Group 22"/>
          <p:cNvGrpSpPr/>
          <p:nvPr/>
        </p:nvGrpSpPr>
        <p:grpSpPr bwMode="auto">
          <a:xfrm>
            <a:off x="1689863" y="4003060"/>
            <a:ext cx="1213167" cy="538620"/>
            <a:chOff x="0" y="0"/>
            <a:chExt cx="1131895" cy="504056"/>
          </a:xfrm>
          <a:solidFill>
            <a:schemeClr val="accent1"/>
          </a:solidFill>
        </p:grpSpPr>
        <p:sp>
          <p:nvSpPr>
            <p:cNvPr id="19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3743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标题三</a:t>
              </a:r>
            </a:p>
          </p:txBody>
        </p:sp>
      </p:grpSp>
      <p:sp>
        <p:nvSpPr>
          <p:cNvPr id="21" name="矩形 60"/>
          <p:cNvSpPr>
            <a:spLocks noChangeArrowheads="1"/>
          </p:cNvSpPr>
          <p:nvPr/>
        </p:nvSpPr>
        <p:spPr bwMode="auto">
          <a:xfrm>
            <a:off x="3105720" y="3943378"/>
            <a:ext cx="3571006" cy="59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Group 22"/>
          <p:cNvGrpSpPr/>
          <p:nvPr/>
        </p:nvGrpSpPr>
        <p:grpSpPr bwMode="auto">
          <a:xfrm>
            <a:off x="1689863" y="4927908"/>
            <a:ext cx="1213167" cy="538620"/>
            <a:chOff x="0" y="0"/>
            <a:chExt cx="1131895" cy="504056"/>
          </a:xfrm>
          <a:solidFill>
            <a:schemeClr val="accent2"/>
          </a:solidFill>
        </p:grpSpPr>
        <p:sp>
          <p:nvSpPr>
            <p:cNvPr id="23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374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标题四</a:t>
              </a:r>
            </a:p>
          </p:txBody>
        </p:sp>
      </p:grpSp>
      <p:sp>
        <p:nvSpPr>
          <p:cNvPr id="25" name="矩形 60"/>
          <p:cNvSpPr>
            <a:spLocks noChangeArrowheads="1"/>
          </p:cNvSpPr>
          <p:nvPr/>
        </p:nvSpPr>
        <p:spPr bwMode="auto">
          <a:xfrm>
            <a:off x="3105720" y="4868227"/>
            <a:ext cx="3571006" cy="59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Arc 9"/>
          <p:cNvSpPr/>
          <p:nvPr/>
        </p:nvSpPr>
        <p:spPr>
          <a:xfrm>
            <a:off x="7106572" y="2204647"/>
            <a:ext cx="3256796" cy="3256796"/>
          </a:xfrm>
          <a:prstGeom prst="arc">
            <a:avLst>
              <a:gd name="adj1" fmla="val 16178588"/>
              <a:gd name="adj2" fmla="val 3649785"/>
            </a:avLst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Arc 10"/>
          <p:cNvSpPr/>
          <p:nvPr/>
        </p:nvSpPr>
        <p:spPr>
          <a:xfrm>
            <a:off x="7377973" y="2476048"/>
            <a:ext cx="2713997" cy="2713997"/>
          </a:xfrm>
          <a:prstGeom prst="arc">
            <a:avLst>
              <a:gd name="adj1" fmla="val 16200006"/>
              <a:gd name="adj2" fmla="val 5273743"/>
            </a:avLst>
          </a:prstGeom>
          <a:ln w="254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Arc 12"/>
          <p:cNvSpPr/>
          <p:nvPr/>
        </p:nvSpPr>
        <p:spPr>
          <a:xfrm>
            <a:off x="7647086" y="2745161"/>
            <a:ext cx="2175768" cy="2175768"/>
          </a:xfrm>
          <a:prstGeom prst="arc">
            <a:avLst>
              <a:gd name="adj1" fmla="val 16200000"/>
              <a:gd name="adj2" fmla="val 7316301"/>
            </a:avLst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Arc 13"/>
          <p:cNvSpPr/>
          <p:nvPr/>
        </p:nvSpPr>
        <p:spPr>
          <a:xfrm>
            <a:off x="7916772" y="3014847"/>
            <a:ext cx="1636397" cy="1636397"/>
          </a:xfrm>
          <a:prstGeom prst="arc">
            <a:avLst>
              <a:gd name="adj1" fmla="val 16201532"/>
              <a:gd name="adj2" fmla="val 9499492"/>
            </a:avLst>
          </a:prstGeom>
          <a:ln w="254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8260498" y="2094494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8260498" y="2363619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63%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8260498" y="2632982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78%</a:t>
            </a:r>
          </a:p>
        </p:txBody>
      </p:sp>
      <p:sp>
        <p:nvSpPr>
          <p:cNvPr id="33" name="TextBox 18"/>
          <p:cNvSpPr txBox="1"/>
          <p:nvPr/>
        </p:nvSpPr>
        <p:spPr>
          <a:xfrm>
            <a:off x="8260498" y="2902346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55%</a:t>
            </a:r>
          </a:p>
        </p:txBody>
      </p:sp>
      <p:sp>
        <p:nvSpPr>
          <p:cNvPr id="34" name="Rectangle 18"/>
          <p:cNvSpPr/>
          <p:nvPr/>
        </p:nvSpPr>
        <p:spPr>
          <a:xfrm>
            <a:off x="7566426" y="3696259"/>
            <a:ext cx="646181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标题</a:t>
            </a:r>
            <a:endParaRPr lang="en-US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19"/>
          <p:cNvSpPr/>
          <p:nvPr/>
        </p:nvSpPr>
        <p:spPr>
          <a:xfrm>
            <a:off x="7594413" y="4522599"/>
            <a:ext cx="646181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Rectangle 20"/>
          <p:cNvSpPr/>
          <p:nvPr/>
        </p:nvSpPr>
        <p:spPr>
          <a:xfrm>
            <a:off x="8108644" y="5066181"/>
            <a:ext cx="646181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Rectangle 21"/>
          <p:cNvSpPr/>
          <p:nvPr/>
        </p:nvSpPr>
        <p:spPr>
          <a:xfrm>
            <a:off x="8908559" y="5208241"/>
            <a:ext cx="646181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2" name="矩形: 单圆角 41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47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Group 3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8079295" y="2640665"/>
            <a:ext cx="1634019" cy="1824727"/>
            <a:chOff x="8567809" y="2288692"/>
            <a:chExt cx="1634019" cy="1824727"/>
          </a:xfrm>
        </p:grpSpPr>
        <p:sp>
          <p:nvSpPr>
            <p:cNvPr id="3" name="Oval 28"/>
            <p:cNvSpPr/>
            <p:nvPr/>
          </p:nvSpPr>
          <p:spPr>
            <a:xfrm>
              <a:off x="8567809" y="2479401"/>
              <a:ext cx="1634019" cy="1634018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Group 30"/>
            <p:cNvGrpSpPr/>
            <p:nvPr/>
          </p:nvGrpSpPr>
          <p:grpSpPr>
            <a:xfrm>
              <a:off x="8850857" y="2288692"/>
              <a:ext cx="1133637" cy="1553483"/>
              <a:chOff x="9590438" y="1988116"/>
              <a:chExt cx="1245841" cy="1707242"/>
            </a:xfrm>
          </p:grpSpPr>
          <p:sp>
            <p:nvSpPr>
              <p:cNvPr id="5" name="Oval 5"/>
              <p:cNvSpPr>
                <a:spLocks noChangeArrowheads="1"/>
              </p:cNvSpPr>
              <p:nvPr/>
            </p:nvSpPr>
            <p:spPr bwMode="auto">
              <a:xfrm>
                <a:off x="9590438" y="2449517"/>
                <a:ext cx="1245841" cy="124584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Oval 33"/>
              <p:cNvSpPr/>
              <p:nvPr/>
            </p:nvSpPr>
            <p:spPr>
              <a:xfrm>
                <a:off x="9971291" y="1988116"/>
                <a:ext cx="411913" cy="41191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Freeform 5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SpPr/>
          <p:nvPr/>
        </p:nvSpPr>
        <p:spPr bwMode="auto">
          <a:xfrm>
            <a:off x="4200453" y="3084857"/>
            <a:ext cx="689885" cy="1114760"/>
          </a:xfrm>
          <a:custGeom>
            <a:avLst/>
            <a:gdLst>
              <a:gd name="T0" fmla="*/ 298 w 643"/>
              <a:gd name="T1" fmla="*/ 0 h 1039"/>
              <a:gd name="T2" fmla="*/ 0 w 643"/>
              <a:gd name="T3" fmla="*/ 0 h 1039"/>
              <a:gd name="T4" fmla="*/ 345 w 643"/>
              <a:gd name="T5" fmla="*/ 519 h 1039"/>
              <a:gd name="T6" fmla="*/ 0 w 643"/>
              <a:gd name="T7" fmla="*/ 1039 h 1039"/>
              <a:gd name="T8" fmla="*/ 298 w 643"/>
              <a:gd name="T9" fmla="*/ 1039 h 1039"/>
              <a:gd name="T10" fmla="*/ 643 w 643"/>
              <a:gd name="T11" fmla="*/ 519 h 1039"/>
              <a:gd name="T12" fmla="*/ 298 w 643"/>
              <a:gd name="T13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1039">
                <a:moveTo>
                  <a:pt x="298" y="0"/>
                </a:moveTo>
                <a:lnTo>
                  <a:pt x="0" y="0"/>
                </a:lnTo>
                <a:lnTo>
                  <a:pt x="345" y="519"/>
                </a:lnTo>
                <a:lnTo>
                  <a:pt x="0" y="1039"/>
                </a:lnTo>
                <a:lnTo>
                  <a:pt x="298" y="1039"/>
                </a:lnTo>
                <a:lnTo>
                  <a:pt x="643" y="519"/>
                </a:lnTo>
                <a:lnTo>
                  <a:pt x="298" y="0"/>
                </a:ln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Group 23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2346938" y="2830974"/>
            <a:ext cx="1576193" cy="1534815"/>
            <a:chOff x="7691870" y="1756815"/>
            <a:chExt cx="665163" cy="647701"/>
          </a:xfrm>
          <a:solidFill>
            <a:schemeClr val="accent2"/>
          </a:solidFill>
        </p:grpSpPr>
        <p:sp>
          <p:nvSpPr>
            <p:cNvPr id="14" name="Freeform 109"/>
            <p:cNvSpPr/>
            <p:nvPr/>
          </p:nvSpPr>
          <p:spPr bwMode="auto">
            <a:xfrm>
              <a:off x="7691870" y="2001290"/>
              <a:ext cx="219075" cy="182563"/>
            </a:xfrm>
            <a:custGeom>
              <a:avLst/>
              <a:gdLst>
                <a:gd name="T0" fmla="*/ 36 w 149"/>
                <a:gd name="T1" fmla="*/ 112 h 124"/>
                <a:gd name="T2" fmla="*/ 115 w 149"/>
                <a:gd name="T3" fmla="*/ 122 h 124"/>
                <a:gd name="T4" fmla="*/ 101 w 149"/>
                <a:gd name="T5" fmla="*/ 96 h 124"/>
                <a:gd name="T6" fmla="*/ 121 w 149"/>
                <a:gd name="T7" fmla="*/ 71 h 124"/>
                <a:gd name="T8" fmla="*/ 149 w 149"/>
                <a:gd name="T9" fmla="*/ 86 h 124"/>
                <a:gd name="T10" fmla="*/ 103 w 149"/>
                <a:gd name="T11" fmla="*/ 0 h 124"/>
                <a:gd name="T12" fmla="*/ 3 w 149"/>
                <a:gd name="T13" fmla="*/ 2 h 124"/>
                <a:gd name="T14" fmla="*/ 33 w 149"/>
                <a:gd name="T15" fmla="*/ 21 h 124"/>
                <a:gd name="T16" fmla="*/ 36 w 149"/>
                <a:gd name="T17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24">
                  <a:moveTo>
                    <a:pt x="36" y="112"/>
                  </a:moveTo>
                  <a:cubicBezTo>
                    <a:pt x="61" y="124"/>
                    <a:pt x="87" y="122"/>
                    <a:pt x="115" y="122"/>
                  </a:cubicBezTo>
                  <a:cubicBezTo>
                    <a:pt x="101" y="118"/>
                    <a:pt x="97" y="106"/>
                    <a:pt x="101" y="96"/>
                  </a:cubicBezTo>
                  <a:cubicBezTo>
                    <a:pt x="107" y="85"/>
                    <a:pt x="121" y="71"/>
                    <a:pt x="121" y="71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1" y="14"/>
                    <a:pt x="33" y="21"/>
                  </a:cubicBezTo>
                  <a:cubicBezTo>
                    <a:pt x="0" y="54"/>
                    <a:pt x="11" y="99"/>
                    <a:pt x="3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10"/>
            <p:cNvSpPr/>
            <p:nvPr/>
          </p:nvSpPr>
          <p:spPr bwMode="auto">
            <a:xfrm>
              <a:off x="7715683" y="2179090"/>
              <a:ext cx="288925" cy="171450"/>
            </a:xfrm>
            <a:custGeom>
              <a:avLst/>
              <a:gdLst>
                <a:gd name="T0" fmla="*/ 82 w 196"/>
                <a:gd name="T1" fmla="*/ 20 h 116"/>
                <a:gd name="T2" fmla="*/ 0 w 196"/>
                <a:gd name="T3" fmla="*/ 0 h 116"/>
                <a:gd name="T4" fmla="*/ 50 w 196"/>
                <a:gd name="T5" fmla="*/ 82 h 116"/>
                <a:gd name="T6" fmla="*/ 87 w 196"/>
                <a:gd name="T7" fmla="*/ 116 h 116"/>
                <a:gd name="T8" fmla="*/ 196 w 196"/>
                <a:gd name="T9" fmla="*/ 116 h 116"/>
                <a:gd name="T10" fmla="*/ 194 w 196"/>
                <a:gd name="T11" fmla="*/ 19 h 116"/>
                <a:gd name="T12" fmla="*/ 82 w 196"/>
                <a:gd name="T13" fmla="*/ 2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16">
                  <a:moveTo>
                    <a:pt x="82" y="20"/>
                  </a:moveTo>
                  <a:cubicBezTo>
                    <a:pt x="18" y="22"/>
                    <a:pt x="3" y="5"/>
                    <a:pt x="0" y="0"/>
                  </a:cubicBezTo>
                  <a:cubicBezTo>
                    <a:pt x="5" y="10"/>
                    <a:pt x="42" y="67"/>
                    <a:pt x="50" y="82"/>
                  </a:cubicBezTo>
                  <a:cubicBezTo>
                    <a:pt x="59" y="98"/>
                    <a:pt x="71" y="116"/>
                    <a:pt x="87" y="116"/>
                  </a:cubicBezTo>
                  <a:cubicBezTo>
                    <a:pt x="103" y="116"/>
                    <a:pt x="196" y="116"/>
                    <a:pt x="196" y="116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56" y="19"/>
                    <a:pt x="8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11"/>
            <p:cNvSpPr/>
            <p:nvPr/>
          </p:nvSpPr>
          <p:spPr bwMode="auto">
            <a:xfrm>
              <a:off x="8044295" y="2155278"/>
              <a:ext cx="195263" cy="249238"/>
            </a:xfrm>
            <a:custGeom>
              <a:avLst/>
              <a:gdLst>
                <a:gd name="T0" fmla="*/ 84 w 133"/>
                <a:gd name="T1" fmla="*/ 36 h 170"/>
                <a:gd name="T2" fmla="*/ 52 w 133"/>
                <a:gd name="T3" fmla="*/ 33 h 170"/>
                <a:gd name="T4" fmla="*/ 52 w 133"/>
                <a:gd name="T5" fmla="*/ 0 h 170"/>
                <a:gd name="T6" fmla="*/ 0 w 133"/>
                <a:gd name="T7" fmla="*/ 84 h 170"/>
                <a:gd name="T8" fmla="*/ 53 w 133"/>
                <a:gd name="T9" fmla="*/ 170 h 170"/>
                <a:gd name="T10" fmla="*/ 54 w 133"/>
                <a:gd name="T11" fmla="*/ 133 h 170"/>
                <a:gd name="T12" fmla="*/ 131 w 133"/>
                <a:gd name="T13" fmla="*/ 85 h 170"/>
                <a:gd name="T14" fmla="*/ 100 w 133"/>
                <a:gd name="T15" fmla="*/ 12 h 170"/>
                <a:gd name="T16" fmla="*/ 84 w 133"/>
                <a:gd name="T17" fmla="*/ 3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70">
                  <a:moveTo>
                    <a:pt x="84" y="36"/>
                  </a:moveTo>
                  <a:cubicBezTo>
                    <a:pt x="72" y="37"/>
                    <a:pt x="52" y="33"/>
                    <a:pt x="52" y="3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4" y="147"/>
                    <a:pt x="54" y="133"/>
                  </a:cubicBezTo>
                  <a:cubicBezTo>
                    <a:pt x="100" y="146"/>
                    <a:pt x="133" y="113"/>
                    <a:pt x="131" y="85"/>
                  </a:cubicBezTo>
                  <a:cubicBezTo>
                    <a:pt x="129" y="57"/>
                    <a:pt x="114" y="36"/>
                    <a:pt x="100" y="12"/>
                  </a:cubicBezTo>
                  <a:cubicBezTo>
                    <a:pt x="103" y="26"/>
                    <a:pt x="95" y="36"/>
                    <a:pt x="8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12"/>
            <p:cNvSpPr/>
            <p:nvPr/>
          </p:nvSpPr>
          <p:spPr bwMode="auto">
            <a:xfrm>
              <a:off x="8142720" y="1961603"/>
              <a:ext cx="214313" cy="336550"/>
            </a:xfrm>
            <a:custGeom>
              <a:avLst/>
              <a:gdLst>
                <a:gd name="T0" fmla="*/ 138 w 146"/>
                <a:gd name="T1" fmla="*/ 94 h 228"/>
                <a:gd name="T2" fmla="*/ 83 w 146"/>
                <a:gd name="T3" fmla="*/ 0 h 228"/>
                <a:gd name="T4" fmla="*/ 0 w 146"/>
                <a:gd name="T5" fmla="*/ 51 h 228"/>
                <a:gd name="T6" fmla="*/ 58 w 146"/>
                <a:gd name="T7" fmla="*/ 147 h 228"/>
                <a:gd name="T8" fmla="*/ 82 w 146"/>
                <a:gd name="T9" fmla="*/ 228 h 228"/>
                <a:gd name="T10" fmla="*/ 127 w 146"/>
                <a:gd name="T11" fmla="*/ 143 h 228"/>
                <a:gd name="T12" fmla="*/ 138 w 146"/>
                <a:gd name="T13" fmla="*/ 9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28">
                  <a:moveTo>
                    <a:pt x="138" y="94"/>
                  </a:moveTo>
                  <a:cubicBezTo>
                    <a:pt x="130" y="81"/>
                    <a:pt x="83" y="0"/>
                    <a:pt x="83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9" y="84"/>
                    <a:pt x="58" y="147"/>
                  </a:cubicBezTo>
                  <a:cubicBezTo>
                    <a:pt x="91" y="202"/>
                    <a:pt x="84" y="223"/>
                    <a:pt x="82" y="228"/>
                  </a:cubicBezTo>
                  <a:cubicBezTo>
                    <a:pt x="88" y="219"/>
                    <a:pt x="118" y="157"/>
                    <a:pt x="127" y="143"/>
                  </a:cubicBezTo>
                  <a:cubicBezTo>
                    <a:pt x="136" y="127"/>
                    <a:pt x="146" y="108"/>
                    <a:pt x="13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13"/>
            <p:cNvSpPr/>
            <p:nvPr/>
          </p:nvSpPr>
          <p:spPr bwMode="auto">
            <a:xfrm>
              <a:off x="7999845" y="1764753"/>
              <a:ext cx="233363" cy="190500"/>
            </a:xfrm>
            <a:custGeom>
              <a:avLst/>
              <a:gdLst>
                <a:gd name="T0" fmla="*/ 113 w 159"/>
                <a:gd name="T1" fmla="*/ 129 h 129"/>
                <a:gd name="T2" fmla="*/ 159 w 159"/>
                <a:gd name="T3" fmla="*/ 39 h 129"/>
                <a:gd name="T4" fmla="*/ 128 w 159"/>
                <a:gd name="T5" fmla="*/ 57 h 129"/>
                <a:gd name="T6" fmla="*/ 47 w 159"/>
                <a:gd name="T7" fmla="*/ 16 h 129"/>
                <a:gd name="T8" fmla="*/ 0 w 159"/>
                <a:gd name="T9" fmla="*/ 81 h 129"/>
                <a:gd name="T10" fmla="*/ 29 w 159"/>
                <a:gd name="T11" fmla="*/ 81 h 129"/>
                <a:gd name="T12" fmla="*/ 43 w 159"/>
                <a:gd name="T13" fmla="*/ 111 h 129"/>
                <a:gd name="T14" fmla="*/ 15 w 159"/>
                <a:gd name="T15" fmla="*/ 128 h 129"/>
                <a:gd name="T16" fmla="*/ 113 w 159"/>
                <a:gd name="T1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29">
                  <a:moveTo>
                    <a:pt x="113" y="129"/>
                  </a:move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40" y="50"/>
                    <a:pt x="128" y="57"/>
                  </a:cubicBezTo>
                  <a:cubicBezTo>
                    <a:pt x="115" y="11"/>
                    <a:pt x="70" y="0"/>
                    <a:pt x="47" y="16"/>
                  </a:cubicBezTo>
                  <a:cubicBezTo>
                    <a:pt x="24" y="32"/>
                    <a:pt x="13" y="56"/>
                    <a:pt x="0" y="81"/>
                  </a:cubicBezTo>
                  <a:cubicBezTo>
                    <a:pt x="10" y="70"/>
                    <a:pt x="23" y="72"/>
                    <a:pt x="29" y="81"/>
                  </a:cubicBezTo>
                  <a:cubicBezTo>
                    <a:pt x="36" y="91"/>
                    <a:pt x="43" y="111"/>
                    <a:pt x="43" y="111"/>
                  </a:cubicBezTo>
                  <a:cubicBezTo>
                    <a:pt x="15" y="128"/>
                    <a:pt x="15" y="128"/>
                    <a:pt x="15" y="128"/>
                  </a:cubicBezTo>
                  <a:lnTo>
                    <a:pt x="113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14"/>
            <p:cNvSpPr/>
            <p:nvPr/>
          </p:nvSpPr>
          <p:spPr bwMode="auto">
            <a:xfrm>
              <a:off x="7783945" y="1756815"/>
              <a:ext cx="285750" cy="239713"/>
            </a:xfrm>
            <a:custGeom>
              <a:avLst/>
              <a:gdLst>
                <a:gd name="T0" fmla="*/ 138 w 195"/>
                <a:gd name="T1" fmla="*/ 63 h 163"/>
                <a:gd name="T2" fmla="*/ 195 w 195"/>
                <a:gd name="T3" fmla="*/ 1 h 163"/>
                <a:gd name="T4" fmla="*/ 98 w 195"/>
                <a:gd name="T5" fmla="*/ 6 h 163"/>
                <a:gd name="T6" fmla="*/ 51 w 195"/>
                <a:gd name="T7" fmla="*/ 22 h 163"/>
                <a:gd name="T8" fmla="*/ 0 w 195"/>
                <a:gd name="T9" fmla="*/ 118 h 163"/>
                <a:gd name="T10" fmla="*/ 86 w 195"/>
                <a:gd name="T11" fmla="*/ 163 h 163"/>
                <a:gd name="T12" fmla="*/ 138 w 195"/>
                <a:gd name="T13" fmla="*/ 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63">
                  <a:moveTo>
                    <a:pt x="138" y="63"/>
                  </a:moveTo>
                  <a:cubicBezTo>
                    <a:pt x="167" y="6"/>
                    <a:pt x="189" y="1"/>
                    <a:pt x="195" y="1"/>
                  </a:cubicBezTo>
                  <a:cubicBezTo>
                    <a:pt x="183" y="0"/>
                    <a:pt x="115" y="6"/>
                    <a:pt x="98" y="6"/>
                  </a:cubicBezTo>
                  <a:cubicBezTo>
                    <a:pt x="80" y="6"/>
                    <a:pt x="59" y="8"/>
                    <a:pt x="51" y="22"/>
                  </a:cubicBezTo>
                  <a:cubicBezTo>
                    <a:pt x="44" y="36"/>
                    <a:pt x="0" y="118"/>
                    <a:pt x="0" y="118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6" y="163"/>
                    <a:pt x="104" y="129"/>
                    <a:pt x="138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Freeform 5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SpPr/>
          <p:nvPr/>
        </p:nvSpPr>
        <p:spPr bwMode="auto">
          <a:xfrm>
            <a:off x="7212863" y="3084857"/>
            <a:ext cx="689885" cy="1114760"/>
          </a:xfrm>
          <a:custGeom>
            <a:avLst/>
            <a:gdLst>
              <a:gd name="T0" fmla="*/ 298 w 643"/>
              <a:gd name="T1" fmla="*/ 0 h 1039"/>
              <a:gd name="T2" fmla="*/ 0 w 643"/>
              <a:gd name="T3" fmla="*/ 0 h 1039"/>
              <a:gd name="T4" fmla="*/ 345 w 643"/>
              <a:gd name="T5" fmla="*/ 519 h 1039"/>
              <a:gd name="T6" fmla="*/ 0 w 643"/>
              <a:gd name="T7" fmla="*/ 1039 h 1039"/>
              <a:gd name="T8" fmla="*/ 298 w 643"/>
              <a:gd name="T9" fmla="*/ 1039 h 1039"/>
              <a:gd name="T10" fmla="*/ 643 w 643"/>
              <a:gd name="T11" fmla="*/ 519 h 1039"/>
              <a:gd name="T12" fmla="*/ 298 w 643"/>
              <a:gd name="T13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1039">
                <a:moveTo>
                  <a:pt x="298" y="0"/>
                </a:moveTo>
                <a:lnTo>
                  <a:pt x="0" y="0"/>
                </a:lnTo>
                <a:lnTo>
                  <a:pt x="345" y="519"/>
                </a:lnTo>
                <a:lnTo>
                  <a:pt x="0" y="1039"/>
                </a:lnTo>
                <a:lnTo>
                  <a:pt x="298" y="1039"/>
                </a:lnTo>
                <a:lnTo>
                  <a:pt x="643" y="519"/>
                </a:lnTo>
                <a:lnTo>
                  <a:pt x="298" y="0"/>
                </a:ln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Group 56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5604951" y="2788751"/>
            <a:ext cx="955203" cy="1529817"/>
            <a:chOff x="3937433" y="1753640"/>
            <a:chExt cx="406400" cy="650875"/>
          </a:xfrm>
        </p:grpSpPr>
        <p:sp>
          <p:nvSpPr>
            <p:cNvPr id="25" name="Freeform 115"/>
            <p:cNvSpPr/>
            <p:nvPr/>
          </p:nvSpPr>
          <p:spPr bwMode="auto">
            <a:xfrm>
              <a:off x="3946958" y="1925090"/>
              <a:ext cx="387350" cy="141288"/>
            </a:xfrm>
            <a:custGeom>
              <a:avLst/>
              <a:gdLst>
                <a:gd name="T0" fmla="*/ 224 w 263"/>
                <a:gd name="T1" fmla="*/ 28 h 96"/>
                <a:gd name="T2" fmla="*/ 43 w 263"/>
                <a:gd name="T3" fmla="*/ 3 h 96"/>
                <a:gd name="T4" fmla="*/ 1 w 263"/>
                <a:gd name="T5" fmla="*/ 30 h 96"/>
                <a:gd name="T6" fmla="*/ 39 w 263"/>
                <a:gd name="T7" fmla="*/ 68 h 96"/>
                <a:gd name="T8" fmla="*/ 220 w 263"/>
                <a:gd name="T9" fmla="*/ 93 h 96"/>
                <a:gd name="T10" fmla="*/ 262 w 263"/>
                <a:gd name="T11" fmla="*/ 66 h 96"/>
                <a:gd name="T12" fmla="*/ 224 w 263"/>
                <a:gd name="T13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96">
                  <a:moveTo>
                    <a:pt x="224" y="28"/>
                  </a:moveTo>
                  <a:cubicBezTo>
                    <a:pt x="43" y="3"/>
                    <a:pt x="43" y="3"/>
                    <a:pt x="43" y="3"/>
                  </a:cubicBezTo>
                  <a:cubicBezTo>
                    <a:pt x="21" y="0"/>
                    <a:pt x="2" y="12"/>
                    <a:pt x="1" y="30"/>
                  </a:cubicBezTo>
                  <a:cubicBezTo>
                    <a:pt x="0" y="48"/>
                    <a:pt x="17" y="65"/>
                    <a:pt x="39" y="68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42" y="96"/>
                    <a:pt x="261" y="84"/>
                    <a:pt x="262" y="66"/>
                  </a:cubicBezTo>
                  <a:cubicBezTo>
                    <a:pt x="263" y="48"/>
                    <a:pt x="246" y="31"/>
                    <a:pt x="224" y="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16"/>
            <p:cNvSpPr/>
            <p:nvPr/>
          </p:nvSpPr>
          <p:spPr bwMode="auto">
            <a:xfrm>
              <a:off x="3997758" y="1807615"/>
              <a:ext cx="325438" cy="93663"/>
            </a:xfrm>
            <a:custGeom>
              <a:avLst/>
              <a:gdLst>
                <a:gd name="T0" fmla="*/ 193 w 221"/>
                <a:gd name="T1" fmla="*/ 17 h 63"/>
                <a:gd name="T2" fmla="*/ 28 w 221"/>
                <a:gd name="T3" fmla="*/ 1 h 63"/>
                <a:gd name="T4" fmla="*/ 0 w 221"/>
                <a:gd name="T5" fmla="*/ 22 h 63"/>
                <a:gd name="T6" fmla="*/ 28 w 221"/>
                <a:gd name="T7" fmla="*/ 47 h 63"/>
                <a:gd name="T8" fmla="*/ 193 w 221"/>
                <a:gd name="T9" fmla="*/ 62 h 63"/>
                <a:gd name="T10" fmla="*/ 221 w 221"/>
                <a:gd name="T11" fmla="*/ 42 h 63"/>
                <a:gd name="T12" fmla="*/ 193 w 221"/>
                <a:gd name="T1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63">
                  <a:moveTo>
                    <a:pt x="193" y="17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13" y="0"/>
                    <a:pt x="0" y="10"/>
                    <a:pt x="0" y="22"/>
                  </a:cubicBezTo>
                  <a:cubicBezTo>
                    <a:pt x="0" y="35"/>
                    <a:pt x="13" y="46"/>
                    <a:pt x="28" y="47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8" y="63"/>
                    <a:pt x="221" y="54"/>
                    <a:pt x="221" y="42"/>
                  </a:cubicBezTo>
                  <a:cubicBezTo>
                    <a:pt x="221" y="29"/>
                    <a:pt x="208" y="18"/>
                    <a:pt x="193" y="1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17"/>
            <p:cNvSpPr/>
            <p:nvPr/>
          </p:nvSpPr>
          <p:spPr bwMode="auto">
            <a:xfrm>
              <a:off x="4019983" y="2258465"/>
              <a:ext cx="239713" cy="146050"/>
            </a:xfrm>
            <a:custGeom>
              <a:avLst/>
              <a:gdLst>
                <a:gd name="T0" fmla="*/ 163 w 163"/>
                <a:gd name="T1" fmla="*/ 37 h 99"/>
                <a:gd name="T2" fmla="*/ 151 w 163"/>
                <a:gd name="T3" fmla="*/ 24 h 99"/>
                <a:gd name="T4" fmla="*/ 163 w 163"/>
                <a:gd name="T5" fmla="*/ 12 h 99"/>
                <a:gd name="T6" fmla="*/ 151 w 163"/>
                <a:gd name="T7" fmla="*/ 0 h 99"/>
                <a:gd name="T8" fmla="*/ 12 w 163"/>
                <a:gd name="T9" fmla="*/ 0 h 99"/>
                <a:gd name="T10" fmla="*/ 0 w 163"/>
                <a:gd name="T11" fmla="*/ 12 h 99"/>
                <a:gd name="T12" fmla="*/ 12 w 163"/>
                <a:gd name="T13" fmla="*/ 24 h 99"/>
                <a:gd name="T14" fmla="*/ 0 w 163"/>
                <a:gd name="T15" fmla="*/ 37 h 99"/>
                <a:gd name="T16" fmla="*/ 12 w 163"/>
                <a:gd name="T17" fmla="*/ 49 h 99"/>
                <a:gd name="T18" fmla="*/ 0 w 163"/>
                <a:gd name="T19" fmla="*/ 61 h 99"/>
                <a:gd name="T20" fmla="*/ 12 w 163"/>
                <a:gd name="T21" fmla="*/ 73 h 99"/>
                <a:gd name="T22" fmla="*/ 24 w 163"/>
                <a:gd name="T23" fmla="*/ 73 h 99"/>
                <a:gd name="T24" fmla="*/ 81 w 163"/>
                <a:gd name="T25" fmla="*/ 99 h 99"/>
                <a:gd name="T26" fmla="*/ 139 w 163"/>
                <a:gd name="T27" fmla="*/ 73 h 99"/>
                <a:gd name="T28" fmla="*/ 151 w 163"/>
                <a:gd name="T29" fmla="*/ 73 h 99"/>
                <a:gd name="T30" fmla="*/ 163 w 163"/>
                <a:gd name="T31" fmla="*/ 61 h 99"/>
                <a:gd name="T32" fmla="*/ 151 w 163"/>
                <a:gd name="T33" fmla="*/ 49 h 99"/>
                <a:gd name="T34" fmla="*/ 163 w 163"/>
                <a:gd name="T3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99">
                  <a:moveTo>
                    <a:pt x="163" y="37"/>
                  </a:moveTo>
                  <a:cubicBezTo>
                    <a:pt x="163" y="30"/>
                    <a:pt x="157" y="24"/>
                    <a:pt x="151" y="24"/>
                  </a:cubicBezTo>
                  <a:cubicBezTo>
                    <a:pt x="157" y="24"/>
                    <a:pt x="163" y="19"/>
                    <a:pt x="163" y="12"/>
                  </a:cubicBezTo>
                  <a:cubicBezTo>
                    <a:pt x="163" y="5"/>
                    <a:pt x="157" y="0"/>
                    <a:pt x="15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5" y="24"/>
                    <a:pt x="0" y="30"/>
                    <a:pt x="0" y="37"/>
                  </a:cubicBezTo>
                  <a:cubicBezTo>
                    <a:pt x="0" y="43"/>
                    <a:pt x="5" y="49"/>
                    <a:pt x="12" y="49"/>
                  </a:cubicBezTo>
                  <a:cubicBezTo>
                    <a:pt x="5" y="49"/>
                    <a:pt x="0" y="54"/>
                    <a:pt x="0" y="61"/>
                  </a:cubicBezTo>
                  <a:cubicBezTo>
                    <a:pt x="0" y="68"/>
                    <a:pt x="5" y="73"/>
                    <a:pt x="12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34" y="88"/>
                    <a:pt x="56" y="99"/>
                    <a:pt x="81" y="99"/>
                  </a:cubicBezTo>
                  <a:cubicBezTo>
                    <a:pt x="107" y="99"/>
                    <a:pt x="128" y="88"/>
                    <a:pt x="139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7" y="73"/>
                    <a:pt x="163" y="68"/>
                    <a:pt x="163" y="61"/>
                  </a:cubicBezTo>
                  <a:cubicBezTo>
                    <a:pt x="163" y="54"/>
                    <a:pt x="157" y="49"/>
                    <a:pt x="151" y="49"/>
                  </a:cubicBezTo>
                  <a:cubicBezTo>
                    <a:pt x="157" y="49"/>
                    <a:pt x="163" y="43"/>
                    <a:pt x="163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18"/>
            <p:cNvSpPr/>
            <p:nvPr/>
          </p:nvSpPr>
          <p:spPr bwMode="auto">
            <a:xfrm>
              <a:off x="4139045" y="2258465"/>
              <a:ext cx="120650" cy="146050"/>
            </a:xfrm>
            <a:custGeom>
              <a:avLst/>
              <a:gdLst>
                <a:gd name="T0" fmla="*/ 82 w 82"/>
                <a:gd name="T1" fmla="*/ 12 h 99"/>
                <a:gd name="T2" fmla="*/ 70 w 82"/>
                <a:gd name="T3" fmla="*/ 0 h 99"/>
                <a:gd name="T4" fmla="*/ 0 w 82"/>
                <a:gd name="T5" fmla="*/ 0 h 99"/>
                <a:gd name="T6" fmla="*/ 0 w 82"/>
                <a:gd name="T7" fmla="*/ 99 h 99"/>
                <a:gd name="T8" fmla="*/ 0 w 82"/>
                <a:gd name="T9" fmla="*/ 99 h 99"/>
                <a:gd name="T10" fmla="*/ 58 w 82"/>
                <a:gd name="T11" fmla="*/ 73 h 99"/>
                <a:gd name="T12" fmla="*/ 70 w 82"/>
                <a:gd name="T13" fmla="*/ 73 h 99"/>
                <a:gd name="T14" fmla="*/ 82 w 82"/>
                <a:gd name="T15" fmla="*/ 61 h 99"/>
                <a:gd name="T16" fmla="*/ 70 w 82"/>
                <a:gd name="T17" fmla="*/ 49 h 99"/>
                <a:gd name="T18" fmla="*/ 82 w 82"/>
                <a:gd name="T19" fmla="*/ 37 h 99"/>
                <a:gd name="T20" fmla="*/ 70 w 82"/>
                <a:gd name="T21" fmla="*/ 24 h 99"/>
                <a:gd name="T22" fmla="*/ 82 w 82"/>
                <a:gd name="T23" fmla="*/ 1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9">
                  <a:moveTo>
                    <a:pt x="82" y="12"/>
                  </a:moveTo>
                  <a:cubicBezTo>
                    <a:pt x="82" y="5"/>
                    <a:pt x="76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" y="99"/>
                    <a:pt x="47" y="88"/>
                    <a:pt x="58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6" y="73"/>
                    <a:pt x="82" y="68"/>
                    <a:pt x="82" y="61"/>
                  </a:cubicBezTo>
                  <a:cubicBezTo>
                    <a:pt x="82" y="54"/>
                    <a:pt x="76" y="49"/>
                    <a:pt x="70" y="49"/>
                  </a:cubicBezTo>
                  <a:cubicBezTo>
                    <a:pt x="76" y="49"/>
                    <a:pt x="82" y="43"/>
                    <a:pt x="82" y="37"/>
                  </a:cubicBezTo>
                  <a:cubicBezTo>
                    <a:pt x="82" y="30"/>
                    <a:pt x="76" y="24"/>
                    <a:pt x="70" y="24"/>
                  </a:cubicBezTo>
                  <a:cubicBezTo>
                    <a:pt x="76" y="24"/>
                    <a:pt x="82" y="19"/>
                    <a:pt x="82" y="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19"/>
            <p:cNvSpPr/>
            <p:nvPr/>
          </p:nvSpPr>
          <p:spPr bwMode="auto">
            <a:xfrm>
              <a:off x="3937433" y="1825078"/>
              <a:ext cx="406400" cy="203200"/>
            </a:xfrm>
            <a:custGeom>
              <a:avLst/>
              <a:gdLst>
                <a:gd name="T0" fmla="*/ 60 w 277"/>
                <a:gd name="T1" fmla="*/ 130 h 138"/>
                <a:gd name="T2" fmla="*/ 242 w 277"/>
                <a:gd name="T3" fmla="*/ 71 h 138"/>
                <a:gd name="T4" fmla="*/ 270 w 277"/>
                <a:gd name="T5" fmla="*/ 26 h 138"/>
                <a:gd name="T6" fmla="*/ 216 w 277"/>
                <a:gd name="T7" fmla="*/ 8 h 138"/>
                <a:gd name="T8" fmla="*/ 34 w 277"/>
                <a:gd name="T9" fmla="*/ 67 h 138"/>
                <a:gd name="T10" fmla="*/ 7 w 277"/>
                <a:gd name="T11" fmla="*/ 112 h 138"/>
                <a:gd name="T12" fmla="*/ 60 w 277"/>
                <a:gd name="T13" fmla="*/ 13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138">
                  <a:moveTo>
                    <a:pt x="60" y="130"/>
                  </a:moveTo>
                  <a:cubicBezTo>
                    <a:pt x="242" y="71"/>
                    <a:pt x="242" y="71"/>
                    <a:pt x="242" y="71"/>
                  </a:cubicBezTo>
                  <a:cubicBezTo>
                    <a:pt x="265" y="63"/>
                    <a:pt x="277" y="43"/>
                    <a:pt x="270" y="26"/>
                  </a:cubicBezTo>
                  <a:cubicBezTo>
                    <a:pt x="262" y="9"/>
                    <a:pt x="239" y="0"/>
                    <a:pt x="216" y="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12" y="75"/>
                    <a:pt x="0" y="95"/>
                    <a:pt x="7" y="112"/>
                  </a:cubicBezTo>
                  <a:cubicBezTo>
                    <a:pt x="14" y="130"/>
                    <a:pt x="38" y="138"/>
                    <a:pt x="60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20"/>
            <p:cNvSpPr/>
            <p:nvPr/>
          </p:nvSpPr>
          <p:spPr bwMode="auto">
            <a:xfrm>
              <a:off x="3988233" y="1753640"/>
              <a:ext cx="247650" cy="123825"/>
            </a:xfrm>
            <a:custGeom>
              <a:avLst/>
              <a:gdLst>
                <a:gd name="T0" fmla="*/ 37 w 169"/>
                <a:gd name="T1" fmla="*/ 79 h 84"/>
                <a:gd name="T2" fmla="*/ 148 w 169"/>
                <a:gd name="T3" fmla="*/ 43 h 84"/>
                <a:gd name="T4" fmla="*/ 165 w 169"/>
                <a:gd name="T5" fmla="*/ 15 h 84"/>
                <a:gd name="T6" fmla="*/ 132 w 169"/>
                <a:gd name="T7" fmla="*/ 4 h 84"/>
                <a:gd name="T8" fmla="*/ 21 w 169"/>
                <a:gd name="T9" fmla="*/ 41 h 84"/>
                <a:gd name="T10" fmla="*/ 4 w 169"/>
                <a:gd name="T11" fmla="*/ 68 h 84"/>
                <a:gd name="T12" fmla="*/ 37 w 169"/>
                <a:gd name="T13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4">
                  <a:moveTo>
                    <a:pt x="37" y="79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62" y="38"/>
                    <a:pt x="169" y="26"/>
                    <a:pt x="165" y="15"/>
                  </a:cubicBezTo>
                  <a:cubicBezTo>
                    <a:pt x="160" y="5"/>
                    <a:pt x="146" y="0"/>
                    <a:pt x="132" y="4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7" y="45"/>
                    <a:pt x="0" y="57"/>
                    <a:pt x="4" y="68"/>
                  </a:cubicBezTo>
                  <a:cubicBezTo>
                    <a:pt x="9" y="79"/>
                    <a:pt x="23" y="84"/>
                    <a:pt x="37" y="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21"/>
            <p:cNvSpPr/>
            <p:nvPr/>
          </p:nvSpPr>
          <p:spPr bwMode="auto">
            <a:xfrm>
              <a:off x="4031095" y="2118765"/>
              <a:ext cx="93663" cy="139700"/>
            </a:xfrm>
            <a:custGeom>
              <a:avLst/>
              <a:gdLst>
                <a:gd name="T0" fmla="*/ 58 w 59"/>
                <a:gd name="T1" fmla="*/ 0 h 88"/>
                <a:gd name="T2" fmla="*/ 0 w 59"/>
                <a:gd name="T3" fmla="*/ 19 h 88"/>
                <a:gd name="T4" fmla="*/ 0 w 59"/>
                <a:gd name="T5" fmla="*/ 88 h 88"/>
                <a:gd name="T6" fmla="*/ 59 w 59"/>
                <a:gd name="T7" fmla="*/ 88 h 88"/>
                <a:gd name="T8" fmla="*/ 58 w 59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8">
                  <a:moveTo>
                    <a:pt x="58" y="0"/>
                  </a:moveTo>
                  <a:lnTo>
                    <a:pt x="0" y="19"/>
                  </a:lnTo>
                  <a:lnTo>
                    <a:pt x="0" y="88"/>
                  </a:lnTo>
                  <a:lnTo>
                    <a:pt x="59" y="8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22"/>
            <p:cNvSpPr/>
            <p:nvPr/>
          </p:nvSpPr>
          <p:spPr bwMode="auto">
            <a:xfrm>
              <a:off x="4156508" y="2077490"/>
              <a:ext cx="92075" cy="180975"/>
            </a:xfrm>
            <a:custGeom>
              <a:avLst/>
              <a:gdLst>
                <a:gd name="T0" fmla="*/ 58 w 58"/>
                <a:gd name="T1" fmla="*/ 0 h 114"/>
                <a:gd name="T2" fmla="*/ 0 w 58"/>
                <a:gd name="T3" fmla="*/ 19 h 114"/>
                <a:gd name="T4" fmla="*/ 0 w 58"/>
                <a:gd name="T5" fmla="*/ 114 h 114"/>
                <a:gd name="T6" fmla="*/ 58 w 58"/>
                <a:gd name="T7" fmla="*/ 114 h 114"/>
                <a:gd name="T8" fmla="*/ 58 w 5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4">
                  <a:moveTo>
                    <a:pt x="58" y="0"/>
                  </a:moveTo>
                  <a:lnTo>
                    <a:pt x="0" y="19"/>
                  </a:lnTo>
                  <a:lnTo>
                    <a:pt x="0" y="114"/>
                  </a:lnTo>
                  <a:lnTo>
                    <a:pt x="58" y="11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23"/>
            <p:cNvSpPr/>
            <p:nvPr/>
          </p:nvSpPr>
          <p:spPr bwMode="auto">
            <a:xfrm>
              <a:off x="3937433" y="1963190"/>
              <a:ext cx="406400" cy="201613"/>
            </a:xfrm>
            <a:custGeom>
              <a:avLst/>
              <a:gdLst>
                <a:gd name="T0" fmla="*/ 216 w 277"/>
                <a:gd name="T1" fmla="*/ 7 h 137"/>
                <a:gd name="T2" fmla="*/ 34 w 277"/>
                <a:gd name="T3" fmla="*/ 67 h 137"/>
                <a:gd name="T4" fmla="*/ 7 w 277"/>
                <a:gd name="T5" fmla="*/ 112 h 137"/>
                <a:gd name="T6" fmla="*/ 60 w 277"/>
                <a:gd name="T7" fmla="*/ 130 h 137"/>
                <a:gd name="T8" fmla="*/ 242 w 277"/>
                <a:gd name="T9" fmla="*/ 70 h 137"/>
                <a:gd name="T10" fmla="*/ 270 w 277"/>
                <a:gd name="T11" fmla="*/ 25 h 137"/>
                <a:gd name="T12" fmla="*/ 216 w 277"/>
                <a:gd name="T13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137">
                  <a:moveTo>
                    <a:pt x="216" y="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2" y="74"/>
                    <a:pt x="0" y="94"/>
                    <a:pt x="7" y="112"/>
                  </a:cubicBezTo>
                  <a:cubicBezTo>
                    <a:pt x="14" y="129"/>
                    <a:pt x="38" y="137"/>
                    <a:pt x="60" y="130"/>
                  </a:cubicBezTo>
                  <a:cubicBezTo>
                    <a:pt x="242" y="70"/>
                    <a:pt x="242" y="70"/>
                    <a:pt x="242" y="70"/>
                  </a:cubicBezTo>
                  <a:cubicBezTo>
                    <a:pt x="265" y="63"/>
                    <a:pt x="277" y="43"/>
                    <a:pt x="270" y="25"/>
                  </a:cubicBezTo>
                  <a:cubicBezTo>
                    <a:pt x="262" y="8"/>
                    <a:pt x="239" y="0"/>
                    <a:pt x="216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37" name="Chart 29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aphicFramePr/>
          <p:nvPr/>
        </p:nvGraphicFramePr>
        <p:xfrm>
          <a:off x="7883882" y="2631018"/>
          <a:ext cx="2090557" cy="198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TextBox 38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SpPr txBox="1"/>
          <p:nvPr/>
        </p:nvSpPr>
        <p:spPr>
          <a:xfrm>
            <a:off x="8482044" y="3302788"/>
            <a:ext cx="966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80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51" name="矩形 50"/>
          <p:cNvSpPr/>
          <p:nvPr/>
        </p:nvSpPr>
        <p:spPr>
          <a:xfrm>
            <a:off x="1750085" y="1692952"/>
            <a:ext cx="823441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120753" y="4922092"/>
            <a:ext cx="2031496" cy="78482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120753" y="4580814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5339167" y="4937651"/>
            <a:ext cx="2106661" cy="81944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05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339168" y="4596373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64" name="矩形 63"/>
          <p:cNvSpPr/>
          <p:nvPr/>
        </p:nvSpPr>
        <p:spPr>
          <a:xfrm>
            <a:off x="8221796" y="4922092"/>
            <a:ext cx="2090557" cy="81944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05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221797" y="4580814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15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915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331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31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Graphic spid="37" grpId="0">
        <p:bldAsOne/>
      </p:bldGraphic>
      <p:bldP spid="38" grpId="0"/>
      <p:bldP spid="51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5" name="矩形: 单圆角 84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89" name="组合 88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90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14843033-adae-45cf-bb32-d556429d3f21"/>
          <p:cNvGrpSpPr>
            <a:grpSpLocks noChangeAspect="1"/>
          </p:cNvGrpSpPr>
          <p:nvPr/>
        </p:nvGrpSpPr>
        <p:grpSpPr>
          <a:xfrm>
            <a:off x="1750085" y="1829107"/>
            <a:ext cx="8781919" cy="3823229"/>
            <a:chOff x="887349" y="1240016"/>
            <a:chExt cx="10449726" cy="4549315"/>
          </a:xfrm>
        </p:grpSpPr>
        <p:sp>
          <p:nvSpPr>
            <p:cNvPr id="8" name="Rectangle 65"/>
            <p:cNvSpPr/>
            <p:nvPr/>
          </p:nvSpPr>
          <p:spPr>
            <a:xfrm>
              <a:off x="1284200" y="3016215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Rectangle: Rounded Corners 66"/>
            <p:cNvSpPr/>
            <p:nvPr/>
          </p:nvSpPr>
          <p:spPr>
            <a:xfrm rot="5400000">
              <a:off x="3484422" y="1148209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: Rounded Corners 67"/>
            <p:cNvSpPr/>
            <p:nvPr/>
          </p:nvSpPr>
          <p:spPr>
            <a:xfrm>
              <a:off x="1366441" y="3266189"/>
              <a:ext cx="3874861" cy="226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11" name="Rectangle 68"/>
            <p:cNvSpPr/>
            <p:nvPr/>
          </p:nvSpPr>
          <p:spPr>
            <a:xfrm>
              <a:off x="1284200" y="3574154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Rectangle: Rounded Corners 69"/>
            <p:cNvSpPr/>
            <p:nvPr/>
          </p:nvSpPr>
          <p:spPr>
            <a:xfrm rot="5400000">
              <a:off x="3484422" y="1706147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: Rounded Corners 70"/>
            <p:cNvSpPr/>
            <p:nvPr/>
          </p:nvSpPr>
          <p:spPr>
            <a:xfrm>
              <a:off x="1366440" y="3824127"/>
              <a:ext cx="2395654" cy="226808"/>
            </a:xfrm>
            <a:prstGeom prst="roundRect">
              <a:avLst/>
            </a:prstGeom>
            <a:pattFill prst="ltUpDiag">
              <a:fgClr>
                <a:schemeClr val="accent3">
                  <a:lumMod val="75000"/>
                </a:schemeClr>
              </a:fgClr>
              <a:bgClr>
                <a:schemeClr val="accent3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58%</a:t>
              </a:r>
            </a:p>
          </p:txBody>
        </p:sp>
        <p:sp>
          <p:nvSpPr>
            <p:cNvPr id="14" name="Rectangle 71"/>
            <p:cNvSpPr/>
            <p:nvPr/>
          </p:nvSpPr>
          <p:spPr>
            <a:xfrm>
              <a:off x="1284200" y="4132092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Rectangle: Rounded Corners 72"/>
            <p:cNvSpPr/>
            <p:nvPr/>
          </p:nvSpPr>
          <p:spPr>
            <a:xfrm rot="5400000">
              <a:off x="3484422" y="2264085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: Rounded Corners 73"/>
            <p:cNvSpPr/>
            <p:nvPr/>
          </p:nvSpPr>
          <p:spPr>
            <a:xfrm>
              <a:off x="1366441" y="4382065"/>
              <a:ext cx="3380487" cy="226808"/>
            </a:xfrm>
            <a:prstGeom prst="roundRect">
              <a:avLst/>
            </a:prstGeom>
            <a:pattFill prst="ltUpDiag">
              <a:fgClr>
                <a:schemeClr val="accent2">
                  <a:lumMod val="75000"/>
                </a:schemeClr>
              </a:fgClr>
              <a:bgClr>
                <a:schemeClr val="accent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76%</a:t>
              </a:r>
            </a:p>
          </p:txBody>
        </p:sp>
        <p:sp>
          <p:nvSpPr>
            <p:cNvPr id="17" name="Rectangle 74"/>
            <p:cNvSpPr/>
            <p:nvPr/>
          </p:nvSpPr>
          <p:spPr>
            <a:xfrm>
              <a:off x="1284200" y="4728718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Rectangle: Rounded Corners 75"/>
            <p:cNvSpPr/>
            <p:nvPr/>
          </p:nvSpPr>
          <p:spPr>
            <a:xfrm rot="5400000">
              <a:off x="3484422" y="2860711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: Rounded Corners 76"/>
            <p:cNvSpPr/>
            <p:nvPr/>
          </p:nvSpPr>
          <p:spPr>
            <a:xfrm>
              <a:off x="1366441" y="4978691"/>
              <a:ext cx="3874861" cy="226808"/>
            </a:xfrm>
            <a:prstGeom prst="roundRect">
              <a:avLst/>
            </a:prstGeom>
            <a:pattFill prst="ltUpDiag">
              <a:fgClr>
                <a:schemeClr val="accent4">
                  <a:lumMod val="75000"/>
                </a:schemeClr>
              </a:fgClr>
              <a:bgClr>
                <a:schemeClr val="accent4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20" name="Rectangle 77"/>
            <p:cNvSpPr/>
            <p:nvPr/>
          </p:nvSpPr>
          <p:spPr>
            <a:xfrm>
              <a:off x="1284200" y="5286656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Rectangle: Rounded Corners 78"/>
            <p:cNvSpPr/>
            <p:nvPr/>
          </p:nvSpPr>
          <p:spPr>
            <a:xfrm rot="5400000">
              <a:off x="3484422" y="3418649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: Rounded Corners 79"/>
            <p:cNvSpPr/>
            <p:nvPr/>
          </p:nvSpPr>
          <p:spPr>
            <a:xfrm>
              <a:off x="1366440" y="5536629"/>
              <a:ext cx="2395654" cy="226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58%</a:t>
              </a:r>
            </a:p>
          </p:txBody>
        </p:sp>
        <p:sp>
          <p:nvSpPr>
            <p:cNvPr id="23" name="Freeform: Shape 80"/>
            <p:cNvSpPr/>
            <p:nvPr/>
          </p:nvSpPr>
          <p:spPr bwMode="auto">
            <a:xfrm>
              <a:off x="899419" y="5478398"/>
              <a:ext cx="313063" cy="310933"/>
            </a:xfrm>
            <a:custGeom>
              <a:avLst/>
              <a:gdLst>
                <a:gd name="T0" fmla="*/ 278227252 w 21437"/>
                <a:gd name="T1" fmla="*/ 181512920 h 21437"/>
                <a:gd name="T2" fmla="*/ 224525382 w 21437"/>
                <a:gd name="T3" fmla="*/ 186253815 h 21437"/>
                <a:gd name="T4" fmla="*/ 163746388 w 21437"/>
                <a:gd name="T5" fmla="*/ 127098893 h 21437"/>
                <a:gd name="T6" fmla="*/ 297860420 w 21437"/>
                <a:gd name="T7" fmla="*/ 48183154 h 21437"/>
                <a:gd name="T8" fmla="*/ 275053811 w 21437"/>
                <a:gd name="T9" fmla="*/ 25990522 h 21437"/>
                <a:gd name="T10" fmla="*/ 103373648 w 21437"/>
                <a:gd name="T11" fmla="*/ 68352185 h 21437"/>
                <a:gd name="T12" fmla="*/ 39968114 w 21437"/>
                <a:gd name="T13" fmla="*/ 6668302 h 21437"/>
                <a:gd name="T14" fmla="*/ 6852655 w 21437"/>
                <a:gd name="T15" fmla="*/ 6668302 h 21437"/>
                <a:gd name="T16" fmla="*/ 6852655 w 21437"/>
                <a:gd name="T17" fmla="*/ 38890974 h 21437"/>
                <a:gd name="T18" fmla="*/ 70245387 w 21437"/>
                <a:gd name="T19" fmla="*/ 100574975 h 21437"/>
                <a:gd name="T20" fmla="*/ 26808398 w 21437"/>
                <a:gd name="T21" fmla="*/ 267534270 h 21437"/>
                <a:gd name="T22" fmla="*/ 49629224 w 21437"/>
                <a:gd name="T23" fmla="*/ 289739412 h 21437"/>
                <a:gd name="T24" fmla="*/ 130630929 w 21437"/>
                <a:gd name="T25" fmla="*/ 159320396 h 21437"/>
                <a:gd name="T26" fmla="*/ 191411339 w 21437"/>
                <a:gd name="T27" fmla="*/ 218476486 h 21437"/>
                <a:gd name="T28" fmla="*/ 186538780 w 21437"/>
                <a:gd name="T29" fmla="*/ 270731883 h 21437"/>
                <a:gd name="T30" fmla="*/ 209344203 w 21437"/>
                <a:gd name="T31" fmla="*/ 292937024 h 21437"/>
                <a:gd name="T32" fmla="*/ 242459541 w 21437"/>
                <a:gd name="T33" fmla="*/ 235926948 h 21437"/>
                <a:gd name="T34" fmla="*/ 301048198 w 21437"/>
                <a:gd name="T35" fmla="*/ 203704266 h 21437"/>
                <a:gd name="T36" fmla="*/ 278227252 w 21437"/>
                <a:gd name="T37" fmla="*/ 181512920 h 21437"/>
                <a:gd name="T38" fmla="*/ 278227252 w 21437"/>
                <a:gd name="T39" fmla="*/ 181512920 h 214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437" h="21437">
                  <a:moveTo>
                    <a:pt x="19812" y="13283"/>
                  </a:moveTo>
                  <a:lnTo>
                    <a:pt x="15988" y="13630"/>
                  </a:lnTo>
                  <a:lnTo>
                    <a:pt x="11660" y="9301"/>
                  </a:lnTo>
                  <a:lnTo>
                    <a:pt x="21210" y="3526"/>
                  </a:lnTo>
                  <a:lnTo>
                    <a:pt x="19586" y="1902"/>
                  </a:lnTo>
                  <a:lnTo>
                    <a:pt x="7361" y="5002"/>
                  </a:lnTo>
                  <a:lnTo>
                    <a:pt x="2846" y="488"/>
                  </a:lnTo>
                  <a:cubicBezTo>
                    <a:pt x="2195" y="-163"/>
                    <a:pt x="1140" y="-163"/>
                    <a:pt x="488" y="488"/>
                  </a:cubicBezTo>
                  <a:cubicBezTo>
                    <a:pt x="-163" y="1140"/>
                    <a:pt x="-163" y="2195"/>
                    <a:pt x="488" y="2846"/>
                  </a:cubicBezTo>
                  <a:lnTo>
                    <a:pt x="5002" y="7360"/>
                  </a:lnTo>
                  <a:lnTo>
                    <a:pt x="1909" y="19578"/>
                  </a:lnTo>
                  <a:lnTo>
                    <a:pt x="3534" y="21203"/>
                  </a:lnTo>
                  <a:lnTo>
                    <a:pt x="9302" y="11659"/>
                  </a:lnTo>
                  <a:lnTo>
                    <a:pt x="13630" y="15988"/>
                  </a:lnTo>
                  <a:lnTo>
                    <a:pt x="13283" y="19812"/>
                  </a:lnTo>
                  <a:lnTo>
                    <a:pt x="14907" y="21437"/>
                  </a:lnTo>
                  <a:lnTo>
                    <a:pt x="17265" y="17265"/>
                  </a:lnTo>
                  <a:lnTo>
                    <a:pt x="21437" y="14907"/>
                  </a:lnTo>
                  <a:lnTo>
                    <a:pt x="19812" y="13283"/>
                  </a:lnTo>
                  <a:close/>
                  <a:moveTo>
                    <a:pt x="19812" y="13283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: Shape 81"/>
            <p:cNvSpPr/>
            <p:nvPr/>
          </p:nvSpPr>
          <p:spPr bwMode="auto">
            <a:xfrm>
              <a:off x="969700" y="3193677"/>
              <a:ext cx="172504" cy="313062"/>
            </a:xfrm>
            <a:custGeom>
              <a:avLst/>
              <a:gdLst>
                <a:gd name="T0" fmla="*/ 19780573 w 21600"/>
                <a:gd name="T1" fmla="*/ 191199061 h 21600"/>
                <a:gd name="T2" fmla="*/ 25382283 w 21600"/>
                <a:gd name="T3" fmla="*/ 96676410 h 21600"/>
                <a:gd name="T4" fmla="*/ 25387355 w 21600"/>
                <a:gd name="T5" fmla="*/ 96648741 h 21600"/>
                <a:gd name="T6" fmla="*/ 25382283 w 21600"/>
                <a:gd name="T7" fmla="*/ 96648741 h 21600"/>
                <a:gd name="T8" fmla="*/ 25387355 w 21600"/>
                <a:gd name="T9" fmla="*/ 96554089 h 21600"/>
                <a:gd name="T10" fmla="*/ 10594318 w 21600"/>
                <a:gd name="T11" fmla="*/ 96622250 h 21600"/>
                <a:gd name="T12" fmla="*/ 16003842 w 21600"/>
                <a:gd name="T13" fmla="*/ 0 h 21600"/>
                <a:gd name="T14" fmla="*/ 7705606 w 21600"/>
                <a:gd name="T15" fmla="*/ 0 h 21600"/>
                <a:gd name="T16" fmla="*/ 6346 w 21600"/>
                <a:gd name="T17" fmla="*/ 130381521 h 21600"/>
                <a:gd name="T18" fmla="*/ 0 w 21600"/>
                <a:gd name="T19" fmla="*/ 130409308 h 21600"/>
                <a:gd name="T20" fmla="*/ 5066 w 21600"/>
                <a:gd name="T21" fmla="*/ 130409308 h 21600"/>
                <a:gd name="T22" fmla="*/ 0 w 21600"/>
                <a:gd name="T23" fmla="*/ 130517735 h 21600"/>
                <a:gd name="T24" fmla="*/ 14793037 w 21600"/>
                <a:gd name="T25" fmla="*/ 130436966 h 21600"/>
                <a:gd name="T26" fmla="*/ 11261231 w 21600"/>
                <a:gd name="T27" fmla="*/ 191212836 h 21600"/>
                <a:gd name="T28" fmla="*/ 4331826 w 21600"/>
                <a:gd name="T29" fmla="*/ 191212836 h 21600"/>
                <a:gd name="T30" fmla="*/ 10776413 w 21600"/>
                <a:gd name="T31" fmla="*/ 294279076 h 21600"/>
                <a:gd name="T32" fmla="*/ 27129407 w 21600"/>
                <a:gd name="T33" fmla="*/ 191212836 h 21600"/>
                <a:gd name="T34" fmla="*/ 19780573 w 21600"/>
                <a:gd name="T35" fmla="*/ 191212836 h 21600"/>
                <a:gd name="T36" fmla="*/ 19780573 w 21600"/>
                <a:gd name="T37" fmla="*/ 191199061 h 21600"/>
                <a:gd name="T38" fmla="*/ 19780573 w 21600"/>
                <a:gd name="T39" fmla="*/ 191199061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15749" y="14034"/>
                  </a:moveTo>
                  <a:lnTo>
                    <a:pt x="20209" y="7096"/>
                  </a:lnTo>
                  <a:lnTo>
                    <a:pt x="20213" y="7094"/>
                  </a:lnTo>
                  <a:lnTo>
                    <a:pt x="20209" y="7094"/>
                  </a:lnTo>
                  <a:lnTo>
                    <a:pt x="20213" y="7087"/>
                  </a:lnTo>
                  <a:lnTo>
                    <a:pt x="8435" y="7092"/>
                  </a:lnTo>
                  <a:cubicBezTo>
                    <a:pt x="8491" y="6986"/>
                    <a:pt x="11303" y="2726"/>
                    <a:pt x="12742" y="0"/>
                  </a:cubicBezTo>
                  <a:lnTo>
                    <a:pt x="6135" y="0"/>
                  </a:lnTo>
                  <a:lnTo>
                    <a:pt x="5" y="9570"/>
                  </a:lnTo>
                  <a:lnTo>
                    <a:pt x="0" y="9572"/>
                  </a:lnTo>
                  <a:lnTo>
                    <a:pt x="4" y="9572"/>
                  </a:lnTo>
                  <a:lnTo>
                    <a:pt x="0" y="9580"/>
                  </a:lnTo>
                  <a:lnTo>
                    <a:pt x="11778" y="9574"/>
                  </a:lnTo>
                  <a:cubicBezTo>
                    <a:pt x="11738" y="9650"/>
                    <a:pt x="10302" y="11811"/>
                    <a:pt x="8966" y="14035"/>
                  </a:cubicBezTo>
                  <a:lnTo>
                    <a:pt x="3449" y="14035"/>
                  </a:lnTo>
                  <a:lnTo>
                    <a:pt x="8580" y="21600"/>
                  </a:lnTo>
                  <a:lnTo>
                    <a:pt x="21600" y="14035"/>
                  </a:lnTo>
                  <a:lnTo>
                    <a:pt x="15749" y="14035"/>
                  </a:lnTo>
                  <a:lnTo>
                    <a:pt x="15749" y="14034"/>
                  </a:lnTo>
                  <a:close/>
                  <a:moveTo>
                    <a:pt x="15749" y="14034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: Shape 82"/>
            <p:cNvSpPr/>
            <p:nvPr/>
          </p:nvSpPr>
          <p:spPr bwMode="auto">
            <a:xfrm>
              <a:off x="890261" y="4312423"/>
              <a:ext cx="287507" cy="313062"/>
            </a:xfrm>
            <a:custGeom>
              <a:avLst/>
              <a:gdLst>
                <a:gd name="T0" fmla="*/ 209330669 w 21600"/>
                <a:gd name="T1" fmla="*/ 71021845 h 21600"/>
                <a:gd name="T2" fmla="*/ 112786572 w 21600"/>
                <a:gd name="T3" fmla="*/ 0 h 21600"/>
                <a:gd name="T4" fmla="*/ 0 w 21600"/>
                <a:gd name="T5" fmla="*/ 147139538 h 21600"/>
                <a:gd name="T6" fmla="*/ 112786572 w 21600"/>
                <a:gd name="T7" fmla="*/ 294279076 h 21600"/>
                <a:gd name="T8" fmla="*/ 208855966 w 21600"/>
                <a:gd name="T9" fmla="*/ 224238280 h 21600"/>
                <a:gd name="T10" fmla="*/ 111226631 w 21600"/>
                <a:gd name="T11" fmla="*/ 147820490 h 21600"/>
                <a:gd name="T12" fmla="*/ 209330669 w 21600"/>
                <a:gd name="T13" fmla="*/ 71021845 h 21600"/>
                <a:gd name="T14" fmla="*/ 132886095 w 21600"/>
                <a:gd name="T15" fmla="*/ 39509699 h 21600"/>
                <a:gd name="T16" fmla="*/ 150902347 w 21600"/>
                <a:gd name="T17" fmla="*/ 63011683 h 21600"/>
                <a:gd name="T18" fmla="*/ 132886095 w 21600"/>
                <a:gd name="T19" fmla="*/ 86512490 h 21600"/>
                <a:gd name="T20" fmla="*/ 114879696 w 21600"/>
                <a:gd name="T21" fmla="*/ 63011683 h 21600"/>
                <a:gd name="T22" fmla="*/ 132886095 w 21600"/>
                <a:gd name="T23" fmla="*/ 39509699 h 21600"/>
                <a:gd name="T24" fmla="*/ 132886095 w 21600"/>
                <a:gd name="T25" fmla="*/ 39509699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21600" y="5213"/>
                  </a:moveTo>
                  <a:cubicBezTo>
                    <a:pt x="19560" y="2089"/>
                    <a:pt x="15862" y="0"/>
                    <a:pt x="11638" y="0"/>
                  </a:cubicBezTo>
                  <a:cubicBezTo>
                    <a:pt x="5210" y="0"/>
                    <a:pt x="0" y="4835"/>
                    <a:pt x="0" y="10800"/>
                  </a:cubicBezTo>
                  <a:cubicBezTo>
                    <a:pt x="0" y="16765"/>
                    <a:pt x="5210" y="21600"/>
                    <a:pt x="11638" y="21600"/>
                  </a:cubicBezTo>
                  <a:cubicBezTo>
                    <a:pt x="15829" y="21600"/>
                    <a:pt x="19502" y="19544"/>
                    <a:pt x="21551" y="16459"/>
                  </a:cubicBezTo>
                  <a:lnTo>
                    <a:pt x="11477" y="10850"/>
                  </a:lnTo>
                  <a:lnTo>
                    <a:pt x="21600" y="5213"/>
                  </a:lnTo>
                  <a:close/>
                  <a:moveTo>
                    <a:pt x="13712" y="2900"/>
                  </a:moveTo>
                  <a:cubicBezTo>
                    <a:pt x="14739" y="2900"/>
                    <a:pt x="15571" y="3672"/>
                    <a:pt x="15571" y="4625"/>
                  </a:cubicBezTo>
                  <a:cubicBezTo>
                    <a:pt x="15571" y="5578"/>
                    <a:pt x="14739" y="6350"/>
                    <a:pt x="13712" y="6350"/>
                  </a:cubicBezTo>
                  <a:cubicBezTo>
                    <a:pt x="12686" y="6350"/>
                    <a:pt x="11854" y="5578"/>
                    <a:pt x="11854" y="4625"/>
                  </a:cubicBezTo>
                  <a:cubicBezTo>
                    <a:pt x="11854" y="3672"/>
                    <a:pt x="12686" y="2900"/>
                    <a:pt x="13712" y="2900"/>
                  </a:cubicBezTo>
                  <a:close/>
                  <a:moveTo>
                    <a:pt x="13712" y="2900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: Shape 83"/>
            <p:cNvSpPr/>
            <p:nvPr/>
          </p:nvSpPr>
          <p:spPr bwMode="auto">
            <a:xfrm>
              <a:off x="899422" y="3789257"/>
              <a:ext cx="313062" cy="227875"/>
            </a:xfrm>
            <a:custGeom>
              <a:avLst/>
              <a:gdLst>
                <a:gd name="T0" fmla="*/ 284074652 w 21600"/>
                <a:gd name="T1" fmla="*/ 9591959 h 21600"/>
                <a:gd name="T2" fmla="*/ 130722003 w 21600"/>
                <a:gd name="T3" fmla="*/ 9591959 h 21600"/>
                <a:gd name="T4" fmla="*/ 130613565 w 21600"/>
                <a:gd name="T5" fmla="*/ 9477184 h 21600"/>
                <a:gd name="T6" fmla="*/ 120845572 w 21600"/>
                <a:gd name="T7" fmla="*/ 3495796 h 21600"/>
                <a:gd name="T8" fmla="*/ 106076264 w 21600"/>
                <a:gd name="T9" fmla="*/ 0 h 21600"/>
                <a:gd name="T10" fmla="*/ 62397606 w 21600"/>
                <a:gd name="T11" fmla="*/ 0 h 21600"/>
                <a:gd name="T12" fmla="*/ 47629465 w 21600"/>
                <a:gd name="T13" fmla="*/ 3495796 h 21600"/>
                <a:gd name="T14" fmla="*/ 37875355 w 21600"/>
                <a:gd name="T15" fmla="*/ 9477184 h 21600"/>
                <a:gd name="T16" fmla="*/ 37751749 w 21600"/>
                <a:gd name="T17" fmla="*/ 9591959 h 21600"/>
                <a:gd name="T18" fmla="*/ 10204304 w 21600"/>
                <a:gd name="T19" fmla="*/ 9591959 h 21600"/>
                <a:gd name="T20" fmla="*/ 0 w 21600"/>
                <a:gd name="T21" fmla="*/ 13504517 h 21600"/>
                <a:gd name="T22" fmla="*/ 0 w 21600"/>
                <a:gd name="T23" fmla="*/ 78701562 h 21600"/>
                <a:gd name="T24" fmla="*/ 10204304 w 21600"/>
                <a:gd name="T25" fmla="*/ 82610220 h 21600"/>
                <a:gd name="T26" fmla="*/ 284074652 w 21600"/>
                <a:gd name="T27" fmla="*/ 82610220 h 21600"/>
                <a:gd name="T28" fmla="*/ 294279076 w 21600"/>
                <a:gd name="T29" fmla="*/ 78701562 h 21600"/>
                <a:gd name="T30" fmla="*/ 294279076 w 21600"/>
                <a:gd name="T31" fmla="*/ 13504517 h 21600"/>
                <a:gd name="T32" fmla="*/ 284074652 w 21600"/>
                <a:gd name="T33" fmla="*/ 9591959 h 21600"/>
                <a:gd name="T34" fmla="*/ 43284027 w 21600"/>
                <a:gd name="T35" fmla="*/ 76204222 h 21600"/>
                <a:gd name="T36" fmla="*/ 8255980 w 21600"/>
                <a:gd name="T37" fmla="*/ 76204222 h 21600"/>
                <a:gd name="T38" fmla="*/ 8255980 w 21600"/>
                <a:gd name="T39" fmla="*/ 16108848 h 21600"/>
                <a:gd name="T40" fmla="*/ 43284027 w 21600"/>
                <a:gd name="T41" fmla="*/ 16108848 h 21600"/>
                <a:gd name="T42" fmla="*/ 43284027 w 21600"/>
                <a:gd name="T43" fmla="*/ 76204222 h 21600"/>
                <a:gd name="T44" fmla="*/ 146771280 w 21600"/>
                <a:gd name="T45" fmla="*/ 70237863 h 21600"/>
                <a:gd name="T46" fmla="*/ 83951256 w 21600"/>
                <a:gd name="T47" fmla="*/ 46154616 h 21600"/>
                <a:gd name="T48" fmla="*/ 146771280 w 21600"/>
                <a:gd name="T49" fmla="*/ 22075207 h 21600"/>
                <a:gd name="T50" fmla="*/ 209578696 w 21600"/>
                <a:gd name="T51" fmla="*/ 46154616 h 21600"/>
                <a:gd name="T52" fmla="*/ 146771280 w 21600"/>
                <a:gd name="T53" fmla="*/ 70237863 h 21600"/>
                <a:gd name="T54" fmla="*/ 266281437 w 21600"/>
                <a:gd name="T55" fmla="*/ 35713491 h 21600"/>
                <a:gd name="T56" fmla="*/ 229592674 w 21600"/>
                <a:gd name="T57" fmla="*/ 35713491 h 21600"/>
                <a:gd name="T58" fmla="*/ 229592674 w 21600"/>
                <a:gd name="T59" fmla="*/ 21650651 h 21600"/>
                <a:gd name="T60" fmla="*/ 266281437 w 21600"/>
                <a:gd name="T61" fmla="*/ 21650651 h 21600"/>
                <a:gd name="T62" fmla="*/ 266281437 w 21600"/>
                <a:gd name="T63" fmla="*/ 35713491 h 21600"/>
                <a:gd name="T64" fmla="*/ 266281437 w 21600"/>
                <a:gd name="T65" fmla="*/ 35713491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20851" y="2508"/>
                  </a:moveTo>
                  <a:lnTo>
                    <a:pt x="9595" y="2508"/>
                  </a:lnTo>
                  <a:cubicBezTo>
                    <a:pt x="9592" y="2498"/>
                    <a:pt x="9590" y="2487"/>
                    <a:pt x="9587" y="2478"/>
                  </a:cubicBezTo>
                  <a:lnTo>
                    <a:pt x="8870" y="914"/>
                  </a:lnTo>
                  <a:cubicBezTo>
                    <a:pt x="8686" y="411"/>
                    <a:pt x="8199" y="0"/>
                    <a:pt x="7786" y="0"/>
                  </a:cubicBezTo>
                  <a:lnTo>
                    <a:pt x="4580" y="0"/>
                  </a:lnTo>
                  <a:cubicBezTo>
                    <a:pt x="4168" y="0"/>
                    <a:pt x="3680" y="412"/>
                    <a:pt x="3496" y="914"/>
                  </a:cubicBezTo>
                  <a:lnTo>
                    <a:pt x="2780" y="2478"/>
                  </a:lnTo>
                  <a:cubicBezTo>
                    <a:pt x="2776" y="2487"/>
                    <a:pt x="2775" y="2498"/>
                    <a:pt x="2771" y="2508"/>
                  </a:cubicBezTo>
                  <a:lnTo>
                    <a:pt x="749" y="2508"/>
                  </a:lnTo>
                  <a:cubicBezTo>
                    <a:pt x="337" y="2508"/>
                    <a:pt x="0" y="2968"/>
                    <a:pt x="0" y="3531"/>
                  </a:cubicBezTo>
                  <a:lnTo>
                    <a:pt x="0" y="20578"/>
                  </a:lnTo>
                  <a:cubicBezTo>
                    <a:pt x="0" y="21140"/>
                    <a:pt x="337" y="21600"/>
                    <a:pt x="749" y="21600"/>
                  </a:cubicBezTo>
                  <a:lnTo>
                    <a:pt x="20851" y="21600"/>
                  </a:lnTo>
                  <a:cubicBezTo>
                    <a:pt x="21263" y="21600"/>
                    <a:pt x="21600" y="21140"/>
                    <a:pt x="21600" y="20578"/>
                  </a:cubicBezTo>
                  <a:lnTo>
                    <a:pt x="21600" y="3531"/>
                  </a:lnTo>
                  <a:cubicBezTo>
                    <a:pt x="21600" y="2968"/>
                    <a:pt x="21263" y="2508"/>
                    <a:pt x="20851" y="2508"/>
                  </a:cubicBezTo>
                  <a:close/>
                  <a:moveTo>
                    <a:pt x="3177" y="19925"/>
                  </a:moveTo>
                  <a:lnTo>
                    <a:pt x="606" y="19925"/>
                  </a:lnTo>
                  <a:lnTo>
                    <a:pt x="606" y="4212"/>
                  </a:lnTo>
                  <a:lnTo>
                    <a:pt x="3177" y="4212"/>
                  </a:lnTo>
                  <a:lnTo>
                    <a:pt x="3177" y="19925"/>
                  </a:lnTo>
                  <a:close/>
                  <a:moveTo>
                    <a:pt x="10773" y="18365"/>
                  </a:moveTo>
                  <a:cubicBezTo>
                    <a:pt x="8226" y="18365"/>
                    <a:pt x="6162" y="15546"/>
                    <a:pt x="6162" y="12068"/>
                  </a:cubicBezTo>
                  <a:cubicBezTo>
                    <a:pt x="6162" y="8591"/>
                    <a:pt x="8226" y="5772"/>
                    <a:pt x="10773" y="5772"/>
                  </a:cubicBezTo>
                  <a:cubicBezTo>
                    <a:pt x="13319" y="5772"/>
                    <a:pt x="15383" y="8591"/>
                    <a:pt x="15383" y="12068"/>
                  </a:cubicBezTo>
                  <a:cubicBezTo>
                    <a:pt x="15383" y="15546"/>
                    <a:pt x="13319" y="18365"/>
                    <a:pt x="10773" y="18365"/>
                  </a:cubicBezTo>
                  <a:close/>
                  <a:moveTo>
                    <a:pt x="19545" y="9338"/>
                  </a:moveTo>
                  <a:lnTo>
                    <a:pt x="16852" y="9338"/>
                  </a:lnTo>
                  <a:lnTo>
                    <a:pt x="16852" y="5661"/>
                  </a:lnTo>
                  <a:lnTo>
                    <a:pt x="19545" y="5661"/>
                  </a:lnTo>
                  <a:lnTo>
                    <a:pt x="19545" y="9338"/>
                  </a:lnTo>
                  <a:close/>
                  <a:moveTo>
                    <a:pt x="19545" y="9338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Group 84"/>
            <p:cNvGrpSpPr/>
            <p:nvPr/>
          </p:nvGrpSpPr>
          <p:grpSpPr bwMode="auto">
            <a:xfrm>
              <a:off x="887349" y="4942822"/>
              <a:ext cx="310933" cy="266209"/>
              <a:chOff x="0" y="0"/>
              <a:chExt cx="576" cy="493"/>
            </a:xfrm>
            <a:solidFill>
              <a:schemeClr val="accent4"/>
            </a:solidFill>
            <a:effectLst/>
          </p:grpSpPr>
          <p:sp>
            <p:nvSpPr>
              <p:cNvPr id="74" name="Freeform: Shape 85"/>
              <p:cNvSpPr/>
              <p:nvPr/>
            </p:nvSpPr>
            <p:spPr bwMode="auto">
              <a:xfrm>
                <a:off x="0" y="0"/>
                <a:ext cx="576" cy="49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600" h="21600">
                    <a:moveTo>
                      <a:pt x="20846" y="0"/>
                    </a:moveTo>
                    <a:lnTo>
                      <a:pt x="3886" y="0"/>
                    </a:lnTo>
                    <a:cubicBezTo>
                      <a:pt x="3293" y="0"/>
                      <a:pt x="3132" y="187"/>
                      <a:pt x="3132" y="883"/>
                    </a:cubicBezTo>
                    <a:lnTo>
                      <a:pt x="3132" y="3757"/>
                    </a:lnTo>
                    <a:lnTo>
                      <a:pt x="754" y="3757"/>
                    </a:lnTo>
                    <a:cubicBezTo>
                      <a:pt x="161" y="3757"/>
                      <a:pt x="0" y="3944"/>
                      <a:pt x="0" y="4639"/>
                    </a:cubicBezTo>
                    <a:lnTo>
                      <a:pt x="0" y="19215"/>
                    </a:lnTo>
                    <a:cubicBezTo>
                      <a:pt x="0" y="20254"/>
                      <a:pt x="1044" y="21600"/>
                      <a:pt x="2039" y="21600"/>
                    </a:cubicBezTo>
                    <a:lnTo>
                      <a:pt x="3886" y="21600"/>
                    </a:lnTo>
                    <a:lnTo>
                      <a:pt x="18035" y="21600"/>
                    </a:lnTo>
                    <a:lnTo>
                      <a:pt x="20845" y="21600"/>
                    </a:lnTo>
                    <a:cubicBezTo>
                      <a:pt x="21439" y="21600"/>
                      <a:pt x="21600" y="21413"/>
                      <a:pt x="21600" y="20717"/>
                    </a:cubicBezTo>
                    <a:lnTo>
                      <a:pt x="21600" y="883"/>
                    </a:lnTo>
                    <a:cubicBezTo>
                      <a:pt x="21600" y="187"/>
                      <a:pt x="21440" y="0"/>
                      <a:pt x="20846" y="0"/>
                    </a:cubicBezTo>
                    <a:close/>
                    <a:moveTo>
                      <a:pt x="20315" y="20097"/>
                    </a:moveTo>
                    <a:lnTo>
                      <a:pt x="18035" y="20097"/>
                    </a:lnTo>
                    <a:lnTo>
                      <a:pt x="3886" y="20097"/>
                    </a:lnTo>
                    <a:lnTo>
                      <a:pt x="2040" y="20097"/>
                    </a:lnTo>
                    <a:cubicBezTo>
                      <a:pt x="1811" y="20097"/>
                      <a:pt x="1310" y="19505"/>
                      <a:pt x="1285" y="19214"/>
                    </a:cubicBezTo>
                    <a:lnTo>
                      <a:pt x="1285" y="5258"/>
                    </a:lnTo>
                    <a:lnTo>
                      <a:pt x="3132" y="5258"/>
                    </a:lnTo>
                    <a:lnTo>
                      <a:pt x="3132" y="18750"/>
                    </a:lnTo>
                    <a:lnTo>
                      <a:pt x="4416" y="18750"/>
                    </a:lnTo>
                    <a:lnTo>
                      <a:pt x="4416" y="5258"/>
                    </a:lnTo>
                    <a:lnTo>
                      <a:pt x="4417" y="5258"/>
                    </a:lnTo>
                    <a:lnTo>
                      <a:pt x="4417" y="3756"/>
                    </a:lnTo>
                    <a:lnTo>
                      <a:pt x="4417" y="1502"/>
                    </a:lnTo>
                    <a:lnTo>
                      <a:pt x="20315" y="1502"/>
                    </a:lnTo>
                    <a:lnTo>
                      <a:pt x="20315" y="20097"/>
                    </a:lnTo>
                    <a:close/>
                    <a:moveTo>
                      <a:pt x="20315" y="2009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Rectangle 86"/>
              <p:cNvSpPr/>
              <p:nvPr/>
            </p:nvSpPr>
            <p:spPr bwMode="auto">
              <a:xfrm>
                <a:off x="168" y="72"/>
                <a:ext cx="154" cy="1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Rectangle 87"/>
              <p:cNvSpPr/>
              <p:nvPr/>
            </p:nvSpPr>
            <p:spPr bwMode="auto">
              <a:xfrm>
                <a:off x="368" y="96"/>
                <a:ext cx="128" cy="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Rectangle 88"/>
              <p:cNvSpPr/>
              <p:nvPr/>
            </p:nvSpPr>
            <p:spPr bwMode="auto">
              <a:xfrm>
                <a:off x="368" y="176"/>
                <a:ext cx="128" cy="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Rectangle 89"/>
              <p:cNvSpPr/>
              <p:nvPr/>
            </p:nvSpPr>
            <p:spPr bwMode="auto">
              <a:xfrm>
                <a:off x="168" y="280"/>
                <a:ext cx="330" cy="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Rectangle 90"/>
              <p:cNvSpPr/>
              <p:nvPr/>
            </p:nvSpPr>
            <p:spPr bwMode="auto">
              <a:xfrm>
                <a:off x="168" y="360"/>
                <a:ext cx="330" cy="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Rectangle 91"/>
            <p:cNvSpPr/>
            <p:nvPr/>
          </p:nvSpPr>
          <p:spPr>
            <a:xfrm>
              <a:off x="6773572" y="3016215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9" name="Rectangle: Rounded Corners 92"/>
            <p:cNvSpPr/>
            <p:nvPr/>
          </p:nvSpPr>
          <p:spPr>
            <a:xfrm rot="5400000">
              <a:off x="8973792" y="1148209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: Rounded Corners 93"/>
            <p:cNvSpPr/>
            <p:nvPr/>
          </p:nvSpPr>
          <p:spPr>
            <a:xfrm>
              <a:off x="6855812" y="3266189"/>
              <a:ext cx="3874861" cy="226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31" name="Rectangle 94"/>
            <p:cNvSpPr/>
            <p:nvPr/>
          </p:nvSpPr>
          <p:spPr>
            <a:xfrm>
              <a:off x="6773572" y="3574154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Rectangle: Rounded Corners 95"/>
            <p:cNvSpPr/>
            <p:nvPr/>
          </p:nvSpPr>
          <p:spPr>
            <a:xfrm rot="5400000">
              <a:off x="8973792" y="1706147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: Rounded Corners 96"/>
            <p:cNvSpPr/>
            <p:nvPr/>
          </p:nvSpPr>
          <p:spPr>
            <a:xfrm>
              <a:off x="6855811" y="3824127"/>
              <a:ext cx="2395654" cy="226808"/>
            </a:xfrm>
            <a:prstGeom prst="roundRect">
              <a:avLst/>
            </a:prstGeom>
            <a:pattFill prst="ltUpDiag">
              <a:fgClr>
                <a:schemeClr val="accent3">
                  <a:lumMod val="75000"/>
                </a:schemeClr>
              </a:fgClr>
              <a:bgClr>
                <a:schemeClr val="accent3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58%</a:t>
              </a:r>
            </a:p>
          </p:txBody>
        </p:sp>
        <p:sp>
          <p:nvSpPr>
            <p:cNvPr id="34" name="Rectangle 97"/>
            <p:cNvSpPr/>
            <p:nvPr/>
          </p:nvSpPr>
          <p:spPr>
            <a:xfrm>
              <a:off x="6773572" y="4132092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5" name="Rectangle: Rounded Corners 98"/>
            <p:cNvSpPr/>
            <p:nvPr/>
          </p:nvSpPr>
          <p:spPr>
            <a:xfrm rot="5400000">
              <a:off x="8973792" y="2264085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: Rounded Corners 99"/>
            <p:cNvSpPr/>
            <p:nvPr/>
          </p:nvSpPr>
          <p:spPr>
            <a:xfrm>
              <a:off x="6855812" y="4382065"/>
              <a:ext cx="3380487" cy="226808"/>
            </a:xfrm>
            <a:prstGeom prst="roundRect">
              <a:avLst/>
            </a:prstGeom>
            <a:pattFill prst="ltUpDiag">
              <a:fgClr>
                <a:schemeClr val="accent2">
                  <a:lumMod val="75000"/>
                </a:schemeClr>
              </a:fgClr>
              <a:bgClr>
                <a:schemeClr val="accent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76%</a:t>
              </a:r>
            </a:p>
          </p:txBody>
        </p:sp>
        <p:sp>
          <p:nvSpPr>
            <p:cNvPr id="37" name="Rectangle 100"/>
            <p:cNvSpPr/>
            <p:nvPr/>
          </p:nvSpPr>
          <p:spPr>
            <a:xfrm>
              <a:off x="6773572" y="4728718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8" name="Rectangle: Rounded Corners 101"/>
            <p:cNvSpPr/>
            <p:nvPr/>
          </p:nvSpPr>
          <p:spPr>
            <a:xfrm rot="5400000">
              <a:off x="8973792" y="2860711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: Rounded Corners 102"/>
            <p:cNvSpPr/>
            <p:nvPr/>
          </p:nvSpPr>
          <p:spPr>
            <a:xfrm>
              <a:off x="6855812" y="4978691"/>
              <a:ext cx="3874861" cy="226808"/>
            </a:xfrm>
            <a:prstGeom prst="roundRect">
              <a:avLst/>
            </a:prstGeom>
            <a:pattFill prst="ltUpDiag">
              <a:fgClr>
                <a:schemeClr val="accent4">
                  <a:lumMod val="75000"/>
                </a:schemeClr>
              </a:fgClr>
              <a:bgClr>
                <a:schemeClr val="accent4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40" name="Rectangle 103"/>
            <p:cNvSpPr/>
            <p:nvPr/>
          </p:nvSpPr>
          <p:spPr>
            <a:xfrm>
              <a:off x="6773572" y="5286656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9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" name="Rectangle: Rounded Corners 104"/>
            <p:cNvSpPr/>
            <p:nvPr/>
          </p:nvSpPr>
          <p:spPr>
            <a:xfrm rot="5400000">
              <a:off x="8973792" y="3418649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: Rounded Corners 105"/>
            <p:cNvSpPr/>
            <p:nvPr/>
          </p:nvSpPr>
          <p:spPr>
            <a:xfrm>
              <a:off x="6855811" y="5536629"/>
              <a:ext cx="2395654" cy="226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 fontScale="25000" lnSpcReduction="20000"/>
            </a:bodyPr>
            <a:lstStyle/>
            <a:p>
              <a:pPr algn="r"/>
              <a:r>
                <a:rPr lang="en-US" sz="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58%</a:t>
              </a:r>
            </a:p>
          </p:txBody>
        </p:sp>
        <p:sp>
          <p:nvSpPr>
            <p:cNvPr id="43" name="Freeform: Shape 106"/>
            <p:cNvSpPr/>
            <p:nvPr/>
          </p:nvSpPr>
          <p:spPr bwMode="auto">
            <a:xfrm>
              <a:off x="6388790" y="5478398"/>
              <a:ext cx="313063" cy="310933"/>
            </a:xfrm>
            <a:custGeom>
              <a:avLst/>
              <a:gdLst>
                <a:gd name="T0" fmla="*/ 278227252 w 21437"/>
                <a:gd name="T1" fmla="*/ 181512920 h 21437"/>
                <a:gd name="T2" fmla="*/ 224525382 w 21437"/>
                <a:gd name="T3" fmla="*/ 186253815 h 21437"/>
                <a:gd name="T4" fmla="*/ 163746388 w 21437"/>
                <a:gd name="T5" fmla="*/ 127098893 h 21437"/>
                <a:gd name="T6" fmla="*/ 297860420 w 21437"/>
                <a:gd name="T7" fmla="*/ 48183154 h 21437"/>
                <a:gd name="T8" fmla="*/ 275053811 w 21437"/>
                <a:gd name="T9" fmla="*/ 25990522 h 21437"/>
                <a:gd name="T10" fmla="*/ 103373648 w 21437"/>
                <a:gd name="T11" fmla="*/ 68352185 h 21437"/>
                <a:gd name="T12" fmla="*/ 39968114 w 21437"/>
                <a:gd name="T13" fmla="*/ 6668302 h 21437"/>
                <a:gd name="T14" fmla="*/ 6852655 w 21437"/>
                <a:gd name="T15" fmla="*/ 6668302 h 21437"/>
                <a:gd name="T16" fmla="*/ 6852655 w 21437"/>
                <a:gd name="T17" fmla="*/ 38890974 h 21437"/>
                <a:gd name="T18" fmla="*/ 70245387 w 21437"/>
                <a:gd name="T19" fmla="*/ 100574975 h 21437"/>
                <a:gd name="T20" fmla="*/ 26808398 w 21437"/>
                <a:gd name="T21" fmla="*/ 267534270 h 21437"/>
                <a:gd name="T22" fmla="*/ 49629224 w 21437"/>
                <a:gd name="T23" fmla="*/ 289739412 h 21437"/>
                <a:gd name="T24" fmla="*/ 130630929 w 21437"/>
                <a:gd name="T25" fmla="*/ 159320396 h 21437"/>
                <a:gd name="T26" fmla="*/ 191411339 w 21437"/>
                <a:gd name="T27" fmla="*/ 218476486 h 21437"/>
                <a:gd name="T28" fmla="*/ 186538780 w 21437"/>
                <a:gd name="T29" fmla="*/ 270731883 h 21437"/>
                <a:gd name="T30" fmla="*/ 209344203 w 21437"/>
                <a:gd name="T31" fmla="*/ 292937024 h 21437"/>
                <a:gd name="T32" fmla="*/ 242459541 w 21437"/>
                <a:gd name="T33" fmla="*/ 235926948 h 21437"/>
                <a:gd name="T34" fmla="*/ 301048198 w 21437"/>
                <a:gd name="T35" fmla="*/ 203704266 h 21437"/>
                <a:gd name="T36" fmla="*/ 278227252 w 21437"/>
                <a:gd name="T37" fmla="*/ 181512920 h 21437"/>
                <a:gd name="T38" fmla="*/ 278227252 w 21437"/>
                <a:gd name="T39" fmla="*/ 181512920 h 214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437" h="21437">
                  <a:moveTo>
                    <a:pt x="19812" y="13283"/>
                  </a:moveTo>
                  <a:lnTo>
                    <a:pt x="15988" y="13630"/>
                  </a:lnTo>
                  <a:lnTo>
                    <a:pt x="11660" y="9301"/>
                  </a:lnTo>
                  <a:lnTo>
                    <a:pt x="21210" y="3526"/>
                  </a:lnTo>
                  <a:lnTo>
                    <a:pt x="19586" y="1902"/>
                  </a:lnTo>
                  <a:lnTo>
                    <a:pt x="7361" y="5002"/>
                  </a:lnTo>
                  <a:lnTo>
                    <a:pt x="2846" y="488"/>
                  </a:lnTo>
                  <a:cubicBezTo>
                    <a:pt x="2195" y="-163"/>
                    <a:pt x="1140" y="-163"/>
                    <a:pt x="488" y="488"/>
                  </a:cubicBezTo>
                  <a:cubicBezTo>
                    <a:pt x="-163" y="1140"/>
                    <a:pt x="-163" y="2195"/>
                    <a:pt x="488" y="2846"/>
                  </a:cubicBezTo>
                  <a:lnTo>
                    <a:pt x="5002" y="7360"/>
                  </a:lnTo>
                  <a:lnTo>
                    <a:pt x="1909" y="19578"/>
                  </a:lnTo>
                  <a:lnTo>
                    <a:pt x="3534" y="21203"/>
                  </a:lnTo>
                  <a:lnTo>
                    <a:pt x="9302" y="11659"/>
                  </a:lnTo>
                  <a:lnTo>
                    <a:pt x="13630" y="15988"/>
                  </a:lnTo>
                  <a:lnTo>
                    <a:pt x="13283" y="19812"/>
                  </a:lnTo>
                  <a:lnTo>
                    <a:pt x="14907" y="21437"/>
                  </a:lnTo>
                  <a:lnTo>
                    <a:pt x="17265" y="17265"/>
                  </a:lnTo>
                  <a:lnTo>
                    <a:pt x="21437" y="14907"/>
                  </a:lnTo>
                  <a:lnTo>
                    <a:pt x="19812" y="13283"/>
                  </a:lnTo>
                  <a:close/>
                  <a:moveTo>
                    <a:pt x="19812" y="13283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: Shape 107"/>
            <p:cNvSpPr/>
            <p:nvPr/>
          </p:nvSpPr>
          <p:spPr bwMode="auto">
            <a:xfrm>
              <a:off x="6459072" y="3193677"/>
              <a:ext cx="172504" cy="313062"/>
            </a:xfrm>
            <a:custGeom>
              <a:avLst/>
              <a:gdLst>
                <a:gd name="T0" fmla="*/ 19780573 w 21600"/>
                <a:gd name="T1" fmla="*/ 191199061 h 21600"/>
                <a:gd name="T2" fmla="*/ 25382283 w 21600"/>
                <a:gd name="T3" fmla="*/ 96676410 h 21600"/>
                <a:gd name="T4" fmla="*/ 25387355 w 21600"/>
                <a:gd name="T5" fmla="*/ 96648741 h 21600"/>
                <a:gd name="T6" fmla="*/ 25382283 w 21600"/>
                <a:gd name="T7" fmla="*/ 96648741 h 21600"/>
                <a:gd name="T8" fmla="*/ 25387355 w 21600"/>
                <a:gd name="T9" fmla="*/ 96554089 h 21600"/>
                <a:gd name="T10" fmla="*/ 10594318 w 21600"/>
                <a:gd name="T11" fmla="*/ 96622250 h 21600"/>
                <a:gd name="T12" fmla="*/ 16003842 w 21600"/>
                <a:gd name="T13" fmla="*/ 0 h 21600"/>
                <a:gd name="T14" fmla="*/ 7705606 w 21600"/>
                <a:gd name="T15" fmla="*/ 0 h 21600"/>
                <a:gd name="T16" fmla="*/ 6346 w 21600"/>
                <a:gd name="T17" fmla="*/ 130381521 h 21600"/>
                <a:gd name="T18" fmla="*/ 0 w 21600"/>
                <a:gd name="T19" fmla="*/ 130409308 h 21600"/>
                <a:gd name="T20" fmla="*/ 5066 w 21600"/>
                <a:gd name="T21" fmla="*/ 130409308 h 21600"/>
                <a:gd name="T22" fmla="*/ 0 w 21600"/>
                <a:gd name="T23" fmla="*/ 130517735 h 21600"/>
                <a:gd name="T24" fmla="*/ 14793037 w 21600"/>
                <a:gd name="T25" fmla="*/ 130436966 h 21600"/>
                <a:gd name="T26" fmla="*/ 11261231 w 21600"/>
                <a:gd name="T27" fmla="*/ 191212836 h 21600"/>
                <a:gd name="T28" fmla="*/ 4331826 w 21600"/>
                <a:gd name="T29" fmla="*/ 191212836 h 21600"/>
                <a:gd name="T30" fmla="*/ 10776413 w 21600"/>
                <a:gd name="T31" fmla="*/ 294279076 h 21600"/>
                <a:gd name="T32" fmla="*/ 27129407 w 21600"/>
                <a:gd name="T33" fmla="*/ 191212836 h 21600"/>
                <a:gd name="T34" fmla="*/ 19780573 w 21600"/>
                <a:gd name="T35" fmla="*/ 191212836 h 21600"/>
                <a:gd name="T36" fmla="*/ 19780573 w 21600"/>
                <a:gd name="T37" fmla="*/ 191199061 h 21600"/>
                <a:gd name="T38" fmla="*/ 19780573 w 21600"/>
                <a:gd name="T39" fmla="*/ 191199061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15749" y="14034"/>
                  </a:moveTo>
                  <a:lnTo>
                    <a:pt x="20209" y="7096"/>
                  </a:lnTo>
                  <a:lnTo>
                    <a:pt x="20213" y="7094"/>
                  </a:lnTo>
                  <a:lnTo>
                    <a:pt x="20209" y="7094"/>
                  </a:lnTo>
                  <a:lnTo>
                    <a:pt x="20213" y="7087"/>
                  </a:lnTo>
                  <a:lnTo>
                    <a:pt x="8435" y="7092"/>
                  </a:lnTo>
                  <a:cubicBezTo>
                    <a:pt x="8491" y="6986"/>
                    <a:pt x="11303" y="2726"/>
                    <a:pt x="12742" y="0"/>
                  </a:cubicBezTo>
                  <a:lnTo>
                    <a:pt x="6135" y="0"/>
                  </a:lnTo>
                  <a:lnTo>
                    <a:pt x="5" y="9570"/>
                  </a:lnTo>
                  <a:lnTo>
                    <a:pt x="0" y="9572"/>
                  </a:lnTo>
                  <a:lnTo>
                    <a:pt x="4" y="9572"/>
                  </a:lnTo>
                  <a:lnTo>
                    <a:pt x="0" y="9580"/>
                  </a:lnTo>
                  <a:lnTo>
                    <a:pt x="11778" y="9574"/>
                  </a:lnTo>
                  <a:cubicBezTo>
                    <a:pt x="11738" y="9650"/>
                    <a:pt x="10302" y="11811"/>
                    <a:pt x="8966" y="14035"/>
                  </a:cubicBezTo>
                  <a:lnTo>
                    <a:pt x="3449" y="14035"/>
                  </a:lnTo>
                  <a:lnTo>
                    <a:pt x="8580" y="21600"/>
                  </a:lnTo>
                  <a:lnTo>
                    <a:pt x="21600" y="14035"/>
                  </a:lnTo>
                  <a:lnTo>
                    <a:pt x="15749" y="14035"/>
                  </a:lnTo>
                  <a:lnTo>
                    <a:pt x="15749" y="14034"/>
                  </a:lnTo>
                  <a:close/>
                  <a:moveTo>
                    <a:pt x="15749" y="14034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: Shape 108"/>
            <p:cNvSpPr/>
            <p:nvPr/>
          </p:nvSpPr>
          <p:spPr bwMode="auto">
            <a:xfrm>
              <a:off x="6379631" y="4312423"/>
              <a:ext cx="287507" cy="313062"/>
            </a:xfrm>
            <a:custGeom>
              <a:avLst/>
              <a:gdLst>
                <a:gd name="T0" fmla="*/ 209330669 w 21600"/>
                <a:gd name="T1" fmla="*/ 71021845 h 21600"/>
                <a:gd name="T2" fmla="*/ 112786572 w 21600"/>
                <a:gd name="T3" fmla="*/ 0 h 21600"/>
                <a:gd name="T4" fmla="*/ 0 w 21600"/>
                <a:gd name="T5" fmla="*/ 147139538 h 21600"/>
                <a:gd name="T6" fmla="*/ 112786572 w 21600"/>
                <a:gd name="T7" fmla="*/ 294279076 h 21600"/>
                <a:gd name="T8" fmla="*/ 208855966 w 21600"/>
                <a:gd name="T9" fmla="*/ 224238280 h 21600"/>
                <a:gd name="T10" fmla="*/ 111226631 w 21600"/>
                <a:gd name="T11" fmla="*/ 147820490 h 21600"/>
                <a:gd name="T12" fmla="*/ 209330669 w 21600"/>
                <a:gd name="T13" fmla="*/ 71021845 h 21600"/>
                <a:gd name="T14" fmla="*/ 132886095 w 21600"/>
                <a:gd name="T15" fmla="*/ 39509699 h 21600"/>
                <a:gd name="T16" fmla="*/ 150902347 w 21600"/>
                <a:gd name="T17" fmla="*/ 63011683 h 21600"/>
                <a:gd name="T18" fmla="*/ 132886095 w 21600"/>
                <a:gd name="T19" fmla="*/ 86512490 h 21600"/>
                <a:gd name="T20" fmla="*/ 114879696 w 21600"/>
                <a:gd name="T21" fmla="*/ 63011683 h 21600"/>
                <a:gd name="T22" fmla="*/ 132886095 w 21600"/>
                <a:gd name="T23" fmla="*/ 39509699 h 21600"/>
                <a:gd name="T24" fmla="*/ 132886095 w 21600"/>
                <a:gd name="T25" fmla="*/ 39509699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21600" y="5213"/>
                  </a:moveTo>
                  <a:cubicBezTo>
                    <a:pt x="19560" y="2089"/>
                    <a:pt x="15862" y="0"/>
                    <a:pt x="11638" y="0"/>
                  </a:cubicBezTo>
                  <a:cubicBezTo>
                    <a:pt x="5210" y="0"/>
                    <a:pt x="0" y="4835"/>
                    <a:pt x="0" y="10800"/>
                  </a:cubicBezTo>
                  <a:cubicBezTo>
                    <a:pt x="0" y="16765"/>
                    <a:pt x="5210" y="21600"/>
                    <a:pt x="11638" y="21600"/>
                  </a:cubicBezTo>
                  <a:cubicBezTo>
                    <a:pt x="15829" y="21600"/>
                    <a:pt x="19502" y="19544"/>
                    <a:pt x="21551" y="16459"/>
                  </a:cubicBezTo>
                  <a:lnTo>
                    <a:pt x="11477" y="10850"/>
                  </a:lnTo>
                  <a:lnTo>
                    <a:pt x="21600" y="5213"/>
                  </a:lnTo>
                  <a:close/>
                  <a:moveTo>
                    <a:pt x="13712" y="2900"/>
                  </a:moveTo>
                  <a:cubicBezTo>
                    <a:pt x="14739" y="2900"/>
                    <a:pt x="15571" y="3672"/>
                    <a:pt x="15571" y="4625"/>
                  </a:cubicBezTo>
                  <a:cubicBezTo>
                    <a:pt x="15571" y="5578"/>
                    <a:pt x="14739" y="6350"/>
                    <a:pt x="13712" y="6350"/>
                  </a:cubicBezTo>
                  <a:cubicBezTo>
                    <a:pt x="12686" y="6350"/>
                    <a:pt x="11854" y="5578"/>
                    <a:pt x="11854" y="4625"/>
                  </a:cubicBezTo>
                  <a:cubicBezTo>
                    <a:pt x="11854" y="3672"/>
                    <a:pt x="12686" y="2900"/>
                    <a:pt x="13712" y="2900"/>
                  </a:cubicBezTo>
                  <a:close/>
                  <a:moveTo>
                    <a:pt x="13712" y="2900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: Shape 109"/>
            <p:cNvSpPr/>
            <p:nvPr/>
          </p:nvSpPr>
          <p:spPr bwMode="auto">
            <a:xfrm>
              <a:off x="6388793" y="3789257"/>
              <a:ext cx="313062" cy="227875"/>
            </a:xfrm>
            <a:custGeom>
              <a:avLst/>
              <a:gdLst>
                <a:gd name="T0" fmla="*/ 284074652 w 21600"/>
                <a:gd name="T1" fmla="*/ 9591959 h 21600"/>
                <a:gd name="T2" fmla="*/ 130722003 w 21600"/>
                <a:gd name="T3" fmla="*/ 9591959 h 21600"/>
                <a:gd name="T4" fmla="*/ 130613565 w 21600"/>
                <a:gd name="T5" fmla="*/ 9477184 h 21600"/>
                <a:gd name="T6" fmla="*/ 120845572 w 21600"/>
                <a:gd name="T7" fmla="*/ 3495796 h 21600"/>
                <a:gd name="T8" fmla="*/ 106076264 w 21600"/>
                <a:gd name="T9" fmla="*/ 0 h 21600"/>
                <a:gd name="T10" fmla="*/ 62397606 w 21600"/>
                <a:gd name="T11" fmla="*/ 0 h 21600"/>
                <a:gd name="T12" fmla="*/ 47629465 w 21600"/>
                <a:gd name="T13" fmla="*/ 3495796 h 21600"/>
                <a:gd name="T14" fmla="*/ 37875355 w 21600"/>
                <a:gd name="T15" fmla="*/ 9477184 h 21600"/>
                <a:gd name="T16" fmla="*/ 37751749 w 21600"/>
                <a:gd name="T17" fmla="*/ 9591959 h 21600"/>
                <a:gd name="T18" fmla="*/ 10204304 w 21600"/>
                <a:gd name="T19" fmla="*/ 9591959 h 21600"/>
                <a:gd name="T20" fmla="*/ 0 w 21600"/>
                <a:gd name="T21" fmla="*/ 13504517 h 21600"/>
                <a:gd name="T22" fmla="*/ 0 w 21600"/>
                <a:gd name="T23" fmla="*/ 78701562 h 21600"/>
                <a:gd name="T24" fmla="*/ 10204304 w 21600"/>
                <a:gd name="T25" fmla="*/ 82610220 h 21600"/>
                <a:gd name="T26" fmla="*/ 284074652 w 21600"/>
                <a:gd name="T27" fmla="*/ 82610220 h 21600"/>
                <a:gd name="T28" fmla="*/ 294279076 w 21600"/>
                <a:gd name="T29" fmla="*/ 78701562 h 21600"/>
                <a:gd name="T30" fmla="*/ 294279076 w 21600"/>
                <a:gd name="T31" fmla="*/ 13504517 h 21600"/>
                <a:gd name="T32" fmla="*/ 284074652 w 21600"/>
                <a:gd name="T33" fmla="*/ 9591959 h 21600"/>
                <a:gd name="T34" fmla="*/ 43284027 w 21600"/>
                <a:gd name="T35" fmla="*/ 76204222 h 21600"/>
                <a:gd name="T36" fmla="*/ 8255980 w 21600"/>
                <a:gd name="T37" fmla="*/ 76204222 h 21600"/>
                <a:gd name="T38" fmla="*/ 8255980 w 21600"/>
                <a:gd name="T39" fmla="*/ 16108848 h 21600"/>
                <a:gd name="T40" fmla="*/ 43284027 w 21600"/>
                <a:gd name="T41" fmla="*/ 16108848 h 21600"/>
                <a:gd name="T42" fmla="*/ 43284027 w 21600"/>
                <a:gd name="T43" fmla="*/ 76204222 h 21600"/>
                <a:gd name="T44" fmla="*/ 146771280 w 21600"/>
                <a:gd name="T45" fmla="*/ 70237863 h 21600"/>
                <a:gd name="T46" fmla="*/ 83951256 w 21600"/>
                <a:gd name="T47" fmla="*/ 46154616 h 21600"/>
                <a:gd name="T48" fmla="*/ 146771280 w 21600"/>
                <a:gd name="T49" fmla="*/ 22075207 h 21600"/>
                <a:gd name="T50" fmla="*/ 209578696 w 21600"/>
                <a:gd name="T51" fmla="*/ 46154616 h 21600"/>
                <a:gd name="T52" fmla="*/ 146771280 w 21600"/>
                <a:gd name="T53" fmla="*/ 70237863 h 21600"/>
                <a:gd name="T54" fmla="*/ 266281437 w 21600"/>
                <a:gd name="T55" fmla="*/ 35713491 h 21600"/>
                <a:gd name="T56" fmla="*/ 229592674 w 21600"/>
                <a:gd name="T57" fmla="*/ 35713491 h 21600"/>
                <a:gd name="T58" fmla="*/ 229592674 w 21600"/>
                <a:gd name="T59" fmla="*/ 21650651 h 21600"/>
                <a:gd name="T60" fmla="*/ 266281437 w 21600"/>
                <a:gd name="T61" fmla="*/ 21650651 h 21600"/>
                <a:gd name="T62" fmla="*/ 266281437 w 21600"/>
                <a:gd name="T63" fmla="*/ 35713491 h 21600"/>
                <a:gd name="T64" fmla="*/ 266281437 w 21600"/>
                <a:gd name="T65" fmla="*/ 35713491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20851" y="2508"/>
                  </a:moveTo>
                  <a:lnTo>
                    <a:pt x="9595" y="2508"/>
                  </a:lnTo>
                  <a:cubicBezTo>
                    <a:pt x="9592" y="2498"/>
                    <a:pt x="9590" y="2487"/>
                    <a:pt x="9587" y="2478"/>
                  </a:cubicBezTo>
                  <a:lnTo>
                    <a:pt x="8870" y="914"/>
                  </a:lnTo>
                  <a:cubicBezTo>
                    <a:pt x="8686" y="411"/>
                    <a:pt x="8199" y="0"/>
                    <a:pt x="7786" y="0"/>
                  </a:cubicBezTo>
                  <a:lnTo>
                    <a:pt x="4580" y="0"/>
                  </a:lnTo>
                  <a:cubicBezTo>
                    <a:pt x="4168" y="0"/>
                    <a:pt x="3680" y="412"/>
                    <a:pt x="3496" y="914"/>
                  </a:cubicBezTo>
                  <a:lnTo>
                    <a:pt x="2780" y="2478"/>
                  </a:lnTo>
                  <a:cubicBezTo>
                    <a:pt x="2776" y="2487"/>
                    <a:pt x="2775" y="2498"/>
                    <a:pt x="2771" y="2508"/>
                  </a:cubicBezTo>
                  <a:lnTo>
                    <a:pt x="749" y="2508"/>
                  </a:lnTo>
                  <a:cubicBezTo>
                    <a:pt x="337" y="2508"/>
                    <a:pt x="0" y="2968"/>
                    <a:pt x="0" y="3531"/>
                  </a:cubicBezTo>
                  <a:lnTo>
                    <a:pt x="0" y="20578"/>
                  </a:lnTo>
                  <a:cubicBezTo>
                    <a:pt x="0" y="21140"/>
                    <a:pt x="337" y="21600"/>
                    <a:pt x="749" y="21600"/>
                  </a:cubicBezTo>
                  <a:lnTo>
                    <a:pt x="20851" y="21600"/>
                  </a:lnTo>
                  <a:cubicBezTo>
                    <a:pt x="21263" y="21600"/>
                    <a:pt x="21600" y="21140"/>
                    <a:pt x="21600" y="20578"/>
                  </a:cubicBezTo>
                  <a:lnTo>
                    <a:pt x="21600" y="3531"/>
                  </a:lnTo>
                  <a:cubicBezTo>
                    <a:pt x="21600" y="2968"/>
                    <a:pt x="21263" y="2508"/>
                    <a:pt x="20851" y="2508"/>
                  </a:cubicBezTo>
                  <a:close/>
                  <a:moveTo>
                    <a:pt x="3177" y="19925"/>
                  </a:moveTo>
                  <a:lnTo>
                    <a:pt x="606" y="19925"/>
                  </a:lnTo>
                  <a:lnTo>
                    <a:pt x="606" y="4212"/>
                  </a:lnTo>
                  <a:lnTo>
                    <a:pt x="3177" y="4212"/>
                  </a:lnTo>
                  <a:lnTo>
                    <a:pt x="3177" y="19925"/>
                  </a:lnTo>
                  <a:close/>
                  <a:moveTo>
                    <a:pt x="10773" y="18365"/>
                  </a:moveTo>
                  <a:cubicBezTo>
                    <a:pt x="8226" y="18365"/>
                    <a:pt x="6162" y="15546"/>
                    <a:pt x="6162" y="12068"/>
                  </a:cubicBezTo>
                  <a:cubicBezTo>
                    <a:pt x="6162" y="8591"/>
                    <a:pt x="8226" y="5772"/>
                    <a:pt x="10773" y="5772"/>
                  </a:cubicBezTo>
                  <a:cubicBezTo>
                    <a:pt x="13319" y="5772"/>
                    <a:pt x="15383" y="8591"/>
                    <a:pt x="15383" y="12068"/>
                  </a:cubicBezTo>
                  <a:cubicBezTo>
                    <a:pt x="15383" y="15546"/>
                    <a:pt x="13319" y="18365"/>
                    <a:pt x="10773" y="18365"/>
                  </a:cubicBezTo>
                  <a:close/>
                  <a:moveTo>
                    <a:pt x="19545" y="9338"/>
                  </a:moveTo>
                  <a:lnTo>
                    <a:pt x="16852" y="9338"/>
                  </a:lnTo>
                  <a:lnTo>
                    <a:pt x="16852" y="5661"/>
                  </a:lnTo>
                  <a:lnTo>
                    <a:pt x="19545" y="5661"/>
                  </a:lnTo>
                  <a:lnTo>
                    <a:pt x="19545" y="9338"/>
                  </a:lnTo>
                  <a:close/>
                  <a:moveTo>
                    <a:pt x="19545" y="9338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Group 110"/>
            <p:cNvGrpSpPr/>
            <p:nvPr/>
          </p:nvGrpSpPr>
          <p:grpSpPr bwMode="auto">
            <a:xfrm>
              <a:off x="6376719" y="4942822"/>
              <a:ext cx="310933" cy="266209"/>
              <a:chOff x="0" y="0"/>
              <a:chExt cx="576" cy="493"/>
            </a:xfrm>
            <a:solidFill>
              <a:schemeClr val="accent4"/>
            </a:solidFill>
            <a:effectLst/>
          </p:grpSpPr>
          <p:sp>
            <p:nvSpPr>
              <p:cNvPr id="68" name="Freeform: Shape 111"/>
              <p:cNvSpPr/>
              <p:nvPr/>
            </p:nvSpPr>
            <p:spPr bwMode="auto">
              <a:xfrm>
                <a:off x="0" y="0"/>
                <a:ext cx="576" cy="49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600" h="21600">
                    <a:moveTo>
                      <a:pt x="20846" y="0"/>
                    </a:moveTo>
                    <a:lnTo>
                      <a:pt x="3886" y="0"/>
                    </a:lnTo>
                    <a:cubicBezTo>
                      <a:pt x="3293" y="0"/>
                      <a:pt x="3132" y="187"/>
                      <a:pt x="3132" y="883"/>
                    </a:cubicBezTo>
                    <a:lnTo>
                      <a:pt x="3132" y="3757"/>
                    </a:lnTo>
                    <a:lnTo>
                      <a:pt x="754" y="3757"/>
                    </a:lnTo>
                    <a:cubicBezTo>
                      <a:pt x="161" y="3757"/>
                      <a:pt x="0" y="3944"/>
                      <a:pt x="0" y="4639"/>
                    </a:cubicBezTo>
                    <a:lnTo>
                      <a:pt x="0" y="19215"/>
                    </a:lnTo>
                    <a:cubicBezTo>
                      <a:pt x="0" y="20254"/>
                      <a:pt x="1044" y="21600"/>
                      <a:pt x="2039" y="21600"/>
                    </a:cubicBezTo>
                    <a:lnTo>
                      <a:pt x="3886" y="21600"/>
                    </a:lnTo>
                    <a:lnTo>
                      <a:pt x="18035" y="21600"/>
                    </a:lnTo>
                    <a:lnTo>
                      <a:pt x="20845" y="21600"/>
                    </a:lnTo>
                    <a:cubicBezTo>
                      <a:pt x="21439" y="21600"/>
                      <a:pt x="21600" y="21413"/>
                      <a:pt x="21600" y="20717"/>
                    </a:cubicBezTo>
                    <a:lnTo>
                      <a:pt x="21600" y="883"/>
                    </a:lnTo>
                    <a:cubicBezTo>
                      <a:pt x="21600" y="187"/>
                      <a:pt x="21440" y="0"/>
                      <a:pt x="20846" y="0"/>
                    </a:cubicBezTo>
                    <a:close/>
                    <a:moveTo>
                      <a:pt x="20315" y="20097"/>
                    </a:moveTo>
                    <a:lnTo>
                      <a:pt x="18035" y="20097"/>
                    </a:lnTo>
                    <a:lnTo>
                      <a:pt x="3886" y="20097"/>
                    </a:lnTo>
                    <a:lnTo>
                      <a:pt x="2040" y="20097"/>
                    </a:lnTo>
                    <a:cubicBezTo>
                      <a:pt x="1811" y="20097"/>
                      <a:pt x="1310" y="19505"/>
                      <a:pt x="1285" y="19214"/>
                    </a:cubicBezTo>
                    <a:lnTo>
                      <a:pt x="1285" y="5258"/>
                    </a:lnTo>
                    <a:lnTo>
                      <a:pt x="3132" y="5258"/>
                    </a:lnTo>
                    <a:lnTo>
                      <a:pt x="3132" y="18750"/>
                    </a:lnTo>
                    <a:lnTo>
                      <a:pt x="4416" y="18750"/>
                    </a:lnTo>
                    <a:lnTo>
                      <a:pt x="4416" y="5258"/>
                    </a:lnTo>
                    <a:lnTo>
                      <a:pt x="4417" y="5258"/>
                    </a:lnTo>
                    <a:lnTo>
                      <a:pt x="4417" y="3756"/>
                    </a:lnTo>
                    <a:lnTo>
                      <a:pt x="4417" y="1502"/>
                    </a:lnTo>
                    <a:lnTo>
                      <a:pt x="20315" y="1502"/>
                    </a:lnTo>
                    <a:lnTo>
                      <a:pt x="20315" y="20097"/>
                    </a:lnTo>
                    <a:close/>
                    <a:moveTo>
                      <a:pt x="20315" y="2009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Rectangle 112"/>
              <p:cNvSpPr/>
              <p:nvPr/>
            </p:nvSpPr>
            <p:spPr bwMode="auto">
              <a:xfrm>
                <a:off x="168" y="72"/>
                <a:ext cx="154" cy="1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Rectangle 113"/>
              <p:cNvSpPr/>
              <p:nvPr/>
            </p:nvSpPr>
            <p:spPr bwMode="auto">
              <a:xfrm>
                <a:off x="368" y="96"/>
                <a:ext cx="128" cy="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Rectangle 114"/>
              <p:cNvSpPr/>
              <p:nvPr/>
            </p:nvSpPr>
            <p:spPr bwMode="auto">
              <a:xfrm>
                <a:off x="368" y="176"/>
                <a:ext cx="128" cy="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Rectangle 115"/>
              <p:cNvSpPr/>
              <p:nvPr/>
            </p:nvSpPr>
            <p:spPr bwMode="auto">
              <a:xfrm>
                <a:off x="168" y="280"/>
                <a:ext cx="330" cy="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Rectangle 116"/>
              <p:cNvSpPr/>
              <p:nvPr/>
            </p:nvSpPr>
            <p:spPr bwMode="auto">
              <a:xfrm>
                <a:off x="168" y="360"/>
                <a:ext cx="330" cy="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119"/>
            <p:cNvGrpSpPr/>
            <p:nvPr/>
          </p:nvGrpSpPr>
          <p:grpSpPr>
            <a:xfrm>
              <a:off x="1072173" y="1657978"/>
              <a:ext cx="626526" cy="626526"/>
              <a:chOff x="1427243" y="1987229"/>
              <a:chExt cx="1016000" cy="1016000"/>
            </a:xfrm>
            <a:effectLst/>
          </p:grpSpPr>
          <p:sp>
            <p:nvSpPr>
              <p:cNvPr id="66" name="Oval 120"/>
              <p:cNvSpPr/>
              <p:nvPr/>
            </p:nvSpPr>
            <p:spPr>
              <a:xfrm>
                <a:off x="1427243" y="1987229"/>
                <a:ext cx="1016000" cy="1016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21"/>
              <p:cNvSpPr/>
              <p:nvPr/>
            </p:nvSpPr>
            <p:spPr bwMode="auto">
              <a:xfrm>
                <a:off x="1748604" y="2300569"/>
                <a:ext cx="373276" cy="373276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122"/>
            <p:cNvGrpSpPr/>
            <p:nvPr/>
          </p:nvGrpSpPr>
          <p:grpSpPr>
            <a:xfrm>
              <a:off x="6472614" y="1657978"/>
              <a:ext cx="626526" cy="626526"/>
              <a:chOff x="6262908" y="1987229"/>
              <a:chExt cx="1016000" cy="1016000"/>
            </a:xfrm>
            <a:effectLst/>
          </p:grpSpPr>
          <p:sp>
            <p:nvSpPr>
              <p:cNvPr id="56" name="Oval 123"/>
              <p:cNvSpPr/>
              <p:nvPr/>
            </p:nvSpPr>
            <p:spPr>
              <a:xfrm>
                <a:off x="6262908" y="1987229"/>
                <a:ext cx="1016000" cy="101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7" name="Group 124"/>
              <p:cNvGrpSpPr/>
              <p:nvPr/>
            </p:nvGrpSpPr>
            <p:grpSpPr bwMode="auto">
              <a:xfrm>
                <a:off x="6581713" y="2281761"/>
                <a:ext cx="378392" cy="370722"/>
                <a:chOff x="0" y="0"/>
                <a:chExt cx="581" cy="573"/>
              </a:xfrm>
              <a:solidFill>
                <a:srgbClr val="FFFFFF"/>
              </a:solidFill>
            </p:grpSpPr>
            <p:sp>
              <p:nvSpPr>
                <p:cNvPr id="58" name="Freeform: Shape 125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126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127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128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129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130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131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132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Group 133"/>
            <p:cNvGrpSpPr/>
            <p:nvPr/>
          </p:nvGrpSpPr>
          <p:grpSpPr>
            <a:xfrm>
              <a:off x="1897455" y="1254921"/>
              <a:ext cx="4052500" cy="1143359"/>
              <a:chOff x="5830071" y="1686344"/>
              <a:chExt cx="5493223" cy="1143359"/>
            </a:xfrm>
          </p:grpSpPr>
          <p:sp>
            <p:nvSpPr>
              <p:cNvPr id="54" name="TextBox 134"/>
              <p:cNvSpPr txBox="1"/>
              <p:nvPr/>
            </p:nvSpPr>
            <p:spPr>
              <a:xfrm>
                <a:off x="5830071" y="1686344"/>
                <a:ext cx="5493223" cy="369332"/>
              </a:xfrm>
              <a:prstGeom prst="rect">
                <a:avLst/>
              </a:prstGeom>
              <a:noFill/>
              <a:effectLst/>
            </p:spPr>
            <p:txBody>
              <a:bodyPr wrap="none" lIns="144000" tIns="0" rIns="144000" bIns="0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小标题</a:t>
                </a:r>
              </a:p>
            </p:txBody>
          </p:sp>
          <p:sp>
            <p:nvSpPr>
              <p:cNvPr id="55" name="TextBox 135"/>
              <p:cNvSpPr txBox="1"/>
              <p:nvPr/>
            </p:nvSpPr>
            <p:spPr>
              <a:xfrm>
                <a:off x="5830071" y="2344952"/>
                <a:ext cx="5493223" cy="484751"/>
              </a:xfrm>
              <a:prstGeom prst="rect">
                <a:avLst/>
              </a:prstGeom>
              <a:noFill/>
              <a:effectLst/>
            </p:spPr>
            <p:txBody>
              <a:bodyPr wrap="square" lIns="144000" tIns="0" rIns="144000" bIns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Group 136"/>
            <p:cNvGrpSpPr/>
            <p:nvPr/>
          </p:nvGrpSpPr>
          <p:grpSpPr>
            <a:xfrm>
              <a:off x="7284575" y="1240016"/>
              <a:ext cx="4052500" cy="1158265"/>
              <a:chOff x="5830071" y="1671439"/>
              <a:chExt cx="5493223" cy="1158265"/>
            </a:xfrm>
          </p:grpSpPr>
          <p:sp>
            <p:nvSpPr>
              <p:cNvPr id="52" name="TextBox 137"/>
              <p:cNvSpPr txBox="1"/>
              <p:nvPr/>
            </p:nvSpPr>
            <p:spPr>
              <a:xfrm>
                <a:off x="5830071" y="1671439"/>
                <a:ext cx="5493223" cy="369333"/>
              </a:xfrm>
              <a:prstGeom prst="rect">
                <a:avLst/>
              </a:prstGeom>
              <a:noFill/>
              <a:effectLst/>
            </p:spPr>
            <p:txBody>
              <a:bodyPr wrap="none" lIns="144000" tIns="0" rIns="144000" bIns="0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小标题</a:t>
                </a:r>
              </a:p>
            </p:txBody>
          </p:sp>
          <p:sp>
            <p:nvSpPr>
              <p:cNvPr id="53" name="TextBox 138"/>
              <p:cNvSpPr txBox="1"/>
              <p:nvPr/>
            </p:nvSpPr>
            <p:spPr>
              <a:xfrm>
                <a:off x="5830071" y="2344956"/>
                <a:ext cx="5493223" cy="484748"/>
              </a:xfrm>
              <a:prstGeom prst="rect">
                <a:avLst/>
              </a:prstGeom>
              <a:noFill/>
              <a:effectLst/>
            </p:spPr>
            <p:txBody>
              <a:bodyPr wrap="square" lIns="144000" tIns="0" rIns="144000" bIns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2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2" y="4145584"/>
            <a:ext cx="1705666" cy="25678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38" y="4147182"/>
            <a:ext cx="1873131" cy="256780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15223" y="3064065"/>
            <a:ext cx="3673475" cy="84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zh-CN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工作回顾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31686" y="3930904"/>
            <a:ext cx="5928627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27748" y="1950541"/>
            <a:ext cx="3673475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en-US" altLang="zh-CN" sz="6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  <a:endParaRPr kumimoji="1" lang="zh-CN" altLang="en-US" sz="6600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6" name="矩形: 单圆角 35"/>
            <p:cNvSpPr/>
            <p:nvPr/>
          </p:nvSpPr>
          <p:spPr>
            <a:xfrm>
              <a:off x="930437" y="688933"/>
              <a:ext cx="10396603" cy="5624186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" y="4665356"/>
              <a:ext cx="1360407" cy="204803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797" y="4692006"/>
              <a:ext cx="1493974" cy="204803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82800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1750085" y="978741"/>
            <a:ext cx="3756241" cy="405152"/>
            <a:chOff x="1750085" y="878533"/>
            <a:chExt cx="3756241" cy="405152"/>
          </a:xfrm>
        </p:grpSpPr>
        <p:sp>
          <p:nvSpPr>
            <p:cNvPr id="41" name="文本框 37"/>
            <p:cNvSpPr txBox="1"/>
            <p:nvPr/>
          </p:nvSpPr>
          <p:spPr>
            <a:xfrm>
              <a:off x="2746770" y="878533"/>
              <a:ext cx="2759556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4565"/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点击添加相关标题文字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2198157" y="905376"/>
              <a:ext cx="347532" cy="347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50085" y="905376"/>
              <a:ext cx="347532" cy="347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1841104" y="1794807"/>
            <a:ext cx="3422899" cy="1008000"/>
            <a:chOff x="1472776" y="1790281"/>
            <a:chExt cx="3422899" cy="1008000"/>
          </a:xfrm>
          <a:solidFill>
            <a:srgbClr val="FFC000"/>
          </a:solidFill>
          <a:effectLst/>
        </p:grpSpPr>
        <p:sp>
          <p:nvSpPr>
            <p:cNvPr id="12" name="椭圆 1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1482107" y="1790281"/>
              <a:ext cx="1008000" cy="1008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3883318" y="1790281"/>
              <a:ext cx="1008000" cy="1008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1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1472776" y="1968672"/>
              <a:ext cx="3422899" cy="671046"/>
            </a:xfrm>
            <a:custGeom>
              <a:avLst/>
              <a:gdLst>
                <a:gd name="connsiteX0" fmla="*/ 460993 w 3422899"/>
                <a:gd name="connsiteY0" fmla="*/ 0 h 671046"/>
                <a:gd name="connsiteX1" fmla="*/ 2537126 w 3422899"/>
                <a:gd name="connsiteY1" fmla="*/ 0 h 671046"/>
                <a:gd name="connsiteX2" fmla="*/ 2861293 w 3422899"/>
                <a:gd name="connsiteY2" fmla="*/ 0 h 671046"/>
                <a:gd name="connsiteX3" fmla="*/ 3300672 w 3422899"/>
                <a:gd name="connsiteY3" fmla="*/ 0 h 671046"/>
                <a:gd name="connsiteX4" fmla="*/ 3336824 w 3422899"/>
                <a:gd name="connsiteY4" fmla="*/ 43817 h 671046"/>
                <a:gd name="connsiteX5" fmla="*/ 3422899 w 3422899"/>
                <a:gd name="connsiteY5" fmla="*/ 325608 h 671046"/>
                <a:gd name="connsiteX6" fmla="*/ 3336824 w 3422899"/>
                <a:gd name="connsiteY6" fmla="*/ 607400 h 671046"/>
                <a:gd name="connsiteX7" fmla="*/ 3284312 w 3422899"/>
                <a:gd name="connsiteY7" fmla="*/ 671045 h 671046"/>
                <a:gd name="connsiteX8" fmla="*/ 2861293 w 3422899"/>
                <a:gd name="connsiteY8" fmla="*/ 671045 h 671046"/>
                <a:gd name="connsiteX9" fmla="*/ 2553487 w 3422899"/>
                <a:gd name="connsiteY9" fmla="*/ 671045 h 671046"/>
                <a:gd name="connsiteX10" fmla="*/ 869414 w 3422899"/>
                <a:gd name="connsiteY10" fmla="*/ 671045 h 671046"/>
                <a:gd name="connsiteX11" fmla="*/ 869413 w 3422899"/>
                <a:gd name="connsiteY11" fmla="*/ 671046 h 671046"/>
                <a:gd name="connsiteX12" fmla="*/ 138588 w 3422899"/>
                <a:gd name="connsiteY12" fmla="*/ 671046 h 671046"/>
                <a:gd name="connsiteX13" fmla="*/ 86075 w 3422899"/>
                <a:gd name="connsiteY13" fmla="*/ 607401 h 671046"/>
                <a:gd name="connsiteX14" fmla="*/ 0 w 3422899"/>
                <a:gd name="connsiteY14" fmla="*/ 325609 h 671046"/>
                <a:gd name="connsiteX15" fmla="*/ 86075 w 3422899"/>
                <a:gd name="connsiteY15" fmla="*/ 43818 h 671046"/>
                <a:gd name="connsiteX16" fmla="*/ 122227 w 3422899"/>
                <a:gd name="connsiteY16" fmla="*/ 1 h 671046"/>
                <a:gd name="connsiteX17" fmla="*/ 460993 w 3422899"/>
                <a:gd name="connsiteY17" fmla="*/ 1 h 6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2899" h="671046">
                  <a:moveTo>
                    <a:pt x="460993" y="0"/>
                  </a:moveTo>
                  <a:lnTo>
                    <a:pt x="2537126" y="0"/>
                  </a:lnTo>
                  <a:lnTo>
                    <a:pt x="2861293" y="0"/>
                  </a:lnTo>
                  <a:lnTo>
                    <a:pt x="3300672" y="0"/>
                  </a:lnTo>
                  <a:lnTo>
                    <a:pt x="3336824" y="43817"/>
                  </a:lnTo>
                  <a:cubicBezTo>
                    <a:pt x="3391167" y="124256"/>
                    <a:pt x="3422899" y="221226"/>
                    <a:pt x="3422899" y="325608"/>
                  </a:cubicBezTo>
                  <a:cubicBezTo>
                    <a:pt x="3422899" y="429990"/>
                    <a:pt x="3391167" y="526961"/>
                    <a:pt x="3336824" y="607400"/>
                  </a:cubicBezTo>
                  <a:lnTo>
                    <a:pt x="3284312" y="671045"/>
                  </a:lnTo>
                  <a:lnTo>
                    <a:pt x="2861293" y="671045"/>
                  </a:lnTo>
                  <a:lnTo>
                    <a:pt x="2553487" y="671045"/>
                  </a:lnTo>
                  <a:lnTo>
                    <a:pt x="869414" y="671045"/>
                  </a:lnTo>
                  <a:lnTo>
                    <a:pt x="869413" y="671046"/>
                  </a:lnTo>
                  <a:lnTo>
                    <a:pt x="138588" y="671046"/>
                  </a:lnTo>
                  <a:lnTo>
                    <a:pt x="86075" y="607401"/>
                  </a:lnTo>
                  <a:cubicBezTo>
                    <a:pt x="31732" y="526962"/>
                    <a:pt x="0" y="429991"/>
                    <a:pt x="0" y="325609"/>
                  </a:cubicBezTo>
                  <a:cubicBezTo>
                    <a:pt x="0" y="221227"/>
                    <a:pt x="31732" y="124257"/>
                    <a:pt x="86075" y="43818"/>
                  </a:cubicBezTo>
                  <a:lnTo>
                    <a:pt x="122227" y="1"/>
                  </a:lnTo>
                  <a:lnTo>
                    <a:pt x="460993" y="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1986107" y="2032671"/>
              <a:ext cx="2339102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输入您的标题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1841104" y="3210814"/>
            <a:ext cx="3422899" cy="1008000"/>
            <a:chOff x="1472776" y="3481860"/>
            <a:chExt cx="3422899" cy="1008000"/>
          </a:xfrm>
          <a:effectLst/>
        </p:grpSpPr>
        <p:sp>
          <p:nvSpPr>
            <p:cNvPr id="19" name="椭圆 1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1482107" y="3481860"/>
              <a:ext cx="1008000" cy="10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3883318" y="3481860"/>
              <a:ext cx="1008000" cy="10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2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1472776" y="3660251"/>
              <a:ext cx="3422899" cy="671046"/>
            </a:xfrm>
            <a:custGeom>
              <a:avLst/>
              <a:gdLst>
                <a:gd name="connsiteX0" fmla="*/ 460993 w 3422899"/>
                <a:gd name="connsiteY0" fmla="*/ 0 h 671046"/>
                <a:gd name="connsiteX1" fmla="*/ 2537126 w 3422899"/>
                <a:gd name="connsiteY1" fmla="*/ 0 h 671046"/>
                <a:gd name="connsiteX2" fmla="*/ 2861293 w 3422899"/>
                <a:gd name="connsiteY2" fmla="*/ 0 h 671046"/>
                <a:gd name="connsiteX3" fmla="*/ 3300672 w 3422899"/>
                <a:gd name="connsiteY3" fmla="*/ 0 h 671046"/>
                <a:gd name="connsiteX4" fmla="*/ 3336824 w 3422899"/>
                <a:gd name="connsiteY4" fmla="*/ 43817 h 671046"/>
                <a:gd name="connsiteX5" fmla="*/ 3422899 w 3422899"/>
                <a:gd name="connsiteY5" fmla="*/ 325608 h 671046"/>
                <a:gd name="connsiteX6" fmla="*/ 3336824 w 3422899"/>
                <a:gd name="connsiteY6" fmla="*/ 607400 h 671046"/>
                <a:gd name="connsiteX7" fmla="*/ 3284312 w 3422899"/>
                <a:gd name="connsiteY7" fmla="*/ 671045 h 671046"/>
                <a:gd name="connsiteX8" fmla="*/ 2861293 w 3422899"/>
                <a:gd name="connsiteY8" fmla="*/ 671045 h 671046"/>
                <a:gd name="connsiteX9" fmla="*/ 2553487 w 3422899"/>
                <a:gd name="connsiteY9" fmla="*/ 671045 h 671046"/>
                <a:gd name="connsiteX10" fmla="*/ 869414 w 3422899"/>
                <a:gd name="connsiteY10" fmla="*/ 671045 h 671046"/>
                <a:gd name="connsiteX11" fmla="*/ 869413 w 3422899"/>
                <a:gd name="connsiteY11" fmla="*/ 671046 h 671046"/>
                <a:gd name="connsiteX12" fmla="*/ 138588 w 3422899"/>
                <a:gd name="connsiteY12" fmla="*/ 671046 h 671046"/>
                <a:gd name="connsiteX13" fmla="*/ 86075 w 3422899"/>
                <a:gd name="connsiteY13" fmla="*/ 607401 h 671046"/>
                <a:gd name="connsiteX14" fmla="*/ 0 w 3422899"/>
                <a:gd name="connsiteY14" fmla="*/ 325609 h 671046"/>
                <a:gd name="connsiteX15" fmla="*/ 86075 w 3422899"/>
                <a:gd name="connsiteY15" fmla="*/ 43818 h 671046"/>
                <a:gd name="connsiteX16" fmla="*/ 122227 w 3422899"/>
                <a:gd name="connsiteY16" fmla="*/ 1 h 671046"/>
                <a:gd name="connsiteX17" fmla="*/ 460993 w 3422899"/>
                <a:gd name="connsiteY17" fmla="*/ 1 h 6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2899" h="671046">
                  <a:moveTo>
                    <a:pt x="460993" y="0"/>
                  </a:moveTo>
                  <a:lnTo>
                    <a:pt x="2537126" y="0"/>
                  </a:lnTo>
                  <a:lnTo>
                    <a:pt x="2861293" y="0"/>
                  </a:lnTo>
                  <a:lnTo>
                    <a:pt x="3300672" y="0"/>
                  </a:lnTo>
                  <a:lnTo>
                    <a:pt x="3336824" y="43817"/>
                  </a:lnTo>
                  <a:cubicBezTo>
                    <a:pt x="3391167" y="124256"/>
                    <a:pt x="3422899" y="221226"/>
                    <a:pt x="3422899" y="325608"/>
                  </a:cubicBezTo>
                  <a:cubicBezTo>
                    <a:pt x="3422899" y="429990"/>
                    <a:pt x="3391167" y="526961"/>
                    <a:pt x="3336824" y="607400"/>
                  </a:cubicBezTo>
                  <a:lnTo>
                    <a:pt x="3284312" y="671045"/>
                  </a:lnTo>
                  <a:lnTo>
                    <a:pt x="2861293" y="671045"/>
                  </a:lnTo>
                  <a:lnTo>
                    <a:pt x="2553487" y="671045"/>
                  </a:lnTo>
                  <a:lnTo>
                    <a:pt x="869414" y="671045"/>
                  </a:lnTo>
                  <a:lnTo>
                    <a:pt x="869413" y="671046"/>
                  </a:lnTo>
                  <a:lnTo>
                    <a:pt x="138588" y="671046"/>
                  </a:lnTo>
                  <a:lnTo>
                    <a:pt x="86075" y="607401"/>
                  </a:lnTo>
                  <a:cubicBezTo>
                    <a:pt x="31732" y="526962"/>
                    <a:pt x="0" y="429991"/>
                    <a:pt x="0" y="325609"/>
                  </a:cubicBezTo>
                  <a:cubicBezTo>
                    <a:pt x="0" y="221227"/>
                    <a:pt x="31732" y="124257"/>
                    <a:pt x="86075" y="43818"/>
                  </a:cubicBezTo>
                  <a:lnTo>
                    <a:pt x="122227" y="1"/>
                  </a:lnTo>
                  <a:lnTo>
                    <a:pt x="460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2024005" y="3738179"/>
              <a:ext cx="233910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输入您的标题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1841104" y="4733133"/>
            <a:ext cx="3422899" cy="1008000"/>
            <a:chOff x="1472776" y="5192069"/>
            <a:chExt cx="3422899" cy="1008000"/>
          </a:xfrm>
          <a:solidFill>
            <a:srgbClr val="FFC000"/>
          </a:solidFill>
          <a:effectLst/>
        </p:grpSpPr>
        <p:sp>
          <p:nvSpPr>
            <p:cNvPr id="26" name="椭圆 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1482107" y="5192069"/>
              <a:ext cx="1008000" cy="1008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3883318" y="5192069"/>
              <a:ext cx="1008000" cy="1008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 2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1472776" y="5370460"/>
              <a:ext cx="3422899" cy="671046"/>
            </a:xfrm>
            <a:custGeom>
              <a:avLst/>
              <a:gdLst>
                <a:gd name="connsiteX0" fmla="*/ 460993 w 3422899"/>
                <a:gd name="connsiteY0" fmla="*/ 0 h 671046"/>
                <a:gd name="connsiteX1" fmla="*/ 2537126 w 3422899"/>
                <a:gd name="connsiteY1" fmla="*/ 0 h 671046"/>
                <a:gd name="connsiteX2" fmla="*/ 2861293 w 3422899"/>
                <a:gd name="connsiteY2" fmla="*/ 0 h 671046"/>
                <a:gd name="connsiteX3" fmla="*/ 3300672 w 3422899"/>
                <a:gd name="connsiteY3" fmla="*/ 0 h 671046"/>
                <a:gd name="connsiteX4" fmla="*/ 3336824 w 3422899"/>
                <a:gd name="connsiteY4" fmla="*/ 43817 h 671046"/>
                <a:gd name="connsiteX5" fmla="*/ 3422899 w 3422899"/>
                <a:gd name="connsiteY5" fmla="*/ 325608 h 671046"/>
                <a:gd name="connsiteX6" fmla="*/ 3336824 w 3422899"/>
                <a:gd name="connsiteY6" fmla="*/ 607400 h 671046"/>
                <a:gd name="connsiteX7" fmla="*/ 3284312 w 3422899"/>
                <a:gd name="connsiteY7" fmla="*/ 671045 h 671046"/>
                <a:gd name="connsiteX8" fmla="*/ 2861293 w 3422899"/>
                <a:gd name="connsiteY8" fmla="*/ 671045 h 671046"/>
                <a:gd name="connsiteX9" fmla="*/ 2553487 w 3422899"/>
                <a:gd name="connsiteY9" fmla="*/ 671045 h 671046"/>
                <a:gd name="connsiteX10" fmla="*/ 869414 w 3422899"/>
                <a:gd name="connsiteY10" fmla="*/ 671045 h 671046"/>
                <a:gd name="connsiteX11" fmla="*/ 869413 w 3422899"/>
                <a:gd name="connsiteY11" fmla="*/ 671046 h 671046"/>
                <a:gd name="connsiteX12" fmla="*/ 138588 w 3422899"/>
                <a:gd name="connsiteY12" fmla="*/ 671046 h 671046"/>
                <a:gd name="connsiteX13" fmla="*/ 86075 w 3422899"/>
                <a:gd name="connsiteY13" fmla="*/ 607401 h 671046"/>
                <a:gd name="connsiteX14" fmla="*/ 0 w 3422899"/>
                <a:gd name="connsiteY14" fmla="*/ 325609 h 671046"/>
                <a:gd name="connsiteX15" fmla="*/ 86075 w 3422899"/>
                <a:gd name="connsiteY15" fmla="*/ 43818 h 671046"/>
                <a:gd name="connsiteX16" fmla="*/ 122227 w 3422899"/>
                <a:gd name="connsiteY16" fmla="*/ 1 h 671046"/>
                <a:gd name="connsiteX17" fmla="*/ 460993 w 3422899"/>
                <a:gd name="connsiteY17" fmla="*/ 1 h 6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2899" h="671046">
                  <a:moveTo>
                    <a:pt x="460993" y="0"/>
                  </a:moveTo>
                  <a:lnTo>
                    <a:pt x="2537126" y="0"/>
                  </a:lnTo>
                  <a:lnTo>
                    <a:pt x="2861293" y="0"/>
                  </a:lnTo>
                  <a:lnTo>
                    <a:pt x="3300672" y="0"/>
                  </a:lnTo>
                  <a:lnTo>
                    <a:pt x="3336824" y="43817"/>
                  </a:lnTo>
                  <a:cubicBezTo>
                    <a:pt x="3391167" y="124256"/>
                    <a:pt x="3422899" y="221226"/>
                    <a:pt x="3422899" y="325608"/>
                  </a:cubicBezTo>
                  <a:cubicBezTo>
                    <a:pt x="3422899" y="429990"/>
                    <a:pt x="3391167" y="526961"/>
                    <a:pt x="3336824" y="607400"/>
                  </a:cubicBezTo>
                  <a:lnTo>
                    <a:pt x="3284312" y="671045"/>
                  </a:lnTo>
                  <a:lnTo>
                    <a:pt x="2861293" y="671045"/>
                  </a:lnTo>
                  <a:lnTo>
                    <a:pt x="2553487" y="671045"/>
                  </a:lnTo>
                  <a:lnTo>
                    <a:pt x="869414" y="671045"/>
                  </a:lnTo>
                  <a:lnTo>
                    <a:pt x="869413" y="671046"/>
                  </a:lnTo>
                  <a:lnTo>
                    <a:pt x="138588" y="671046"/>
                  </a:lnTo>
                  <a:lnTo>
                    <a:pt x="86075" y="607401"/>
                  </a:lnTo>
                  <a:cubicBezTo>
                    <a:pt x="31732" y="526962"/>
                    <a:pt x="0" y="429991"/>
                    <a:pt x="0" y="325609"/>
                  </a:cubicBezTo>
                  <a:cubicBezTo>
                    <a:pt x="0" y="221227"/>
                    <a:pt x="31732" y="124257"/>
                    <a:pt x="86075" y="43818"/>
                  </a:cubicBezTo>
                  <a:lnTo>
                    <a:pt x="122227" y="1"/>
                  </a:lnTo>
                  <a:lnTo>
                    <a:pt x="460993" y="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1986107" y="5444373"/>
              <a:ext cx="2339102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输入您的标题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685666" y="1967088"/>
            <a:ext cx="4698722" cy="7875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</a:t>
            </a:r>
            <a:endParaRPr lang="en-US" altLang="zh-CN" sz="1600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说明即可，不必过于繁琐，注意版面美观度。</a:t>
            </a:r>
            <a:endParaRPr lang="zh-CN" altLang="en-US" sz="16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685666" y="3342828"/>
            <a:ext cx="4698722" cy="7875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</a:t>
            </a:r>
            <a:endParaRPr lang="en-US" altLang="zh-CN" sz="1600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说明即可，不必过于繁琐，注意版面美观度。</a:t>
            </a:r>
            <a:endParaRPr lang="zh-CN" altLang="en-US" sz="16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685666" y="4879359"/>
            <a:ext cx="4698722" cy="7875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请在此处添加具体内容，文字尽量言简意赅，简单</a:t>
            </a:r>
            <a:endParaRPr lang="en-US" altLang="zh-CN" sz="1600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说明即可，不必过于繁琐，注意版面美观度。</a:t>
            </a:r>
            <a:endParaRPr lang="zh-CN" altLang="en-US" sz="16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sxhtlv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1836</Words>
  <Application>Microsoft Office PowerPoint</Application>
  <PresentationFormat>宽屏</PresentationFormat>
  <Paragraphs>260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Gill Sans</vt:lpstr>
      <vt:lpstr>阿里巴巴普惠体 R</vt:lpstr>
      <vt:lpstr>汉仪中圆简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2022-03-09T03:02:30Z</dcterms:created>
  <dcterms:modified xsi:type="dcterms:W3CDTF">2023-01-10T05:13:41Z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EA39D23F77D640D68FD3446F84A9873C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