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290" r:id="rId3"/>
    <p:sldId id="270" r:id="rId4"/>
    <p:sldId id="383" r:id="rId5"/>
    <p:sldId id="381" r:id="rId6"/>
    <p:sldId id="382" r:id="rId7"/>
    <p:sldId id="300" r:id="rId8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0BD6D6-3939-49C8-B428-D39A3A51C86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E764AEC5-3A51-45F6-B548-25A8116175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4AEC5-3A51-45F6-B548-25A8116175C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0E24865-FFF9-4B53-B5A0-2F94408BEDB7}" type="slidenum">
              <a:rPr lang="zh-CN" altLang="en-US">
                <a:latin typeface="Arial" panose="020B0604020202020204" pitchFamily="34" charset="0"/>
              </a:rPr>
              <a:t>5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810E-F31C-4287-9ACD-ABF5931FDC0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975A0-8C4B-4EE0-ACAA-74D95C0720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4B58-6785-436A-86F9-CC63C04A18F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FC788-2078-4DC1-AA79-5A102E086A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CDC56-087B-4943-88B1-E9C72DF873B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87446-6256-44A7-A906-5489B37423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C57C-7D93-4509-9CDF-7ABD883B4D5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FE570-7EEA-4769-91CE-68A9B0C146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3317-C4D6-4A24-A27B-5A5795EC06E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AD2F-C709-41EF-BBE3-9DBCCC6D4C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9CA3-CF0D-40FA-8B27-39D0D1676F3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11B25-6901-4E74-AF0D-8EC6F8184F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6337-85B8-49EB-BBB9-9F49016B723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7007B-1015-42C1-BE31-966BCF6EB3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C5D3-BA62-42F0-92CD-8B5181EA813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A26A-8EBE-48FB-A7BB-54DD237C25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21B7F-CAFA-4E29-8E5F-1CB1A65015E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7F7D1-4258-438A-A84B-43C1400410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B25C-1BFB-4A22-AEAB-2E893283B6E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D70C4-826E-4F7E-96AC-CC40892B20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EA4C-2EC2-46FF-AC33-69CBD3853F9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0071-4D3F-442F-AF94-3447C096FE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A82ADC-9A96-4B23-B962-5E210C387D5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8BD593-E4A4-44A4-AA1A-7DEA685B4AB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.Story%20time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</a:t>
            </a:r>
            <a:endParaRPr lang="zh-CN" altLang="en-US" dirty="0"/>
          </a:p>
        </p:txBody>
      </p:sp>
      <p:pic>
        <p:nvPicPr>
          <p:cNvPr id="3075" name="图片 24" descr="小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4" y="5481314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5" descr="中间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" y="5614664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1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3"/>
          <p:cNvSpPr txBox="1">
            <a:spLocks noChangeArrowheads="1"/>
          </p:cNvSpPr>
          <p:nvPr/>
        </p:nvSpPr>
        <p:spPr bwMode="auto">
          <a:xfrm>
            <a:off x="495300" y="1468438"/>
            <a:ext cx="81661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2 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Beijing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4" name="TextBox 4"/>
          <p:cNvSpPr txBox="1">
            <a:spLocks noChangeArrowheads="1"/>
          </p:cNvSpPr>
          <p:nvPr/>
        </p:nvSpPr>
        <p:spPr bwMode="auto">
          <a:xfrm>
            <a:off x="3210718" y="2644775"/>
            <a:ext cx="2722563" cy="4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4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5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616086" y="3409183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6072"/>
            <a:ext cx="9144000" cy="7598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</a:t>
            </a:r>
            <a:r>
              <a:rPr lang="en-US" altLang="zh-CN" sz="32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12  </a:t>
            </a:r>
            <a:r>
              <a:rPr lang="en-US" altLang="zh-CN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A Visit to the </a:t>
            </a:r>
            <a:r>
              <a:rPr lang="en-US" altLang="zh-CN" sz="32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Great </a:t>
            </a:r>
            <a:r>
              <a:rPr lang="en-US" altLang="zh-CN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Wall</a:t>
            </a:r>
            <a:endParaRPr lang="zh-CN" altLang="en-US" sz="32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31104" y="574069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513" y="2252663"/>
            <a:ext cx="35337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9850" y="2230438"/>
            <a:ext cx="328136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661988" y="850900"/>
            <a:ext cx="7934325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 eaLnBrk="1" hangingPunct="1">
              <a:lnSpc>
                <a:spcPct val="17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Li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and Li Ming are going to the Great Wall by bus.</a:t>
            </a:r>
          </a:p>
          <a:p>
            <a:pPr indent="713105" algn="just" eaLnBrk="1" hangingPunct="1">
              <a:lnSpc>
                <a:spcPct val="17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 China, we call the Great Wall ‘The Ten Thousand Li Great Wall’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 </a:t>
            </a:r>
          </a:p>
          <a:p>
            <a:pPr indent="713105" algn="just" eaLnBrk="1" hangingPunct="1">
              <a:lnSpc>
                <a:spcPct val="17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The Great Wall is very old and very long. The oldest part is more than 2000 years old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goes on.</a:t>
            </a:r>
          </a:p>
          <a:p>
            <a:pPr indent="713105" algn="just" eaLnBrk="1" hangingPunct="1">
              <a:lnSpc>
                <a:spcPct val="17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and Jenny want to know more about the Great Wall.</a:t>
            </a:r>
          </a:p>
          <a:p>
            <a:pPr indent="713105" algn="just" eaLnBrk="1" hangingPunct="1">
              <a:lnSpc>
                <a:spcPct val="17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Well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China, people say ‘He who does not go to the Great Wall is not a true man’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760413" y="874713"/>
            <a:ext cx="79105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Great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now I am a true man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write my name on the Great Wall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Danny. 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No, 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draw or write on the Great Wall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 s keep  it clean and beautiful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What a wonderful place to visit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Jenny. “We are lucky to see it.”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60825" y="3964288"/>
            <a:ext cx="2881313" cy="186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6149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59250" y="4077001"/>
            <a:ext cx="26797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71988" y="5878813"/>
            <a:ext cx="21161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822325" y="1724025"/>
            <a:ext cx="752475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在中国，众所周知的一句话是：不到长城非好汉。本课就描述了大家去爬长城的情景。期间，李明提醒丹尼不能在长城上写字画画，要保持它的干净与美丽。同学们，出去游玩的时候，你能做到像李明这样吗？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20574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5813" y="337026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812800" y="1912938"/>
            <a:ext cx="77692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lai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能听懂和理解这个简单的故事，并根据故事进行简单的问答活动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AutoNum type="arabicPlai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完成配套的课后作业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10243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46638"/>
            <a:ext cx="9144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9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0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10247" name="Picture 16" descr="꽃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9002" y="1329274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全屏显示(4:3)</PresentationFormat>
  <Paragraphs>22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2023-01-16T14:49:38Z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E8ED7D9D2A734E0BA19894E2ADF2AABD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