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4" r:id="rId7"/>
    <p:sldId id="265" r:id="rId8"/>
    <p:sldId id="266" r:id="rId9"/>
    <p:sldId id="267" r:id="rId10"/>
    <p:sldId id="279" r:id="rId11"/>
    <p:sldId id="268" r:id="rId12"/>
    <p:sldId id="280" r:id="rId13"/>
    <p:sldId id="269" r:id="rId14"/>
    <p:sldId id="281" r:id="rId15"/>
    <p:sldId id="282" r:id="rId16"/>
    <p:sldId id="284" r:id="rId17"/>
    <p:sldId id="283" r:id="rId18"/>
    <p:sldId id="286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4" r:id="rId27"/>
    <p:sldId id="293" r:id="rId28"/>
    <p:sldId id="296" r:id="rId29"/>
    <p:sldId id="295" r:id="rId30"/>
    <p:sldId id="297" r:id="rId31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D7D"/>
    <a:srgbClr val="FC4B41"/>
    <a:srgbClr val="FFFFFF"/>
    <a:srgbClr val="B4B7BE"/>
    <a:srgbClr val="0EDEB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62" d="100"/>
          <a:sy n="62" d="100"/>
        </p:scale>
        <p:origin x="-2394" y="-1128"/>
      </p:cViewPr>
      <p:guideLst>
        <p:guide orient="horz" pos="57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022686"/>
          <c:y val="0.0361389785600688"/>
          <c:w val="0.607773516420629"/>
          <c:h val="0.9116602746309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explosion val="0"/>
          <c:dPt>
            <c:idx val="0"/>
            <c:bubble3D val="0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5469125"/>
                  <c:y val="-0.45564377517680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9"/>
                      <c:h val="0.438689588193478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022686"/>
          <c:y val="0.0361389785600688"/>
          <c:w val="0.607773516420629"/>
          <c:h val="0.9116602746309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explosion val="0"/>
          <c:dPt>
            <c:idx val="0"/>
            <c:bubble3D val="0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5469125"/>
                  <c:y val="-0.45564377517680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9"/>
                      <c:h val="0.438689588193478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rgbClr val="6770E3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6.6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022686"/>
          <c:y val="0.0361389785600688"/>
          <c:w val="0.607773516420629"/>
          <c:h val="0.9116602746309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explosion val="0"/>
          <c:dPt>
            <c:idx val="0"/>
            <c:bubble3D val="0"/>
            <c:explosion val="4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5469125"/>
                  <c:y val="-0.45564377517680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9"/>
                      <c:h val="0.438689588193478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022686"/>
          <c:y val="0.0361389785600688"/>
          <c:w val="0.607773516420629"/>
          <c:h val="0.9116602746309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explosion val="0"/>
          <c:dPt>
            <c:idx val="0"/>
            <c:bubble3D val="0"/>
            <c:explosion val="3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5469125"/>
                  <c:y val="-0.45564377517680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9"/>
                      <c:h val="0.438689588193478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9.6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系列2</c:v>
                </c:pt>
              </c:strCache>
            </c:strRef>
          </c:tx>
          <c:spPr>
            <a:solidFill>
              <a:srgbClr val="46285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Lbls>
            <c:dLbl>
              <c:idx val="0"/>
              <c:delete val="1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  <c:pt idx="5">
                  <c:v>类别6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3.3</c:v>
                </c:pt>
                <c:pt idx="1">
                  <c:v>2.5</c:v>
                </c:pt>
                <c:pt idx="2">
                  <c:v>3.5</c:v>
                </c:pt>
                <c:pt idx="3">
                  <c:v>4.2</c:v>
                </c:pt>
                <c:pt idx="4">
                  <c:v>5.7</c:v>
                </c:pt>
                <c:pt idx="5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3"/>
        <c:axId val="185360384"/>
        <c:axId val="185361920"/>
      </c:barChart>
      <c:catAx>
        <c:axId val="1853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85361920"/>
        <c:crosses val="autoZero"/>
        <c:auto val="0"/>
        <c:lblAlgn val="l"/>
        <c:lblOffset val="100"/>
        <c:noMultiLvlLbl val="0"/>
      </c:catAx>
      <c:valAx>
        <c:axId val="185361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8536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rgbClr val="18A89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84360960"/>
        <c:axId val="184383744"/>
      </c:lineChart>
      <c:catAx>
        <c:axId val="18436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84383744"/>
        <c:crosses val="autoZero"/>
        <c:auto val="1"/>
        <c:lblAlgn val="ctr"/>
        <c:lblOffset val="100"/>
        <c:noMultiLvlLbl val="0"/>
      </c:catAx>
      <c:valAx>
        <c:axId val="184383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4360960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BEB5E-E52B-41F1-922C-342DC9DF2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C6535-753D-4CCF-B7FC-2DED07F572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E40EB-676B-4129-923F-375DC81D8F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4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microsoft.com/office/2007/relationships/hdphoto" Target="../media/image9.wdp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15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chart" Target="../charts/chart5.xml"/></Relationships>
</file>

<file path=ppt/slides/_rels/slide16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3.jpeg"/></Relationships>
</file>

<file path=ppt/slides/_rels/slide17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9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chart" Target="../charts/chart6.xm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4"/>
            <a:ext cx="12192000" cy="51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5483" y="-27383"/>
            <a:ext cx="12200658" cy="5109792"/>
          </a:xfrm>
          <a:prstGeom prst="rect">
            <a:avLst/>
          </a:prstGeom>
          <a:solidFill>
            <a:srgbClr val="5C6D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609" y="5082408"/>
            <a:ext cx="12200658" cy="1802976"/>
          </a:xfrm>
          <a:prstGeom prst="rect">
            <a:avLst/>
          </a:prstGeom>
          <a:solidFill>
            <a:srgbClr val="EAEA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燕尾形 11"/>
          <p:cNvSpPr>
            <a:spLocks noChangeArrowheads="1"/>
          </p:cNvSpPr>
          <p:nvPr/>
        </p:nvSpPr>
        <p:spPr bwMode="auto">
          <a:xfrm>
            <a:off x="9012674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燕尾形 36"/>
          <p:cNvSpPr>
            <a:spLocks noChangeArrowheads="1"/>
          </p:cNvSpPr>
          <p:nvPr/>
        </p:nvSpPr>
        <p:spPr bwMode="auto">
          <a:xfrm flipH="1">
            <a:off x="3001243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85419" y="3703042"/>
            <a:ext cx="719684" cy="719684"/>
            <a:chOff x="4585419" y="3703042"/>
            <a:chExt cx="719684" cy="719684"/>
          </a:xfrm>
        </p:grpSpPr>
        <p:sp>
          <p:nvSpPr>
            <p:cNvPr id="22" name="椭圆 21"/>
            <p:cNvSpPr/>
            <p:nvPr/>
          </p:nvSpPr>
          <p:spPr>
            <a:xfrm>
              <a:off x="4585419" y="3703042"/>
              <a:ext cx="719684" cy="719684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4743766" y="3905248"/>
              <a:ext cx="401608" cy="397088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37547" y="3703042"/>
            <a:ext cx="714955" cy="714955"/>
            <a:chOff x="5737547" y="3703042"/>
            <a:chExt cx="714955" cy="714955"/>
          </a:xfrm>
        </p:grpSpPr>
        <p:sp>
          <p:nvSpPr>
            <p:cNvPr id="25" name="椭圆 24"/>
            <p:cNvSpPr/>
            <p:nvPr/>
          </p:nvSpPr>
          <p:spPr>
            <a:xfrm>
              <a:off x="5737547" y="3703042"/>
              <a:ext cx="714955" cy="714955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37"/>
            <p:cNvGrpSpPr/>
            <p:nvPr/>
          </p:nvGrpSpPr>
          <p:grpSpPr bwMode="auto">
            <a:xfrm>
              <a:off x="5845886" y="3868032"/>
              <a:ext cx="493879" cy="398149"/>
              <a:chOff x="316517" y="428157"/>
              <a:chExt cx="763002" cy="615108"/>
            </a:xfrm>
          </p:grpSpPr>
          <p:sp>
            <p:nvSpPr>
              <p:cNvPr id="27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B4B7BE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avLst/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4B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2" name="标题 4"/>
          <p:cNvSpPr txBox="1"/>
          <p:nvPr/>
        </p:nvSpPr>
        <p:spPr>
          <a:xfrm>
            <a:off x="4612310" y="1066726"/>
            <a:ext cx="2925437" cy="17142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dirty="0" smtClean="0">
                <a:solidFill>
                  <a:srgbClr val="B4B7BE"/>
                </a:solidFill>
                <a:latin typeface="Impact MT Std" pitchFamily="34" charset="0"/>
              </a:rPr>
              <a:t>2019</a:t>
            </a:r>
            <a:endParaRPr lang="zh-CN" altLang="en-US" sz="8800" dirty="0">
              <a:solidFill>
                <a:srgbClr val="B4B7BE"/>
              </a:solidFill>
              <a:latin typeface="Impact MT Std" pitchFamily="34" charset="0"/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2209155" y="2348880"/>
            <a:ext cx="7632848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 smtClean="0">
                <a:solidFill>
                  <a:srgbClr val="B4B7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最新工作总结报告模板</a:t>
            </a:r>
            <a:endParaRPr lang="zh-CN" altLang="en-US" sz="5400" b="1" dirty="0">
              <a:solidFill>
                <a:srgbClr val="B4B7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039464"/>
            <a:ext cx="12195175" cy="45719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698481" y="4689140"/>
            <a:ext cx="792088" cy="792088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标题 4"/>
          <p:cNvSpPr txBox="1"/>
          <p:nvPr/>
        </p:nvSpPr>
        <p:spPr>
          <a:xfrm>
            <a:off x="5519126" y="4689140"/>
            <a:ext cx="114976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chemeClr val="bg1"/>
                </a:solidFill>
                <a:latin typeface="Impact MT Std" pitchFamily="34" charset="0"/>
              </a:rPr>
              <a:t>START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39" name="文本框 29"/>
          <p:cNvSpPr txBox="1"/>
          <p:nvPr/>
        </p:nvSpPr>
        <p:spPr>
          <a:xfrm>
            <a:off x="5173979" y="6042775"/>
            <a:ext cx="2291759" cy="337185"/>
          </a:xfrm>
          <a:prstGeom prst="rect">
            <a:avLst/>
          </a:prstGeom>
          <a:noFill/>
          <a:ln>
            <a:solidFill>
              <a:srgbClr val="FC4B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 dirty="0" smtClean="0">
                <a:solidFill>
                  <a:srgbClr val="FC4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spc="300" dirty="0">
              <a:solidFill>
                <a:srgbClr val="FC4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48857" y="3703042"/>
            <a:ext cx="720081" cy="720081"/>
            <a:chOff x="3448857" y="3703042"/>
            <a:chExt cx="720081" cy="720081"/>
          </a:xfrm>
        </p:grpSpPr>
        <p:sp>
          <p:nvSpPr>
            <p:cNvPr id="11" name="椭圆 10"/>
            <p:cNvSpPr/>
            <p:nvPr/>
          </p:nvSpPr>
          <p:spPr>
            <a:xfrm>
              <a:off x="3448857" y="3703042"/>
              <a:ext cx="720081" cy="720081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95204" y="3808793"/>
              <a:ext cx="437633" cy="525616"/>
              <a:chOff x="5501727" y="1556792"/>
              <a:chExt cx="1019228" cy="1224136"/>
            </a:xfrm>
            <a:solidFill>
              <a:srgbClr val="B4B7BE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6169595" y="1700808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8113811" y="3717032"/>
            <a:ext cx="694337" cy="694337"/>
            <a:chOff x="8113811" y="3717032"/>
            <a:chExt cx="694337" cy="694337"/>
          </a:xfrm>
        </p:grpSpPr>
        <p:sp>
          <p:nvSpPr>
            <p:cNvPr id="50" name="椭圆 49"/>
            <p:cNvSpPr/>
            <p:nvPr/>
          </p:nvSpPr>
          <p:spPr>
            <a:xfrm>
              <a:off x="8113811" y="371703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9"/>
            <p:cNvSpPr>
              <a:spLocks noChangeAspect="1" noEditPoints="1" noChangeArrowheads="1"/>
            </p:cNvSpPr>
            <p:nvPr/>
          </p:nvSpPr>
          <p:spPr bwMode="auto">
            <a:xfrm>
              <a:off x="8226760" y="3856523"/>
              <a:ext cx="480992" cy="438697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941387" y="3703042"/>
            <a:ext cx="694337" cy="694337"/>
            <a:chOff x="6941387" y="3703042"/>
            <a:chExt cx="694337" cy="694337"/>
          </a:xfrm>
        </p:grpSpPr>
        <p:sp>
          <p:nvSpPr>
            <p:cNvPr id="30" name="椭圆 29"/>
            <p:cNvSpPr/>
            <p:nvPr/>
          </p:nvSpPr>
          <p:spPr>
            <a:xfrm>
              <a:off x="6941387" y="370304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116"/>
            <p:cNvGrpSpPr/>
            <p:nvPr/>
          </p:nvGrpSpPr>
          <p:grpSpPr bwMode="auto">
            <a:xfrm>
              <a:off x="7039431" y="3776818"/>
              <a:ext cx="448698" cy="525518"/>
              <a:chOff x="0" y="0"/>
              <a:chExt cx="1223776" cy="1433216"/>
            </a:xfrm>
            <a:solidFill>
              <a:srgbClr val="B4B7BE"/>
            </a:solidFill>
          </p:grpSpPr>
          <p:grpSp>
            <p:nvGrpSpPr>
              <p:cNvPr id="55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57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6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64" name="Kevin Kern - Sundial Dreams - 纯音乐版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25222" y="-78614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1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51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51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32" grpId="0"/>
      <p:bldP spid="33" grpId="0"/>
      <p:bldP spid="34" grpId="0" animBg="1"/>
      <p:bldP spid="35" grpId="0" animBg="1"/>
      <p:bldP spid="36" grpId="0"/>
      <p:bldP spid="3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313611" y="2130422"/>
            <a:ext cx="1796700" cy="1976578"/>
            <a:chOff x="5987173" y="3044094"/>
            <a:chExt cx="1796700" cy="1976578"/>
          </a:xfrm>
        </p:grpSpPr>
        <p:sp>
          <p:nvSpPr>
            <p:cNvPr id="21" name="任意多边形 20"/>
            <p:cNvSpPr/>
            <p:nvPr/>
          </p:nvSpPr>
          <p:spPr>
            <a:xfrm>
              <a:off x="5987173" y="3044094"/>
              <a:ext cx="1796700" cy="1976578"/>
            </a:xfrm>
            <a:custGeom>
              <a:avLst/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8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62"/>
            <p:cNvSpPr txBox="1"/>
            <p:nvPr/>
          </p:nvSpPr>
          <p:spPr>
            <a:xfrm>
              <a:off x="6329723" y="3989043"/>
              <a:ext cx="1237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805209" y="4237317"/>
            <a:ext cx="8840202" cy="0"/>
          </a:xfrm>
          <a:prstGeom prst="line">
            <a:avLst/>
          </a:prstGeom>
          <a:ln>
            <a:solidFill>
              <a:srgbClr val="5C6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1705099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572211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123724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21036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153659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933134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425179" y="2358613"/>
            <a:ext cx="1575740" cy="1759852"/>
            <a:chOff x="2940476" y="3272285"/>
            <a:chExt cx="1575740" cy="1759852"/>
          </a:xfrm>
        </p:grpSpPr>
        <p:sp>
          <p:nvSpPr>
            <p:cNvPr id="32" name="任意多边形 31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3513033" y="3586933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59"/>
            <p:cNvSpPr txBox="1"/>
            <p:nvPr/>
          </p:nvSpPr>
          <p:spPr>
            <a:xfrm>
              <a:off x="3102008" y="4128107"/>
              <a:ext cx="1357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66519" y="1564983"/>
            <a:ext cx="2369358" cy="2553482"/>
            <a:chOff x="4078604" y="2478655"/>
            <a:chExt cx="2369358" cy="2553482"/>
          </a:xfrm>
        </p:grpSpPr>
        <p:sp>
          <p:nvSpPr>
            <p:cNvPr id="38" name="任意多边形 37"/>
            <p:cNvSpPr/>
            <p:nvPr/>
          </p:nvSpPr>
          <p:spPr>
            <a:xfrm>
              <a:off x="4078604" y="2478655"/>
              <a:ext cx="2369358" cy="2553482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614176" y="3268683"/>
              <a:ext cx="1562853" cy="1004204"/>
              <a:chOff x="4716874" y="2621791"/>
              <a:chExt cx="1562853" cy="1004204"/>
            </a:xfrm>
          </p:grpSpPr>
          <p:sp>
            <p:nvSpPr>
              <p:cNvPr id="40" name="KSO_Shape"/>
              <p:cNvSpPr/>
              <p:nvPr/>
            </p:nvSpPr>
            <p:spPr bwMode="auto">
              <a:xfrm>
                <a:off x="5143687" y="2621791"/>
                <a:ext cx="441100" cy="441836"/>
              </a:xfrm>
              <a:custGeom>
                <a:avLst/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20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60"/>
              <p:cNvSpPr txBox="1"/>
              <p:nvPr/>
            </p:nvSpPr>
            <p:spPr>
              <a:xfrm>
                <a:off x="4716874" y="3225885"/>
                <a:ext cx="156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8079085" y="2113837"/>
            <a:ext cx="1834926" cy="1997677"/>
            <a:chOff x="7567273" y="3027509"/>
            <a:chExt cx="1834926" cy="1997677"/>
          </a:xfrm>
        </p:grpSpPr>
        <p:sp>
          <p:nvSpPr>
            <p:cNvPr id="43" name="任意多边形 42"/>
            <p:cNvSpPr/>
            <p:nvPr/>
          </p:nvSpPr>
          <p:spPr>
            <a:xfrm>
              <a:off x="7567273" y="3027509"/>
              <a:ext cx="1834926" cy="1997677"/>
            </a:xfrm>
            <a:custGeom>
              <a:avLst/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63"/>
            <p:cNvSpPr txBox="1"/>
            <p:nvPr/>
          </p:nvSpPr>
          <p:spPr>
            <a:xfrm>
              <a:off x="7925165" y="3989043"/>
              <a:ext cx="1477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2281163" y="4406100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319633" y="43651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313611" y="43651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136057" y="43651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4" name="图表 53"/>
          <p:cNvGraphicFramePr/>
          <p:nvPr/>
        </p:nvGraphicFramePr>
        <p:xfrm>
          <a:off x="5895347" y="2021193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5" name="图表 54"/>
          <p:cNvGraphicFramePr/>
          <p:nvPr/>
        </p:nvGraphicFramePr>
        <p:xfrm>
          <a:off x="1124902" y="2021193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6" name="图表 55"/>
          <p:cNvGraphicFramePr/>
          <p:nvPr/>
        </p:nvGraphicFramePr>
        <p:xfrm>
          <a:off x="1124902" y="4120589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7" name="图表 56"/>
          <p:cNvGraphicFramePr/>
          <p:nvPr/>
        </p:nvGraphicFramePr>
        <p:xfrm>
          <a:off x="5881562" y="4120589"/>
          <a:ext cx="2178749" cy="137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8" name="组合 57"/>
          <p:cNvGrpSpPr/>
          <p:nvPr/>
        </p:nvGrpSpPr>
        <p:grpSpPr>
          <a:xfrm>
            <a:off x="2782323" y="2207341"/>
            <a:ext cx="3167053" cy="1205798"/>
            <a:chOff x="2654868" y="2413000"/>
            <a:chExt cx="2768032" cy="1053878"/>
          </a:xfrm>
        </p:grpSpPr>
        <p:sp>
          <p:nvSpPr>
            <p:cNvPr id="59" name="文本框 25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743878" y="2782332"/>
              <a:ext cx="2679022" cy="684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580553" y="2204865"/>
            <a:ext cx="3167052" cy="1225460"/>
            <a:chOff x="2654868" y="2413000"/>
            <a:chExt cx="2768032" cy="1071063"/>
          </a:xfrm>
        </p:grpSpPr>
        <p:sp>
          <p:nvSpPr>
            <p:cNvPr id="62" name="文本框 32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743878" y="2782332"/>
              <a:ext cx="2679022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786518" y="4306737"/>
            <a:ext cx="3167053" cy="1205798"/>
            <a:chOff x="2654868" y="2413000"/>
            <a:chExt cx="2768032" cy="1053878"/>
          </a:xfrm>
        </p:grpSpPr>
        <p:sp>
          <p:nvSpPr>
            <p:cNvPr id="65" name="文本框 35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743878" y="2782332"/>
              <a:ext cx="2679022" cy="684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611054" y="4306737"/>
            <a:ext cx="3167053" cy="1205798"/>
            <a:chOff x="2654868" y="2413000"/>
            <a:chExt cx="2768032" cy="1053878"/>
          </a:xfrm>
        </p:grpSpPr>
        <p:sp>
          <p:nvSpPr>
            <p:cNvPr id="68" name="文本框 38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2743878" y="2782332"/>
              <a:ext cx="2679022" cy="684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Graphic spid="54" grpId="0">
        <p:bldAsOne/>
      </p:bldGraphic>
      <p:bldGraphic spid="55" grpId="0">
        <p:bldAsOne/>
      </p:bldGraphic>
      <p:bldGraphic spid="56" grpId="0">
        <p:bldAsOne/>
      </p:bldGraphic>
      <p:bldGraphic spid="5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肘形连接符 47"/>
          <p:cNvCxnSpPr>
            <a:stCxn id="52" idx="6"/>
            <a:endCxn id="78" idx="2"/>
          </p:cNvCxnSpPr>
          <p:nvPr/>
        </p:nvCxnSpPr>
        <p:spPr>
          <a:xfrm>
            <a:off x="4820547" y="2088460"/>
            <a:ext cx="5359962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4064547" y="1710460"/>
            <a:ext cx="756000" cy="756000"/>
            <a:chOff x="4534974" y="2492893"/>
            <a:chExt cx="756000" cy="756000"/>
          </a:xfrm>
        </p:grpSpPr>
        <p:sp>
          <p:nvSpPr>
            <p:cNvPr id="52" name="椭圆 51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55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  <p:sp>
            <p:nvSpPr>
              <p:cNvPr id="56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</p:grpSp>
      </p:grpSp>
      <p:cxnSp>
        <p:nvCxnSpPr>
          <p:cNvPr id="57" name="肘形连接符 56"/>
          <p:cNvCxnSpPr>
            <a:stCxn id="59" idx="6"/>
            <a:endCxn id="80" idx="2"/>
          </p:cNvCxnSpPr>
          <p:nvPr/>
        </p:nvCxnSpPr>
        <p:spPr>
          <a:xfrm>
            <a:off x="4820547" y="4275092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064547" y="3897092"/>
            <a:ext cx="756000" cy="756000"/>
            <a:chOff x="4534974" y="4368345"/>
            <a:chExt cx="756000" cy="756000"/>
          </a:xfrm>
        </p:grpSpPr>
        <p:sp>
          <p:nvSpPr>
            <p:cNvPr id="59" name="椭圆 58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" name="肘形连接符 60"/>
          <p:cNvCxnSpPr>
            <a:stCxn id="63" idx="6"/>
            <a:endCxn id="79" idx="2"/>
          </p:cNvCxnSpPr>
          <p:nvPr/>
        </p:nvCxnSpPr>
        <p:spPr>
          <a:xfrm>
            <a:off x="4820547" y="3181776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4064547" y="2803776"/>
            <a:ext cx="756000" cy="756000"/>
            <a:chOff x="4534974" y="3430619"/>
            <a:chExt cx="756000" cy="756000"/>
          </a:xfrm>
        </p:grpSpPr>
        <p:sp>
          <p:nvSpPr>
            <p:cNvPr id="63" name="椭圆 62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4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65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66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67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</p:grpSp>
      </p:grpSp>
      <p:cxnSp>
        <p:nvCxnSpPr>
          <p:cNvPr id="68" name="直接连接符 67"/>
          <p:cNvCxnSpPr>
            <a:endCxn id="70" idx="6"/>
          </p:cNvCxnSpPr>
          <p:nvPr/>
        </p:nvCxnSpPr>
        <p:spPr>
          <a:xfrm flipH="1" flipV="1">
            <a:off x="4820547" y="5368407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4064547" y="4990407"/>
            <a:ext cx="756000" cy="756000"/>
            <a:chOff x="4534974" y="5306072"/>
            <a:chExt cx="756000" cy="756000"/>
          </a:xfrm>
        </p:grpSpPr>
        <p:sp>
          <p:nvSpPr>
            <p:cNvPr id="70" name="椭圆 69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72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3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4" name="任意多边形 73"/>
          <p:cNvSpPr/>
          <p:nvPr/>
        </p:nvSpPr>
        <p:spPr>
          <a:xfrm>
            <a:off x="9733958" y="2004588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>
            <a:off x="8499942" y="3781607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7265924" y="4541708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>
            <a:off x="5276258" y="5080381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10180509" y="3041430"/>
            <a:ext cx="288000" cy="288000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946493" y="4022849"/>
            <a:ext cx="288000" cy="288000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7712475" y="4662823"/>
            <a:ext cx="288000" cy="288000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6100633" y="5229841"/>
            <a:ext cx="288000" cy="288000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2707479" y="163178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457616" y="201176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707479" y="2733604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457616" y="311358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707479" y="3835425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457616" y="421540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707479" y="4937246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457616" y="5317223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9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74" grpId="0" animBg="1"/>
      <p:bldP spid="75" grpId="0" animBg="1"/>
      <p:bldP spid="76" grpId="0" animBg="1"/>
      <p:bldP spid="77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en-US" altLang="zh-CN" sz="36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</a:endParaRPr>
            </a:p>
          </p:txBody>
        </p:sp>
        <p:grpSp>
          <p:nvGrpSpPr>
            <p:cNvPr id="35" name="组合 37"/>
            <p:cNvGrpSpPr/>
            <p:nvPr/>
          </p:nvGrpSpPr>
          <p:grpSpPr bwMode="auto">
            <a:xfrm>
              <a:off x="2828794" y="2060848"/>
              <a:ext cx="1165843" cy="939864"/>
              <a:chOff x="316517" y="428157"/>
              <a:chExt cx="763002" cy="615108"/>
            </a:xfrm>
          </p:grpSpPr>
          <p:sp>
            <p:nvSpPr>
              <p:cNvPr id="36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5C6D7D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5C6D7D"/>
                  </a:solidFill>
                </a:endParaRPr>
              </a:p>
            </p:txBody>
          </p:sp>
          <p:sp>
            <p:nvSpPr>
              <p:cNvPr id="37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avLst/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6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5C6D7D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99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9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99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17"/>
          <p:cNvSpPr>
            <a:spLocks noEditPoints="1"/>
          </p:cNvSpPr>
          <p:nvPr/>
        </p:nvSpPr>
        <p:spPr bwMode="auto">
          <a:xfrm>
            <a:off x="4552170" y="1649665"/>
            <a:ext cx="584586" cy="467174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Freeform 22"/>
          <p:cNvSpPr>
            <a:spLocks noEditPoints="1"/>
          </p:cNvSpPr>
          <p:nvPr/>
        </p:nvSpPr>
        <p:spPr bwMode="auto">
          <a:xfrm>
            <a:off x="6967389" y="1638075"/>
            <a:ext cx="518340" cy="51764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C4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Freeform 27"/>
          <p:cNvSpPr>
            <a:spLocks noEditPoints="1"/>
          </p:cNvSpPr>
          <p:nvPr/>
        </p:nvSpPr>
        <p:spPr bwMode="auto">
          <a:xfrm>
            <a:off x="9263685" y="1650385"/>
            <a:ext cx="689940" cy="493026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Freeform 62"/>
          <p:cNvSpPr>
            <a:spLocks noEditPoints="1"/>
          </p:cNvSpPr>
          <p:nvPr/>
        </p:nvSpPr>
        <p:spPr bwMode="auto">
          <a:xfrm>
            <a:off x="2112597" y="1590662"/>
            <a:ext cx="682183" cy="608193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FC4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文本框 70"/>
          <p:cNvSpPr txBox="1"/>
          <p:nvPr/>
        </p:nvSpPr>
        <p:spPr>
          <a:xfrm>
            <a:off x="1684245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73"/>
          <p:cNvSpPr txBox="1"/>
          <p:nvPr/>
        </p:nvSpPr>
        <p:spPr>
          <a:xfrm>
            <a:off x="4075020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76"/>
          <p:cNvSpPr txBox="1"/>
          <p:nvPr/>
        </p:nvSpPr>
        <p:spPr>
          <a:xfrm>
            <a:off x="6457116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4"/>
          <p:cNvSpPr/>
          <p:nvPr/>
        </p:nvSpPr>
        <p:spPr>
          <a:xfrm flipH="1">
            <a:off x="1434513" y="2874114"/>
            <a:ext cx="2038350" cy="3075166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"/>
          <p:cNvSpPr/>
          <p:nvPr/>
        </p:nvSpPr>
        <p:spPr>
          <a:xfrm flipH="1">
            <a:off x="3819502" y="2874114"/>
            <a:ext cx="2038350" cy="3075166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"/>
          <p:cNvSpPr/>
          <p:nvPr/>
        </p:nvSpPr>
        <p:spPr>
          <a:xfrm flipH="1">
            <a:off x="6204491" y="2874114"/>
            <a:ext cx="2038350" cy="3075166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"/>
          <p:cNvSpPr/>
          <p:nvPr/>
        </p:nvSpPr>
        <p:spPr>
          <a:xfrm flipH="1">
            <a:off x="8589480" y="2874114"/>
            <a:ext cx="2038350" cy="3075166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文本框 78"/>
          <p:cNvSpPr txBox="1"/>
          <p:nvPr/>
        </p:nvSpPr>
        <p:spPr>
          <a:xfrm>
            <a:off x="8839212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434513" y="3110831"/>
            <a:ext cx="2038350" cy="2638424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3819502" y="3110832"/>
            <a:ext cx="2038350" cy="2638403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6204491" y="3110831"/>
            <a:ext cx="2038350" cy="2638404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8589480" y="3110832"/>
            <a:ext cx="2038350" cy="2638405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10550" r="21733" b="13050"/>
          <a:stretch>
            <a:fillRect/>
          </a:stretch>
        </p:blipFill>
        <p:spPr>
          <a:xfrm>
            <a:off x="1020003" y="1327170"/>
            <a:ext cx="5252720" cy="4766126"/>
          </a:xfrm>
          <a:prstGeom prst="rect">
            <a:avLst/>
          </a:prstGeom>
        </p:spPr>
      </p:pic>
      <p:graphicFrame>
        <p:nvGraphicFramePr>
          <p:cNvPr id="90" name="图表 89"/>
          <p:cNvGraphicFramePr/>
          <p:nvPr/>
        </p:nvGraphicFramePr>
        <p:xfrm>
          <a:off x="1737616" y="1898169"/>
          <a:ext cx="3925507" cy="271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91" name="组合 90"/>
          <p:cNvGrpSpPr/>
          <p:nvPr/>
        </p:nvGrpSpPr>
        <p:grpSpPr>
          <a:xfrm>
            <a:off x="6724279" y="1484784"/>
            <a:ext cx="1020054" cy="1020054"/>
            <a:chOff x="7326630" y="1433870"/>
            <a:chExt cx="1132466" cy="1132466"/>
          </a:xfrm>
        </p:grpSpPr>
        <p:grpSp>
          <p:nvGrpSpPr>
            <p:cNvPr id="92" name="组合 91"/>
            <p:cNvGrpSpPr/>
            <p:nvPr/>
          </p:nvGrpSpPr>
          <p:grpSpPr>
            <a:xfrm>
              <a:off x="7326630" y="1433870"/>
              <a:ext cx="1132466" cy="1132466"/>
              <a:chOff x="3798110" y="2832909"/>
              <a:chExt cx="1166781" cy="1166781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3798110" y="2832909"/>
                <a:ext cx="1166781" cy="1166781"/>
              </a:xfrm>
              <a:prstGeom prst="ellipse">
                <a:avLst/>
              </a:prstGeom>
              <a:solidFill>
                <a:schemeClr val="bg1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931196" y="2965995"/>
                <a:ext cx="900609" cy="900609"/>
              </a:xfrm>
              <a:prstGeom prst="ellipse">
                <a:avLst/>
              </a:prstGeom>
              <a:solidFill>
                <a:srgbClr val="5C6D7D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7716388" y="1786934"/>
              <a:ext cx="411163" cy="363538"/>
              <a:chOff x="1997076" y="9024938"/>
              <a:chExt cx="411163" cy="363538"/>
            </a:xfrm>
            <a:solidFill>
              <a:srgbClr val="F9F9F9"/>
            </a:solidFill>
          </p:grpSpPr>
          <p:sp>
            <p:nvSpPr>
              <p:cNvPr id="94" name="Freeform 1044"/>
              <p:cNvSpPr>
                <a:spLocks noEditPoints="1"/>
              </p:cNvSpPr>
              <p:nvPr/>
            </p:nvSpPr>
            <p:spPr bwMode="auto">
              <a:xfrm>
                <a:off x="1997076" y="9024938"/>
                <a:ext cx="282575" cy="363538"/>
              </a:xfrm>
              <a:custGeom>
                <a:avLst/>
                <a:gdLst>
                  <a:gd name="T0" fmla="*/ 55 w 110"/>
                  <a:gd name="T1" fmla="*/ 62 h 142"/>
                  <a:gd name="T2" fmla="*/ 0 w 110"/>
                  <a:gd name="T3" fmla="*/ 138 h 142"/>
                  <a:gd name="T4" fmla="*/ 0 w 110"/>
                  <a:gd name="T5" fmla="*/ 142 h 142"/>
                  <a:gd name="T6" fmla="*/ 110 w 110"/>
                  <a:gd name="T7" fmla="*/ 142 h 142"/>
                  <a:gd name="T8" fmla="*/ 110 w 110"/>
                  <a:gd name="T9" fmla="*/ 138 h 142"/>
                  <a:gd name="T10" fmla="*/ 55 w 110"/>
                  <a:gd name="T11" fmla="*/ 62 h 142"/>
                  <a:gd name="T12" fmla="*/ 56 w 110"/>
                  <a:gd name="T13" fmla="*/ 55 h 142"/>
                  <a:gd name="T14" fmla="*/ 84 w 110"/>
                  <a:gd name="T15" fmla="*/ 27 h 142"/>
                  <a:gd name="T16" fmla="*/ 56 w 110"/>
                  <a:gd name="T17" fmla="*/ 0 h 142"/>
                  <a:gd name="T18" fmla="*/ 28 w 110"/>
                  <a:gd name="T19" fmla="*/ 27 h 142"/>
                  <a:gd name="T20" fmla="*/ 56 w 110"/>
                  <a:gd name="T21" fmla="*/ 5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142">
                    <a:moveTo>
                      <a:pt x="55" y="62"/>
                    </a:moveTo>
                    <a:cubicBezTo>
                      <a:pt x="25" y="62"/>
                      <a:pt x="0" y="96"/>
                      <a:pt x="0" y="138"/>
                    </a:cubicBezTo>
                    <a:cubicBezTo>
                      <a:pt x="0" y="139"/>
                      <a:pt x="0" y="140"/>
                      <a:pt x="0" y="142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0"/>
                      <a:pt x="110" y="139"/>
                      <a:pt x="110" y="138"/>
                    </a:cubicBezTo>
                    <a:cubicBezTo>
                      <a:pt x="110" y="96"/>
                      <a:pt x="86" y="62"/>
                      <a:pt x="55" y="62"/>
                    </a:cubicBezTo>
                    <a:close/>
                    <a:moveTo>
                      <a:pt x="56" y="55"/>
                    </a:moveTo>
                    <a:cubicBezTo>
                      <a:pt x="71" y="55"/>
                      <a:pt x="84" y="42"/>
                      <a:pt x="84" y="27"/>
                    </a:cubicBezTo>
                    <a:cubicBezTo>
                      <a:pt x="84" y="12"/>
                      <a:pt x="71" y="0"/>
                      <a:pt x="56" y="0"/>
                    </a:cubicBezTo>
                    <a:cubicBezTo>
                      <a:pt x="40" y="0"/>
                      <a:pt x="28" y="12"/>
                      <a:pt x="28" y="27"/>
                    </a:cubicBezTo>
                    <a:cubicBezTo>
                      <a:pt x="28" y="42"/>
                      <a:pt x="40" y="55"/>
                      <a:pt x="5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045"/>
              <p:cNvSpPr>
                <a:spLocks noEditPoints="1"/>
              </p:cNvSpPr>
              <p:nvPr/>
            </p:nvSpPr>
            <p:spPr bwMode="auto">
              <a:xfrm>
                <a:off x="2266951" y="9144001"/>
                <a:ext cx="141288" cy="244475"/>
              </a:xfrm>
              <a:custGeom>
                <a:avLst/>
                <a:gdLst>
                  <a:gd name="T0" fmla="*/ 18 w 55"/>
                  <a:gd name="T1" fmla="*/ 42 h 95"/>
                  <a:gd name="T2" fmla="*/ 10 w 55"/>
                  <a:gd name="T3" fmla="*/ 43 h 95"/>
                  <a:gd name="T4" fmla="*/ 21 w 55"/>
                  <a:gd name="T5" fmla="*/ 91 h 95"/>
                  <a:gd name="T6" fmla="*/ 21 w 55"/>
                  <a:gd name="T7" fmla="*/ 95 h 95"/>
                  <a:gd name="T8" fmla="*/ 55 w 55"/>
                  <a:gd name="T9" fmla="*/ 95 h 95"/>
                  <a:gd name="T10" fmla="*/ 55 w 55"/>
                  <a:gd name="T11" fmla="*/ 92 h 95"/>
                  <a:gd name="T12" fmla="*/ 18 w 55"/>
                  <a:gd name="T13" fmla="*/ 42 h 95"/>
                  <a:gd name="T14" fmla="*/ 37 w 55"/>
                  <a:gd name="T15" fmla="*/ 18 h 95"/>
                  <a:gd name="T16" fmla="*/ 18 w 55"/>
                  <a:gd name="T17" fmla="*/ 0 h 95"/>
                  <a:gd name="T18" fmla="*/ 0 w 55"/>
                  <a:gd name="T19" fmla="*/ 18 h 95"/>
                  <a:gd name="T20" fmla="*/ 18 w 55"/>
                  <a:gd name="T21" fmla="*/ 37 h 95"/>
                  <a:gd name="T22" fmla="*/ 37 w 55"/>
                  <a:gd name="T23" fmla="*/ 1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95">
                    <a:moveTo>
                      <a:pt x="18" y="42"/>
                    </a:moveTo>
                    <a:cubicBezTo>
                      <a:pt x="15" y="42"/>
                      <a:pt x="13" y="42"/>
                      <a:pt x="10" y="43"/>
                    </a:cubicBezTo>
                    <a:cubicBezTo>
                      <a:pt x="17" y="56"/>
                      <a:pt x="21" y="73"/>
                      <a:pt x="21" y="91"/>
                    </a:cubicBezTo>
                    <a:cubicBezTo>
                      <a:pt x="21" y="92"/>
                      <a:pt x="21" y="93"/>
                      <a:pt x="21" y="95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5" y="94"/>
                      <a:pt x="55" y="93"/>
                      <a:pt x="55" y="92"/>
                    </a:cubicBezTo>
                    <a:cubicBezTo>
                      <a:pt x="55" y="64"/>
                      <a:pt x="38" y="42"/>
                      <a:pt x="18" y="42"/>
                    </a:cubicBezTo>
                    <a:close/>
                    <a:moveTo>
                      <a:pt x="37" y="18"/>
                    </a:moveTo>
                    <a:cubicBezTo>
                      <a:pt x="37" y="8"/>
                      <a:pt x="29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7"/>
                      <a:pt x="18" y="37"/>
                    </a:cubicBezTo>
                    <a:cubicBezTo>
                      <a:pt x="29" y="37"/>
                      <a:pt x="37" y="28"/>
                      <a:pt x="3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6728772" y="3119874"/>
            <a:ext cx="1020054" cy="1020054"/>
            <a:chOff x="7331123" y="3307483"/>
            <a:chExt cx="1132466" cy="1132466"/>
          </a:xfrm>
        </p:grpSpPr>
        <p:grpSp>
          <p:nvGrpSpPr>
            <p:cNvPr id="99" name="组合 98"/>
            <p:cNvGrpSpPr/>
            <p:nvPr/>
          </p:nvGrpSpPr>
          <p:grpSpPr>
            <a:xfrm>
              <a:off x="7331123" y="3307483"/>
              <a:ext cx="1132466" cy="1132466"/>
              <a:chOff x="3798110" y="2832909"/>
              <a:chExt cx="1166781" cy="1166781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3798110" y="2832909"/>
                <a:ext cx="1166781" cy="1166781"/>
              </a:xfrm>
              <a:prstGeom prst="ellipse">
                <a:avLst/>
              </a:prstGeom>
              <a:solidFill>
                <a:srgbClr val="F9F9F9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3931196" y="2965995"/>
                <a:ext cx="900609" cy="900609"/>
              </a:xfrm>
              <a:prstGeom prst="ellipse">
                <a:avLst/>
              </a:prstGeom>
              <a:solidFill>
                <a:srgbClr val="5C6D7D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0" name="Freeform 372"/>
            <p:cNvSpPr/>
            <p:nvPr/>
          </p:nvSpPr>
          <p:spPr bwMode="auto">
            <a:xfrm>
              <a:off x="7631139" y="3645548"/>
              <a:ext cx="508454" cy="513028"/>
            </a:xfrm>
            <a:custGeom>
              <a:avLst/>
              <a:gdLst>
                <a:gd name="T0" fmla="*/ 282 w 288"/>
                <a:gd name="T1" fmla="*/ 54 h 288"/>
                <a:gd name="T2" fmla="*/ 243 w 288"/>
                <a:gd name="T3" fmla="*/ 79 h 288"/>
                <a:gd name="T4" fmla="*/ 209 w 288"/>
                <a:gd name="T5" fmla="*/ 45 h 288"/>
                <a:gd name="T6" fmla="*/ 233 w 288"/>
                <a:gd name="T7" fmla="*/ 6 h 288"/>
                <a:gd name="T8" fmla="*/ 227 w 288"/>
                <a:gd name="T9" fmla="*/ 0 h 288"/>
                <a:gd name="T10" fmla="*/ 162 w 288"/>
                <a:gd name="T11" fmla="*/ 65 h 288"/>
                <a:gd name="T12" fmla="*/ 167 w 288"/>
                <a:gd name="T13" fmla="*/ 85 h 288"/>
                <a:gd name="T14" fmla="*/ 84 w 288"/>
                <a:gd name="T15" fmla="*/ 168 h 288"/>
                <a:gd name="T16" fmla="*/ 65 w 288"/>
                <a:gd name="T17" fmla="*/ 162 h 288"/>
                <a:gd name="T18" fmla="*/ 0 w 288"/>
                <a:gd name="T19" fmla="*/ 228 h 288"/>
                <a:gd name="T20" fmla="*/ 6 w 288"/>
                <a:gd name="T21" fmla="*/ 234 h 288"/>
                <a:gd name="T22" fmla="*/ 45 w 288"/>
                <a:gd name="T23" fmla="*/ 209 h 288"/>
                <a:gd name="T24" fmla="*/ 79 w 288"/>
                <a:gd name="T25" fmla="*/ 243 h 288"/>
                <a:gd name="T26" fmla="*/ 54 w 288"/>
                <a:gd name="T27" fmla="*/ 282 h 288"/>
                <a:gd name="T28" fmla="*/ 60 w 288"/>
                <a:gd name="T29" fmla="*/ 288 h 288"/>
                <a:gd name="T30" fmla="*/ 125 w 288"/>
                <a:gd name="T31" fmla="*/ 223 h 288"/>
                <a:gd name="T32" fmla="*/ 120 w 288"/>
                <a:gd name="T33" fmla="*/ 204 h 288"/>
                <a:gd name="T34" fmla="*/ 204 w 288"/>
                <a:gd name="T35" fmla="*/ 120 h 288"/>
                <a:gd name="T36" fmla="*/ 222 w 288"/>
                <a:gd name="T37" fmla="*/ 126 h 288"/>
                <a:gd name="T38" fmla="*/ 287 w 288"/>
                <a:gd name="T39" fmla="*/ 60 h 288"/>
                <a:gd name="T40" fmla="*/ 282 w 288"/>
                <a:gd name="T41" fmla="*/ 5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8">
                  <a:moveTo>
                    <a:pt x="282" y="54"/>
                  </a:moveTo>
                  <a:cubicBezTo>
                    <a:pt x="255" y="81"/>
                    <a:pt x="259" y="79"/>
                    <a:pt x="243" y="79"/>
                  </a:cubicBezTo>
                  <a:cubicBezTo>
                    <a:pt x="230" y="79"/>
                    <a:pt x="209" y="58"/>
                    <a:pt x="209" y="45"/>
                  </a:cubicBezTo>
                  <a:cubicBezTo>
                    <a:pt x="209" y="28"/>
                    <a:pt x="206" y="33"/>
                    <a:pt x="233" y="6"/>
                  </a:cubicBezTo>
                  <a:cubicBezTo>
                    <a:pt x="231" y="4"/>
                    <a:pt x="227" y="0"/>
                    <a:pt x="227" y="0"/>
                  </a:cubicBezTo>
                  <a:cubicBezTo>
                    <a:pt x="194" y="1"/>
                    <a:pt x="162" y="32"/>
                    <a:pt x="162" y="65"/>
                  </a:cubicBezTo>
                  <a:cubicBezTo>
                    <a:pt x="162" y="71"/>
                    <a:pt x="164" y="78"/>
                    <a:pt x="167" y="8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78" y="164"/>
                    <a:pt x="71" y="162"/>
                    <a:pt x="65" y="162"/>
                  </a:cubicBezTo>
                  <a:cubicBezTo>
                    <a:pt x="32" y="162"/>
                    <a:pt x="0" y="194"/>
                    <a:pt x="0" y="228"/>
                  </a:cubicBezTo>
                  <a:cubicBezTo>
                    <a:pt x="0" y="228"/>
                    <a:pt x="4" y="231"/>
                    <a:pt x="6" y="234"/>
                  </a:cubicBezTo>
                  <a:cubicBezTo>
                    <a:pt x="33" y="207"/>
                    <a:pt x="28" y="209"/>
                    <a:pt x="45" y="209"/>
                  </a:cubicBezTo>
                  <a:cubicBezTo>
                    <a:pt x="58" y="209"/>
                    <a:pt x="79" y="230"/>
                    <a:pt x="79" y="243"/>
                  </a:cubicBezTo>
                  <a:cubicBezTo>
                    <a:pt x="79" y="260"/>
                    <a:pt x="82" y="255"/>
                    <a:pt x="54" y="282"/>
                  </a:cubicBezTo>
                  <a:cubicBezTo>
                    <a:pt x="56" y="284"/>
                    <a:pt x="60" y="288"/>
                    <a:pt x="60" y="288"/>
                  </a:cubicBezTo>
                  <a:cubicBezTo>
                    <a:pt x="94" y="287"/>
                    <a:pt x="125" y="256"/>
                    <a:pt x="125" y="223"/>
                  </a:cubicBezTo>
                  <a:cubicBezTo>
                    <a:pt x="125" y="217"/>
                    <a:pt x="123" y="210"/>
                    <a:pt x="120" y="204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10" y="124"/>
                    <a:pt x="216" y="126"/>
                    <a:pt x="222" y="126"/>
                  </a:cubicBezTo>
                  <a:cubicBezTo>
                    <a:pt x="256" y="126"/>
                    <a:pt x="288" y="94"/>
                    <a:pt x="287" y="60"/>
                  </a:cubicBezTo>
                  <a:cubicBezTo>
                    <a:pt x="287" y="60"/>
                    <a:pt x="284" y="56"/>
                    <a:pt x="282" y="54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728772" y="4704050"/>
            <a:ext cx="1020054" cy="1020054"/>
            <a:chOff x="7331123" y="5143770"/>
            <a:chExt cx="1132466" cy="1132466"/>
          </a:xfrm>
        </p:grpSpPr>
        <p:sp>
          <p:nvSpPr>
            <p:cNvPr id="104" name="椭圆 103"/>
            <p:cNvSpPr/>
            <p:nvPr/>
          </p:nvSpPr>
          <p:spPr>
            <a:xfrm>
              <a:off x="7331123" y="5143770"/>
              <a:ext cx="1132466" cy="1132466"/>
            </a:xfrm>
            <a:prstGeom prst="ellipse">
              <a:avLst/>
            </a:prstGeom>
            <a:solidFill>
              <a:srgbClr val="F9F9F9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7460295" y="5272942"/>
              <a:ext cx="874122" cy="874122"/>
            </a:xfrm>
            <a:prstGeom prst="ellipse">
              <a:avLst/>
            </a:prstGeom>
            <a:solidFill>
              <a:srgbClr val="5C6D7D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7642648" y="5455776"/>
              <a:ext cx="508454" cy="508454"/>
              <a:chOff x="1219200" y="2732088"/>
              <a:chExt cx="279400" cy="279400"/>
            </a:xfrm>
            <a:solidFill>
              <a:srgbClr val="F9F9F9"/>
            </a:solidFill>
          </p:grpSpPr>
          <p:sp>
            <p:nvSpPr>
              <p:cNvPr id="107" name="Freeform 375"/>
              <p:cNvSpPr>
                <a:spLocks noEditPoints="1"/>
              </p:cNvSpPr>
              <p:nvPr/>
            </p:nvSpPr>
            <p:spPr bwMode="auto">
              <a:xfrm>
                <a:off x="1219200" y="2732088"/>
                <a:ext cx="279400" cy="279400"/>
              </a:xfrm>
              <a:custGeom>
                <a:avLst/>
                <a:gdLst>
                  <a:gd name="T0" fmla="*/ 144 w 289"/>
                  <a:gd name="T1" fmla="*/ 0 h 288"/>
                  <a:gd name="T2" fmla="*/ 0 w 289"/>
                  <a:gd name="T3" fmla="*/ 144 h 288"/>
                  <a:gd name="T4" fmla="*/ 144 w 289"/>
                  <a:gd name="T5" fmla="*/ 288 h 288"/>
                  <a:gd name="T6" fmla="*/ 289 w 289"/>
                  <a:gd name="T7" fmla="*/ 144 h 288"/>
                  <a:gd name="T8" fmla="*/ 144 w 289"/>
                  <a:gd name="T9" fmla="*/ 0 h 288"/>
                  <a:gd name="T10" fmla="*/ 144 w 289"/>
                  <a:gd name="T11" fmla="*/ 267 h 288"/>
                  <a:gd name="T12" fmla="*/ 21 w 289"/>
                  <a:gd name="T13" fmla="*/ 144 h 288"/>
                  <a:gd name="T14" fmla="*/ 144 w 289"/>
                  <a:gd name="T15" fmla="*/ 20 h 288"/>
                  <a:gd name="T16" fmla="*/ 268 w 289"/>
                  <a:gd name="T17" fmla="*/ 144 h 288"/>
                  <a:gd name="T18" fmla="*/ 144 w 289"/>
                  <a:gd name="T19" fmla="*/ 26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88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8"/>
                      <a:pt x="144" y="288"/>
                    </a:cubicBezTo>
                    <a:cubicBezTo>
                      <a:pt x="224" y="288"/>
                      <a:pt x="289" y="224"/>
                      <a:pt x="289" y="144"/>
                    </a:cubicBezTo>
                    <a:cubicBezTo>
                      <a:pt x="289" y="64"/>
                      <a:pt x="224" y="0"/>
                      <a:pt x="144" y="0"/>
                    </a:cubicBezTo>
                    <a:close/>
                    <a:moveTo>
                      <a:pt x="144" y="267"/>
                    </a:moveTo>
                    <a:cubicBezTo>
                      <a:pt x="76" y="267"/>
                      <a:pt x="21" y="212"/>
                      <a:pt x="21" y="144"/>
                    </a:cubicBezTo>
                    <a:cubicBezTo>
                      <a:pt x="21" y="76"/>
                      <a:pt x="76" y="20"/>
                      <a:pt x="144" y="20"/>
                    </a:cubicBezTo>
                    <a:cubicBezTo>
                      <a:pt x="213" y="20"/>
                      <a:pt x="268" y="76"/>
                      <a:pt x="268" y="144"/>
                    </a:cubicBezTo>
                    <a:cubicBezTo>
                      <a:pt x="268" y="212"/>
                      <a:pt x="213" y="267"/>
                      <a:pt x="144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76"/>
              <p:cNvSpPr/>
              <p:nvPr/>
            </p:nvSpPr>
            <p:spPr bwMode="auto">
              <a:xfrm>
                <a:off x="1365250" y="2884488"/>
                <a:ext cx="14288" cy="36513"/>
              </a:xfrm>
              <a:custGeom>
                <a:avLst/>
                <a:gdLst>
                  <a:gd name="T0" fmla="*/ 0 w 15"/>
                  <a:gd name="T1" fmla="*/ 0 h 38"/>
                  <a:gd name="T2" fmla="*/ 0 w 15"/>
                  <a:gd name="T3" fmla="*/ 38 h 38"/>
                  <a:gd name="T4" fmla="*/ 15 w 15"/>
                  <a:gd name="T5" fmla="*/ 20 h 38"/>
                  <a:gd name="T6" fmla="*/ 0 w 15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5" y="33"/>
                      <a:pt x="15" y="20"/>
                    </a:cubicBezTo>
                    <a:cubicBezTo>
                      <a:pt x="15" y="7"/>
                      <a:pt x="5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77"/>
              <p:cNvSpPr/>
              <p:nvPr/>
            </p:nvSpPr>
            <p:spPr bwMode="auto">
              <a:xfrm>
                <a:off x="1339850" y="2819401"/>
                <a:ext cx="14288" cy="34925"/>
              </a:xfrm>
              <a:custGeom>
                <a:avLst/>
                <a:gdLst>
                  <a:gd name="T0" fmla="*/ 0 w 15"/>
                  <a:gd name="T1" fmla="*/ 17 h 36"/>
                  <a:gd name="T2" fmla="*/ 15 w 15"/>
                  <a:gd name="T3" fmla="*/ 36 h 36"/>
                  <a:gd name="T4" fmla="*/ 15 w 15"/>
                  <a:gd name="T5" fmla="*/ 0 h 36"/>
                  <a:gd name="T6" fmla="*/ 0 w 15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6">
                    <a:moveTo>
                      <a:pt x="0" y="17"/>
                    </a:moveTo>
                    <a:cubicBezTo>
                      <a:pt x="0" y="29"/>
                      <a:pt x="10" y="34"/>
                      <a:pt x="15" y="3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0" y="4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78"/>
              <p:cNvSpPr>
                <a:spLocks noEditPoints="1"/>
              </p:cNvSpPr>
              <p:nvPr/>
            </p:nvSpPr>
            <p:spPr bwMode="auto">
              <a:xfrm>
                <a:off x="1247775" y="2759076"/>
                <a:ext cx="222250" cy="223838"/>
              </a:xfrm>
              <a:custGeom>
                <a:avLst/>
                <a:gdLst>
                  <a:gd name="T0" fmla="*/ 115 w 231"/>
                  <a:gd name="T1" fmla="*/ 0 h 231"/>
                  <a:gd name="T2" fmla="*/ 0 w 231"/>
                  <a:gd name="T3" fmla="*/ 116 h 231"/>
                  <a:gd name="T4" fmla="*/ 115 w 231"/>
                  <a:gd name="T5" fmla="*/ 231 h 231"/>
                  <a:gd name="T6" fmla="*/ 231 w 231"/>
                  <a:gd name="T7" fmla="*/ 116 h 231"/>
                  <a:gd name="T8" fmla="*/ 115 w 231"/>
                  <a:gd name="T9" fmla="*/ 0 h 231"/>
                  <a:gd name="T10" fmla="*/ 123 w 231"/>
                  <a:gd name="T11" fmla="*/ 192 h 231"/>
                  <a:gd name="T12" fmla="*/ 123 w 231"/>
                  <a:gd name="T13" fmla="*/ 202 h 231"/>
                  <a:gd name="T14" fmla="*/ 119 w 231"/>
                  <a:gd name="T15" fmla="*/ 207 h 231"/>
                  <a:gd name="T16" fmla="*/ 114 w 231"/>
                  <a:gd name="T17" fmla="*/ 207 h 231"/>
                  <a:gd name="T18" fmla="*/ 110 w 231"/>
                  <a:gd name="T19" fmla="*/ 202 h 231"/>
                  <a:gd name="T20" fmla="*/ 110 w 231"/>
                  <a:gd name="T21" fmla="*/ 192 h 231"/>
                  <a:gd name="T22" fmla="*/ 71 w 231"/>
                  <a:gd name="T23" fmla="*/ 181 h 231"/>
                  <a:gd name="T24" fmla="*/ 72 w 231"/>
                  <a:gd name="T25" fmla="*/ 179 h 231"/>
                  <a:gd name="T26" fmla="*/ 78 w 231"/>
                  <a:gd name="T27" fmla="*/ 160 h 231"/>
                  <a:gd name="T28" fmla="*/ 80 w 231"/>
                  <a:gd name="T29" fmla="*/ 158 h 231"/>
                  <a:gd name="T30" fmla="*/ 110 w 231"/>
                  <a:gd name="T31" fmla="*/ 168 h 231"/>
                  <a:gd name="T32" fmla="*/ 110 w 231"/>
                  <a:gd name="T33" fmla="*/ 125 h 231"/>
                  <a:gd name="T34" fmla="*/ 71 w 231"/>
                  <a:gd name="T35" fmla="*/ 82 h 231"/>
                  <a:gd name="T36" fmla="*/ 110 w 231"/>
                  <a:gd name="T37" fmla="*/ 40 h 231"/>
                  <a:gd name="T38" fmla="*/ 110 w 231"/>
                  <a:gd name="T39" fmla="*/ 29 h 231"/>
                  <a:gd name="T40" fmla="*/ 114 w 231"/>
                  <a:gd name="T41" fmla="*/ 25 h 231"/>
                  <a:gd name="T42" fmla="*/ 119 w 231"/>
                  <a:gd name="T43" fmla="*/ 25 h 231"/>
                  <a:gd name="T44" fmla="*/ 123 w 231"/>
                  <a:gd name="T45" fmla="*/ 29 h 231"/>
                  <a:gd name="T46" fmla="*/ 123 w 231"/>
                  <a:gd name="T47" fmla="*/ 40 h 231"/>
                  <a:gd name="T48" fmla="*/ 158 w 231"/>
                  <a:gd name="T49" fmla="*/ 53 h 231"/>
                  <a:gd name="T50" fmla="*/ 157 w 231"/>
                  <a:gd name="T51" fmla="*/ 55 h 231"/>
                  <a:gd name="T52" fmla="*/ 151 w 231"/>
                  <a:gd name="T53" fmla="*/ 70 h 231"/>
                  <a:gd name="T54" fmla="*/ 149 w 231"/>
                  <a:gd name="T55" fmla="*/ 72 h 231"/>
                  <a:gd name="T56" fmla="*/ 123 w 231"/>
                  <a:gd name="T57" fmla="*/ 63 h 231"/>
                  <a:gd name="T58" fmla="*/ 123 w 231"/>
                  <a:gd name="T59" fmla="*/ 104 h 231"/>
                  <a:gd name="T60" fmla="*/ 162 w 231"/>
                  <a:gd name="T61" fmla="*/ 149 h 231"/>
                  <a:gd name="T62" fmla="*/ 123 w 231"/>
                  <a:gd name="T63" fmla="*/ 19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1" h="231">
                    <a:moveTo>
                      <a:pt x="115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1"/>
                      <a:pt x="115" y="231"/>
                    </a:cubicBezTo>
                    <a:cubicBezTo>
                      <a:pt x="179" y="231"/>
                      <a:pt x="231" y="180"/>
                      <a:pt x="231" y="116"/>
                    </a:cubicBezTo>
                    <a:cubicBezTo>
                      <a:pt x="231" y="52"/>
                      <a:pt x="179" y="0"/>
                      <a:pt x="115" y="0"/>
                    </a:cubicBezTo>
                    <a:close/>
                    <a:moveTo>
                      <a:pt x="123" y="192"/>
                    </a:moveTo>
                    <a:cubicBezTo>
                      <a:pt x="123" y="202"/>
                      <a:pt x="123" y="202"/>
                      <a:pt x="123" y="202"/>
                    </a:cubicBezTo>
                    <a:cubicBezTo>
                      <a:pt x="123" y="206"/>
                      <a:pt x="123" y="207"/>
                      <a:pt x="119" y="207"/>
                    </a:cubicBezTo>
                    <a:cubicBezTo>
                      <a:pt x="114" y="207"/>
                      <a:pt x="114" y="207"/>
                      <a:pt x="114" y="207"/>
                    </a:cubicBezTo>
                    <a:cubicBezTo>
                      <a:pt x="110" y="207"/>
                      <a:pt x="110" y="206"/>
                      <a:pt x="110" y="20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2" y="192"/>
                      <a:pt x="71" y="187"/>
                      <a:pt x="71" y="181"/>
                    </a:cubicBezTo>
                    <a:cubicBezTo>
                      <a:pt x="71" y="180"/>
                      <a:pt x="71" y="180"/>
                      <a:pt x="72" y="179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79" y="158"/>
                      <a:pt x="80" y="158"/>
                    </a:cubicBezTo>
                    <a:cubicBezTo>
                      <a:pt x="81" y="158"/>
                      <a:pt x="96" y="167"/>
                      <a:pt x="110" y="168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96" y="119"/>
                      <a:pt x="71" y="111"/>
                      <a:pt x="71" y="82"/>
                    </a:cubicBezTo>
                    <a:cubicBezTo>
                      <a:pt x="71" y="50"/>
                      <a:pt x="99" y="40"/>
                      <a:pt x="110" y="4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5"/>
                      <a:pt x="110" y="25"/>
                      <a:pt x="114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23" y="25"/>
                      <a:pt x="123" y="25"/>
                      <a:pt x="123" y="2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30" y="40"/>
                      <a:pt x="158" y="45"/>
                      <a:pt x="158" y="53"/>
                    </a:cubicBezTo>
                    <a:cubicBezTo>
                      <a:pt x="158" y="54"/>
                      <a:pt x="158" y="54"/>
                      <a:pt x="157" y="55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0" y="71"/>
                      <a:pt x="150" y="72"/>
                      <a:pt x="149" y="72"/>
                    </a:cubicBezTo>
                    <a:cubicBezTo>
                      <a:pt x="147" y="72"/>
                      <a:pt x="133" y="63"/>
                      <a:pt x="123" y="63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38" y="111"/>
                      <a:pt x="162" y="121"/>
                      <a:pt x="162" y="149"/>
                    </a:cubicBezTo>
                    <a:cubicBezTo>
                      <a:pt x="162" y="180"/>
                      <a:pt x="138" y="190"/>
                      <a:pt x="12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1" name="文本框 56"/>
          <p:cNvSpPr txBox="1"/>
          <p:nvPr/>
        </p:nvSpPr>
        <p:spPr>
          <a:xfrm>
            <a:off x="7876407" y="1485300"/>
            <a:ext cx="261366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" name="文本框 57"/>
          <p:cNvSpPr txBox="1"/>
          <p:nvPr/>
        </p:nvSpPr>
        <p:spPr>
          <a:xfrm>
            <a:off x="7876407" y="3151790"/>
            <a:ext cx="261366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3" name="文本框 58"/>
          <p:cNvSpPr txBox="1"/>
          <p:nvPr/>
        </p:nvSpPr>
        <p:spPr>
          <a:xfrm>
            <a:off x="7876407" y="4734523"/>
            <a:ext cx="261366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Graphic spid="90" grpId="0">
        <p:bldAsOne/>
      </p:bldGraphic>
      <p:bldP spid="111" grpId="0"/>
      <p:bldP spid="112" grpId="0"/>
      <p:bldP spid="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777107" y="1199176"/>
            <a:ext cx="4013321" cy="4966128"/>
            <a:chOff x="865232" y="1286330"/>
            <a:chExt cx="4013321" cy="4966128"/>
          </a:xfrm>
        </p:grpSpPr>
        <p:pic>
          <p:nvPicPr>
            <p:cNvPr id="30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31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32" name="矩形 31"/>
          <p:cNvSpPr/>
          <p:nvPr/>
        </p:nvSpPr>
        <p:spPr>
          <a:xfrm>
            <a:off x="6029365" y="2006790"/>
            <a:ext cx="3848125" cy="472433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3089" y="2085270"/>
            <a:ext cx="152604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29362" y="2554579"/>
            <a:ext cx="3496976" cy="472433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TextBox 34"/>
          <p:cNvSpPr txBox="1"/>
          <p:nvPr/>
        </p:nvSpPr>
        <p:spPr>
          <a:xfrm>
            <a:off x="6083088" y="2633059"/>
            <a:ext cx="159805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29364" y="3102368"/>
            <a:ext cx="3848125" cy="472433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TextBox 36"/>
          <p:cNvSpPr txBox="1"/>
          <p:nvPr/>
        </p:nvSpPr>
        <p:spPr>
          <a:xfrm>
            <a:off x="6083089" y="3180848"/>
            <a:ext cx="1598057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029362" y="3650156"/>
            <a:ext cx="4320721" cy="472433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TextBox 38"/>
          <p:cNvSpPr txBox="1"/>
          <p:nvPr/>
        </p:nvSpPr>
        <p:spPr>
          <a:xfrm>
            <a:off x="6083088" y="3728636"/>
            <a:ext cx="159805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029362" y="1459000"/>
            <a:ext cx="4117605" cy="472433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TextBox 40"/>
          <p:cNvSpPr txBox="1"/>
          <p:nvPr/>
        </p:nvSpPr>
        <p:spPr>
          <a:xfrm>
            <a:off x="6083087" y="1537480"/>
            <a:ext cx="1565402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029365" y="4197947"/>
            <a:ext cx="3192173" cy="472433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42"/>
          <p:cNvSpPr txBox="1"/>
          <p:nvPr/>
        </p:nvSpPr>
        <p:spPr>
          <a:xfrm>
            <a:off x="6083087" y="4276427"/>
            <a:ext cx="1511681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937993" y="4862639"/>
            <a:ext cx="1313170" cy="430885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5923981" y="5246131"/>
            <a:ext cx="2475849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请在这里输入您的详细介绍和文字信息，表达标题的含义和意思。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564320" y="4862639"/>
            <a:ext cx="1313170" cy="430885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8550308" y="5246131"/>
            <a:ext cx="2475849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请在这里输入您的详细介绍和文字信息，表达标题的含义和意思。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TextBox 40"/>
          <p:cNvSpPr txBox="1"/>
          <p:nvPr/>
        </p:nvSpPr>
        <p:spPr>
          <a:xfrm>
            <a:off x="8432380" y="1537480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40"/>
          <p:cNvSpPr txBox="1"/>
          <p:nvPr/>
        </p:nvSpPr>
        <p:spPr>
          <a:xfrm>
            <a:off x="8432380" y="2085270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40"/>
          <p:cNvSpPr txBox="1"/>
          <p:nvPr/>
        </p:nvSpPr>
        <p:spPr>
          <a:xfrm>
            <a:off x="8432380" y="2633059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40"/>
          <p:cNvSpPr txBox="1"/>
          <p:nvPr/>
        </p:nvSpPr>
        <p:spPr>
          <a:xfrm>
            <a:off x="8432380" y="3180848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40"/>
          <p:cNvSpPr txBox="1"/>
          <p:nvPr/>
        </p:nvSpPr>
        <p:spPr>
          <a:xfrm>
            <a:off x="8432380" y="3728636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40"/>
          <p:cNvSpPr txBox="1"/>
          <p:nvPr/>
        </p:nvSpPr>
        <p:spPr>
          <a:xfrm>
            <a:off x="8432380" y="4276427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666 3.48128E-6 L 1.05906 3.48128E-6 " pathEditMode="relative" rAng="0" ptsTypes="AA">
                                          <p:cBhvr>
                                            <p:cTn id="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3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3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3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3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3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3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3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3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3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3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3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3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3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3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5" dur="3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3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9" dur="3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1" presetID="1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8" grpId="0"/>
          <p:bldP spid="19" grpId="0"/>
          <p:bldP spid="32" grpId="0" animBg="1"/>
          <p:bldP spid="33" grpId="0"/>
          <p:bldP spid="35" grpId="0" animBg="1"/>
          <p:bldP spid="37" grpId="0"/>
          <p:bldP spid="53" grpId="0" animBg="1"/>
          <p:bldP spid="55" grpId="0"/>
          <p:bldP spid="56" grpId="0" animBg="1"/>
          <p:bldP spid="57" grpId="0"/>
          <p:bldP spid="58" grpId="0" animBg="1"/>
          <p:bldP spid="59" grpId="0"/>
          <p:bldP spid="60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666 3.48128E-6 L 1.05906 3.48128E-6 " pathEditMode="relative" rAng="0" ptsTypes="AA">
                                          <p:cBhvr>
                                            <p:cTn id="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3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3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3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3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3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3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3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3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3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3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3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3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3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3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5" dur="3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3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9" dur="3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1" presetID="1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8" grpId="0"/>
          <p:bldP spid="19" grpId="0"/>
          <p:bldP spid="32" grpId="0" animBg="1"/>
          <p:bldP spid="33" grpId="0"/>
          <p:bldP spid="35" grpId="0" animBg="1"/>
          <p:bldP spid="37" grpId="0"/>
          <p:bldP spid="53" grpId="0" animBg="1"/>
          <p:bldP spid="55" grpId="0"/>
          <p:bldP spid="56" grpId="0" animBg="1"/>
          <p:bldP spid="57" grpId="0"/>
          <p:bldP spid="58" grpId="0" animBg="1"/>
          <p:bldP spid="59" grpId="0"/>
          <p:bldP spid="60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878788" y="2090999"/>
            <a:ext cx="4768768" cy="4794385"/>
            <a:chOff x="3513680" y="1931126"/>
            <a:chExt cx="5164640" cy="5192384"/>
          </a:xfrm>
        </p:grpSpPr>
        <p:pic>
          <p:nvPicPr>
            <p:cNvPr id="39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3229"/>
            <a:stretch>
              <a:fillRect/>
            </a:stretch>
          </p:blipFill>
          <p:spPr bwMode="auto">
            <a:xfrm>
              <a:off x="3513680" y="1931126"/>
              <a:ext cx="5164640" cy="51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矩形 39"/>
            <p:cNvSpPr/>
            <p:nvPr/>
          </p:nvSpPr>
          <p:spPr>
            <a:xfrm>
              <a:off x="4405360" y="3112169"/>
              <a:ext cx="3276704" cy="4011341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534614" y="3409517"/>
            <a:ext cx="1484148" cy="1484148"/>
            <a:chOff x="3427660" y="3452388"/>
            <a:chExt cx="1484148" cy="1484148"/>
          </a:xfrm>
        </p:grpSpPr>
        <p:sp>
          <p:nvSpPr>
            <p:cNvPr id="42" name="椭圆 41"/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44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327338" y="4374293"/>
            <a:ext cx="1484148" cy="1484148"/>
            <a:chOff x="7270150" y="4604902"/>
            <a:chExt cx="1484148" cy="1484148"/>
          </a:xfrm>
        </p:grpSpPr>
        <p:sp>
          <p:nvSpPr>
            <p:cNvPr id="50" name="椭圆 49"/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形标注 50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8496746" y="1545515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496748" y="1996956"/>
            <a:ext cx="2119039" cy="8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799501" y="1527190"/>
            <a:ext cx="1484148" cy="1484148"/>
            <a:chOff x="7270150" y="1939337"/>
            <a:chExt cx="1484148" cy="1484148"/>
          </a:xfrm>
        </p:grpSpPr>
        <p:sp>
          <p:nvSpPr>
            <p:cNvPr id="56" name="椭圆 55"/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58" name="Freeform 112"/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avLst/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13"/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avLst/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0" name="矩形 59"/>
          <p:cNvSpPr/>
          <p:nvPr/>
        </p:nvSpPr>
        <p:spPr>
          <a:xfrm>
            <a:off x="8991728" y="4442224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8991730" y="4893665"/>
            <a:ext cx="2128332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059846" y="3401237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1486254" y="3852678"/>
            <a:ext cx="1886760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录入本图表的综合描述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说明，在此录入本图表的描述说明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2" grpId="0"/>
      <p:bldP spid="54" grpId="0"/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36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36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grpSp>
          <p:nvGrpSpPr>
            <p:cNvPr id="27" name="组合 116"/>
            <p:cNvGrpSpPr/>
            <p:nvPr/>
          </p:nvGrpSpPr>
          <p:grpSpPr bwMode="auto">
            <a:xfrm>
              <a:off x="2772760" y="1868182"/>
              <a:ext cx="1103629" cy="1292579"/>
              <a:chOff x="0" y="0"/>
              <a:chExt cx="1223776" cy="1433216"/>
            </a:xfrm>
            <a:solidFill>
              <a:srgbClr val="B4B7BE"/>
            </a:solidFill>
          </p:grpSpPr>
          <p:grpSp>
            <p:nvGrpSpPr>
              <p:cNvPr id="29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31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solidFill>
                  <a:srgbClr val="5C6D7D"/>
                </a:solidFill>
                <a:ln w="25400">
                  <a:solidFill>
                    <a:srgbClr val="5C6D7D"/>
                  </a:solidFill>
                  <a:beve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solidFill>
                  <a:srgbClr val="5C6D7D"/>
                </a:solidFill>
                <a:ln w="25400">
                  <a:solidFill>
                    <a:srgbClr val="5C6D7D"/>
                  </a:solidFill>
                  <a:beve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0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solidFill>
                <a:srgbClr val="5C6D7D"/>
              </a:solidFill>
              <a:ln w="25400">
                <a:solidFill>
                  <a:srgbClr val="5C6D7D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99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9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99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196223" y="1821901"/>
            <a:ext cx="5799554" cy="3375205"/>
            <a:chOff x="3196223" y="1821901"/>
            <a:chExt cx="5799554" cy="3375205"/>
          </a:xfrm>
        </p:grpSpPr>
        <p:pic>
          <p:nvPicPr>
            <p:cNvPr id="64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223" y="1821901"/>
              <a:ext cx="5799554" cy="3375205"/>
            </a:xfrm>
            <a:prstGeom prst="rect">
              <a:avLst/>
            </a:prstGeom>
          </p:spPr>
        </p:pic>
        <p:sp>
          <p:nvSpPr>
            <p:cNvPr id="65" name="矩形 64"/>
            <p:cNvSpPr/>
            <p:nvPr/>
          </p:nvSpPr>
          <p:spPr>
            <a:xfrm>
              <a:off x="3969522" y="2109484"/>
              <a:ext cx="4252955" cy="2697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6" name="图表 65"/>
          <p:cNvGraphicFramePr/>
          <p:nvPr/>
        </p:nvGraphicFramePr>
        <p:xfrm>
          <a:off x="3975914" y="2365376"/>
          <a:ext cx="4246563" cy="228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67" name="组合 66"/>
          <p:cNvGrpSpPr/>
          <p:nvPr/>
        </p:nvGrpSpPr>
        <p:grpSpPr>
          <a:xfrm>
            <a:off x="1309481" y="1980307"/>
            <a:ext cx="1000062" cy="2551927"/>
            <a:chOff x="3431595" y="1391426"/>
            <a:chExt cx="1000062" cy="2551927"/>
          </a:xfrm>
          <a:solidFill>
            <a:srgbClr val="EE8F4F"/>
          </a:solidFill>
        </p:grpSpPr>
        <p:sp>
          <p:nvSpPr>
            <p:cNvPr id="68" name="椭圆 67"/>
            <p:cNvSpPr/>
            <p:nvPr/>
          </p:nvSpPr>
          <p:spPr>
            <a:xfrm>
              <a:off x="3683977" y="1391426"/>
              <a:ext cx="457200" cy="457200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431595" y="1893842"/>
              <a:ext cx="1000062" cy="2049511"/>
              <a:chOff x="3431595" y="1893842"/>
              <a:chExt cx="1000062" cy="2049511"/>
            </a:xfrm>
            <a:grpFill/>
          </p:grpSpPr>
          <p:grpSp>
            <p:nvGrpSpPr>
              <p:cNvPr id="70" name="组合 69"/>
              <p:cNvGrpSpPr/>
              <p:nvPr/>
            </p:nvGrpSpPr>
            <p:grpSpPr>
              <a:xfrm>
                <a:off x="3431595" y="1893842"/>
                <a:ext cx="1000062" cy="1182733"/>
                <a:chOff x="3431595" y="1893842"/>
                <a:chExt cx="1000062" cy="1182733"/>
              </a:xfrm>
              <a:grpFill/>
            </p:grpSpPr>
            <p:sp>
              <p:nvSpPr>
                <p:cNvPr id="73" name="圆角矩形 72"/>
                <p:cNvSpPr/>
                <p:nvPr/>
              </p:nvSpPr>
              <p:spPr>
                <a:xfrm>
                  <a:off x="3533776" y="1893842"/>
                  <a:ext cx="759252" cy="449308"/>
                </a:xfrm>
                <a:prstGeom prst="roundRect">
                  <a:avLst>
                    <a:gd name="adj" fmla="val 37598"/>
                  </a:avLst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梯形 73"/>
                <p:cNvSpPr/>
                <p:nvPr/>
              </p:nvSpPr>
              <p:spPr>
                <a:xfrm>
                  <a:off x="3460725" y="2257425"/>
                  <a:ext cx="914400" cy="819150"/>
                </a:xfrm>
                <a:prstGeom prst="trapezoid">
                  <a:avLst/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圆角矩形 74"/>
                <p:cNvSpPr/>
                <p:nvPr/>
              </p:nvSpPr>
              <p:spPr>
                <a:xfrm rot="4306555">
                  <a:off x="3888774" y="2285733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7293445" flipV="1">
                  <a:off x="3093979" y="2235735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1" name="圆角矩形 70"/>
              <p:cNvSpPr/>
              <p:nvPr/>
            </p:nvSpPr>
            <p:spPr>
              <a:xfrm rot="5400000">
                <a:off x="3294625" y="3351778"/>
                <a:ext cx="975775" cy="207374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圆角矩形 71"/>
              <p:cNvSpPr/>
              <p:nvPr/>
            </p:nvSpPr>
            <p:spPr>
              <a:xfrm rot="5400000">
                <a:off x="3547425" y="3351779"/>
                <a:ext cx="975775" cy="207374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9938989" y="1933353"/>
            <a:ext cx="955772" cy="2598881"/>
            <a:chOff x="5527578" y="2220773"/>
            <a:chExt cx="955772" cy="2598881"/>
          </a:xfrm>
          <a:solidFill>
            <a:srgbClr val="0AE4C0"/>
          </a:solidFill>
        </p:grpSpPr>
        <p:sp>
          <p:nvSpPr>
            <p:cNvPr id="78" name="圆角矩形 77"/>
            <p:cNvSpPr/>
            <p:nvPr/>
          </p:nvSpPr>
          <p:spPr>
            <a:xfrm>
              <a:off x="5527578" y="2730718"/>
              <a:ext cx="955772" cy="460157"/>
            </a:xfrm>
            <a:prstGeom prst="roundRect">
              <a:avLst>
                <a:gd name="adj" fmla="val 27115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5765903" y="2220773"/>
              <a:ext cx="457200" cy="457200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圆角矩形 79"/>
            <p:cNvSpPr/>
            <p:nvPr/>
          </p:nvSpPr>
          <p:spPr>
            <a:xfrm rot="5400000">
              <a:off x="5165997" y="3168499"/>
              <a:ext cx="891533" cy="168371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圆角矩形 80"/>
            <p:cNvSpPr/>
            <p:nvPr/>
          </p:nvSpPr>
          <p:spPr>
            <a:xfrm rot="5400000">
              <a:off x="5953398" y="3168499"/>
              <a:ext cx="891533" cy="168371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5727803" y="3035720"/>
              <a:ext cx="549076" cy="914400"/>
            </a:xfrm>
            <a:prstGeom prst="rect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圆角矩形 82"/>
            <p:cNvSpPr/>
            <p:nvPr/>
          </p:nvSpPr>
          <p:spPr>
            <a:xfrm rot="5400000">
              <a:off x="5344801" y="4180924"/>
              <a:ext cx="1021730" cy="255727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 rot="5400000">
              <a:off x="5639973" y="4180925"/>
              <a:ext cx="1021730" cy="255727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文本框 29"/>
          <p:cNvSpPr txBox="1"/>
          <p:nvPr/>
        </p:nvSpPr>
        <p:spPr>
          <a:xfrm>
            <a:off x="973692" y="4547858"/>
            <a:ext cx="167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</a:rPr>
              <a:t>WOMAN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文本框 30"/>
          <p:cNvSpPr txBox="1"/>
          <p:nvPr/>
        </p:nvSpPr>
        <p:spPr>
          <a:xfrm>
            <a:off x="9569990" y="4547858"/>
            <a:ext cx="167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</a:rPr>
              <a:t>MAN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794250" y="1054100"/>
            <a:ext cx="2603500" cy="55880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35"/>
          <p:cNvSpPr txBox="1"/>
          <p:nvPr/>
        </p:nvSpPr>
        <p:spPr>
          <a:xfrm>
            <a:off x="4875893" y="1102667"/>
            <a:ext cx="244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数据对比图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36"/>
          <p:cNvSpPr txBox="1"/>
          <p:nvPr/>
        </p:nvSpPr>
        <p:spPr>
          <a:xfrm>
            <a:off x="1293449" y="5445224"/>
            <a:ext cx="9605101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Graphic spid="66" grpId="0">
        <p:bldAsOne/>
      </p:bldGraphic>
      <p:bldP spid="85" grpId="0"/>
      <p:bldP spid="86" grpId="0"/>
      <p:bldP spid="87" grpId="0" animBg="1"/>
      <p:bldP spid="88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5483" y="-27384"/>
            <a:ext cx="12200658" cy="68853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1057027" y="3779872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1057028" y="1760240"/>
            <a:ext cx="2016224" cy="2357643"/>
            <a:chOff x="2857226" y="1628800"/>
            <a:chExt cx="2016224" cy="2357643"/>
          </a:xfrm>
        </p:grpSpPr>
        <p:sp>
          <p:nvSpPr>
            <p:cNvPr id="98" name="矩形 97"/>
            <p:cNvSpPr/>
            <p:nvPr/>
          </p:nvSpPr>
          <p:spPr>
            <a:xfrm>
              <a:off x="2857226" y="1628800"/>
              <a:ext cx="2016224" cy="201622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99" name="等腰三角形 98"/>
            <p:cNvSpPr/>
            <p:nvPr/>
          </p:nvSpPr>
          <p:spPr>
            <a:xfrm rot="10800000">
              <a:off x="3667315" y="364502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11" name="标题 4"/>
          <p:cNvSpPr txBox="1"/>
          <p:nvPr/>
        </p:nvSpPr>
        <p:spPr>
          <a:xfrm>
            <a:off x="1552824" y="2971800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en-US" altLang="zh-CN" sz="2000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标题 4"/>
          <p:cNvSpPr txBox="1"/>
          <p:nvPr/>
        </p:nvSpPr>
        <p:spPr>
          <a:xfrm>
            <a:off x="1345061" y="4339952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3073252" y="1760240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14" name="组合 113"/>
          <p:cNvGrpSpPr/>
          <p:nvPr/>
        </p:nvGrpSpPr>
        <p:grpSpPr>
          <a:xfrm rot="10800000">
            <a:off x="3073254" y="3435086"/>
            <a:ext cx="2016224" cy="2362230"/>
            <a:chOff x="2857226" y="1628801"/>
            <a:chExt cx="2016224" cy="2339162"/>
          </a:xfrm>
        </p:grpSpPr>
        <p:sp>
          <p:nvSpPr>
            <p:cNvPr id="115" name="矩形 114"/>
            <p:cNvSpPr/>
            <p:nvPr/>
          </p:nvSpPr>
          <p:spPr>
            <a:xfrm>
              <a:off x="2857226" y="1628801"/>
              <a:ext cx="2016224" cy="199774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16" name="等腰三角形 115"/>
            <p:cNvSpPr/>
            <p:nvPr/>
          </p:nvSpPr>
          <p:spPr>
            <a:xfrm rot="10800000">
              <a:off x="3667315" y="362654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18" name="标题 4"/>
          <p:cNvSpPr txBox="1"/>
          <p:nvPr/>
        </p:nvSpPr>
        <p:spPr>
          <a:xfrm>
            <a:off x="3361285" y="2320320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1633092" y="2113270"/>
            <a:ext cx="936104" cy="936104"/>
            <a:chOff x="5441253" y="3720483"/>
            <a:chExt cx="936104" cy="936104"/>
          </a:xfrm>
        </p:grpSpPr>
        <p:sp>
          <p:nvSpPr>
            <p:cNvPr id="120" name="椭圆 119"/>
            <p:cNvSpPr/>
            <p:nvPr/>
          </p:nvSpPr>
          <p:spPr>
            <a:xfrm>
              <a:off x="5441253" y="3720483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21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5647217" y="3983496"/>
              <a:ext cx="522378" cy="516499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22" name="矩形 121"/>
          <p:cNvSpPr/>
          <p:nvPr/>
        </p:nvSpPr>
        <p:spPr>
          <a:xfrm>
            <a:off x="5089476" y="3779872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5089477" y="1760240"/>
            <a:ext cx="2016224" cy="2357643"/>
            <a:chOff x="2857226" y="1628800"/>
            <a:chExt cx="2016224" cy="2357643"/>
          </a:xfrm>
        </p:grpSpPr>
        <p:sp>
          <p:nvSpPr>
            <p:cNvPr id="124" name="矩形 123"/>
            <p:cNvSpPr/>
            <p:nvPr/>
          </p:nvSpPr>
          <p:spPr>
            <a:xfrm>
              <a:off x="2857226" y="1628800"/>
              <a:ext cx="2016224" cy="201622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25" name="等腰三角形 124"/>
            <p:cNvSpPr/>
            <p:nvPr/>
          </p:nvSpPr>
          <p:spPr>
            <a:xfrm rot="10800000">
              <a:off x="3667315" y="3645024"/>
              <a:ext cx="396045" cy="341419"/>
            </a:xfrm>
            <a:prstGeom prst="triangle">
              <a:avLst/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27" name="标题 4"/>
          <p:cNvSpPr txBox="1"/>
          <p:nvPr/>
        </p:nvSpPr>
        <p:spPr>
          <a:xfrm>
            <a:off x="5377510" y="4339952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5665542" y="2192288"/>
            <a:ext cx="936104" cy="936104"/>
            <a:chOff x="7465740" y="2060848"/>
            <a:chExt cx="936104" cy="936104"/>
          </a:xfrm>
        </p:grpSpPr>
        <p:sp>
          <p:nvSpPr>
            <p:cNvPr id="129" name="椭圆 128"/>
            <p:cNvSpPr/>
            <p:nvPr/>
          </p:nvSpPr>
          <p:spPr>
            <a:xfrm>
              <a:off x="7465740" y="2060848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grpSp>
          <p:nvGrpSpPr>
            <p:cNvPr id="130" name="组合 37"/>
            <p:cNvGrpSpPr/>
            <p:nvPr/>
          </p:nvGrpSpPr>
          <p:grpSpPr bwMode="auto">
            <a:xfrm>
              <a:off x="7607590" y="2276872"/>
              <a:ext cx="646645" cy="521304"/>
              <a:chOff x="316517" y="428157"/>
              <a:chExt cx="763002" cy="615108"/>
            </a:xfrm>
          </p:grpSpPr>
          <p:sp>
            <p:nvSpPr>
              <p:cNvPr id="131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5C6D7D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C4B41"/>
                  </a:solidFill>
                </a:endParaRPr>
              </a:p>
            </p:txBody>
          </p:sp>
          <p:sp>
            <p:nvSpPr>
              <p:cNvPr id="132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avLst/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6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C4B41"/>
                  </a:solidFill>
                </a:endParaRPr>
              </a:p>
            </p:txBody>
          </p:sp>
        </p:grpSp>
      </p:grpSp>
      <p:sp>
        <p:nvSpPr>
          <p:cNvPr id="133" name="矩形 132"/>
          <p:cNvSpPr/>
          <p:nvPr/>
        </p:nvSpPr>
        <p:spPr>
          <a:xfrm>
            <a:off x="7105701" y="1760240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34" name="组合 133"/>
          <p:cNvGrpSpPr/>
          <p:nvPr/>
        </p:nvGrpSpPr>
        <p:grpSpPr>
          <a:xfrm rot="10800000">
            <a:off x="7105703" y="3435086"/>
            <a:ext cx="2016224" cy="2362230"/>
            <a:chOff x="2857226" y="1628801"/>
            <a:chExt cx="2016224" cy="2339162"/>
          </a:xfrm>
        </p:grpSpPr>
        <p:sp>
          <p:nvSpPr>
            <p:cNvPr id="135" name="矩形 134"/>
            <p:cNvSpPr/>
            <p:nvPr/>
          </p:nvSpPr>
          <p:spPr>
            <a:xfrm>
              <a:off x="2857226" y="1628801"/>
              <a:ext cx="2016224" cy="199774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36" name="等腰三角形 135"/>
            <p:cNvSpPr/>
            <p:nvPr/>
          </p:nvSpPr>
          <p:spPr>
            <a:xfrm rot="10800000">
              <a:off x="3667315" y="362654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38" name="标题 4"/>
          <p:cNvSpPr txBox="1"/>
          <p:nvPr/>
        </p:nvSpPr>
        <p:spPr>
          <a:xfrm>
            <a:off x="7393734" y="2320320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9121923" y="3789040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9121924" y="1769408"/>
            <a:ext cx="2016224" cy="2357643"/>
            <a:chOff x="2857226" y="1628800"/>
            <a:chExt cx="2016224" cy="2357643"/>
          </a:xfrm>
        </p:grpSpPr>
        <p:sp>
          <p:nvSpPr>
            <p:cNvPr id="144" name="矩形 143"/>
            <p:cNvSpPr/>
            <p:nvPr/>
          </p:nvSpPr>
          <p:spPr>
            <a:xfrm>
              <a:off x="2857226" y="1628800"/>
              <a:ext cx="2016224" cy="201622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45" name="等腰三角形 144"/>
            <p:cNvSpPr/>
            <p:nvPr/>
          </p:nvSpPr>
          <p:spPr>
            <a:xfrm rot="10800000">
              <a:off x="3667315" y="364502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58" name="标题 4"/>
          <p:cNvSpPr txBox="1"/>
          <p:nvPr/>
        </p:nvSpPr>
        <p:spPr>
          <a:xfrm>
            <a:off x="9409957" y="4349120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13312" y="4085034"/>
            <a:ext cx="936104" cy="936104"/>
            <a:chOff x="1561083" y="2204864"/>
            <a:chExt cx="936104" cy="936104"/>
          </a:xfrm>
        </p:grpSpPr>
        <p:grpSp>
          <p:nvGrpSpPr>
            <p:cNvPr id="161" name="组合 160"/>
            <p:cNvGrpSpPr/>
            <p:nvPr/>
          </p:nvGrpSpPr>
          <p:grpSpPr>
            <a:xfrm>
              <a:off x="1757320" y="2396968"/>
              <a:ext cx="537577" cy="645657"/>
              <a:chOff x="5501727" y="1556792"/>
              <a:chExt cx="1019221" cy="1224136"/>
            </a:xfrm>
            <a:solidFill>
              <a:srgbClr val="FC4B41"/>
            </a:solidFill>
          </p:grpSpPr>
          <p:sp>
            <p:nvSpPr>
              <p:cNvPr id="162" name="矩形 161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6169588" y="1700809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9" name="椭圆 168"/>
            <p:cNvSpPr/>
            <p:nvPr/>
          </p:nvSpPr>
          <p:spPr>
            <a:xfrm>
              <a:off x="1561083" y="2204864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9625979" y="2097536"/>
            <a:ext cx="936104" cy="936104"/>
            <a:chOff x="9473702" y="4005064"/>
            <a:chExt cx="936104" cy="936104"/>
          </a:xfrm>
        </p:grpSpPr>
        <p:sp>
          <p:nvSpPr>
            <p:cNvPr id="140" name="椭圆 139"/>
            <p:cNvSpPr/>
            <p:nvPr/>
          </p:nvSpPr>
          <p:spPr>
            <a:xfrm>
              <a:off x="9473702" y="4005064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41" name="Freeform 9"/>
            <p:cNvSpPr>
              <a:spLocks noChangeAspect="1" noEditPoints="1" noChangeArrowheads="1"/>
            </p:cNvSpPr>
            <p:nvPr/>
          </p:nvSpPr>
          <p:spPr bwMode="auto">
            <a:xfrm>
              <a:off x="9625979" y="4193125"/>
              <a:ext cx="648473" cy="591451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5C6D7D"/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58919" y="4136504"/>
            <a:ext cx="936104" cy="936104"/>
            <a:chOff x="7658919" y="4136504"/>
            <a:chExt cx="936104" cy="936104"/>
          </a:xfrm>
        </p:grpSpPr>
        <p:grpSp>
          <p:nvGrpSpPr>
            <p:cNvPr id="175" name="组合 116"/>
            <p:cNvGrpSpPr/>
            <p:nvPr/>
          </p:nvGrpSpPr>
          <p:grpSpPr bwMode="auto">
            <a:xfrm>
              <a:off x="7762188" y="4220826"/>
              <a:ext cx="593567" cy="695190"/>
              <a:chOff x="0" y="0"/>
              <a:chExt cx="1223776" cy="1433216"/>
            </a:xfrm>
            <a:solidFill>
              <a:srgbClr val="B4B7BE"/>
            </a:solidFill>
          </p:grpSpPr>
          <p:grpSp>
            <p:nvGrpSpPr>
              <p:cNvPr id="176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78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solidFill>
                  <a:srgbClr val="5C6D7D"/>
                </a:solidFill>
                <a:ln w="25400">
                  <a:noFill/>
                  <a:beve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9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solidFill>
                  <a:srgbClr val="5C6D7D"/>
                </a:solidFill>
                <a:ln w="25400">
                  <a:noFill/>
                  <a:beve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7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solidFill>
                <a:srgbClr val="5C6D7D"/>
              </a:solidFill>
              <a:ln w="25400">
                <a:noFill/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1" name="椭圆 180"/>
            <p:cNvSpPr/>
            <p:nvPr/>
          </p:nvSpPr>
          <p:spPr>
            <a:xfrm>
              <a:off x="7658919" y="4136504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87" name="标题 4"/>
          <p:cNvSpPr txBox="1"/>
          <p:nvPr/>
        </p:nvSpPr>
        <p:spPr>
          <a:xfrm>
            <a:off x="3497040" y="5000600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en-US" altLang="zh-CN" sz="2000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标题 4"/>
          <p:cNvSpPr txBox="1"/>
          <p:nvPr/>
        </p:nvSpPr>
        <p:spPr>
          <a:xfrm>
            <a:off x="5513264" y="2996952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en-US" altLang="zh-CN" sz="2000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标题 4"/>
          <p:cNvSpPr txBox="1"/>
          <p:nvPr/>
        </p:nvSpPr>
        <p:spPr>
          <a:xfrm>
            <a:off x="7529488" y="5000600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4</a:t>
            </a:r>
            <a:endParaRPr lang="en-US" altLang="zh-CN" sz="2000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标题 4"/>
          <p:cNvSpPr txBox="1"/>
          <p:nvPr/>
        </p:nvSpPr>
        <p:spPr>
          <a:xfrm>
            <a:off x="9481963" y="2984376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5</a:t>
            </a:r>
            <a:endParaRPr lang="en-US" altLang="zh-CN" sz="2000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94" name="直接连接符 19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标题 4"/>
          <p:cNvSpPr txBox="1"/>
          <p:nvPr/>
        </p:nvSpPr>
        <p:spPr>
          <a:xfrm>
            <a:off x="-95101" y="296652"/>
            <a:ext cx="194421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B4B7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000" b="1" dirty="0">
              <a:solidFill>
                <a:srgbClr val="B4B7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矩形 200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11" dur="1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25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2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11" grpId="0"/>
      <p:bldP spid="112" grpId="0"/>
      <p:bldP spid="113" grpId="0" animBg="1"/>
      <p:bldP spid="118" grpId="0"/>
      <p:bldP spid="122" grpId="0" animBg="1"/>
      <p:bldP spid="127" grpId="0"/>
      <p:bldP spid="133" grpId="0" animBg="1"/>
      <p:bldP spid="138" grpId="0"/>
      <p:bldP spid="142" grpId="0" animBg="1"/>
      <p:bldP spid="158" grpId="0"/>
      <p:bldP spid="187" grpId="0"/>
      <p:bldP spid="188" grpId="0"/>
      <p:bldP spid="189" grpId="0"/>
      <p:bldP spid="190" grpId="0"/>
      <p:bldP spid="193" grpId="0" animBg="1"/>
      <p:bldP spid="197" grpId="0"/>
      <p:bldP spid="200" grpId="0" animBg="1"/>
      <p:bldP spid="2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648023" y="174646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35059" y="392557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782887" y="280286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等腰三角形 42"/>
          <p:cNvSpPr>
            <a:spLocks noChangeAspect="1" noChangeArrowheads="1"/>
          </p:cNvSpPr>
          <p:nvPr/>
        </p:nvSpPr>
        <p:spPr bwMode="auto">
          <a:xfrm rot="5400000" flipV="1">
            <a:off x="7339678" y="225540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FC4B41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635061" y="2161206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anose="020B0503020204020204" pitchFamily="34" charset="-122"/>
              </a:rPr>
              <a:t>的综合描述说明。</a:t>
            </a:r>
            <a:endParaRPr lang="zh-CN" altLang="en-US" sz="14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45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39678" y="4438471"/>
            <a:ext cx="239249" cy="206315"/>
          </a:xfrm>
          <a:prstGeom prst="triangle">
            <a:avLst>
              <a:gd name="adj" fmla="val 50000"/>
            </a:avLst>
          </a:prstGeom>
          <a:solidFill>
            <a:srgbClr val="FC4B41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7635061" y="4344278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说明，在此录入上述图表的综合描述说明，在此录入上述图表的综合描述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69367" y="330851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FC4B41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777107" y="3214314"/>
            <a:ext cx="244325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说明，在此录入上述图表的描述说明，在此录入上述图表的描述说明。在此录入上述图表的描述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形状 48"/>
          <p:cNvSpPr/>
          <p:nvPr/>
        </p:nvSpPr>
        <p:spPr>
          <a:xfrm>
            <a:off x="4635277" y="2731047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5C6D7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0" name="空心弧 49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5C6D7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p/>
        </p:txBody>
      </p:sp>
      <p:grpSp>
        <p:nvGrpSpPr>
          <p:cNvPr id="51" name="组合 50"/>
          <p:cNvGrpSpPr/>
          <p:nvPr/>
        </p:nvGrpSpPr>
        <p:grpSpPr>
          <a:xfrm rot="2736489">
            <a:off x="5853855" y="2268800"/>
            <a:ext cx="578227" cy="506765"/>
            <a:chOff x="4212441" y="1835306"/>
            <a:chExt cx="645570" cy="565784"/>
          </a:xfrm>
          <a:solidFill>
            <a:srgbClr val="5C6D7D"/>
          </a:solidFill>
        </p:grpSpPr>
        <p:sp>
          <p:nvSpPr>
            <p:cNvPr id="52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277283" y="3424611"/>
            <a:ext cx="554403" cy="442165"/>
            <a:chOff x="3009633" y="2833220"/>
            <a:chExt cx="591168" cy="471487"/>
          </a:xfrm>
          <a:solidFill>
            <a:srgbClr val="5C6D7D"/>
          </a:solidFill>
        </p:grpSpPr>
        <p:sp>
          <p:nvSpPr>
            <p:cNvPr id="58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64139" y="4479150"/>
            <a:ext cx="425157" cy="554407"/>
            <a:chOff x="6889388" y="2720789"/>
            <a:chExt cx="453350" cy="591172"/>
          </a:xfrm>
          <a:solidFill>
            <a:srgbClr val="5C6D7D"/>
          </a:solidFill>
        </p:grpSpPr>
        <p:sp>
          <p:nvSpPr>
            <p:cNvPr id="62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0" name="空心弧 89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5C6D7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1" name="任意多边形 90"/>
          <p:cNvSpPr/>
          <p:nvPr/>
        </p:nvSpPr>
        <p:spPr>
          <a:xfrm rot="17307692">
            <a:off x="5663027" y="2214108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任意多边形 91"/>
          <p:cNvSpPr/>
          <p:nvPr/>
        </p:nvSpPr>
        <p:spPr>
          <a:xfrm rot="17307692">
            <a:off x="5266953" y="1762962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 animBg="1"/>
      <p:bldP spid="45" grpId="1" animBg="1"/>
      <p:bldP spid="46" grpId="0"/>
      <p:bldP spid="47" grpId="0" animBg="1"/>
      <p:bldP spid="47" grpId="1" animBg="1"/>
      <p:bldP spid="48" grpId="0"/>
      <p:bldP spid="91" grpId="0" animBg="1"/>
      <p:bldP spid="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588752" y="1477327"/>
            <a:ext cx="1432157" cy="964841"/>
            <a:chOff x="6588752" y="1477327"/>
            <a:chExt cx="1432157" cy="964841"/>
          </a:xfrm>
          <a:solidFill>
            <a:srgbClr val="FC4B41"/>
          </a:solidFill>
        </p:grpSpPr>
        <p:sp>
          <p:nvSpPr>
            <p:cNvPr id="41" name="任意多边形 40"/>
            <p:cNvSpPr/>
            <p:nvPr/>
          </p:nvSpPr>
          <p:spPr>
            <a:xfrm>
              <a:off x="6588752" y="1477327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89"/>
            <p:cNvSpPr txBox="1"/>
            <p:nvPr/>
          </p:nvSpPr>
          <p:spPr>
            <a:xfrm>
              <a:off x="6893089" y="1544249"/>
              <a:ext cx="82348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01671" y="1612587"/>
            <a:ext cx="2888695" cy="964841"/>
            <a:chOff x="3701671" y="1612587"/>
            <a:chExt cx="2888695" cy="964841"/>
          </a:xfrm>
        </p:grpSpPr>
        <p:sp>
          <p:nvSpPr>
            <p:cNvPr id="44" name="任意多边形 43"/>
            <p:cNvSpPr/>
            <p:nvPr/>
          </p:nvSpPr>
          <p:spPr>
            <a:xfrm>
              <a:off x="3701671" y="1612587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4132986" y="1854555"/>
              <a:ext cx="453654" cy="480906"/>
            </a:xfrm>
            <a:custGeom>
              <a:avLst/>
              <a:gdLst>
                <a:gd name="T0" fmla="*/ 871762 w 2344738"/>
                <a:gd name="T1" fmla="*/ 2409190 h 2484437"/>
                <a:gd name="T2" fmla="*/ 1162059 w 2344738"/>
                <a:gd name="T3" fmla="*/ 2170588 h 2484437"/>
                <a:gd name="T4" fmla="*/ 1847045 w 2344738"/>
                <a:gd name="T5" fmla="*/ 1914799 h 2484437"/>
                <a:gd name="T6" fmla="*/ 1989223 w 2344738"/>
                <a:gd name="T7" fmla="*/ 2174222 h 2484437"/>
                <a:gd name="T8" fmla="*/ 2171725 w 2344738"/>
                <a:gd name="T9" fmla="*/ 2027497 h 2484437"/>
                <a:gd name="T10" fmla="*/ 577756 w 2344738"/>
                <a:gd name="T11" fmla="*/ 1710690 h 2484437"/>
                <a:gd name="T12" fmla="*/ 918226 w 2344738"/>
                <a:gd name="T13" fmla="*/ 1971358 h 2484437"/>
                <a:gd name="T14" fmla="*/ 916117 w 2344738"/>
                <a:gd name="T15" fmla="*/ 1782955 h 2484437"/>
                <a:gd name="T16" fmla="*/ 1163655 w 2344738"/>
                <a:gd name="T17" fmla="*/ 1791018 h 2484437"/>
                <a:gd name="T18" fmla="*/ 1369346 w 2344738"/>
                <a:gd name="T19" fmla="*/ 1978503 h 2484437"/>
                <a:gd name="T20" fmla="*/ 1844763 w 2344738"/>
                <a:gd name="T21" fmla="*/ 1695450 h 2484437"/>
                <a:gd name="T22" fmla="*/ 1613852 w 2344738"/>
                <a:gd name="T23" fmla="*/ 1757995 h 2484437"/>
                <a:gd name="T24" fmla="*/ 1466215 w 2344738"/>
                <a:gd name="T25" fmla="*/ 1665804 h 2484437"/>
                <a:gd name="T26" fmla="*/ 139383 w 2344738"/>
                <a:gd name="T27" fmla="*/ 1551132 h 2484437"/>
                <a:gd name="T28" fmla="*/ 121920 w 2344738"/>
                <a:gd name="T29" fmla="*/ 1806533 h 2484437"/>
                <a:gd name="T30" fmla="*/ 349213 w 2344738"/>
                <a:gd name="T31" fmla="*/ 1603596 h 2484437"/>
                <a:gd name="T32" fmla="*/ 904689 w 2344738"/>
                <a:gd name="T33" fmla="*/ 1386127 h 2484437"/>
                <a:gd name="T34" fmla="*/ 637223 w 2344738"/>
                <a:gd name="T35" fmla="*/ 1626218 h 2484437"/>
                <a:gd name="T36" fmla="*/ 468909 w 2344738"/>
                <a:gd name="T37" fmla="*/ 1265925 h 2484437"/>
                <a:gd name="T38" fmla="*/ 430842 w 2344738"/>
                <a:gd name="T39" fmla="*/ 1122045 h 2484437"/>
                <a:gd name="T40" fmla="*/ 1268838 w 2344738"/>
                <a:gd name="T41" fmla="*/ 1494705 h 2484437"/>
                <a:gd name="T42" fmla="*/ 1607502 w 2344738"/>
                <a:gd name="T43" fmla="*/ 1509397 h 2484437"/>
                <a:gd name="T44" fmla="*/ 1745572 w 2344738"/>
                <a:gd name="T45" fmla="*/ 1626218 h 2484437"/>
                <a:gd name="T46" fmla="*/ 1985330 w 2344738"/>
                <a:gd name="T47" fmla="*/ 1321435 h 2484437"/>
                <a:gd name="T48" fmla="*/ 959075 w 2344738"/>
                <a:gd name="T49" fmla="*/ 1223010 h 2484437"/>
                <a:gd name="T50" fmla="*/ 1590675 w 2344738"/>
                <a:gd name="T51" fmla="*/ 717903 h 2484437"/>
                <a:gd name="T52" fmla="*/ 1221105 w 2344738"/>
                <a:gd name="T53" fmla="*/ 1447738 h 2484437"/>
                <a:gd name="T54" fmla="*/ 1833657 w 2344738"/>
                <a:gd name="T55" fmla="*/ 772478 h 2484437"/>
                <a:gd name="T56" fmla="*/ 707217 w 2344738"/>
                <a:gd name="T57" fmla="*/ 636270 h 2484437"/>
                <a:gd name="T58" fmla="*/ 651510 w 2344738"/>
                <a:gd name="T59" fmla="*/ 1030166 h 2484437"/>
                <a:gd name="T60" fmla="*/ 1878779 w 2344738"/>
                <a:gd name="T61" fmla="*/ 599489 h 2484437"/>
                <a:gd name="T62" fmla="*/ 2173605 w 2344738"/>
                <a:gd name="T63" fmla="*/ 692847 h 2484437"/>
                <a:gd name="T64" fmla="*/ 2093597 w 2344738"/>
                <a:gd name="T65" fmla="*/ 537027 h 2484437"/>
                <a:gd name="T66" fmla="*/ 260298 w 2344738"/>
                <a:gd name="T67" fmla="*/ 577256 h 2484437"/>
                <a:gd name="T68" fmla="*/ 273014 w 2344738"/>
                <a:gd name="T69" fmla="*/ 751147 h 2484437"/>
                <a:gd name="T70" fmla="*/ 532634 w 2344738"/>
                <a:gd name="T71" fmla="*/ 599489 h 2484437"/>
                <a:gd name="T72" fmla="*/ 932432 w 2344738"/>
                <a:gd name="T73" fmla="*/ 577533 h 2484437"/>
                <a:gd name="T74" fmla="*/ 1226230 w 2344738"/>
                <a:gd name="T75" fmla="*/ 474027 h 2484437"/>
                <a:gd name="T76" fmla="*/ 1322388 w 2344738"/>
                <a:gd name="T77" fmla="*/ 712503 h 2484437"/>
                <a:gd name="T78" fmla="*/ 1595994 w 2344738"/>
                <a:gd name="T79" fmla="*/ 561340 h 2484437"/>
                <a:gd name="T80" fmla="*/ 1022828 w 2344738"/>
                <a:gd name="T81" fmla="*/ 100965 h 2484437"/>
                <a:gd name="T82" fmla="*/ 1158106 w 2344738"/>
                <a:gd name="T83" fmla="*/ 312420 h 2484437"/>
                <a:gd name="T84" fmla="*/ 1118615 w 2344738"/>
                <a:gd name="T85" fmla="*/ 67628 h 2484437"/>
                <a:gd name="T86" fmla="*/ 1343177 w 2344738"/>
                <a:gd name="T87" fmla="*/ 191770 h 2484437"/>
                <a:gd name="T88" fmla="*/ 1909128 w 2344738"/>
                <a:gd name="T89" fmla="*/ 458790 h 2484437"/>
                <a:gd name="T90" fmla="*/ 2231565 w 2344738"/>
                <a:gd name="T91" fmla="*/ 430530 h 2484437"/>
                <a:gd name="T92" fmla="*/ 2344738 w 2344738"/>
                <a:gd name="T93" fmla="*/ 562777 h 2484437"/>
                <a:gd name="T94" fmla="*/ 2230438 w 2344738"/>
                <a:gd name="T95" fmla="*/ 724605 h 2484437"/>
                <a:gd name="T96" fmla="*/ 2134871 w 2344738"/>
                <a:gd name="T97" fmla="*/ 1265400 h 2484437"/>
                <a:gd name="T98" fmla="*/ 2171407 w 2344738"/>
                <a:gd name="T99" fmla="*/ 1880454 h 2484437"/>
                <a:gd name="T100" fmla="*/ 2202512 w 2344738"/>
                <a:gd name="T101" fmla="*/ 2178986 h 2484437"/>
                <a:gd name="T102" fmla="*/ 1751813 w 2344738"/>
                <a:gd name="T103" fmla="*/ 2197723 h 2484437"/>
                <a:gd name="T104" fmla="*/ 1125316 w 2344738"/>
                <a:gd name="T105" fmla="*/ 2346007 h 2484437"/>
                <a:gd name="T106" fmla="*/ 852722 w 2344738"/>
                <a:gd name="T107" fmla="*/ 2471102 h 2484437"/>
                <a:gd name="T108" fmla="*/ 691196 w 2344738"/>
                <a:gd name="T109" fmla="*/ 2049780 h 2484437"/>
                <a:gd name="T110" fmla="*/ 149860 w 2344738"/>
                <a:gd name="T111" fmla="*/ 1882136 h 2484437"/>
                <a:gd name="T112" fmla="*/ 2540 w 2344738"/>
                <a:gd name="T113" fmla="*/ 1690904 h 2484437"/>
                <a:gd name="T114" fmla="*/ 276542 w 2344738"/>
                <a:gd name="T115" fmla="*/ 1265400 h 2484437"/>
                <a:gd name="T116" fmla="*/ 162385 w 2344738"/>
                <a:gd name="T117" fmla="*/ 796289 h 2484437"/>
                <a:gd name="T118" fmla="*/ 49212 w 2344738"/>
                <a:gd name="T119" fmla="*/ 664361 h 2484437"/>
                <a:gd name="T120" fmla="*/ 161613 w 2344738"/>
                <a:gd name="T121" fmla="*/ 520400 h 2484437"/>
                <a:gd name="T122" fmla="*/ 567447 w 2344738"/>
                <a:gd name="T123" fmla="*/ 475939 h 2484437"/>
                <a:gd name="T124" fmla="*/ 925454 w 2344738"/>
                <a:gd name="T125" fmla="*/ 141922 h 248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738" h="2484437">
                  <a:moveTo>
                    <a:pt x="756092" y="2055731"/>
                  </a:moveTo>
                  <a:lnTo>
                    <a:pt x="756568" y="2065020"/>
                  </a:lnTo>
                  <a:lnTo>
                    <a:pt x="759424" y="2100897"/>
                  </a:lnTo>
                  <a:lnTo>
                    <a:pt x="761011" y="2118360"/>
                  </a:lnTo>
                  <a:lnTo>
                    <a:pt x="762915" y="2135187"/>
                  </a:lnTo>
                  <a:lnTo>
                    <a:pt x="765136" y="2151697"/>
                  </a:lnTo>
                  <a:lnTo>
                    <a:pt x="767675" y="2167255"/>
                  </a:lnTo>
                  <a:lnTo>
                    <a:pt x="770214" y="2183130"/>
                  </a:lnTo>
                  <a:lnTo>
                    <a:pt x="773070" y="2198052"/>
                  </a:lnTo>
                  <a:lnTo>
                    <a:pt x="775609" y="2212975"/>
                  </a:lnTo>
                  <a:lnTo>
                    <a:pt x="778782" y="2227262"/>
                  </a:lnTo>
                  <a:lnTo>
                    <a:pt x="781955" y="2241232"/>
                  </a:lnTo>
                  <a:lnTo>
                    <a:pt x="785129" y="2254250"/>
                  </a:lnTo>
                  <a:lnTo>
                    <a:pt x="788619" y="2267267"/>
                  </a:lnTo>
                  <a:lnTo>
                    <a:pt x="792427" y="2279650"/>
                  </a:lnTo>
                  <a:lnTo>
                    <a:pt x="796553" y="2291397"/>
                  </a:lnTo>
                  <a:lnTo>
                    <a:pt x="800678" y="2303145"/>
                  </a:lnTo>
                  <a:lnTo>
                    <a:pt x="804486" y="2314257"/>
                  </a:lnTo>
                  <a:lnTo>
                    <a:pt x="808929" y="2324735"/>
                  </a:lnTo>
                  <a:lnTo>
                    <a:pt x="813372" y="2334577"/>
                  </a:lnTo>
                  <a:lnTo>
                    <a:pt x="817815" y="2343785"/>
                  </a:lnTo>
                  <a:lnTo>
                    <a:pt x="822892" y="2352992"/>
                  </a:lnTo>
                  <a:lnTo>
                    <a:pt x="827969" y="2361247"/>
                  </a:lnTo>
                  <a:lnTo>
                    <a:pt x="833047" y="2369185"/>
                  </a:lnTo>
                  <a:lnTo>
                    <a:pt x="837807" y="2376487"/>
                  </a:lnTo>
                  <a:lnTo>
                    <a:pt x="843202" y="2383472"/>
                  </a:lnTo>
                  <a:lnTo>
                    <a:pt x="848596" y="2389505"/>
                  </a:lnTo>
                  <a:lnTo>
                    <a:pt x="854309" y="2395220"/>
                  </a:lnTo>
                  <a:lnTo>
                    <a:pt x="860021" y="2400617"/>
                  </a:lnTo>
                  <a:lnTo>
                    <a:pt x="866050" y="2405380"/>
                  </a:lnTo>
                  <a:lnTo>
                    <a:pt x="871762" y="2409190"/>
                  </a:lnTo>
                  <a:lnTo>
                    <a:pt x="877792" y="2412682"/>
                  </a:lnTo>
                  <a:lnTo>
                    <a:pt x="884138" y="2415540"/>
                  </a:lnTo>
                  <a:lnTo>
                    <a:pt x="890485" y="2417445"/>
                  </a:lnTo>
                  <a:lnTo>
                    <a:pt x="896515" y="2419350"/>
                  </a:lnTo>
                  <a:lnTo>
                    <a:pt x="904765" y="2420620"/>
                  </a:lnTo>
                  <a:lnTo>
                    <a:pt x="913334" y="2420937"/>
                  </a:lnTo>
                  <a:lnTo>
                    <a:pt x="921584" y="2420620"/>
                  </a:lnTo>
                  <a:lnTo>
                    <a:pt x="930470" y="2419032"/>
                  </a:lnTo>
                  <a:lnTo>
                    <a:pt x="939355" y="2417127"/>
                  </a:lnTo>
                  <a:lnTo>
                    <a:pt x="948241" y="2413635"/>
                  </a:lnTo>
                  <a:lnTo>
                    <a:pt x="957444" y="2409825"/>
                  </a:lnTo>
                  <a:lnTo>
                    <a:pt x="966964" y="2405380"/>
                  </a:lnTo>
                  <a:lnTo>
                    <a:pt x="976484" y="2399665"/>
                  </a:lnTo>
                  <a:lnTo>
                    <a:pt x="986004" y="2392997"/>
                  </a:lnTo>
                  <a:lnTo>
                    <a:pt x="996159" y="2386012"/>
                  </a:lnTo>
                  <a:lnTo>
                    <a:pt x="1005997" y="2378075"/>
                  </a:lnTo>
                  <a:lnTo>
                    <a:pt x="1016151" y="2368867"/>
                  </a:lnTo>
                  <a:lnTo>
                    <a:pt x="1026624" y="2359025"/>
                  </a:lnTo>
                  <a:lnTo>
                    <a:pt x="1036778" y="2348865"/>
                  </a:lnTo>
                  <a:lnTo>
                    <a:pt x="1047251" y="2337752"/>
                  </a:lnTo>
                  <a:lnTo>
                    <a:pt x="1057723" y="2325687"/>
                  </a:lnTo>
                  <a:lnTo>
                    <a:pt x="1067878" y="2312987"/>
                  </a:lnTo>
                  <a:lnTo>
                    <a:pt x="1078667" y="2299652"/>
                  </a:lnTo>
                  <a:lnTo>
                    <a:pt x="1089457" y="2285365"/>
                  </a:lnTo>
                  <a:lnTo>
                    <a:pt x="1100246" y="2270442"/>
                  </a:lnTo>
                  <a:lnTo>
                    <a:pt x="1111036" y="2254567"/>
                  </a:lnTo>
                  <a:lnTo>
                    <a:pt x="1121825" y="2238057"/>
                  </a:lnTo>
                  <a:lnTo>
                    <a:pt x="1132615" y="2221230"/>
                  </a:lnTo>
                  <a:lnTo>
                    <a:pt x="1143404" y="2203450"/>
                  </a:lnTo>
                  <a:lnTo>
                    <a:pt x="1153877" y="2185035"/>
                  </a:lnTo>
                  <a:lnTo>
                    <a:pt x="1162059" y="2170588"/>
                  </a:lnTo>
                  <a:lnTo>
                    <a:pt x="1158106" y="2170430"/>
                  </a:lnTo>
                  <a:lnTo>
                    <a:pt x="1134306" y="2168842"/>
                  </a:lnTo>
                  <a:lnTo>
                    <a:pt x="1110823" y="2166619"/>
                  </a:lnTo>
                  <a:lnTo>
                    <a:pt x="1087340" y="2164079"/>
                  </a:lnTo>
                  <a:lnTo>
                    <a:pt x="1063857" y="2160903"/>
                  </a:lnTo>
                  <a:lnTo>
                    <a:pt x="1041326" y="2157093"/>
                  </a:lnTo>
                  <a:lnTo>
                    <a:pt x="1018160" y="2152647"/>
                  </a:lnTo>
                  <a:lnTo>
                    <a:pt x="995629" y="2147884"/>
                  </a:lnTo>
                  <a:lnTo>
                    <a:pt x="973415" y="2142485"/>
                  </a:lnTo>
                  <a:lnTo>
                    <a:pt x="951519" y="2136134"/>
                  </a:lnTo>
                  <a:lnTo>
                    <a:pt x="928988" y="2129783"/>
                  </a:lnTo>
                  <a:lnTo>
                    <a:pt x="907727" y="2122797"/>
                  </a:lnTo>
                  <a:lnTo>
                    <a:pt x="886148" y="2115176"/>
                  </a:lnTo>
                  <a:lnTo>
                    <a:pt x="864886" y="2106919"/>
                  </a:lnTo>
                  <a:lnTo>
                    <a:pt x="843942" y="2098663"/>
                  </a:lnTo>
                  <a:lnTo>
                    <a:pt x="822997" y="2089454"/>
                  </a:lnTo>
                  <a:lnTo>
                    <a:pt x="802688" y="2079609"/>
                  </a:lnTo>
                  <a:lnTo>
                    <a:pt x="782378" y="2069765"/>
                  </a:lnTo>
                  <a:lnTo>
                    <a:pt x="762386" y="2059286"/>
                  </a:lnTo>
                  <a:lnTo>
                    <a:pt x="756092" y="2055731"/>
                  </a:lnTo>
                  <a:close/>
                  <a:moveTo>
                    <a:pt x="1982350" y="1752593"/>
                  </a:moveTo>
                  <a:lnTo>
                    <a:pt x="1976519" y="1761420"/>
                  </a:lnTo>
                  <a:lnTo>
                    <a:pt x="1963826" y="1779838"/>
                  </a:lnTo>
                  <a:lnTo>
                    <a:pt x="1950498" y="1797939"/>
                  </a:lnTo>
                  <a:lnTo>
                    <a:pt x="1937169" y="1815722"/>
                  </a:lnTo>
                  <a:lnTo>
                    <a:pt x="1923207" y="1832870"/>
                  </a:lnTo>
                  <a:lnTo>
                    <a:pt x="1908609" y="1850335"/>
                  </a:lnTo>
                  <a:lnTo>
                    <a:pt x="1893694" y="1866848"/>
                  </a:lnTo>
                  <a:lnTo>
                    <a:pt x="1878779" y="1883043"/>
                  </a:lnTo>
                  <a:lnTo>
                    <a:pt x="1862912" y="1899239"/>
                  </a:lnTo>
                  <a:lnTo>
                    <a:pt x="1847045" y="1914799"/>
                  </a:lnTo>
                  <a:lnTo>
                    <a:pt x="1830544" y="1929724"/>
                  </a:lnTo>
                  <a:lnTo>
                    <a:pt x="1814043" y="1944966"/>
                  </a:lnTo>
                  <a:lnTo>
                    <a:pt x="1796906" y="1958939"/>
                  </a:lnTo>
                  <a:lnTo>
                    <a:pt x="1779453" y="1973229"/>
                  </a:lnTo>
                  <a:lnTo>
                    <a:pt x="1761999" y="1986884"/>
                  </a:lnTo>
                  <a:lnTo>
                    <a:pt x="1743911" y="1999903"/>
                  </a:lnTo>
                  <a:lnTo>
                    <a:pt x="1725505" y="2012923"/>
                  </a:lnTo>
                  <a:lnTo>
                    <a:pt x="1706465" y="2025308"/>
                  </a:lnTo>
                  <a:lnTo>
                    <a:pt x="1687742" y="2036740"/>
                  </a:lnTo>
                  <a:lnTo>
                    <a:pt x="1668385" y="2048172"/>
                  </a:lnTo>
                  <a:lnTo>
                    <a:pt x="1649027" y="2059286"/>
                  </a:lnTo>
                  <a:lnTo>
                    <a:pt x="1629035" y="2069765"/>
                  </a:lnTo>
                  <a:lnTo>
                    <a:pt x="1608725" y="2079609"/>
                  </a:lnTo>
                  <a:lnTo>
                    <a:pt x="1604716" y="2081523"/>
                  </a:lnTo>
                  <a:lnTo>
                    <a:pt x="1636599" y="2093237"/>
                  </a:lnTo>
                  <a:lnTo>
                    <a:pt x="1675639" y="2106893"/>
                  </a:lnTo>
                  <a:lnTo>
                    <a:pt x="1714043" y="2119279"/>
                  </a:lnTo>
                  <a:lnTo>
                    <a:pt x="1751496" y="2130395"/>
                  </a:lnTo>
                  <a:lnTo>
                    <a:pt x="1787679" y="2140558"/>
                  </a:lnTo>
                  <a:lnTo>
                    <a:pt x="1822275" y="2149450"/>
                  </a:lnTo>
                  <a:lnTo>
                    <a:pt x="1839096" y="2153261"/>
                  </a:lnTo>
                  <a:lnTo>
                    <a:pt x="1855918" y="2156755"/>
                  </a:lnTo>
                  <a:lnTo>
                    <a:pt x="1872105" y="2159613"/>
                  </a:lnTo>
                  <a:lnTo>
                    <a:pt x="1887975" y="2162789"/>
                  </a:lnTo>
                  <a:lnTo>
                    <a:pt x="1903527" y="2165329"/>
                  </a:lnTo>
                  <a:lnTo>
                    <a:pt x="1919079" y="2167870"/>
                  </a:lnTo>
                  <a:lnTo>
                    <a:pt x="1933679" y="2169776"/>
                  </a:lnTo>
                  <a:lnTo>
                    <a:pt x="1948280" y="2171364"/>
                  </a:lnTo>
                  <a:lnTo>
                    <a:pt x="1962245" y="2172634"/>
                  </a:lnTo>
                  <a:lnTo>
                    <a:pt x="1975893" y="2173587"/>
                  </a:lnTo>
                  <a:lnTo>
                    <a:pt x="1989223" y="2174222"/>
                  </a:lnTo>
                  <a:lnTo>
                    <a:pt x="2002237" y="2175175"/>
                  </a:lnTo>
                  <a:lnTo>
                    <a:pt x="2014615" y="2175175"/>
                  </a:lnTo>
                  <a:lnTo>
                    <a:pt x="2026993" y="2175175"/>
                  </a:lnTo>
                  <a:lnTo>
                    <a:pt x="2038737" y="2174222"/>
                  </a:lnTo>
                  <a:lnTo>
                    <a:pt x="2049845" y="2173587"/>
                  </a:lnTo>
                  <a:lnTo>
                    <a:pt x="2060637" y="2172634"/>
                  </a:lnTo>
                  <a:lnTo>
                    <a:pt x="2071111" y="2171364"/>
                  </a:lnTo>
                  <a:lnTo>
                    <a:pt x="2080950" y="2169776"/>
                  </a:lnTo>
                  <a:lnTo>
                    <a:pt x="2090789" y="2167870"/>
                  </a:lnTo>
                  <a:lnTo>
                    <a:pt x="2099994" y="2165329"/>
                  </a:lnTo>
                  <a:lnTo>
                    <a:pt x="2108246" y="2162789"/>
                  </a:lnTo>
                  <a:lnTo>
                    <a:pt x="2116815" y="2159930"/>
                  </a:lnTo>
                  <a:lnTo>
                    <a:pt x="2124433" y="2156755"/>
                  </a:lnTo>
                  <a:lnTo>
                    <a:pt x="2131415" y="2153261"/>
                  </a:lnTo>
                  <a:lnTo>
                    <a:pt x="2138398" y="2149768"/>
                  </a:lnTo>
                  <a:lnTo>
                    <a:pt x="2144429" y="2145321"/>
                  </a:lnTo>
                  <a:lnTo>
                    <a:pt x="2150142" y="2141193"/>
                  </a:lnTo>
                  <a:lnTo>
                    <a:pt x="2155537" y="2136747"/>
                  </a:lnTo>
                  <a:lnTo>
                    <a:pt x="2160298" y="2131665"/>
                  </a:lnTo>
                  <a:lnTo>
                    <a:pt x="2164425" y="2126266"/>
                  </a:lnTo>
                  <a:lnTo>
                    <a:pt x="2167916" y="2120867"/>
                  </a:lnTo>
                  <a:lnTo>
                    <a:pt x="2171725" y="2113563"/>
                  </a:lnTo>
                  <a:lnTo>
                    <a:pt x="2174899" y="2105941"/>
                  </a:lnTo>
                  <a:lnTo>
                    <a:pt x="2177120" y="2097683"/>
                  </a:lnTo>
                  <a:lnTo>
                    <a:pt x="2178707" y="2089109"/>
                  </a:lnTo>
                  <a:lnTo>
                    <a:pt x="2179025" y="2079581"/>
                  </a:lnTo>
                  <a:lnTo>
                    <a:pt x="2179025" y="2070053"/>
                  </a:lnTo>
                  <a:lnTo>
                    <a:pt x="2178390" y="2060208"/>
                  </a:lnTo>
                  <a:lnTo>
                    <a:pt x="2176803" y="2049728"/>
                  </a:lnTo>
                  <a:lnTo>
                    <a:pt x="2174899" y="2038930"/>
                  </a:lnTo>
                  <a:lnTo>
                    <a:pt x="2171725" y="2027497"/>
                  </a:lnTo>
                  <a:lnTo>
                    <a:pt x="2167916" y="2016064"/>
                  </a:lnTo>
                  <a:lnTo>
                    <a:pt x="2163790" y="2003996"/>
                  </a:lnTo>
                  <a:lnTo>
                    <a:pt x="2158394" y="1991292"/>
                  </a:lnTo>
                  <a:lnTo>
                    <a:pt x="2152681" y="1978589"/>
                  </a:lnTo>
                  <a:lnTo>
                    <a:pt x="2146016" y="1965568"/>
                  </a:lnTo>
                  <a:lnTo>
                    <a:pt x="2138716" y="1952229"/>
                  </a:lnTo>
                  <a:lnTo>
                    <a:pt x="2130781" y="1938255"/>
                  </a:lnTo>
                  <a:lnTo>
                    <a:pt x="2121894" y="1924281"/>
                  </a:lnTo>
                  <a:lnTo>
                    <a:pt x="2112689" y="1909672"/>
                  </a:lnTo>
                  <a:lnTo>
                    <a:pt x="2102533" y="1895063"/>
                  </a:lnTo>
                  <a:lnTo>
                    <a:pt x="2091741" y="1880137"/>
                  </a:lnTo>
                  <a:lnTo>
                    <a:pt x="2080315" y="1865210"/>
                  </a:lnTo>
                  <a:lnTo>
                    <a:pt x="2068572" y="1849331"/>
                  </a:lnTo>
                  <a:lnTo>
                    <a:pt x="2055241" y="1834087"/>
                  </a:lnTo>
                  <a:lnTo>
                    <a:pt x="2042228" y="1817890"/>
                  </a:lnTo>
                  <a:lnTo>
                    <a:pt x="2027945" y="1801693"/>
                  </a:lnTo>
                  <a:lnTo>
                    <a:pt x="2013345" y="1785814"/>
                  </a:lnTo>
                  <a:lnTo>
                    <a:pt x="1998110" y="1768982"/>
                  </a:lnTo>
                  <a:lnTo>
                    <a:pt x="1982350" y="1752593"/>
                  </a:lnTo>
                  <a:close/>
                  <a:moveTo>
                    <a:pt x="704690" y="1683845"/>
                  </a:moveTo>
                  <a:lnTo>
                    <a:pt x="688658" y="1685924"/>
                  </a:lnTo>
                  <a:lnTo>
                    <a:pt x="671195" y="1688464"/>
                  </a:lnTo>
                  <a:lnTo>
                    <a:pt x="654368" y="1690052"/>
                  </a:lnTo>
                  <a:lnTo>
                    <a:pt x="638175" y="1691323"/>
                  </a:lnTo>
                  <a:lnTo>
                    <a:pt x="621983" y="1692593"/>
                  </a:lnTo>
                  <a:lnTo>
                    <a:pt x="606425" y="1693228"/>
                  </a:lnTo>
                  <a:lnTo>
                    <a:pt x="590550" y="1693863"/>
                  </a:lnTo>
                  <a:lnTo>
                    <a:pt x="575628" y="1693228"/>
                  </a:lnTo>
                  <a:lnTo>
                    <a:pt x="564912" y="1692995"/>
                  </a:lnTo>
                  <a:lnTo>
                    <a:pt x="566650" y="1695450"/>
                  </a:lnTo>
                  <a:lnTo>
                    <a:pt x="577756" y="1710690"/>
                  </a:lnTo>
                  <a:lnTo>
                    <a:pt x="589179" y="1725295"/>
                  </a:lnTo>
                  <a:lnTo>
                    <a:pt x="601236" y="1740535"/>
                  </a:lnTo>
                  <a:lnTo>
                    <a:pt x="612977" y="1754505"/>
                  </a:lnTo>
                  <a:lnTo>
                    <a:pt x="625669" y="1768793"/>
                  </a:lnTo>
                  <a:lnTo>
                    <a:pt x="638361" y="1782445"/>
                  </a:lnTo>
                  <a:lnTo>
                    <a:pt x="651371" y="1796098"/>
                  </a:lnTo>
                  <a:lnTo>
                    <a:pt x="665015" y="1809115"/>
                  </a:lnTo>
                  <a:lnTo>
                    <a:pt x="678659" y="1821815"/>
                  </a:lnTo>
                  <a:lnTo>
                    <a:pt x="692323" y="1833968"/>
                  </a:lnTo>
                  <a:lnTo>
                    <a:pt x="692466" y="1831022"/>
                  </a:lnTo>
                  <a:lnTo>
                    <a:pt x="695322" y="1784985"/>
                  </a:lnTo>
                  <a:lnTo>
                    <a:pt x="699130" y="1737995"/>
                  </a:lnTo>
                  <a:lnTo>
                    <a:pt x="703890" y="1691005"/>
                  </a:lnTo>
                  <a:lnTo>
                    <a:pt x="704690" y="1683845"/>
                  </a:lnTo>
                  <a:close/>
                  <a:moveTo>
                    <a:pt x="769029" y="1673012"/>
                  </a:moveTo>
                  <a:lnTo>
                    <a:pt x="768310" y="1678622"/>
                  </a:lnTo>
                  <a:lnTo>
                    <a:pt x="763232" y="1726565"/>
                  </a:lnTo>
                  <a:lnTo>
                    <a:pt x="759424" y="1773555"/>
                  </a:lnTo>
                  <a:lnTo>
                    <a:pt x="756568" y="1819275"/>
                  </a:lnTo>
                  <a:lnTo>
                    <a:pt x="754029" y="1863725"/>
                  </a:lnTo>
                  <a:lnTo>
                    <a:pt x="753619" y="1882342"/>
                  </a:lnTo>
                  <a:lnTo>
                    <a:pt x="767505" y="1891983"/>
                  </a:lnTo>
                  <a:lnTo>
                    <a:pt x="783053" y="1902143"/>
                  </a:lnTo>
                  <a:lnTo>
                    <a:pt x="799236" y="1912303"/>
                  </a:lnTo>
                  <a:lnTo>
                    <a:pt x="815419" y="1921828"/>
                  </a:lnTo>
                  <a:lnTo>
                    <a:pt x="831919" y="1931035"/>
                  </a:lnTo>
                  <a:lnTo>
                    <a:pt x="848736" y="1939925"/>
                  </a:lnTo>
                  <a:lnTo>
                    <a:pt x="865870" y="1948498"/>
                  </a:lnTo>
                  <a:lnTo>
                    <a:pt x="883005" y="1956435"/>
                  </a:lnTo>
                  <a:lnTo>
                    <a:pt x="900774" y="1964055"/>
                  </a:lnTo>
                  <a:lnTo>
                    <a:pt x="918226" y="1971358"/>
                  </a:lnTo>
                  <a:lnTo>
                    <a:pt x="935995" y="1978025"/>
                  </a:lnTo>
                  <a:lnTo>
                    <a:pt x="954399" y="1984375"/>
                  </a:lnTo>
                  <a:lnTo>
                    <a:pt x="972486" y="1990090"/>
                  </a:lnTo>
                  <a:lnTo>
                    <a:pt x="990889" y="1996123"/>
                  </a:lnTo>
                  <a:lnTo>
                    <a:pt x="1009928" y="2000885"/>
                  </a:lnTo>
                  <a:lnTo>
                    <a:pt x="1028649" y="2005648"/>
                  </a:lnTo>
                  <a:lnTo>
                    <a:pt x="1047687" y="2009775"/>
                  </a:lnTo>
                  <a:lnTo>
                    <a:pt x="1067043" y="2013268"/>
                  </a:lnTo>
                  <a:lnTo>
                    <a:pt x="1086082" y="2016760"/>
                  </a:lnTo>
                  <a:lnTo>
                    <a:pt x="1105755" y="2019300"/>
                  </a:lnTo>
                  <a:lnTo>
                    <a:pt x="1125428" y="2021840"/>
                  </a:lnTo>
                  <a:lnTo>
                    <a:pt x="1145418" y="2023428"/>
                  </a:lnTo>
                  <a:lnTo>
                    <a:pt x="1165409" y="2024380"/>
                  </a:lnTo>
                  <a:lnTo>
                    <a:pt x="1185399" y="2025333"/>
                  </a:lnTo>
                  <a:lnTo>
                    <a:pt x="1205707" y="2025650"/>
                  </a:lnTo>
                  <a:lnTo>
                    <a:pt x="1226014" y="2025333"/>
                  </a:lnTo>
                  <a:lnTo>
                    <a:pt x="1246005" y="2024380"/>
                  </a:lnTo>
                  <a:lnTo>
                    <a:pt x="1265995" y="2023428"/>
                  </a:lnTo>
                  <a:lnTo>
                    <a:pt x="1285985" y="2021840"/>
                  </a:lnTo>
                  <a:lnTo>
                    <a:pt x="1305658" y="2019300"/>
                  </a:lnTo>
                  <a:lnTo>
                    <a:pt x="1309126" y="2018845"/>
                  </a:lnTo>
                  <a:lnTo>
                    <a:pt x="1285562" y="2006536"/>
                  </a:lnTo>
                  <a:lnTo>
                    <a:pt x="1242397" y="1983988"/>
                  </a:lnTo>
                  <a:lnTo>
                    <a:pt x="1199231" y="1960486"/>
                  </a:lnTo>
                  <a:lnTo>
                    <a:pt x="1156701" y="1936350"/>
                  </a:lnTo>
                  <a:lnTo>
                    <a:pt x="1114487" y="1911260"/>
                  </a:lnTo>
                  <a:lnTo>
                    <a:pt x="1074178" y="1886806"/>
                  </a:lnTo>
                  <a:lnTo>
                    <a:pt x="1033869" y="1861717"/>
                  </a:lnTo>
                  <a:lnTo>
                    <a:pt x="994195" y="1835992"/>
                  </a:lnTo>
                  <a:lnTo>
                    <a:pt x="955156" y="1809633"/>
                  </a:lnTo>
                  <a:lnTo>
                    <a:pt x="916117" y="1782955"/>
                  </a:lnTo>
                  <a:lnTo>
                    <a:pt x="877712" y="1755643"/>
                  </a:lnTo>
                  <a:lnTo>
                    <a:pt x="840577" y="1728013"/>
                  </a:lnTo>
                  <a:lnTo>
                    <a:pt x="803759" y="1700383"/>
                  </a:lnTo>
                  <a:lnTo>
                    <a:pt x="769029" y="1673012"/>
                  </a:lnTo>
                  <a:close/>
                  <a:moveTo>
                    <a:pt x="1070070" y="1580060"/>
                  </a:moveTo>
                  <a:lnTo>
                    <a:pt x="1056640" y="1585250"/>
                  </a:lnTo>
                  <a:lnTo>
                    <a:pt x="1014730" y="1600812"/>
                  </a:lnTo>
                  <a:lnTo>
                    <a:pt x="973773" y="1615421"/>
                  </a:lnTo>
                  <a:lnTo>
                    <a:pt x="933450" y="1628441"/>
                  </a:lnTo>
                  <a:lnTo>
                    <a:pt x="893445" y="1640827"/>
                  </a:lnTo>
                  <a:lnTo>
                    <a:pt x="873443" y="1646544"/>
                  </a:lnTo>
                  <a:lnTo>
                    <a:pt x="854393" y="1651942"/>
                  </a:lnTo>
                  <a:lnTo>
                    <a:pt x="846810" y="1653777"/>
                  </a:lnTo>
                  <a:lnTo>
                    <a:pt x="858351" y="1662590"/>
                  </a:lnTo>
                  <a:lnTo>
                    <a:pt x="895169" y="1690855"/>
                  </a:lnTo>
                  <a:lnTo>
                    <a:pt x="933891" y="1718485"/>
                  </a:lnTo>
                  <a:lnTo>
                    <a:pt x="973882" y="1746433"/>
                  </a:lnTo>
                  <a:lnTo>
                    <a:pt x="1014826" y="1774381"/>
                  </a:lnTo>
                  <a:lnTo>
                    <a:pt x="1057674" y="1802328"/>
                  </a:lnTo>
                  <a:lnTo>
                    <a:pt x="1101792" y="1829958"/>
                  </a:lnTo>
                  <a:lnTo>
                    <a:pt x="1146861" y="1857271"/>
                  </a:lnTo>
                  <a:lnTo>
                    <a:pt x="1194471" y="1885218"/>
                  </a:lnTo>
                  <a:lnTo>
                    <a:pt x="1229421" y="1905168"/>
                  </a:lnTo>
                  <a:lnTo>
                    <a:pt x="1229311" y="1905000"/>
                  </a:lnTo>
                  <a:lnTo>
                    <a:pt x="1219795" y="1889760"/>
                  </a:lnTo>
                  <a:lnTo>
                    <a:pt x="1209963" y="1874203"/>
                  </a:lnTo>
                  <a:lnTo>
                    <a:pt x="1200447" y="1858645"/>
                  </a:lnTo>
                  <a:lnTo>
                    <a:pt x="1191249" y="1842135"/>
                  </a:lnTo>
                  <a:lnTo>
                    <a:pt x="1182051" y="1825625"/>
                  </a:lnTo>
                  <a:lnTo>
                    <a:pt x="1172853" y="1808163"/>
                  </a:lnTo>
                  <a:lnTo>
                    <a:pt x="1163655" y="1791018"/>
                  </a:lnTo>
                  <a:lnTo>
                    <a:pt x="1154457" y="1772920"/>
                  </a:lnTo>
                  <a:lnTo>
                    <a:pt x="1145576" y="1754823"/>
                  </a:lnTo>
                  <a:lnTo>
                    <a:pt x="1136695" y="1736408"/>
                  </a:lnTo>
                  <a:lnTo>
                    <a:pt x="1119250" y="1698308"/>
                  </a:lnTo>
                  <a:lnTo>
                    <a:pt x="1102122" y="1658938"/>
                  </a:lnTo>
                  <a:lnTo>
                    <a:pt x="1085312" y="1619250"/>
                  </a:lnTo>
                  <a:lnTo>
                    <a:pt x="1070070" y="1580060"/>
                  </a:lnTo>
                  <a:close/>
                  <a:moveTo>
                    <a:pt x="1191479" y="1530183"/>
                  </a:moveTo>
                  <a:lnTo>
                    <a:pt x="1183323" y="1533802"/>
                  </a:lnTo>
                  <a:lnTo>
                    <a:pt x="1141095" y="1551904"/>
                  </a:lnTo>
                  <a:lnTo>
                    <a:pt x="1128914" y="1556814"/>
                  </a:lnTo>
                  <a:lnTo>
                    <a:pt x="1137012" y="1577658"/>
                  </a:lnTo>
                  <a:lnTo>
                    <a:pt x="1152871" y="1616393"/>
                  </a:lnTo>
                  <a:lnTo>
                    <a:pt x="1169047" y="1653858"/>
                  </a:lnTo>
                  <a:lnTo>
                    <a:pt x="1185223" y="1689418"/>
                  </a:lnTo>
                  <a:lnTo>
                    <a:pt x="1201716" y="1723708"/>
                  </a:lnTo>
                  <a:lnTo>
                    <a:pt x="1218209" y="1756410"/>
                  </a:lnTo>
                  <a:lnTo>
                    <a:pt x="1234703" y="1787525"/>
                  </a:lnTo>
                  <a:lnTo>
                    <a:pt x="1251196" y="1816735"/>
                  </a:lnTo>
                  <a:lnTo>
                    <a:pt x="1268006" y="1844675"/>
                  </a:lnTo>
                  <a:lnTo>
                    <a:pt x="1284500" y="1870710"/>
                  </a:lnTo>
                  <a:lnTo>
                    <a:pt x="1300993" y="1895158"/>
                  </a:lnTo>
                  <a:lnTo>
                    <a:pt x="1309557" y="1906905"/>
                  </a:lnTo>
                  <a:lnTo>
                    <a:pt x="1317486" y="1918018"/>
                  </a:lnTo>
                  <a:lnTo>
                    <a:pt x="1326050" y="1928495"/>
                  </a:lnTo>
                  <a:lnTo>
                    <a:pt x="1333979" y="1938973"/>
                  </a:lnTo>
                  <a:lnTo>
                    <a:pt x="1342226" y="1948815"/>
                  </a:lnTo>
                  <a:lnTo>
                    <a:pt x="1350473" y="1958023"/>
                  </a:lnTo>
                  <a:lnTo>
                    <a:pt x="1358719" y="1966913"/>
                  </a:lnTo>
                  <a:lnTo>
                    <a:pt x="1366331" y="1975485"/>
                  </a:lnTo>
                  <a:lnTo>
                    <a:pt x="1369346" y="1978503"/>
                  </a:lnTo>
                  <a:lnTo>
                    <a:pt x="1380463" y="1983988"/>
                  </a:lnTo>
                  <a:lnTo>
                    <a:pt x="1410560" y="1998615"/>
                  </a:lnTo>
                  <a:lnTo>
                    <a:pt x="1420523" y="1996123"/>
                  </a:lnTo>
                  <a:lnTo>
                    <a:pt x="1438927" y="1990090"/>
                  </a:lnTo>
                  <a:lnTo>
                    <a:pt x="1456697" y="1984375"/>
                  </a:lnTo>
                  <a:lnTo>
                    <a:pt x="1475418" y="1978025"/>
                  </a:lnTo>
                  <a:lnTo>
                    <a:pt x="1492869" y="1971358"/>
                  </a:lnTo>
                  <a:lnTo>
                    <a:pt x="1510639" y="1964055"/>
                  </a:lnTo>
                  <a:lnTo>
                    <a:pt x="1528408" y="1956435"/>
                  </a:lnTo>
                  <a:lnTo>
                    <a:pt x="1545543" y="1948498"/>
                  </a:lnTo>
                  <a:lnTo>
                    <a:pt x="1562360" y="1939925"/>
                  </a:lnTo>
                  <a:lnTo>
                    <a:pt x="1579494" y="1931035"/>
                  </a:lnTo>
                  <a:lnTo>
                    <a:pt x="1595994" y="1921828"/>
                  </a:lnTo>
                  <a:lnTo>
                    <a:pt x="1612177" y="1912303"/>
                  </a:lnTo>
                  <a:lnTo>
                    <a:pt x="1628042" y="1902143"/>
                  </a:lnTo>
                  <a:lnTo>
                    <a:pt x="1643908" y="1891983"/>
                  </a:lnTo>
                  <a:lnTo>
                    <a:pt x="1659139" y="1881188"/>
                  </a:lnTo>
                  <a:lnTo>
                    <a:pt x="1674687" y="1870075"/>
                  </a:lnTo>
                  <a:lnTo>
                    <a:pt x="1689600" y="1858328"/>
                  </a:lnTo>
                  <a:lnTo>
                    <a:pt x="1704196" y="1846580"/>
                  </a:lnTo>
                  <a:lnTo>
                    <a:pt x="1718475" y="1834515"/>
                  </a:lnTo>
                  <a:lnTo>
                    <a:pt x="1732754" y="1821815"/>
                  </a:lnTo>
                  <a:lnTo>
                    <a:pt x="1746398" y="1809115"/>
                  </a:lnTo>
                  <a:lnTo>
                    <a:pt x="1760042" y="1796098"/>
                  </a:lnTo>
                  <a:lnTo>
                    <a:pt x="1773052" y="1782445"/>
                  </a:lnTo>
                  <a:lnTo>
                    <a:pt x="1785744" y="1768793"/>
                  </a:lnTo>
                  <a:lnTo>
                    <a:pt x="1798436" y="1754505"/>
                  </a:lnTo>
                  <a:lnTo>
                    <a:pt x="1810177" y="1740535"/>
                  </a:lnTo>
                  <a:lnTo>
                    <a:pt x="1822234" y="1725295"/>
                  </a:lnTo>
                  <a:lnTo>
                    <a:pt x="1833657" y="1710690"/>
                  </a:lnTo>
                  <a:lnTo>
                    <a:pt x="1844763" y="1695450"/>
                  </a:lnTo>
                  <a:lnTo>
                    <a:pt x="1847759" y="1691218"/>
                  </a:lnTo>
                  <a:lnTo>
                    <a:pt x="1836392" y="1692275"/>
                  </a:lnTo>
                  <a:lnTo>
                    <a:pt x="1822102" y="1692910"/>
                  </a:lnTo>
                  <a:lnTo>
                    <a:pt x="1807177" y="1693228"/>
                  </a:lnTo>
                  <a:lnTo>
                    <a:pt x="1792252" y="1693863"/>
                  </a:lnTo>
                  <a:lnTo>
                    <a:pt x="1776692" y="1693228"/>
                  </a:lnTo>
                  <a:lnTo>
                    <a:pt x="1761132" y="1692593"/>
                  </a:lnTo>
                  <a:lnTo>
                    <a:pt x="1744937" y="1691323"/>
                  </a:lnTo>
                  <a:lnTo>
                    <a:pt x="1728424" y="1690052"/>
                  </a:lnTo>
                  <a:lnTo>
                    <a:pt x="1711276" y="1688464"/>
                  </a:lnTo>
                  <a:lnTo>
                    <a:pt x="1702865" y="1687195"/>
                  </a:lnTo>
                  <a:lnTo>
                    <a:pt x="1701800" y="1689328"/>
                  </a:lnTo>
                  <a:lnTo>
                    <a:pt x="1699260" y="1694733"/>
                  </a:lnTo>
                  <a:lnTo>
                    <a:pt x="1696085" y="1699501"/>
                  </a:lnTo>
                  <a:lnTo>
                    <a:pt x="1692910" y="1704906"/>
                  </a:lnTo>
                  <a:lnTo>
                    <a:pt x="1689100" y="1709992"/>
                  </a:lnTo>
                  <a:lnTo>
                    <a:pt x="1685607" y="1714760"/>
                  </a:lnTo>
                  <a:lnTo>
                    <a:pt x="1681480" y="1719211"/>
                  </a:lnTo>
                  <a:lnTo>
                    <a:pt x="1677670" y="1723344"/>
                  </a:lnTo>
                  <a:lnTo>
                    <a:pt x="1673225" y="1727794"/>
                  </a:lnTo>
                  <a:lnTo>
                    <a:pt x="1668462" y="1731927"/>
                  </a:lnTo>
                  <a:lnTo>
                    <a:pt x="1664017" y="1735424"/>
                  </a:lnTo>
                  <a:lnTo>
                    <a:pt x="1658937" y="1738921"/>
                  </a:lnTo>
                  <a:lnTo>
                    <a:pt x="1653857" y="1742418"/>
                  </a:lnTo>
                  <a:lnTo>
                    <a:pt x="1648460" y="1745279"/>
                  </a:lnTo>
                  <a:lnTo>
                    <a:pt x="1643062" y="1748140"/>
                  </a:lnTo>
                  <a:lnTo>
                    <a:pt x="1637347" y="1750683"/>
                  </a:lnTo>
                  <a:lnTo>
                    <a:pt x="1631632" y="1752591"/>
                  </a:lnTo>
                  <a:lnTo>
                    <a:pt x="1625917" y="1755134"/>
                  </a:lnTo>
                  <a:lnTo>
                    <a:pt x="1620202" y="1756723"/>
                  </a:lnTo>
                  <a:lnTo>
                    <a:pt x="1613852" y="1757995"/>
                  </a:lnTo>
                  <a:lnTo>
                    <a:pt x="1607502" y="1759267"/>
                  </a:lnTo>
                  <a:lnTo>
                    <a:pt x="1601152" y="1759902"/>
                  </a:lnTo>
                  <a:lnTo>
                    <a:pt x="1594802" y="1760538"/>
                  </a:lnTo>
                  <a:lnTo>
                    <a:pt x="1588452" y="1760538"/>
                  </a:lnTo>
                  <a:lnTo>
                    <a:pt x="1582102" y="1760538"/>
                  </a:lnTo>
                  <a:lnTo>
                    <a:pt x="1575435" y="1759902"/>
                  </a:lnTo>
                  <a:lnTo>
                    <a:pt x="1569402" y="1759267"/>
                  </a:lnTo>
                  <a:lnTo>
                    <a:pt x="1562735" y="1757995"/>
                  </a:lnTo>
                  <a:lnTo>
                    <a:pt x="1557020" y="1756723"/>
                  </a:lnTo>
                  <a:lnTo>
                    <a:pt x="1550987" y="1755134"/>
                  </a:lnTo>
                  <a:lnTo>
                    <a:pt x="1544955" y="1752591"/>
                  </a:lnTo>
                  <a:lnTo>
                    <a:pt x="1539240" y="1750683"/>
                  </a:lnTo>
                  <a:lnTo>
                    <a:pt x="1533525" y="1748140"/>
                  </a:lnTo>
                  <a:lnTo>
                    <a:pt x="1528127" y="1745279"/>
                  </a:lnTo>
                  <a:lnTo>
                    <a:pt x="1522730" y="1742418"/>
                  </a:lnTo>
                  <a:lnTo>
                    <a:pt x="1517967" y="1738921"/>
                  </a:lnTo>
                  <a:lnTo>
                    <a:pt x="1512887" y="1735424"/>
                  </a:lnTo>
                  <a:lnTo>
                    <a:pt x="1508125" y="1731927"/>
                  </a:lnTo>
                  <a:lnTo>
                    <a:pt x="1503680" y="1727794"/>
                  </a:lnTo>
                  <a:lnTo>
                    <a:pt x="1499235" y="1723344"/>
                  </a:lnTo>
                  <a:lnTo>
                    <a:pt x="1495107" y="1719211"/>
                  </a:lnTo>
                  <a:lnTo>
                    <a:pt x="1490980" y="1714760"/>
                  </a:lnTo>
                  <a:lnTo>
                    <a:pt x="1487487" y="1709992"/>
                  </a:lnTo>
                  <a:lnTo>
                    <a:pt x="1483677" y="1704906"/>
                  </a:lnTo>
                  <a:lnTo>
                    <a:pt x="1480502" y="1699501"/>
                  </a:lnTo>
                  <a:lnTo>
                    <a:pt x="1477327" y="1694733"/>
                  </a:lnTo>
                  <a:lnTo>
                    <a:pt x="1474787" y="1689328"/>
                  </a:lnTo>
                  <a:lnTo>
                    <a:pt x="1471930" y="1683606"/>
                  </a:lnTo>
                  <a:lnTo>
                    <a:pt x="1469707" y="1677566"/>
                  </a:lnTo>
                  <a:lnTo>
                    <a:pt x="1467802" y="1671844"/>
                  </a:lnTo>
                  <a:lnTo>
                    <a:pt x="1466215" y="1665804"/>
                  </a:lnTo>
                  <a:lnTo>
                    <a:pt x="1464627" y="1659446"/>
                  </a:lnTo>
                  <a:lnTo>
                    <a:pt x="1463675" y="1653406"/>
                  </a:lnTo>
                  <a:lnTo>
                    <a:pt x="1462722" y="1647366"/>
                  </a:lnTo>
                  <a:lnTo>
                    <a:pt x="1462405" y="1640690"/>
                  </a:lnTo>
                  <a:lnTo>
                    <a:pt x="1462087" y="1634332"/>
                  </a:lnTo>
                  <a:lnTo>
                    <a:pt x="1462182" y="1632333"/>
                  </a:lnTo>
                  <a:lnTo>
                    <a:pt x="1449611" y="1628441"/>
                  </a:lnTo>
                  <a:lnTo>
                    <a:pt x="1408965" y="1615421"/>
                  </a:lnTo>
                  <a:lnTo>
                    <a:pt x="1367683" y="1600812"/>
                  </a:lnTo>
                  <a:lnTo>
                    <a:pt x="1326401" y="1585250"/>
                  </a:lnTo>
                  <a:lnTo>
                    <a:pt x="1284483" y="1569054"/>
                  </a:lnTo>
                  <a:lnTo>
                    <a:pt x="1241931" y="1551904"/>
                  </a:lnTo>
                  <a:lnTo>
                    <a:pt x="1199697" y="1533802"/>
                  </a:lnTo>
                  <a:lnTo>
                    <a:pt x="1191479" y="1530183"/>
                  </a:lnTo>
                  <a:close/>
                  <a:moveTo>
                    <a:pt x="1104493" y="1490234"/>
                  </a:moveTo>
                  <a:lnTo>
                    <a:pt x="1106563" y="1496060"/>
                  </a:lnTo>
                  <a:lnTo>
                    <a:pt x="1107088" y="1497526"/>
                  </a:lnTo>
                  <a:lnTo>
                    <a:pt x="1113937" y="1494744"/>
                  </a:lnTo>
                  <a:lnTo>
                    <a:pt x="1104493" y="1490234"/>
                  </a:lnTo>
                  <a:close/>
                  <a:moveTo>
                    <a:pt x="287237" y="1385930"/>
                  </a:moveTo>
                  <a:lnTo>
                    <a:pt x="272098" y="1400560"/>
                  </a:lnTo>
                  <a:lnTo>
                    <a:pt x="245428" y="1426926"/>
                  </a:lnTo>
                  <a:lnTo>
                    <a:pt x="220980" y="1452657"/>
                  </a:lnTo>
                  <a:lnTo>
                    <a:pt x="208915" y="1465681"/>
                  </a:lnTo>
                  <a:lnTo>
                    <a:pt x="197803" y="1478387"/>
                  </a:lnTo>
                  <a:lnTo>
                    <a:pt x="187008" y="1490776"/>
                  </a:lnTo>
                  <a:lnTo>
                    <a:pt x="176530" y="1503165"/>
                  </a:lnTo>
                  <a:lnTo>
                    <a:pt x="166370" y="1515554"/>
                  </a:lnTo>
                  <a:lnTo>
                    <a:pt x="157163" y="1527625"/>
                  </a:lnTo>
                  <a:lnTo>
                    <a:pt x="147955" y="1539696"/>
                  </a:lnTo>
                  <a:lnTo>
                    <a:pt x="139383" y="1551132"/>
                  </a:lnTo>
                  <a:lnTo>
                    <a:pt x="131128" y="1563203"/>
                  </a:lnTo>
                  <a:lnTo>
                    <a:pt x="123190" y="1574321"/>
                  </a:lnTo>
                  <a:lnTo>
                    <a:pt x="115888" y="1585440"/>
                  </a:lnTo>
                  <a:lnTo>
                    <a:pt x="109538" y="1596558"/>
                  </a:lnTo>
                  <a:lnTo>
                    <a:pt x="102870" y="1607358"/>
                  </a:lnTo>
                  <a:lnTo>
                    <a:pt x="97155" y="1618159"/>
                  </a:lnTo>
                  <a:lnTo>
                    <a:pt x="91758" y="1628324"/>
                  </a:lnTo>
                  <a:lnTo>
                    <a:pt x="86678" y="1638807"/>
                  </a:lnTo>
                  <a:lnTo>
                    <a:pt x="82233" y="1648337"/>
                  </a:lnTo>
                  <a:lnTo>
                    <a:pt x="78423" y="1658502"/>
                  </a:lnTo>
                  <a:lnTo>
                    <a:pt x="74930" y="1668032"/>
                  </a:lnTo>
                  <a:lnTo>
                    <a:pt x="71755" y="1677244"/>
                  </a:lnTo>
                  <a:lnTo>
                    <a:pt x="69215" y="1686139"/>
                  </a:lnTo>
                  <a:lnTo>
                    <a:pt x="67310" y="1695033"/>
                  </a:lnTo>
                  <a:lnTo>
                    <a:pt x="65723" y="1703292"/>
                  </a:lnTo>
                  <a:lnTo>
                    <a:pt x="64453" y="1711869"/>
                  </a:lnTo>
                  <a:lnTo>
                    <a:pt x="64135" y="1719493"/>
                  </a:lnTo>
                  <a:lnTo>
                    <a:pt x="64135" y="1727435"/>
                  </a:lnTo>
                  <a:lnTo>
                    <a:pt x="64453" y="1735059"/>
                  </a:lnTo>
                  <a:lnTo>
                    <a:pt x="65405" y="1742047"/>
                  </a:lnTo>
                  <a:lnTo>
                    <a:pt x="66993" y="1748718"/>
                  </a:lnTo>
                  <a:lnTo>
                    <a:pt x="68898" y="1755389"/>
                  </a:lnTo>
                  <a:lnTo>
                    <a:pt x="71438" y="1761425"/>
                  </a:lnTo>
                  <a:lnTo>
                    <a:pt x="74295" y="1767143"/>
                  </a:lnTo>
                  <a:lnTo>
                    <a:pt x="78740" y="1774131"/>
                  </a:lnTo>
                  <a:lnTo>
                    <a:pt x="83820" y="1780802"/>
                  </a:lnTo>
                  <a:lnTo>
                    <a:pt x="89853" y="1786838"/>
                  </a:lnTo>
                  <a:lnTo>
                    <a:pt x="96838" y="1792238"/>
                  </a:lnTo>
                  <a:lnTo>
                    <a:pt x="104458" y="1797638"/>
                  </a:lnTo>
                  <a:lnTo>
                    <a:pt x="112713" y="1802403"/>
                  </a:lnTo>
                  <a:lnTo>
                    <a:pt x="121920" y="1806533"/>
                  </a:lnTo>
                  <a:lnTo>
                    <a:pt x="131763" y="1810345"/>
                  </a:lnTo>
                  <a:lnTo>
                    <a:pt x="142240" y="1813839"/>
                  </a:lnTo>
                  <a:lnTo>
                    <a:pt x="153353" y="1817016"/>
                  </a:lnTo>
                  <a:lnTo>
                    <a:pt x="165735" y="1819239"/>
                  </a:lnTo>
                  <a:lnTo>
                    <a:pt x="177800" y="1821463"/>
                  </a:lnTo>
                  <a:lnTo>
                    <a:pt x="191453" y="1823051"/>
                  </a:lnTo>
                  <a:lnTo>
                    <a:pt x="205740" y="1824322"/>
                  </a:lnTo>
                  <a:lnTo>
                    <a:pt x="220345" y="1824957"/>
                  </a:lnTo>
                  <a:lnTo>
                    <a:pt x="235585" y="1825275"/>
                  </a:lnTo>
                  <a:lnTo>
                    <a:pt x="251460" y="1825275"/>
                  </a:lnTo>
                  <a:lnTo>
                    <a:pt x="267970" y="1824639"/>
                  </a:lnTo>
                  <a:lnTo>
                    <a:pt x="285115" y="1823686"/>
                  </a:lnTo>
                  <a:lnTo>
                    <a:pt x="302895" y="1822098"/>
                  </a:lnTo>
                  <a:lnTo>
                    <a:pt x="320993" y="1820192"/>
                  </a:lnTo>
                  <a:lnTo>
                    <a:pt x="339725" y="1817968"/>
                  </a:lnTo>
                  <a:lnTo>
                    <a:pt x="359410" y="1814792"/>
                  </a:lnTo>
                  <a:lnTo>
                    <a:pt x="379413" y="1811615"/>
                  </a:lnTo>
                  <a:lnTo>
                    <a:pt x="399733" y="1808121"/>
                  </a:lnTo>
                  <a:lnTo>
                    <a:pt x="420370" y="1803674"/>
                  </a:lnTo>
                  <a:lnTo>
                    <a:pt x="441960" y="1798909"/>
                  </a:lnTo>
                  <a:lnTo>
                    <a:pt x="458716" y="1795021"/>
                  </a:lnTo>
                  <a:lnTo>
                    <a:pt x="447270" y="1779838"/>
                  </a:lnTo>
                  <a:lnTo>
                    <a:pt x="434894" y="1761420"/>
                  </a:lnTo>
                  <a:lnTo>
                    <a:pt x="422518" y="1742684"/>
                  </a:lnTo>
                  <a:lnTo>
                    <a:pt x="410459" y="1723949"/>
                  </a:lnTo>
                  <a:lnTo>
                    <a:pt x="399352" y="1704260"/>
                  </a:lnTo>
                  <a:lnTo>
                    <a:pt x="388245" y="1684572"/>
                  </a:lnTo>
                  <a:lnTo>
                    <a:pt x="377773" y="1664884"/>
                  </a:lnTo>
                  <a:lnTo>
                    <a:pt x="367936" y="1644560"/>
                  </a:lnTo>
                  <a:lnTo>
                    <a:pt x="358415" y="1624237"/>
                  </a:lnTo>
                  <a:lnTo>
                    <a:pt x="349213" y="1603596"/>
                  </a:lnTo>
                  <a:lnTo>
                    <a:pt x="340645" y="1582320"/>
                  </a:lnTo>
                  <a:lnTo>
                    <a:pt x="332711" y="1561361"/>
                  </a:lnTo>
                  <a:lnTo>
                    <a:pt x="324778" y="1539767"/>
                  </a:lnTo>
                  <a:lnTo>
                    <a:pt x="318114" y="1517856"/>
                  </a:lnTo>
                  <a:lnTo>
                    <a:pt x="311449" y="1495945"/>
                  </a:lnTo>
                  <a:lnTo>
                    <a:pt x="305420" y="1474034"/>
                  </a:lnTo>
                  <a:lnTo>
                    <a:pt x="300025" y="1451170"/>
                  </a:lnTo>
                  <a:lnTo>
                    <a:pt x="294948" y="1428941"/>
                  </a:lnTo>
                  <a:lnTo>
                    <a:pt x="290823" y="1406077"/>
                  </a:lnTo>
                  <a:lnTo>
                    <a:pt x="287237" y="1385930"/>
                  </a:lnTo>
                  <a:close/>
                  <a:moveTo>
                    <a:pt x="825882" y="1340155"/>
                  </a:moveTo>
                  <a:lnTo>
                    <a:pt x="819719" y="1367155"/>
                  </a:lnTo>
                  <a:lnTo>
                    <a:pt x="808612" y="1421447"/>
                  </a:lnTo>
                  <a:lnTo>
                    <a:pt x="798457" y="1474787"/>
                  </a:lnTo>
                  <a:lnTo>
                    <a:pt x="789571" y="1527175"/>
                  </a:lnTo>
                  <a:lnTo>
                    <a:pt x="781321" y="1578610"/>
                  </a:lnTo>
                  <a:lnTo>
                    <a:pt x="778588" y="1599316"/>
                  </a:lnTo>
                  <a:lnTo>
                    <a:pt x="782951" y="1602926"/>
                  </a:lnTo>
                  <a:lnTo>
                    <a:pt x="789940" y="1601447"/>
                  </a:lnTo>
                  <a:lnTo>
                    <a:pt x="824230" y="1593190"/>
                  </a:lnTo>
                  <a:lnTo>
                    <a:pt x="859473" y="1583662"/>
                  </a:lnTo>
                  <a:lnTo>
                    <a:pt x="895985" y="1573182"/>
                  </a:lnTo>
                  <a:lnTo>
                    <a:pt x="933768" y="1561432"/>
                  </a:lnTo>
                  <a:lnTo>
                    <a:pt x="972185" y="1548729"/>
                  </a:lnTo>
                  <a:lnTo>
                    <a:pt x="1011555" y="1535073"/>
                  </a:lnTo>
                  <a:lnTo>
                    <a:pt x="1048349" y="1520873"/>
                  </a:lnTo>
                  <a:lnTo>
                    <a:pt x="1038369" y="1492568"/>
                  </a:lnTo>
                  <a:lnTo>
                    <a:pt x="1024413" y="1450656"/>
                  </a:lnTo>
                  <a:lnTo>
                    <a:pt x="987571" y="1431541"/>
                  </a:lnTo>
                  <a:lnTo>
                    <a:pt x="945971" y="1409310"/>
                  </a:lnTo>
                  <a:lnTo>
                    <a:pt x="904689" y="1386127"/>
                  </a:lnTo>
                  <a:lnTo>
                    <a:pt x="862455" y="1361991"/>
                  </a:lnTo>
                  <a:lnTo>
                    <a:pt x="825882" y="1340155"/>
                  </a:lnTo>
                  <a:close/>
                  <a:moveTo>
                    <a:pt x="426033" y="1320824"/>
                  </a:moveTo>
                  <a:lnTo>
                    <a:pt x="426083" y="1321435"/>
                  </a:lnTo>
                  <a:lnTo>
                    <a:pt x="428304" y="1341438"/>
                  </a:lnTo>
                  <a:lnTo>
                    <a:pt x="430842" y="1361123"/>
                  </a:lnTo>
                  <a:lnTo>
                    <a:pt x="434333" y="1380490"/>
                  </a:lnTo>
                  <a:lnTo>
                    <a:pt x="437823" y="1399540"/>
                  </a:lnTo>
                  <a:lnTo>
                    <a:pt x="442265" y="1418908"/>
                  </a:lnTo>
                  <a:lnTo>
                    <a:pt x="446708" y="1437640"/>
                  </a:lnTo>
                  <a:lnTo>
                    <a:pt x="451785" y="1456055"/>
                  </a:lnTo>
                  <a:lnTo>
                    <a:pt x="457179" y="1474788"/>
                  </a:lnTo>
                  <a:lnTo>
                    <a:pt x="463208" y="1492885"/>
                  </a:lnTo>
                  <a:lnTo>
                    <a:pt x="469236" y="1510983"/>
                  </a:lnTo>
                  <a:lnTo>
                    <a:pt x="476217" y="1529080"/>
                  </a:lnTo>
                  <a:lnTo>
                    <a:pt x="483515" y="1546860"/>
                  </a:lnTo>
                  <a:lnTo>
                    <a:pt x="491131" y="1564005"/>
                  </a:lnTo>
                  <a:lnTo>
                    <a:pt x="499381" y="1581468"/>
                  </a:lnTo>
                  <a:lnTo>
                    <a:pt x="507631" y="1598613"/>
                  </a:lnTo>
                  <a:lnTo>
                    <a:pt x="516515" y="1615123"/>
                  </a:lnTo>
                  <a:lnTo>
                    <a:pt x="521451" y="1623979"/>
                  </a:lnTo>
                  <a:lnTo>
                    <a:pt x="528955" y="1624948"/>
                  </a:lnTo>
                  <a:lnTo>
                    <a:pt x="539433" y="1626218"/>
                  </a:lnTo>
                  <a:lnTo>
                    <a:pt x="550545" y="1627171"/>
                  </a:lnTo>
                  <a:lnTo>
                    <a:pt x="561658" y="1628124"/>
                  </a:lnTo>
                  <a:lnTo>
                    <a:pt x="573405" y="1628441"/>
                  </a:lnTo>
                  <a:lnTo>
                    <a:pt x="585470" y="1628441"/>
                  </a:lnTo>
                  <a:lnTo>
                    <a:pt x="597853" y="1628124"/>
                  </a:lnTo>
                  <a:lnTo>
                    <a:pt x="610553" y="1627489"/>
                  </a:lnTo>
                  <a:lnTo>
                    <a:pt x="623570" y="1626854"/>
                  </a:lnTo>
                  <a:lnTo>
                    <a:pt x="637223" y="1626218"/>
                  </a:lnTo>
                  <a:lnTo>
                    <a:pt x="650875" y="1624948"/>
                  </a:lnTo>
                  <a:lnTo>
                    <a:pt x="665163" y="1623360"/>
                  </a:lnTo>
                  <a:lnTo>
                    <a:pt x="694373" y="1619549"/>
                  </a:lnTo>
                  <a:lnTo>
                    <a:pt x="702748" y="1618167"/>
                  </a:lnTo>
                  <a:lnTo>
                    <a:pt x="699337" y="1615270"/>
                  </a:lnTo>
                  <a:lnTo>
                    <a:pt x="666011" y="1586687"/>
                  </a:lnTo>
                  <a:lnTo>
                    <a:pt x="634589" y="1557787"/>
                  </a:lnTo>
                  <a:lnTo>
                    <a:pt x="604436" y="1529204"/>
                  </a:lnTo>
                  <a:lnTo>
                    <a:pt x="589836" y="1514595"/>
                  </a:lnTo>
                  <a:lnTo>
                    <a:pt x="575236" y="1500304"/>
                  </a:lnTo>
                  <a:lnTo>
                    <a:pt x="561271" y="1486330"/>
                  </a:lnTo>
                  <a:lnTo>
                    <a:pt x="547940" y="1472038"/>
                  </a:lnTo>
                  <a:lnTo>
                    <a:pt x="534292" y="1457747"/>
                  </a:lnTo>
                  <a:lnTo>
                    <a:pt x="521597" y="1443456"/>
                  </a:lnTo>
                  <a:lnTo>
                    <a:pt x="508901" y="1429164"/>
                  </a:lnTo>
                  <a:lnTo>
                    <a:pt x="497157" y="1415508"/>
                  </a:lnTo>
                  <a:lnTo>
                    <a:pt x="485731" y="1401217"/>
                  </a:lnTo>
                  <a:lnTo>
                    <a:pt x="473988" y="1387561"/>
                  </a:lnTo>
                  <a:lnTo>
                    <a:pt x="463196" y="1373587"/>
                  </a:lnTo>
                  <a:lnTo>
                    <a:pt x="453357" y="1359613"/>
                  </a:lnTo>
                  <a:lnTo>
                    <a:pt x="443201" y="1345957"/>
                  </a:lnTo>
                  <a:lnTo>
                    <a:pt x="433679" y="1332300"/>
                  </a:lnTo>
                  <a:lnTo>
                    <a:pt x="426033" y="1320824"/>
                  </a:lnTo>
                  <a:close/>
                  <a:moveTo>
                    <a:pt x="563522" y="1163592"/>
                  </a:moveTo>
                  <a:lnTo>
                    <a:pt x="542290" y="1178196"/>
                  </a:lnTo>
                  <a:lnTo>
                    <a:pt x="502920" y="1206786"/>
                  </a:lnTo>
                  <a:lnTo>
                    <a:pt x="465455" y="1234740"/>
                  </a:lnTo>
                  <a:lnTo>
                    <a:pt x="455660" y="1242410"/>
                  </a:lnTo>
                  <a:lnTo>
                    <a:pt x="456848" y="1244647"/>
                  </a:lnTo>
                  <a:lnTo>
                    <a:pt x="462562" y="1255445"/>
                  </a:lnTo>
                  <a:lnTo>
                    <a:pt x="468909" y="1265925"/>
                  </a:lnTo>
                  <a:lnTo>
                    <a:pt x="475575" y="1277040"/>
                  </a:lnTo>
                  <a:lnTo>
                    <a:pt x="482557" y="1287838"/>
                  </a:lnTo>
                  <a:lnTo>
                    <a:pt x="490175" y="1299271"/>
                  </a:lnTo>
                  <a:lnTo>
                    <a:pt x="498110" y="1310387"/>
                  </a:lnTo>
                  <a:lnTo>
                    <a:pt x="506362" y="1322138"/>
                  </a:lnTo>
                  <a:lnTo>
                    <a:pt x="524453" y="1345957"/>
                  </a:lnTo>
                  <a:lnTo>
                    <a:pt x="543497" y="1370093"/>
                  </a:lnTo>
                  <a:lnTo>
                    <a:pt x="564762" y="1394865"/>
                  </a:lnTo>
                  <a:lnTo>
                    <a:pt x="587297" y="1419954"/>
                  </a:lnTo>
                  <a:lnTo>
                    <a:pt x="611736" y="1445361"/>
                  </a:lnTo>
                  <a:lnTo>
                    <a:pt x="637445" y="1471721"/>
                  </a:lnTo>
                  <a:lnTo>
                    <a:pt x="664106" y="1498081"/>
                  </a:lnTo>
                  <a:lnTo>
                    <a:pt x="692989" y="1525075"/>
                  </a:lnTo>
                  <a:lnTo>
                    <a:pt x="721963" y="1551321"/>
                  </a:lnTo>
                  <a:lnTo>
                    <a:pt x="722613" y="1546860"/>
                  </a:lnTo>
                  <a:lnTo>
                    <a:pt x="730229" y="1498282"/>
                  </a:lnTo>
                  <a:lnTo>
                    <a:pt x="739115" y="1450340"/>
                  </a:lnTo>
                  <a:lnTo>
                    <a:pt x="748317" y="1401762"/>
                  </a:lnTo>
                  <a:lnTo>
                    <a:pt x="758472" y="1354137"/>
                  </a:lnTo>
                  <a:lnTo>
                    <a:pt x="768627" y="1308100"/>
                  </a:lnTo>
                  <a:lnTo>
                    <a:pt x="769341" y="1305052"/>
                  </a:lnTo>
                  <a:lnTo>
                    <a:pt x="737021" y="1284818"/>
                  </a:lnTo>
                  <a:lnTo>
                    <a:pt x="696374" y="1257824"/>
                  </a:lnTo>
                  <a:lnTo>
                    <a:pt x="656362" y="1230512"/>
                  </a:lnTo>
                  <a:lnTo>
                    <a:pt x="616985" y="1202882"/>
                  </a:lnTo>
                  <a:lnTo>
                    <a:pt x="578561" y="1174935"/>
                  </a:lnTo>
                  <a:lnTo>
                    <a:pt x="563522" y="1163592"/>
                  </a:lnTo>
                  <a:close/>
                  <a:moveTo>
                    <a:pt x="441840" y="1066401"/>
                  </a:moveTo>
                  <a:lnTo>
                    <a:pt x="437823" y="1083628"/>
                  </a:lnTo>
                  <a:lnTo>
                    <a:pt x="434333" y="1102995"/>
                  </a:lnTo>
                  <a:lnTo>
                    <a:pt x="430842" y="1122045"/>
                  </a:lnTo>
                  <a:lnTo>
                    <a:pt x="428304" y="1141730"/>
                  </a:lnTo>
                  <a:lnTo>
                    <a:pt x="426083" y="1161415"/>
                  </a:lnTo>
                  <a:lnTo>
                    <a:pt x="425439" y="1169539"/>
                  </a:lnTo>
                  <a:lnTo>
                    <a:pt x="427648" y="1177001"/>
                  </a:lnTo>
                  <a:lnTo>
                    <a:pt x="429516" y="1183022"/>
                  </a:lnTo>
                  <a:lnTo>
                    <a:pt x="451485" y="1166443"/>
                  </a:lnTo>
                  <a:lnTo>
                    <a:pt x="489903" y="1138171"/>
                  </a:lnTo>
                  <a:lnTo>
                    <a:pt x="511337" y="1123125"/>
                  </a:lnTo>
                  <a:lnTo>
                    <a:pt x="504571" y="1117771"/>
                  </a:lnTo>
                  <a:lnTo>
                    <a:pt x="469005" y="1089506"/>
                  </a:lnTo>
                  <a:lnTo>
                    <a:pt x="441840" y="1066401"/>
                  </a:lnTo>
                  <a:close/>
                  <a:moveTo>
                    <a:pt x="1964738" y="1045668"/>
                  </a:moveTo>
                  <a:lnTo>
                    <a:pt x="1964373" y="1045997"/>
                  </a:lnTo>
                  <a:lnTo>
                    <a:pt x="1947863" y="1060606"/>
                  </a:lnTo>
                  <a:lnTo>
                    <a:pt x="1913890" y="1089506"/>
                  </a:lnTo>
                  <a:lnTo>
                    <a:pt x="1878330" y="1117771"/>
                  </a:lnTo>
                  <a:lnTo>
                    <a:pt x="1841818" y="1146671"/>
                  </a:lnTo>
                  <a:lnTo>
                    <a:pt x="1804353" y="1174935"/>
                  </a:lnTo>
                  <a:lnTo>
                    <a:pt x="1765935" y="1202882"/>
                  </a:lnTo>
                  <a:lnTo>
                    <a:pt x="1726565" y="1230512"/>
                  </a:lnTo>
                  <a:lnTo>
                    <a:pt x="1686243" y="1257824"/>
                  </a:lnTo>
                  <a:lnTo>
                    <a:pt x="1645603" y="1284818"/>
                  </a:lnTo>
                  <a:lnTo>
                    <a:pt x="1604328" y="1310860"/>
                  </a:lnTo>
                  <a:lnTo>
                    <a:pt x="1562418" y="1336584"/>
                  </a:lnTo>
                  <a:lnTo>
                    <a:pt x="1520508" y="1361991"/>
                  </a:lnTo>
                  <a:lnTo>
                    <a:pt x="1477963" y="1386127"/>
                  </a:lnTo>
                  <a:lnTo>
                    <a:pt x="1437005" y="1409310"/>
                  </a:lnTo>
                  <a:lnTo>
                    <a:pt x="1395095" y="1431541"/>
                  </a:lnTo>
                  <a:lnTo>
                    <a:pt x="1353185" y="1453454"/>
                  </a:lnTo>
                  <a:lnTo>
                    <a:pt x="1310958" y="1474732"/>
                  </a:lnTo>
                  <a:lnTo>
                    <a:pt x="1268838" y="1494705"/>
                  </a:lnTo>
                  <a:lnTo>
                    <a:pt x="1289882" y="1503314"/>
                  </a:lnTo>
                  <a:lnTo>
                    <a:pt x="1330846" y="1519511"/>
                  </a:lnTo>
                  <a:lnTo>
                    <a:pt x="1371176" y="1535073"/>
                  </a:lnTo>
                  <a:lnTo>
                    <a:pt x="1410870" y="1548729"/>
                  </a:lnTo>
                  <a:lnTo>
                    <a:pt x="1449294" y="1561432"/>
                  </a:lnTo>
                  <a:lnTo>
                    <a:pt x="1479284" y="1570917"/>
                  </a:lnTo>
                  <a:lnTo>
                    <a:pt x="1480502" y="1568844"/>
                  </a:lnTo>
                  <a:lnTo>
                    <a:pt x="1483677" y="1563758"/>
                  </a:lnTo>
                  <a:lnTo>
                    <a:pt x="1487487" y="1558671"/>
                  </a:lnTo>
                  <a:lnTo>
                    <a:pt x="1490980" y="1554221"/>
                  </a:lnTo>
                  <a:lnTo>
                    <a:pt x="1495107" y="1549452"/>
                  </a:lnTo>
                  <a:lnTo>
                    <a:pt x="1499235" y="1545002"/>
                  </a:lnTo>
                  <a:lnTo>
                    <a:pt x="1503680" y="1540551"/>
                  </a:lnTo>
                  <a:lnTo>
                    <a:pt x="1508125" y="1536736"/>
                  </a:lnTo>
                  <a:lnTo>
                    <a:pt x="1512887" y="1532921"/>
                  </a:lnTo>
                  <a:lnTo>
                    <a:pt x="1517967" y="1529424"/>
                  </a:lnTo>
                  <a:lnTo>
                    <a:pt x="1522730" y="1526563"/>
                  </a:lnTo>
                  <a:lnTo>
                    <a:pt x="1528127" y="1523384"/>
                  </a:lnTo>
                  <a:lnTo>
                    <a:pt x="1533525" y="1520841"/>
                  </a:lnTo>
                  <a:lnTo>
                    <a:pt x="1539240" y="1517980"/>
                  </a:lnTo>
                  <a:lnTo>
                    <a:pt x="1544955" y="1515755"/>
                  </a:lnTo>
                  <a:lnTo>
                    <a:pt x="1550987" y="1513847"/>
                  </a:lnTo>
                  <a:lnTo>
                    <a:pt x="1557020" y="1512258"/>
                  </a:lnTo>
                  <a:lnTo>
                    <a:pt x="1562735" y="1510668"/>
                  </a:lnTo>
                  <a:lnTo>
                    <a:pt x="1569402" y="1509397"/>
                  </a:lnTo>
                  <a:lnTo>
                    <a:pt x="1575435" y="1508761"/>
                  </a:lnTo>
                  <a:lnTo>
                    <a:pt x="1582102" y="1508443"/>
                  </a:lnTo>
                  <a:lnTo>
                    <a:pt x="1588452" y="1508125"/>
                  </a:lnTo>
                  <a:lnTo>
                    <a:pt x="1594802" y="1508443"/>
                  </a:lnTo>
                  <a:lnTo>
                    <a:pt x="1601152" y="1508761"/>
                  </a:lnTo>
                  <a:lnTo>
                    <a:pt x="1607502" y="1509397"/>
                  </a:lnTo>
                  <a:lnTo>
                    <a:pt x="1613852" y="1510668"/>
                  </a:lnTo>
                  <a:lnTo>
                    <a:pt x="1620202" y="1512258"/>
                  </a:lnTo>
                  <a:lnTo>
                    <a:pt x="1625917" y="1513847"/>
                  </a:lnTo>
                  <a:lnTo>
                    <a:pt x="1631632" y="1515755"/>
                  </a:lnTo>
                  <a:lnTo>
                    <a:pt x="1637347" y="1517980"/>
                  </a:lnTo>
                  <a:lnTo>
                    <a:pt x="1643062" y="1520841"/>
                  </a:lnTo>
                  <a:lnTo>
                    <a:pt x="1648460" y="1523384"/>
                  </a:lnTo>
                  <a:lnTo>
                    <a:pt x="1653857" y="1526563"/>
                  </a:lnTo>
                  <a:lnTo>
                    <a:pt x="1658937" y="1529424"/>
                  </a:lnTo>
                  <a:lnTo>
                    <a:pt x="1664017" y="1532921"/>
                  </a:lnTo>
                  <a:lnTo>
                    <a:pt x="1668462" y="1536736"/>
                  </a:lnTo>
                  <a:lnTo>
                    <a:pt x="1673225" y="1540551"/>
                  </a:lnTo>
                  <a:lnTo>
                    <a:pt x="1677670" y="1545002"/>
                  </a:lnTo>
                  <a:lnTo>
                    <a:pt x="1681480" y="1549452"/>
                  </a:lnTo>
                  <a:lnTo>
                    <a:pt x="1685607" y="1554221"/>
                  </a:lnTo>
                  <a:lnTo>
                    <a:pt x="1689100" y="1558671"/>
                  </a:lnTo>
                  <a:lnTo>
                    <a:pt x="1692910" y="1563758"/>
                  </a:lnTo>
                  <a:lnTo>
                    <a:pt x="1696085" y="1568844"/>
                  </a:lnTo>
                  <a:lnTo>
                    <a:pt x="1699260" y="1574248"/>
                  </a:lnTo>
                  <a:lnTo>
                    <a:pt x="1701800" y="1579653"/>
                  </a:lnTo>
                  <a:lnTo>
                    <a:pt x="1704657" y="1585375"/>
                  </a:lnTo>
                  <a:lnTo>
                    <a:pt x="1706880" y="1591097"/>
                  </a:lnTo>
                  <a:lnTo>
                    <a:pt x="1708785" y="1596819"/>
                  </a:lnTo>
                  <a:lnTo>
                    <a:pt x="1710372" y="1602542"/>
                  </a:lnTo>
                  <a:lnTo>
                    <a:pt x="1711960" y="1608900"/>
                  </a:lnTo>
                  <a:lnTo>
                    <a:pt x="1712913" y="1614940"/>
                  </a:lnTo>
                  <a:lnTo>
                    <a:pt x="1713865" y="1621616"/>
                  </a:lnTo>
                  <a:lnTo>
                    <a:pt x="1713930" y="1622842"/>
                  </a:lnTo>
                  <a:lnTo>
                    <a:pt x="1717944" y="1623360"/>
                  </a:lnTo>
                  <a:lnTo>
                    <a:pt x="1731917" y="1624948"/>
                  </a:lnTo>
                  <a:lnTo>
                    <a:pt x="1745572" y="1626218"/>
                  </a:lnTo>
                  <a:lnTo>
                    <a:pt x="1759544" y="1626854"/>
                  </a:lnTo>
                  <a:lnTo>
                    <a:pt x="1772564" y="1627489"/>
                  </a:lnTo>
                  <a:lnTo>
                    <a:pt x="1785266" y="1628124"/>
                  </a:lnTo>
                  <a:lnTo>
                    <a:pt x="1797650" y="1628441"/>
                  </a:lnTo>
                  <a:lnTo>
                    <a:pt x="1809400" y="1628441"/>
                  </a:lnTo>
                  <a:lnTo>
                    <a:pt x="1821467" y="1628124"/>
                  </a:lnTo>
                  <a:lnTo>
                    <a:pt x="1832581" y="1627171"/>
                  </a:lnTo>
                  <a:lnTo>
                    <a:pt x="1843378" y="1626218"/>
                  </a:lnTo>
                  <a:lnTo>
                    <a:pt x="1853540" y="1624948"/>
                  </a:lnTo>
                  <a:lnTo>
                    <a:pt x="1864019" y="1623678"/>
                  </a:lnTo>
                  <a:lnTo>
                    <a:pt x="1873546" y="1621772"/>
                  </a:lnTo>
                  <a:lnTo>
                    <a:pt x="1882755" y="1619867"/>
                  </a:lnTo>
                  <a:lnTo>
                    <a:pt x="1891646" y="1617644"/>
                  </a:lnTo>
                  <a:lnTo>
                    <a:pt x="1893435" y="1617180"/>
                  </a:lnTo>
                  <a:lnTo>
                    <a:pt x="1894581" y="1615123"/>
                  </a:lnTo>
                  <a:lnTo>
                    <a:pt x="1903465" y="1598613"/>
                  </a:lnTo>
                  <a:lnTo>
                    <a:pt x="1912032" y="1581468"/>
                  </a:lnTo>
                  <a:lnTo>
                    <a:pt x="1919965" y="1564005"/>
                  </a:lnTo>
                  <a:lnTo>
                    <a:pt x="1927580" y="1546860"/>
                  </a:lnTo>
                  <a:lnTo>
                    <a:pt x="1934879" y="1529080"/>
                  </a:lnTo>
                  <a:lnTo>
                    <a:pt x="1941859" y="1510983"/>
                  </a:lnTo>
                  <a:lnTo>
                    <a:pt x="1948205" y="1492885"/>
                  </a:lnTo>
                  <a:lnTo>
                    <a:pt x="1954234" y="1474788"/>
                  </a:lnTo>
                  <a:lnTo>
                    <a:pt x="1959628" y="1456055"/>
                  </a:lnTo>
                  <a:lnTo>
                    <a:pt x="1964705" y="1437640"/>
                  </a:lnTo>
                  <a:lnTo>
                    <a:pt x="1969148" y="1418908"/>
                  </a:lnTo>
                  <a:lnTo>
                    <a:pt x="1973590" y="1399540"/>
                  </a:lnTo>
                  <a:lnTo>
                    <a:pt x="1977398" y="1380490"/>
                  </a:lnTo>
                  <a:lnTo>
                    <a:pt x="1980253" y="1361123"/>
                  </a:lnTo>
                  <a:lnTo>
                    <a:pt x="1983109" y="1341438"/>
                  </a:lnTo>
                  <a:lnTo>
                    <a:pt x="1985330" y="1321435"/>
                  </a:lnTo>
                  <a:lnTo>
                    <a:pt x="1986917" y="1302068"/>
                  </a:lnTo>
                  <a:lnTo>
                    <a:pt x="1988503" y="1282065"/>
                  </a:lnTo>
                  <a:lnTo>
                    <a:pt x="1989138" y="1261428"/>
                  </a:lnTo>
                  <a:lnTo>
                    <a:pt x="1989138" y="1241743"/>
                  </a:lnTo>
                  <a:lnTo>
                    <a:pt x="1989138" y="1221105"/>
                  </a:lnTo>
                  <a:lnTo>
                    <a:pt x="1988503" y="1201103"/>
                  </a:lnTo>
                  <a:lnTo>
                    <a:pt x="1986917" y="1181418"/>
                  </a:lnTo>
                  <a:lnTo>
                    <a:pt x="1985330" y="1161415"/>
                  </a:lnTo>
                  <a:lnTo>
                    <a:pt x="1983109" y="1141730"/>
                  </a:lnTo>
                  <a:lnTo>
                    <a:pt x="1980253" y="1122045"/>
                  </a:lnTo>
                  <a:lnTo>
                    <a:pt x="1977398" y="1102995"/>
                  </a:lnTo>
                  <a:lnTo>
                    <a:pt x="1973590" y="1083628"/>
                  </a:lnTo>
                  <a:lnTo>
                    <a:pt x="1969148" y="1064578"/>
                  </a:lnTo>
                  <a:lnTo>
                    <a:pt x="1964738" y="1045668"/>
                  </a:lnTo>
                  <a:close/>
                  <a:moveTo>
                    <a:pt x="916037" y="1019660"/>
                  </a:moveTo>
                  <a:lnTo>
                    <a:pt x="912064" y="1031240"/>
                  </a:lnTo>
                  <a:lnTo>
                    <a:pt x="897467" y="1075690"/>
                  </a:lnTo>
                  <a:lnTo>
                    <a:pt x="883186" y="1121410"/>
                  </a:lnTo>
                  <a:lnTo>
                    <a:pt x="869541" y="1167765"/>
                  </a:lnTo>
                  <a:lnTo>
                    <a:pt x="856213" y="1215707"/>
                  </a:lnTo>
                  <a:lnTo>
                    <a:pt x="843519" y="1265555"/>
                  </a:lnTo>
                  <a:lnTo>
                    <a:pt x="841045" y="1275844"/>
                  </a:lnTo>
                  <a:lnTo>
                    <a:pt x="841178" y="1275926"/>
                  </a:lnTo>
                  <a:lnTo>
                    <a:pt x="887541" y="1303556"/>
                  </a:lnTo>
                  <a:lnTo>
                    <a:pt x="935809" y="1331185"/>
                  </a:lnTo>
                  <a:lnTo>
                    <a:pt x="981855" y="1356909"/>
                  </a:lnTo>
                  <a:lnTo>
                    <a:pt x="997943" y="1365625"/>
                  </a:lnTo>
                  <a:lnTo>
                    <a:pt x="996185" y="1359853"/>
                  </a:lnTo>
                  <a:lnTo>
                    <a:pt x="983180" y="1314450"/>
                  </a:lnTo>
                  <a:lnTo>
                    <a:pt x="970810" y="1268730"/>
                  </a:lnTo>
                  <a:lnTo>
                    <a:pt x="959075" y="1223010"/>
                  </a:lnTo>
                  <a:lnTo>
                    <a:pt x="948291" y="1176655"/>
                  </a:lnTo>
                  <a:lnTo>
                    <a:pt x="937824" y="1130618"/>
                  </a:lnTo>
                  <a:lnTo>
                    <a:pt x="927991" y="1082675"/>
                  </a:lnTo>
                  <a:lnTo>
                    <a:pt x="918793" y="1034733"/>
                  </a:lnTo>
                  <a:lnTo>
                    <a:pt x="916037" y="1019660"/>
                  </a:lnTo>
                  <a:close/>
                  <a:moveTo>
                    <a:pt x="863289" y="979742"/>
                  </a:moveTo>
                  <a:lnTo>
                    <a:pt x="855028" y="984105"/>
                  </a:lnTo>
                  <a:lnTo>
                    <a:pt x="808990" y="1009835"/>
                  </a:lnTo>
                  <a:lnTo>
                    <a:pt x="761048" y="1037472"/>
                  </a:lnTo>
                  <a:lnTo>
                    <a:pt x="714375" y="1065426"/>
                  </a:lnTo>
                  <a:lnTo>
                    <a:pt x="668973" y="1093698"/>
                  </a:lnTo>
                  <a:lnTo>
                    <a:pt x="625158" y="1121652"/>
                  </a:lnTo>
                  <a:lnTo>
                    <a:pt x="618343" y="1126266"/>
                  </a:lnTo>
                  <a:lnTo>
                    <a:pt x="629688" y="1134920"/>
                  </a:lnTo>
                  <a:lnTo>
                    <a:pt x="669382" y="1162867"/>
                  </a:lnTo>
                  <a:lnTo>
                    <a:pt x="710029" y="1191450"/>
                  </a:lnTo>
                  <a:lnTo>
                    <a:pt x="752263" y="1219397"/>
                  </a:lnTo>
                  <a:lnTo>
                    <a:pt x="784932" y="1240860"/>
                  </a:lnTo>
                  <a:lnTo>
                    <a:pt x="791475" y="1215707"/>
                  </a:lnTo>
                  <a:lnTo>
                    <a:pt x="803852" y="1169987"/>
                  </a:lnTo>
                  <a:lnTo>
                    <a:pt x="816863" y="1124902"/>
                  </a:lnTo>
                  <a:lnTo>
                    <a:pt x="830191" y="1080135"/>
                  </a:lnTo>
                  <a:lnTo>
                    <a:pt x="844471" y="1035685"/>
                  </a:lnTo>
                  <a:lnTo>
                    <a:pt x="859069" y="991870"/>
                  </a:lnTo>
                  <a:lnTo>
                    <a:pt x="863289" y="979742"/>
                  </a:lnTo>
                  <a:close/>
                  <a:moveTo>
                    <a:pt x="1657985" y="712821"/>
                  </a:moveTo>
                  <a:lnTo>
                    <a:pt x="1645285" y="713456"/>
                  </a:lnTo>
                  <a:lnTo>
                    <a:pt x="1632268" y="714092"/>
                  </a:lnTo>
                  <a:lnTo>
                    <a:pt x="1618615" y="715362"/>
                  </a:lnTo>
                  <a:lnTo>
                    <a:pt x="1604963" y="716315"/>
                  </a:lnTo>
                  <a:lnTo>
                    <a:pt x="1590675" y="717903"/>
                  </a:lnTo>
                  <a:lnTo>
                    <a:pt x="1561465" y="721715"/>
                  </a:lnTo>
                  <a:lnTo>
                    <a:pt x="1530668" y="726798"/>
                  </a:lnTo>
                  <a:lnTo>
                    <a:pt x="1498918" y="732516"/>
                  </a:lnTo>
                  <a:lnTo>
                    <a:pt x="1465898" y="739822"/>
                  </a:lnTo>
                  <a:lnTo>
                    <a:pt x="1431608" y="748081"/>
                  </a:lnTo>
                  <a:lnTo>
                    <a:pt x="1396048" y="757611"/>
                  </a:lnTo>
                  <a:lnTo>
                    <a:pt x="1359535" y="768094"/>
                  </a:lnTo>
                  <a:lnTo>
                    <a:pt x="1322070" y="779848"/>
                  </a:lnTo>
                  <a:lnTo>
                    <a:pt x="1283653" y="792554"/>
                  </a:lnTo>
                  <a:lnTo>
                    <a:pt x="1244283" y="806531"/>
                  </a:lnTo>
                  <a:lnTo>
                    <a:pt x="1203960" y="821461"/>
                  </a:lnTo>
                  <a:lnTo>
                    <a:pt x="1163003" y="837662"/>
                  </a:lnTo>
                  <a:lnTo>
                    <a:pt x="1121093" y="855134"/>
                  </a:lnTo>
                  <a:lnTo>
                    <a:pt x="1077913" y="873558"/>
                  </a:lnTo>
                  <a:lnTo>
                    <a:pt x="1035050" y="893253"/>
                  </a:lnTo>
                  <a:lnTo>
                    <a:pt x="990600" y="914537"/>
                  </a:lnTo>
                  <a:lnTo>
                    <a:pt x="964318" y="927496"/>
                  </a:lnTo>
                  <a:lnTo>
                    <a:pt x="968907" y="957263"/>
                  </a:lnTo>
                  <a:lnTo>
                    <a:pt x="978106" y="1009650"/>
                  </a:lnTo>
                  <a:lnTo>
                    <a:pt x="988255" y="1062990"/>
                  </a:lnTo>
                  <a:lnTo>
                    <a:pt x="999357" y="1117283"/>
                  </a:lnTo>
                  <a:lnTo>
                    <a:pt x="1010775" y="1168718"/>
                  </a:lnTo>
                  <a:lnTo>
                    <a:pt x="1023145" y="1219518"/>
                  </a:lnTo>
                  <a:lnTo>
                    <a:pt x="1035832" y="1268730"/>
                  </a:lnTo>
                  <a:lnTo>
                    <a:pt x="1049153" y="1316673"/>
                  </a:lnTo>
                  <a:lnTo>
                    <a:pt x="1062792" y="1363663"/>
                  </a:lnTo>
                  <a:lnTo>
                    <a:pt x="1075796" y="1405968"/>
                  </a:lnTo>
                  <a:lnTo>
                    <a:pt x="1117450" y="1427095"/>
                  </a:lnTo>
                  <a:lnTo>
                    <a:pt x="1161590" y="1447738"/>
                  </a:lnTo>
                  <a:lnTo>
                    <a:pt x="1191459" y="1461474"/>
                  </a:lnTo>
                  <a:lnTo>
                    <a:pt x="1221105" y="1447738"/>
                  </a:lnTo>
                  <a:lnTo>
                    <a:pt x="1264920" y="1427095"/>
                  </a:lnTo>
                  <a:lnTo>
                    <a:pt x="1309688" y="1404547"/>
                  </a:lnTo>
                  <a:lnTo>
                    <a:pt x="1355090" y="1381681"/>
                  </a:lnTo>
                  <a:lnTo>
                    <a:pt x="1400810" y="1356909"/>
                  </a:lnTo>
                  <a:lnTo>
                    <a:pt x="1446848" y="1331185"/>
                  </a:lnTo>
                  <a:lnTo>
                    <a:pt x="1494790" y="1303556"/>
                  </a:lnTo>
                  <a:lnTo>
                    <a:pt x="1541780" y="1275926"/>
                  </a:lnTo>
                  <a:lnTo>
                    <a:pt x="1586865" y="1247979"/>
                  </a:lnTo>
                  <a:lnTo>
                    <a:pt x="1630680" y="1219397"/>
                  </a:lnTo>
                  <a:lnTo>
                    <a:pt x="1672908" y="1191450"/>
                  </a:lnTo>
                  <a:lnTo>
                    <a:pt x="1713548" y="1162867"/>
                  </a:lnTo>
                  <a:lnTo>
                    <a:pt x="1752918" y="1134920"/>
                  </a:lnTo>
                  <a:lnTo>
                    <a:pt x="1790383" y="1106338"/>
                  </a:lnTo>
                  <a:lnTo>
                    <a:pt x="1826895" y="1078391"/>
                  </a:lnTo>
                  <a:lnTo>
                    <a:pt x="1861503" y="1050126"/>
                  </a:lnTo>
                  <a:lnTo>
                    <a:pt x="1894523" y="1022496"/>
                  </a:lnTo>
                  <a:lnTo>
                    <a:pt x="1925638" y="994867"/>
                  </a:lnTo>
                  <a:lnTo>
                    <a:pt x="1944123" y="978323"/>
                  </a:lnTo>
                  <a:lnTo>
                    <a:pt x="1941859" y="971868"/>
                  </a:lnTo>
                  <a:lnTo>
                    <a:pt x="1934879" y="954088"/>
                  </a:lnTo>
                  <a:lnTo>
                    <a:pt x="1927580" y="936308"/>
                  </a:lnTo>
                  <a:lnTo>
                    <a:pt x="1919965" y="918845"/>
                  </a:lnTo>
                  <a:lnTo>
                    <a:pt x="1912032" y="901383"/>
                  </a:lnTo>
                  <a:lnTo>
                    <a:pt x="1903465" y="884555"/>
                  </a:lnTo>
                  <a:lnTo>
                    <a:pt x="1894581" y="867728"/>
                  </a:lnTo>
                  <a:lnTo>
                    <a:pt x="1885379" y="851218"/>
                  </a:lnTo>
                  <a:lnTo>
                    <a:pt x="1875859" y="835025"/>
                  </a:lnTo>
                  <a:lnTo>
                    <a:pt x="1866023" y="818833"/>
                  </a:lnTo>
                  <a:lnTo>
                    <a:pt x="1855552" y="802958"/>
                  </a:lnTo>
                  <a:lnTo>
                    <a:pt x="1844763" y="787718"/>
                  </a:lnTo>
                  <a:lnTo>
                    <a:pt x="1833657" y="772478"/>
                  </a:lnTo>
                  <a:lnTo>
                    <a:pt x="1822234" y="757238"/>
                  </a:lnTo>
                  <a:lnTo>
                    <a:pt x="1812344" y="745258"/>
                  </a:lnTo>
                  <a:lnTo>
                    <a:pt x="1808481" y="742681"/>
                  </a:lnTo>
                  <a:lnTo>
                    <a:pt x="1802448" y="738869"/>
                  </a:lnTo>
                  <a:lnTo>
                    <a:pt x="1795463" y="734740"/>
                  </a:lnTo>
                  <a:lnTo>
                    <a:pt x="1788478" y="731881"/>
                  </a:lnTo>
                  <a:lnTo>
                    <a:pt x="1780858" y="728704"/>
                  </a:lnTo>
                  <a:lnTo>
                    <a:pt x="1772921" y="726163"/>
                  </a:lnTo>
                  <a:lnTo>
                    <a:pt x="1764348" y="723304"/>
                  </a:lnTo>
                  <a:lnTo>
                    <a:pt x="1755458" y="721080"/>
                  </a:lnTo>
                  <a:lnTo>
                    <a:pt x="1746251" y="719174"/>
                  </a:lnTo>
                  <a:lnTo>
                    <a:pt x="1736725" y="717586"/>
                  </a:lnTo>
                  <a:lnTo>
                    <a:pt x="1726565" y="715997"/>
                  </a:lnTo>
                  <a:lnTo>
                    <a:pt x="1716405" y="714727"/>
                  </a:lnTo>
                  <a:lnTo>
                    <a:pt x="1705293" y="714092"/>
                  </a:lnTo>
                  <a:lnTo>
                    <a:pt x="1694181" y="713456"/>
                  </a:lnTo>
                  <a:lnTo>
                    <a:pt x="1682433" y="712821"/>
                  </a:lnTo>
                  <a:lnTo>
                    <a:pt x="1670685" y="712821"/>
                  </a:lnTo>
                  <a:lnTo>
                    <a:pt x="1657985" y="712821"/>
                  </a:lnTo>
                  <a:close/>
                  <a:moveTo>
                    <a:pt x="868468" y="533737"/>
                  </a:moveTo>
                  <a:lnTo>
                    <a:pt x="865870" y="534988"/>
                  </a:lnTo>
                  <a:lnTo>
                    <a:pt x="848736" y="543243"/>
                  </a:lnTo>
                  <a:lnTo>
                    <a:pt x="831919" y="552133"/>
                  </a:lnTo>
                  <a:lnTo>
                    <a:pt x="815419" y="561340"/>
                  </a:lnTo>
                  <a:lnTo>
                    <a:pt x="799236" y="570865"/>
                  </a:lnTo>
                  <a:lnTo>
                    <a:pt x="783053" y="581025"/>
                  </a:lnTo>
                  <a:lnTo>
                    <a:pt x="767505" y="591503"/>
                  </a:lnTo>
                  <a:lnTo>
                    <a:pt x="751957" y="601980"/>
                  </a:lnTo>
                  <a:lnTo>
                    <a:pt x="736726" y="613410"/>
                  </a:lnTo>
                  <a:lnTo>
                    <a:pt x="721813" y="624840"/>
                  </a:lnTo>
                  <a:lnTo>
                    <a:pt x="707217" y="636270"/>
                  </a:lnTo>
                  <a:lnTo>
                    <a:pt x="692938" y="648653"/>
                  </a:lnTo>
                  <a:lnTo>
                    <a:pt x="678659" y="661035"/>
                  </a:lnTo>
                  <a:lnTo>
                    <a:pt x="665015" y="674053"/>
                  </a:lnTo>
                  <a:lnTo>
                    <a:pt x="651371" y="687070"/>
                  </a:lnTo>
                  <a:lnTo>
                    <a:pt x="638361" y="700405"/>
                  </a:lnTo>
                  <a:lnTo>
                    <a:pt x="625669" y="714375"/>
                  </a:lnTo>
                  <a:lnTo>
                    <a:pt x="612977" y="728028"/>
                  </a:lnTo>
                  <a:lnTo>
                    <a:pt x="601236" y="742633"/>
                  </a:lnTo>
                  <a:lnTo>
                    <a:pt x="589179" y="757238"/>
                  </a:lnTo>
                  <a:lnTo>
                    <a:pt x="577756" y="772478"/>
                  </a:lnTo>
                  <a:lnTo>
                    <a:pt x="566650" y="787718"/>
                  </a:lnTo>
                  <a:lnTo>
                    <a:pt x="555861" y="802958"/>
                  </a:lnTo>
                  <a:lnTo>
                    <a:pt x="545390" y="818833"/>
                  </a:lnTo>
                  <a:lnTo>
                    <a:pt x="535554" y="835025"/>
                  </a:lnTo>
                  <a:lnTo>
                    <a:pt x="525717" y="851218"/>
                  </a:lnTo>
                  <a:lnTo>
                    <a:pt x="516515" y="867728"/>
                  </a:lnTo>
                  <a:lnTo>
                    <a:pt x="507631" y="884555"/>
                  </a:lnTo>
                  <a:lnTo>
                    <a:pt x="499381" y="901383"/>
                  </a:lnTo>
                  <a:lnTo>
                    <a:pt x="491131" y="918845"/>
                  </a:lnTo>
                  <a:lnTo>
                    <a:pt x="483515" y="936308"/>
                  </a:lnTo>
                  <a:lnTo>
                    <a:pt x="476217" y="954088"/>
                  </a:lnTo>
                  <a:lnTo>
                    <a:pt x="469236" y="971868"/>
                  </a:lnTo>
                  <a:lnTo>
                    <a:pt x="463208" y="989965"/>
                  </a:lnTo>
                  <a:lnTo>
                    <a:pt x="460561" y="998051"/>
                  </a:lnTo>
                  <a:lnTo>
                    <a:pt x="488376" y="1022496"/>
                  </a:lnTo>
                  <a:lnTo>
                    <a:pt x="521402" y="1050126"/>
                  </a:lnTo>
                  <a:lnTo>
                    <a:pt x="556015" y="1078391"/>
                  </a:lnTo>
                  <a:lnTo>
                    <a:pt x="565691" y="1085860"/>
                  </a:lnTo>
                  <a:lnTo>
                    <a:pt x="569595" y="1083215"/>
                  </a:lnTo>
                  <a:lnTo>
                    <a:pt x="610235" y="1056214"/>
                  </a:lnTo>
                  <a:lnTo>
                    <a:pt x="651510" y="1030166"/>
                  </a:lnTo>
                  <a:lnTo>
                    <a:pt x="693420" y="1004435"/>
                  </a:lnTo>
                  <a:lnTo>
                    <a:pt x="735013" y="979340"/>
                  </a:lnTo>
                  <a:lnTo>
                    <a:pt x="777875" y="954880"/>
                  </a:lnTo>
                  <a:lnTo>
                    <a:pt x="818833" y="932008"/>
                  </a:lnTo>
                  <a:lnTo>
                    <a:pt x="860743" y="909454"/>
                  </a:lnTo>
                  <a:lnTo>
                    <a:pt x="895555" y="891247"/>
                  </a:lnTo>
                  <a:lnTo>
                    <a:pt x="895322" y="889635"/>
                  </a:lnTo>
                  <a:lnTo>
                    <a:pt x="888661" y="841693"/>
                  </a:lnTo>
                  <a:lnTo>
                    <a:pt x="883269" y="794068"/>
                  </a:lnTo>
                  <a:lnTo>
                    <a:pt x="878829" y="746443"/>
                  </a:lnTo>
                  <a:lnTo>
                    <a:pt x="875023" y="699453"/>
                  </a:lnTo>
                  <a:lnTo>
                    <a:pt x="871851" y="653415"/>
                  </a:lnTo>
                  <a:lnTo>
                    <a:pt x="869948" y="608013"/>
                  </a:lnTo>
                  <a:lnTo>
                    <a:pt x="868679" y="562928"/>
                  </a:lnTo>
                  <a:lnTo>
                    <a:pt x="868468" y="533737"/>
                  </a:lnTo>
                  <a:close/>
                  <a:moveTo>
                    <a:pt x="2020253" y="515954"/>
                  </a:moveTo>
                  <a:lnTo>
                    <a:pt x="2004378" y="516272"/>
                  </a:lnTo>
                  <a:lnTo>
                    <a:pt x="1987868" y="516589"/>
                  </a:lnTo>
                  <a:lnTo>
                    <a:pt x="1970723" y="517860"/>
                  </a:lnTo>
                  <a:lnTo>
                    <a:pt x="1952943" y="519448"/>
                  </a:lnTo>
                  <a:lnTo>
                    <a:pt x="1934845" y="521353"/>
                  </a:lnTo>
                  <a:lnTo>
                    <a:pt x="1916113" y="523576"/>
                  </a:lnTo>
                  <a:lnTo>
                    <a:pt x="1896428" y="526434"/>
                  </a:lnTo>
                  <a:lnTo>
                    <a:pt x="1876425" y="529610"/>
                  </a:lnTo>
                  <a:lnTo>
                    <a:pt x="1856105" y="533739"/>
                  </a:lnTo>
                  <a:lnTo>
                    <a:pt x="1835468" y="537867"/>
                  </a:lnTo>
                  <a:lnTo>
                    <a:pt x="1818071" y="541450"/>
                  </a:lnTo>
                  <a:lnTo>
                    <a:pt x="1830544" y="552491"/>
                  </a:lnTo>
                  <a:lnTo>
                    <a:pt x="1847045" y="568051"/>
                  </a:lnTo>
                  <a:lnTo>
                    <a:pt x="1862912" y="583929"/>
                  </a:lnTo>
                  <a:lnTo>
                    <a:pt x="1878779" y="599489"/>
                  </a:lnTo>
                  <a:lnTo>
                    <a:pt x="1893694" y="616002"/>
                  </a:lnTo>
                  <a:lnTo>
                    <a:pt x="1908609" y="632515"/>
                  </a:lnTo>
                  <a:lnTo>
                    <a:pt x="1923207" y="649345"/>
                  </a:lnTo>
                  <a:lnTo>
                    <a:pt x="1937169" y="667128"/>
                  </a:lnTo>
                  <a:lnTo>
                    <a:pt x="1950498" y="684911"/>
                  </a:lnTo>
                  <a:lnTo>
                    <a:pt x="1963826" y="703012"/>
                  </a:lnTo>
                  <a:lnTo>
                    <a:pt x="1976519" y="721430"/>
                  </a:lnTo>
                  <a:lnTo>
                    <a:pt x="1988895" y="739848"/>
                  </a:lnTo>
                  <a:lnTo>
                    <a:pt x="2000637" y="758901"/>
                  </a:lnTo>
                  <a:lnTo>
                    <a:pt x="2012378" y="778272"/>
                  </a:lnTo>
                  <a:lnTo>
                    <a:pt x="2023168" y="797961"/>
                  </a:lnTo>
                  <a:lnTo>
                    <a:pt x="2033323" y="817967"/>
                  </a:lnTo>
                  <a:lnTo>
                    <a:pt x="2043477" y="838290"/>
                  </a:lnTo>
                  <a:lnTo>
                    <a:pt x="2052998" y="858614"/>
                  </a:lnTo>
                  <a:lnTo>
                    <a:pt x="2056015" y="865380"/>
                  </a:lnTo>
                  <a:lnTo>
                    <a:pt x="2058035" y="863071"/>
                  </a:lnTo>
                  <a:lnTo>
                    <a:pt x="2069148" y="850367"/>
                  </a:lnTo>
                  <a:lnTo>
                    <a:pt x="2079308" y="837982"/>
                  </a:lnTo>
                  <a:lnTo>
                    <a:pt x="2089468" y="825914"/>
                  </a:lnTo>
                  <a:lnTo>
                    <a:pt x="2098675" y="813845"/>
                  </a:lnTo>
                  <a:lnTo>
                    <a:pt x="2107883" y="801777"/>
                  </a:lnTo>
                  <a:lnTo>
                    <a:pt x="2116455" y="790027"/>
                  </a:lnTo>
                  <a:lnTo>
                    <a:pt x="2124711" y="778594"/>
                  </a:lnTo>
                  <a:lnTo>
                    <a:pt x="2132331" y="766843"/>
                  </a:lnTo>
                  <a:lnTo>
                    <a:pt x="2139633" y="755728"/>
                  </a:lnTo>
                  <a:lnTo>
                    <a:pt x="2146301" y="744930"/>
                  </a:lnTo>
                  <a:lnTo>
                    <a:pt x="2152968" y="733815"/>
                  </a:lnTo>
                  <a:lnTo>
                    <a:pt x="2158683" y="723652"/>
                  </a:lnTo>
                  <a:lnTo>
                    <a:pt x="2164081" y="713172"/>
                  </a:lnTo>
                  <a:lnTo>
                    <a:pt x="2168843" y="702692"/>
                  </a:lnTo>
                  <a:lnTo>
                    <a:pt x="2173605" y="692847"/>
                  </a:lnTo>
                  <a:lnTo>
                    <a:pt x="2177415" y="683002"/>
                  </a:lnTo>
                  <a:lnTo>
                    <a:pt x="2179793" y="676516"/>
                  </a:lnTo>
                  <a:lnTo>
                    <a:pt x="2174979" y="674995"/>
                  </a:lnTo>
                  <a:lnTo>
                    <a:pt x="2169575" y="672452"/>
                  </a:lnTo>
                  <a:lnTo>
                    <a:pt x="2163853" y="669909"/>
                  </a:lnTo>
                  <a:lnTo>
                    <a:pt x="2158448" y="667048"/>
                  </a:lnTo>
                  <a:lnTo>
                    <a:pt x="2153044" y="664187"/>
                  </a:lnTo>
                  <a:lnTo>
                    <a:pt x="2147958" y="661008"/>
                  </a:lnTo>
                  <a:lnTo>
                    <a:pt x="2142871" y="657511"/>
                  </a:lnTo>
                  <a:lnTo>
                    <a:pt x="2138421" y="653696"/>
                  </a:lnTo>
                  <a:lnTo>
                    <a:pt x="2133652" y="649881"/>
                  </a:lnTo>
                  <a:lnTo>
                    <a:pt x="2129201" y="645749"/>
                  </a:lnTo>
                  <a:lnTo>
                    <a:pt x="2124751" y="640980"/>
                  </a:lnTo>
                  <a:lnTo>
                    <a:pt x="2120936" y="636529"/>
                  </a:lnTo>
                  <a:lnTo>
                    <a:pt x="2117121" y="631761"/>
                  </a:lnTo>
                  <a:lnTo>
                    <a:pt x="2113624" y="626675"/>
                  </a:lnTo>
                  <a:lnTo>
                    <a:pt x="2110763" y="621906"/>
                  </a:lnTo>
                  <a:lnTo>
                    <a:pt x="2107584" y="616502"/>
                  </a:lnTo>
                  <a:lnTo>
                    <a:pt x="2105041" y="611097"/>
                  </a:lnTo>
                  <a:lnTo>
                    <a:pt x="2102180" y="605375"/>
                  </a:lnTo>
                  <a:lnTo>
                    <a:pt x="2099955" y="599971"/>
                  </a:lnTo>
                  <a:lnTo>
                    <a:pt x="2098047" y="593613"/>
                  </a:lnTo>
                  <a:lnTo>
                    <a:pt x="2096458" y="587891"/>
                  </a:lnTo>
                  <a:lnTo>
                    <a:pt x="2094868" y="581851"/>
                  </a:lnTo>
                  <a:lnTo>
                    <a:pt x="2093597" y="575493"/>
                  </a:lnTo>
                  <a:lnTo>
                    <a:pt x="2092961" y="569135"/>
                  </a:lnTo>
                  <a:lnTo>
                    <a:pt x="2092643" y="562777"/>
                  </a:lnTo>
                  <a:lnTo>
                    <a:pt x="2092325" y="556419"/>
                  </a:lnTo>
                  <a:lnTo>
                    <a:pt x="2092643" y="549743"/>
                  </a:lnTo>
                  <a:lnTo>
                    <a:pt x="2092961" y="543385"/>
                  </a:lnTo>
                  <a:lnTo>
                    <a:pt x="2093597" y="537027"/>
                  </a:lnTo>
                  <a:lnTo>
                    <a:pt x="2094868" y="530987"/>
                  </a:lnTo>
                  <a:lnTo>
                    <a:pt x="2096458" y="524946"/>
                  </a:lnTo>
                  <a:lnTo>
                    <a:pt x="2096810" y="523537"/>
                  </a:lnTo>
                  <a:lnTo>
                    <a:pt x="2090103" y="521988"/>
                  </a:lnTo>
                  <a:lnTo>
                    <a:pt x="2078038" y="520083"/>
                  </a:lnTo>
                  <a:lnTo>
                    <a:pt x="2064385" y="518177"/>
                  </a:lnTo>
                  <a:lnTo>
                    <a:pt x="2050098" y="517225"/>
                  </a:lnTo>
                  <a:lnTo>
                    <a:pt x="2035493" y="516272"/>
                  </a:lnTo>
                  <a:lnTo>
                    <a:pt x="2020253" y="515954"/>
                  </a:lnTo>
                  <a:close/>
                  <a:moveTo>
                    <a:pt x="362307" y="515954"/>
                  </a:moveTo>
                  <a:lnTo>
                    <a:pt x="346747" y="516272"/>
                  </a:lnTo>
                  <a:lnTo>
                    <a:pt x="332140" y="517225"/>
                  </a:lnTo>
                  <a:lnTo>
                    <a:pt x="318485" y="518177"/>
                  </a:lnTo>
                  <a:lnTo>
                    <a:pt x="304830" y="520083"/>
                  </a:lnTo>
                  <a:lnTo>
                    <a:pt x="292128" y="521988"/>
                  </a:lnTo>
                  <a:lnTo>
                    <a:pt x="280378" y="524846"/>
                  </a:lnTo>
                  <a:lnTo>
                    <a:pt x="269264" y="527387"/>
                  </a:lnTo>
                  <a:lnTo>
                    <a:pt x="258467" y="530881"/>
                  </a:lnTo>
                  <a:lnTo>
                    <a:pt x="248941" y="534692"/>
                  </a:lnTo>
                  <a:lnTo>
                    <a:pt x="239732" y="539455"/>
                  </a:lnTo>
                  <a:lnTo>
                    <a:pt x="231158" y="543901"/>
                  </a:lnTo>
                  <a:lnTo>
                    <a:pt x="223536" y="548983"/>
                  </a:lnTo>
                  <a:lnTo>
                    <a:pt x="219442" y="552492"/>
                  </a:lnTo>
                  <a:lnTo>
                    <a:pt x="224375" y="554685"/>
                  </a:lnTo>
                  <a:lnTo>
                    <a:pt x="230097" y="556910"/>
                  </a:lnTo>
                  <a:lnTo>
                    <a:pt x="235502" y="560089"/>
                  </a:lnTo>
                  <a:lnTo>
                    <a:pt x="240906" y="562632"/>
                  </a:lnTo>
                  <a:lnTo>
                    <a:pt x="245992" y="566129"/>
                  </a:lnTo>
                  <a:lnTo>
                    <a:pt x="251079" y="569626"/>
                  </a:lnTo>
                  <a:lnTo>
                    <a:pt x="255529" y="573441"/>
                  </a:lnTo>
                  <a:lnTo>
                    <a:pt x="260298" y="577256"/>
                  </a:lnTo>
                  <a:lnTo>
                    <a:pt x="264749" y="581389"/>
                  </a:lnTo>
                  <a:lnTo>
                    <a:pt x="268563" y="585839"/>
                  </a:lnTo>
                  <a:lnTo>
                    <a:pt x="273014" y="590290"/>
                  </a:lnTo>
                  <a:lnTo>
                    <a:pt x="276829" y="595376"/>
                  </a:lnTo>
                  <a:lnTo>
                    <a:pt x="280326" y="600463"/>
                  </a:lnTo>
                  <a:lnTo>
                    <a:pt x="283187" y="605549"/>
                  </a:lnTo>
                  <a:lnTo>
                    <a:pt x="286366" y="610635"/>
                  </a:lnTo>
                  <a:lnTo>
                    <a:pt x="289227" y="616040"/>
                  </a:lnTo>
                  <a:lnTo>
                    <a:pt x="291770" y="621444"/>
                  </a:lnTo>
                  <a:lnTo>
                    <a:pt x="293995" y="627484"/>
                  </a:lnTo>
                  <a:lnTo>
                    <a:pt x="295903" y="633206"/>
                  </a:lnTo>
                  <a:lnTo>
                    <a:pt x="297492" y="639246"/>
                  </a:lnTo>
                  <a:lnTo>
                    <a:pt x="299082" y="645287"/>
                  </a:lnTo>
                  <a:lnTo>
                    <a:pt x="300353" y="651645"/>
                  </a:lnTo>
                  <a:lnTo>
                    <a:pt x="300989" y="657685"/>
                  </a:lnTo>
                  <a:lnTo>
                    <a:pt x="301307" y="664361"/>
                  </a:lnTo>
                  <a:lnTo>
                    <a:pt x="301625" y="670719"/>
                  </a:lnTo>
                  <a:lnTo>
                    <a:pt x="301307" y="677394"/>
                  </a:lnTo>
                  <a:lnTo>
                    <a:pt x="300989" y="683752"/>
                  </a:lnTo>
                  <a:lnTo>
                    <a:pt x="300353" y="690111"/>
                  </a:lnTo>
                  <a:lnTo>
                    <a:pt x="299082" y="696151"/>
                  </a:lnTo>
                  <a:lnTo>
                    <a:pt x="297492" y="702509"/>
                  </a:lnTo>
                  <a:lnTo>
                    <a:pt x="295903" y="708549"/>
                  </a:lnTo>
                  <a:lnTo>
                    <a:pt x="293995" y="714271"/>
                  </a:lnTo>
                  <a:lnTo>
                    <a:pt x="291770" y="719993"/>
                  </a:lnTo>
                  <a:lnTo>
                    <a:pt x="289227" y="725397"/>
                  </a:lnTo>
                  <a:lnTo>
                    <a:pt x="286366" y="730802"/>
                  </a:lnTo>
                  <a:lnTo>
                    <a:pt x="283187" y="736206"/>
                  </a:lnTo>
                  <a:lnTo>
                    <a:pt x="280326" y="741292"/>
                  </a:lnTo>
                  <a:lnTo>
                    <a:pt x="276829" y="746379"/>
                  </a:lnTo>
                  <a:lnTo>
                    <a:pt x="273014" y="751147"/>
                  </a:lnTo>
                  <a:lnTo>
                    <a:pt x="268563" y="755916"/>
                  </a:lnTo>
                  <a:lnTo>
                    <a:pt x="264749" y="760049"/>
                  </a:lnTo>
                  <a:lnTo>
                    <a:pt x="260298" y="764181"/>
                  </a:lnTo>
                  <a:lnTo>
                    <a:pt x="255529" y="768314"/>
                  </a:lnTo>
                  <a:lnTo>
                    <a:pt x="252928" y="770544"/>
                  </a:lnTo>
                  <a:lnTo>
                    <a:pt x="258150" y="778594"/>
                  </a:lnTo>
                  <a:lnTo>
                    <a:pt x="266089" y="790027"/>
                  </a:lnTo>
                  <a:lnTo>
                    <a:pt x="274980" y="801777"/>
                  </a:lnTo>
                  <a:lnTo>
                    <a:pt x="283872" y="813845"/>
                  </a:lnTo>
                  <a:lnTo>
                    <a:pt x="293398" y="825914"/>
                  </a:lnTo>
                  <a:lnTo>
                    <a:pt x="303560" y="837982"/>
                  </a:lnTo>
                  <a:lnTo>
                    <a:pt x="313722" y="850367"/>
                  </a:lnTo>
                  <a:lnTo>
                    <a:pt x="324518" y="863071"/>
                  </a:lnTo>
                  <a:lnTo>
                    <a:pt x="335950" y="875774"/>
                  </a:lnTo>
                  <a:lnTo>
                    <a:pt x="346135" y="886785"/>
                  </a:lnTo>
                  <a:lnTo>
                    <a:pt x="349213" y="879255"/>
                  </a:lnTo>
                  <a:lnTo>
                    <a:pt x="358415" y="858614"/>
                  </a:lnTo>
                  <a:lnTo>
                    <a:pt x="367936" y="838290"/>
                  </a:lnTo>
                  <a:lnTo>
                    <a:pt x="377773" y="817967"/>
                  </a:lnTo>
                  <a:lnTo>
                    <a:pt x="388245" y="797961"/>
                  </a:lnTo>
                  <a:lnTo>
                    <a:pt x="399352" y="778272"/>
                  </a:lnTo>
                  <a:lnTo>
                    <a:pt x="410459" y="758901"/>
                  </a:lnTo>
                  <a:lnTo>
                    <a:pt x="422518" y="739848"/>
                  </a:lnTo>
                  <a:lnTo>
                    <a:pt x="434894" y="721430"/>
                  </a:lnTo>
                  <a:lnTo>
                    <a:pt x="447270" y="703012"/>
                  </a:lnTo>
                  <a:lnTo>
                    <a:pt x="460915" y="684911"/>
                  </a:lnTo>
                  <a:lnTo>
                    <a:pt x="474244" y="667128"/>
                  </a:lnTo>
                  <a:lnTo>
                    <a:pt x="488524" y="649345"/>
                  </a:lnTo>
                  <a:lnTo>
                    <a:pt x="502804" y="632515"/>
                  </a:lnTo>
                  <a:lnTo>
                    <a:pt x="517719" y="616002"/>
                  </a:lnTo>
                  <a:lnTo>
                    <a:pt x="532634" y="599489"/>
                  </a:lnTo>
                  <a:lnTo>
                    <a:pt x="548501" y="583929"/>
                  </a:lnTo>
                  <a:lnTo>
                    <a:pt x="564050" y="568051"/>
                  </a:lnTo>
                  <a:lnTo>
                    <a:pt x="580552" y="552491"/>
                  </a:lnTo>
                  <a:lnTo>
                    <a:pt x="587136" y="546773"/>
                  </a:lnTo>
                  <a:lnTo>
                    <a:pt x="569035" y="542313"/>
                  </a:lnTo>
                  <a:lnTo>
                    <a:pt x="547441" y="537867"/>
                  </a:lnTo>
                  <a:lnTo>
                    <a:pt x="526483" y="533739"/>
                  </a:lnTo>
                  <a:lnTo>
                    <a:pt x="505842" y="529610"/>
                  </a:lnTo>
                  <a:lnTo>
                    <a:pt x="486153" y="526434"/>
                  </a:lnTo>
                  <a:lnTo>
                    <a:pt x="466783" y="523576"/>
                  </a:lnTo>
                  <a:lnTo>
                    <a:pt x="448047" y="521353"/>
                  </a:lnTo>
                  <a:lnTo>
                    <a:pt x="429629" y="519448"/>
                  </a:lnTo>
                  <a:lnTo>
                    <a:pt x="411846" y="517860"/>
                  </a:lnTo>
                  <a:lnTo>
                    <a:pt x="395015" y="516589"/>
                  </a:lnTo>
                  <a:lnTo>
                    <a:pt x="378503" y="516272"/>
                  </a:lnTo>
                  <a:lnTo>
                    <a:pt x="362307" y="515954"/>
                  </a:lnTo>
                  <a:close/>
                  <a:moveTo>
                    <a:pt x="1144594" y="459502"/>
                  </a:moveTo>
                  <a:lnTo>
                    <a:pt x="1125428" y="461328"/>
                  </a:lnTo>
                  <a:lnTo>
                    <a:pt x="1105755" y="463868"/>
                  </a:lnTo>
                  <a:lnTo>
                    <a:pt x="1086082" y="466408"/>
                  </a:lnTo>
                  <a:lnTo>
                    <a:pt x="1067043" y="469583"/>
                  </a:lnTo>
                  <a:lnTo>
                    <a:pt x="1047687" y="473393"/>
                  </a:lnTo>
                  <a:lnTo>
                    <a:pt x="1028649" y="477520"/>
                  </a:lnTo>
                  <a:lnTo>
                    <a:pt x="1009928" y="482283"/>
                  </a:lnTo>
                  <a:lnTo>
                    <a:pt x="990889" y="487045"/>
                  </a:lnTo>
                  <a:lnTo>
                    <a:pt x="972486" y="492443"/>
                  </a:lnTo>
                  <a:lnTo>
                    <a:pt x="954399" y="498793"/>
                  </a:lnTo>
                  <a:lnTo>
                    <a:pt x="935995" y="504825"/>
                  </a:lnTo>
                  <a:lnTo>
                    <a:pt x="932351" y="506258"/>
                  </a:lnTo>
                  <a:lnTo>
                    <a:pt x="932115" y="536258"/>
                  </a:lnTo>
                  <a:lnTo>
                    <a:pt x="932432" y="577533"/>
                  </a:lnTo>
                  <a:lnTo>
                    <a:pt x="933701" y="621030"/>
                  </a:lnTo>
                  <a:lnTo>
                    <a:pt x="935921" y="665163"/>
                  </a:lnTo>
                  <a:lnTo>
                    <a:pt x="939093" y="710883"/>
                  </a:lnTo>
                  <a:lnTo>
                    <a:pt x="942899" y="757873"/>
                  </a:lnTo>
                  <a:lnTo>
                    <a:pt x="944704" y="775147"/>
                  </a:lnTo>
                  <a:lnTo>
                    <a:pt x="957126" y="748030"/>
                  </a:lnTo>
                  <a:lnTo>
                    <a:pt x="966329" y="729615"/>
                  </a:lnTo>
                  <a:lnTo>
                    <a:pt x="974897" y="711517"/>
                  </a:lnTo>
                  <a:lnTo>
                    <a:pt x="984100" y="693420"/>
                  </a:lnTo>
                  <a:lnTo>
                    <a:pt x="992986" y="676275"/>
                  </a:lnTo>
                  <a:lnTo>
                    <a:pt x="1002189" y="659130"/>
                  </a:lnTo>
                  <a:lnTo>
                    <a:pt x="1012026" y="642620"/>
                  </a:lnTo>
                  <a:lnTo>
                    <a:pt x="1021229" y="626427"/>
                  </a:lnTo>
                  <a:lnTo>
                    <a:pt x="1030749" y="610235"/>
                  </a:lnTo>
                  <a:lnTo>
                    <a:pt x="1040269" y="594677"/>
                  </a:lnTo>
                  <a:lnTo>
                    <a:pt x="1049789" y="579755"/>
                  </a:lnTo>
                  <a:lnTo>
                    <a:pt x="1059627" y="564832"/>
                  </a:lnTo>
                  <a:lnTo>
                    <a:pt x="1069147" y="550862"/>
                  </a:lnTo>
                  <a:lnTo>
                    <a:pt x="1078985" y="537210"/>
                  </a:lnTo>
                  <a:lnTo>
                    <a:pt x="1088822" y="523557"/>
                  </a:lnTo>
                  <a:lnTo>
                    <a:pt x="1098660" y="511175"/>
                  </a:lnTo>
                  <a:lnTo>
                    <a:pt x="1108814" y="498792"/>
                  </a:lnTo>
                  <a:lnTo>
                    <a:pt x="1118652" y="487045"/>
                  </a:lnTo>
                  <a:lnTo>
                    <a:pt x="1129124" y="475932"/>
                  </a:lnTo>
                  <a:lnTo>
                    <a:pt x="1138962" y="465137"/>
                  </a:lnTo>
                  <a:lnTo>
                    <a:pt x="1144594" y="459502"/>
                  </a:lnTo>
                  <a:close/>
                  <a:moveTo>
                    <a:pt x="1249064" y="458616"/>
                  </a:moveTo>
                  <a:lnTo>
                    <a:pt x="1248761" y="458787"/>
                  </a:lnTo>
                  <a:lnTo>
                    <a:pt x="1241462" y="463232"/>
                  </a:lnTo>
                  <a:lnTo>
                    <a:pt x="1233846" y="468312"/>
                  </a:lnTo>
                  <a:lnTo>
                    <a:pt x="1226230" y="474027"/>
                  </a:lnTo>
                  <a:lnTo>
                    <a:pt x="1218614" y="480377"/>
                  </a:lnTo>
                  <a:lnTo>
                    <a:pt x="1210997" y="486727"/>
                  </a:lnTo>
                  <a:lnTo>
                    <a:pt x="1203064" y="493712"/>
                  </a:lnTo>
                  <a:lnTo>
                    <a:pt x="1195131" y="501015"/>
                  </a:lnTo>
                  <a:lnTo>
                    <a:pt x="1187197" y="508952"/>
                  </a:lnTo>
                  <a:lnTo>
                    <a:pt x="1178946" y="517525"/>
                  </a:lnTo>
                  <a:lnTo>
                    <a:pt x="1171013" y="526415"/>
                  </a:lnTo>
                  <a:lnTo>
                    <a:pt x="1162762" y="535940"/>
                  </a:lnTo>
                  <a:lnTo>
                    <a:pt x="1154829" y="545465"/>
                  </a:lnTo>
                  <a:lnTo>
                    <a:pt x="1146578" y="555942"/>
                  </a:lnTo>
                  <a:lnTo>
                    <a:pt x="1138327" y="566737"/>
                  </a:lnTo>
                  <a:lnTo>
                    <a:pt x="1130076" y="577850"/>
                  </a:lnTo>
                  <a:lnTo>
                    <a:pt x="1121825" y="589280"/>
                  </a:lnTo>
                  <a:lnTo>
                    <a:pt x="1105324" y="613727"/>
                  </a:lnTo>
                  <a:lnTo>
                    <a:pt x="1088187" y="640080"/>
                  </a:lnTo>
                  <a:lnTo>
                    <a:pt x="1071686" y="667702"/>
                  </a:lnTo>
                  <a:lnTo>
                    <a:pt x="1055184" y="697547"/>
                  </a:lnTo>
                  <a:lnTo>
                    <a:pt x="1038365" y="728662"/>
                  </a:lnTo>
                  <a:lnTo>
                    <a:pt x="1021864" y="761365"/>
                  </a:lnTo>
                  <a:lnTo>
                    <a:pt x="1005679" y="795337"/>
                  </a:lnTo>
                  <a:lnTo>
                    <a:pt x="989178" y="831215"/>
                  </a:lnTo>
                  <a:lnTo>
                    <a:pt x="981773" y="848753"/>
                  </a:lnTo>
                  <a:lnTo>
                    <a:pt x="987743" y="845921"/>
                  </a:lnTo>
                  <a:lnTo>
                    <a:pt x="1029970" y="826544"/>
                  </a:lnTo>
                  <a:lnTo>
                    <a:pt x="1072515" y="807167"/>
                  </a:lnTo>
                  <a:lnTo>
                    <a:pt x="1114743" y="789060"/>
                  </a:lnTo>
                  <a:lnTo>
                    <a:pt x="1157288" y="772224"/>
                  </a:lnTo>
                  <a:lnTo>
                    <a:pt x="1198880" y="755705"/>
                  </a:lnTo>
                  <a:lnTo>
                    <a:pt x="1240790" y="740140"/>
                  </a:lnTo>
                  <a:lnTo>
                    <a:pt x="1282065" y="726163"/>
                  </a:lnTo>
                  <a:lnTo>
                    <a:pt x="1322388" y="712503"/>
                  </a:lnTo>
                  <a:lnTo>
                    <a:pt x="1362393" y="700114"/>
                  </a:lnTo>
                  <a:lnTo>
                    <a:pt x="1382395" y="695032"/>
                  </a:lnTo>
                  <a:lnTo>
                    <a:pt x="1401445" y="689632"/>
                  </a:lnTo>
                  <a:lnTo>
                    <a:pt x="1421130" y="684231"/>
                  </a:lnTo>
                  <a:lnTo>
                    <a:pt x="1439863" y="679466"/>
                  </a:lnTo>
                  <a:lnTo>
                    <a:pt x="1459230" y="675019"/>
                  </a:lnTo>
                  <a:lnTo>
                    <a:pt x="1477645" y="670889"/>
                  </a:lnTo>
                  <a:lnTo>
                    <a:pt x="1496060" y="667077"/>
                  </a:lnTo>
                  <a:lnTo>
                    <a:pt x="1514475" y="663583"/>
                  </a:lnTo>
                  <a:lnTo>
                    <a:pt x="1532255" y="660407"/>
                  </a:lnTo>
                  <a:lnTo>
                    <a:pt x="1550035" y="657548"/>
                  </a:lnTo>
                  <a:lnTo>
                    <a:pt x="1567180" y="655006"/>
                  </a:lnTo>
                  <a:lnTo>
                    <a:pt x="1584643" y="653100"/>
                  </a:lnTo>
                  <a:lnTo>
                    <a:pt x="1601470" y="651194"/>
                  </a:lnTo>
                  <a:lnTo>
                    <a:pt x="1617663" y="649606"/>
                  </a:lnTo>
                  <a:lnTo>
                    <a:pt x="1633855" y="648653"/>
                  </a:lnTo>
                  <a:lnTo>
                    <a:pt x="1649413" y="648018"/>
                  </a:lnTo>
                  <a:lnTo>
                    <a:pt x="1665288" y="647700"/>
                  </a:lnTo>
                  <a:lnTo>
                    <a:pt x="1680211" y="647700"/>
                  </a:lnTo>
                  <a:lnTo>
                    <a:pt x="1694815" y="648018"/>
                  </a:lnTo>
                  <a:lnTo>
                    <a:pt x="1709103" y="648653"/>
                  </a:lnTo>
                  <a:lnTo>
                    <a:pt x="1719853" y="649848"/>
                  </a:lnTo>
                  <a:lnTo>
                    <a:pt x="1718475" y="648653"/>
                  </a:lnTo>
                  <a:lnTo>
                    <a:pt x="1704196" y="636270"/>
                  </a:lnTo>
                  <a:lnTo>
                    <a:pt x="1689600" y="624840"/>
                  </a:lnTo>
                  <a:lnTo>
                    <a:pt x="1674687" y="613410"/>
                  </a:lnTo>
                  <a:lnTo>
                    <a:pt x="1659139" y="601980"/>
                  </a:lnTo>
                  <a:lnTo>
                    <a:pt x="1643908" y="591503"/>
                  </a:lnTo>
                  <a:lnTo>
                    <a:pt x="1628042" y="581025"/>
                  </a:lnTo>
                  <a:lnTo>
                    <a:pt x="1612177" y="570865"/>
                  </a:lnTo>
                  <a:lnTo>
                    <a:pt x="1595994" y="561340"/>
                  </a:lnTo>
                  <a:lnTo>
                    <a:pt x="1579494" y="552133"/>
                  </a:lnTo>
                  <a:lnTo>
                    <a:pt x="1562360" y="543243"/>
                  </a:lnTo>
                  <a:lnTo>
                    <a:pt x="1545543" y="534988"/>
                  </a:lnTo>
                  <a:lnTo>
                    <a:pt x="1528408" y="526733"/>
                  </a:lnTo>
                  <a:lnTo>
                    <a:pt x="1510639" y="519113"/>
                  </a:lnTo>
                  <a:lnTo>
                    <a:pt x="1492869" y="511810"/>
                  </a:lnTo>
                  <a:lnTo>
                    <a:pt x="1475418" y="504825"/>
                  </a:lnTo>
                  <a:lnTo>
                    <a:pt x="1456697" y="498793"/>
                  </a:lnTo>
                  <a:lnTo>
                    <a:pt x="1438927" y="492443"/>
                  </a:lnTo>
                  <a:lnTo>
                    <a:pt x="1420523" y="487045"/>
                  </a:lnTo>
                  <a:lnTo>
                    <a:pt x="1401485" y="482283"/>
                  </a:lnTo>
                  <a:lnTo>
                    <a:pt x="1382764" y="477520"/>
                  </a:lnTo>
                  <a:lnTo>
                    <a:pt x="1363408" y="473393"/>
                  </a:lnTo>
                  <a:lnTo>
                    <a:pt x="1344370" y="469583"/>
                  </a:lnTo>
                  <a:lnTo>
                    <a:pt x="1325014" y="466408"/>
                  </a:lnTo>
                  <a:lnTo>
                    <a:pt x="1305658" y="463868"/>
                  </a:lnTo>
                  <a:lnTo>
                    <a:pt x="1285985" y="461328"/>
                  </a:lnTo>
                  <a:lnTo>
                    <a:pt x="1265995" y="459423"/>
                  </a:lnTo>
                  <a:lnTo>
                    <a:pt x="1249064" y="458616"/>
                  </a:lnTo>
                  <a:close/>
                  <a:moveTo>
                    <a:pt x="1092607" y="63500"/>
                  </a:moveTo>
                  <a:lnTo>
                    <a:pt x="1084677" y="63818"/>
                  </a:lnTo>
                  <a:lnTo>
                    <a:pt x="1076431" y="65088"/>
                  </a:lnTo>
                  <a:lnTo>
                    <a:pt x="1070087" y="66993"/>
                  </a:lnTo>
                  <a:lnTo>
                    <a:pt x="1063744" y="69215"/>
                  </a:lnTo>
                  <a:lnTo>
                    <a:pt x="1057400" y="71755"/>
                  </a:lnTo>
                  <a:lnTo>
                    <a:pt x="1051374" y="75247"/>
                  </a:lnTo>
                  <a:lnTo>
                    <a:pt x="1045347" y="79693"/>
                  </a:lnTo>
                  <a:lnTo>
                    <a:pt x="1039638" y="84137"/>
                  </a:lnTo>
                  <a:lnTo>
                    <a:pt x="1033929" y="89218"/>
                  </a:lnTo>
                  <a:lnTo>
                    <a:pt x="1028537" y="94932"/>
                  </a:lnTo>
                  <a:lnTo>
                    <a:pt x="1022828" y="100965"/>
                  </a:lnTo>
                  <a:lnTo>
                    <a:pt x="1017753" y="107950"/>
                  </a:lnTo>
                  <a:lnTo>
                    <a:pt x="1012361" y="115252"/>
                  </a:lnTo>
                  <a:lnTo>
                    <a:pt x="1007286" y="123508"/>
                  </a:lnTo>
                  <a:lnTo>
                    <a:pt x="1002528" y="131763"/>
                  </a:lnTo>
                  <a:lnTo>
                    <a:pt x="997771" y="140652"/>
                  </a:lnTo>
                  <a:lnTo>
                    <a:pt x="993013" y="150178"/>
                  </a:lnTo>
                  <a:lnTo>
                    <a:pt x="988572" y="160020"/>
                  </a:lnTo>
                  <a:lnTo>
                    <a:pt x="984449" y="170815"/>
                  </a:lnTo>
                  <a:lnTo>
                    <a:pt x="980009" y="181293"/>
                  </a:lnTo>
                  <a:lnTo>
                    <a:pt x="975885" y="193040"/>
                  </a:lnTo>
                  <a:lnTo>
                    <a:pt x="972079" y="204788"/>
                  </a:lnTo>
                  <a:lnTo>
                    <a:pt x="968590" y="217170"/>
                  </a:lnTo>
                  <a:lnTo>
                    <a:pt x="964784" y="230188"/>
                  </a:lnTo>
                  <a:lnTo>
                    <a:pt x="961612" y="243840"/>
                  </a:lnTo>
                  <a:lnTo>
                    <a:pt x="958123" y="257493"/>
                  </a:lnTo>
                  <a:lnTo>
                    <a:pt x="955269" y="271780"/>
                  </a:lnTo>
                  <a:lnTo>
                    <a:pt x="952414" y="286385"/>
                  </a:lnTo>
                  <a:lnTo>
                    <a:pt x="949877" y="301307"/>
                  </a:lnTo>
                  <a:lnTo>
                    <a:pt x="947022" y="317183"/>
                  </a:lnTo>
                  <a:lnTo>
                    <a:pt x="944802" y="333375"/>
                  </a:lnTo>
                  <a:lnTo>
                    <a:pt x="942987" y="349121"/>
                  </a:lnTo>
                  <a:lnTo>
                    <a:pt x="951519" y="346716"/>
                  </a:lnTo>
                  <a:lnTo>
                    <a:pt x="973415" y="340365"/>
                  </a:lnTo>
                  <a:lnTo>
                    <a:pt x="995629" y="334967"/>
                  </a:lnTo>
                  <a:lnTo>
                    <a:pt x="1018160" y="330203"/>
                  </a:lnTo>
                  <a:lnTo>
                    <a:pt x="1041326" y="325758"/>
                  </a:lnTo>
                  <a:lnTo>
                    <a:pt x="1063857" y="321947"/>
                  </a:lnTo>
                  <a:lnTo>
                    <a:pt x="1087340" y="318454"/>
                  </a:lnTo>
                  <a:lnTo>
                    <a:pt x="1110823" y="315913"/>
                  </a:lnTo>
                  <a:lnTo>
                    <a:pt x="1134306" y="314008"/>
                  </a:lnTo>
                  <a:lnTo>
                    <a:pt x="1158106" y="312420"/>
                  </a:lnTo>
                  <a:lnTo>
                    <a:pt x="1181906" y="311785"/>
                  </a:lnTo>
                  <a:lnTo>
                    <a:pt x="1205707" y="311150"/>
                  </a:lnTo>
                  <a:lnTo>
                    <a:pt x="1229824" y="311785"/>
                  </a:lnTo>
                  <a:lnTo>
                    <a:pt x="1253624" y="312420"/>
                  </a:lnTo>
                  <a:lnTo>
                    <a:pt x="1277107" y="314008"/>
                  </a:lnTo>
                  <a:lnTo>
                    <a:pt x="1300590" y="315913"/>
                  </a:lnTo>
                  <a:lnTo>
                    <a:pt x="1324073" y="318454"/>
                  </a:lnTo>
                  <a:lnTo>
                    <a:pt x="1345556" y="321650"/>
                  </a:lnTo>
                  <a:lnTo>
                    <a:pt x="1344129" y="319088"/>
                  </a:lnTo>
                  <a:lnTo>
                    <a:pt x="1333345" y="299720"/>
                  </a:lnTo>
                  <a:lnTo>
                    <a:pt x="1322561" y="281305"/>
                  </a:lnTo>
                  <a:lnTo>
                    <a:pt x="1311777" y="263208"/>
                  </a:lnTo>
                  <a:lnTo>
                    <a:pt x="1300993" y="246380"/>
                  </a:lnTo>
                  <a:lnTo>
                    <a:pt x="1290209" y="229870"/>
                  </a:lnTo>
                  <a:lnTo>
                    <a:pt x="1279425" y="213995"/>
                  </a:lnTo>
                  <a:lnTo>
                    <a:pt x="1268958" y="199073"/>
                  </a:lnTo>
                  <a:lnTo>
                    <a:pt x="1258174" y="185420"/>
                  </a:lnTo>
                  <a:lnTo>
                    <a:pt x="1247707" y="171450"/>
                  </a:lnTo>
                  <a:lnTo>
                    <a:pt x="1236923" y="158750"/>
                  </a:lnTo>
                  <a:lnTo>
                    <a:pt x="1226456" y="146685"/>
                  </a:lnTo>
                  <a:lnTo>
                    <a:pt x="1216306" y="135573"/>
                  </a:lnTo>
                  <a:lnTo>
                    <a:pt x="1205839" y="125413"/>
                  </a:lnTo>
                  <a:lnTo>
                    <a:pt x="1195373" y="115570"/>
                  </a:lnTo>
                  <a:lnTo>
                    <a:pt x="1185540" y="106998"/>
                  </a:lnTo>
                  <a:lnTo>
                    <a:pt x="1175390" y="98743"/>
                  </a:lnTo>
                  <a:lnTo>
                    <a:pt x="1165558" y="91440"/>
                  </a:lnTo>
                  <a:lnTo>
                    <a:pt x="1156042" y="85090"/>
                  </a:lnTo>
                  <a:lnTo>
                    <a:pt x="1146210" y="79058"/>
                  </a:lnTo>
                  <a:lnTo>
                    <a:pt x="1137012" y="74613"/>
                  </a:lnTo>
                  <a:lnTo>
                    <a:pt x="1127814" y="70802"/>
                  </a:lnTo>
                  <a:lnTo>
                    <a:pt x="1118615" y="67628"/>
                  </a:lnTo>
                  <a:lnTo>
                    <a:pt x="1109734" y="65405"/>
                  </a:lnTo>
                  <a:lnTo>
                    <a:pt x="1101171" y="63818"/>
                  </a:lnTo>
                  <a:lnTo>
                    <a:pt x="1092607" y="63500"/>
                  </a:lnTo>
                  <a:close/>
                  <a:moveTo>
                    <a:pt x="1090069" y="0"/>
                  </a:moveTo>
                  <a:lnTo>
                    <a:pt x="1096730" y="0"/>
                  </a:lnTo>
                  <a:lnTo>
                    <a:pt x="1103708" y="318"/>
                  </a:lnTo>
                  <a:lnTo>
                    <a:pt x="1110369" y="1270"/>
                  </a:lnTo>
                  <a:lnTo>
                    <a:pt x="1117030" y="1905"/>
                  </a:lnTo>
                  <a:lnTo>
                    <a:pt x="1124007" y="3175"/>
                  </a:lnTo>
                  <a:lnTo>
                    <a:pt x="1130985" y="4763"/>
                  </a:lnTo>
                  <a:lnTo>
                    <a:pt x="1137646" y="6668"/>
                  </a:lnTo>
                  <a:lnTo>
                    <a:pt x="1144307" y="8573"/>
                  </a:lnTo>
                  <a:lnTo>
                    <a:pt x="1151285" y="11113"/>
                  </a:lnTo>
                  <a:lnTo>
                    <a:pt x="1157945" y="13970"/>
                  </a:lnTo>
                  <a:lnTo>
                    <a:pt x="1164923" y="16510"/>
                  </a:lnTo>
                  <a:lnTo>
                    <a:pt x="1171584" y="20003"/>
                  </a:lnTo>
                  <a:lnTo>
                    <a:pt x="1178245" y="23495"/>
                  </a:lnTo>
                  <a:lnTo>
                    <a:pt x="1185223" y="27305"/>
                  </a:lnTo>
                  <a:lnTo>
                    <a:pt x="1192201" y="31115"/>
                  </a:lnTo>
                  <a:lnTo>
                    <a:pt x="1198544" y="35878"/>
                  </a:lnTo>
                  <a:lnTo>
                    <a:pt x="1211866" y="45085"/>
                  </a:lnTo>
                  <a:lnTo>
                    <a:pt x="1225504" y="55880"/>
                  </a:lnTo>
                  <a:lnTo>
                    <a:pt x="1238826" y="66993"/>
                  </a:lnTo>
                  <a:lnTo>
                    <a:pt x="1252465" y="79693"/>
                  </a:lnTo>
                  <a:lnTo>
                    <a:pt x="1265469" y="93028"/>
                  </a:lnTo>
                  <a:lnTo>
                    <a:pt x="1278473" y="107315"/>
                  </a:lnTo>
                  <a:lnTo>
                    <a:pt x="1291795" y="122555"/>
                  </a:lnTo>
                  <a:lnTo>
                    <a:pt x="1304482" y="138748"/>
                  </a:lnTo>
                  <a:lnTo>
                    <a:pt x="1317486" y="155575"/>
                  </a:lnTo>
                  <a:lnTo>
                    <a:pt x="1330490" y="173355"/>
                  </a:lnTo>
                  <a:lnTo>
                    <a:pt x="1343177" y="191770"/>
                  </a:lnTo>
                  <a:lnTo>
                    <a:pt x="1355865" y="211455"/>
                  </a:lnTo>
                  <a:lnTo>
                    <a:pt x="1368235" y="231458"/>
                  </a:lnTo>
                  <a:lnTo>
                    <a:pt x="1380604" y="252095"/>
                  </a:lnTo>
                  <a:lnTo>
                    <a:pt x="1392974" y="273685"/>
                  </a:lnTo>
                  <a:lnTo>
                    <a:pt x="1405027" y="295910"/>
                  </a:lnTo>
                  <a:lnTo>
                    <a:pt x="1417080" y="318770"/>
                  </a:lnTo>
                  <a:lnTo>
                    <a:pt x="1426613" y="337599"/>
                  </a:lnTo>
                  <a:lnTo>
                    <a:pt x="1437997" y="340365"/>
                  </a:lnTo>
                  <a:lnTo>
                    <a:pt x="1460211" y="346716"/>
                  </a:lnTo>
                  <a:lnTo>
                    <a:pt x="1482107" y="353067"/>
                  </a:lnTo>
                  <a:lnTo>
                    <a:pt x="1503686" y="360053"/>
                  </a:lnTo>
                  <a:lnTo>
                    <a:pt x="1525265" y="367675"/>
                  </a:lnTo>
                  <a:lnTo>
                    <a:pt x="1546527" y="375931"/>
                  </a:lnTo>
                  <a:lnTo>
                    <a:pt x="1567471" y="384188"/>
                  </a:lnTo>
                  <a:lnTo>
                    <a:pt x="1588098" y="393397"/>
                  </a:lnTo>
                  <a:lnTo>
                    <a:pt x="1608725" y="402606"/>
                  </a:lnTo>
                  <a:lnTo>
                    <a:pt x="1629035" y="413085"/>
                  </a:lnTo>
                  <a:lnTo>
                    <a:pt x="1649027" y="423564"/>
                  </a:lnTo>
                  <a:lnTo>
                    <a:pt x="1668385" y="434361"/>
                  </a:lnTo>
                  <a:lnTo>
                    <a:pt x="1687742" y="445793"/>
                  </a:lnTo>
                  <a:lnTo>
                    <a:pt x="1706465" y="457543"/>
                  </a:lnTo>
                  <a:lnTo>
                    <a:pt x="1725505" y="469927"/>
                  </a:lnTo>
                  <a:lnTo>
                    <a:pt x="1743911" y="482629"/>
                  </a:lnTo>
                  <a:lnTo>
                    <a:pt x="1754618" y="490712"/>
                  </a:lnTo>
                  <a:lnTo>
                    <a:pt x="1765300" y="488007"/>
                  </a:lnTo>
                  <a:lnTo>
                    <a:pt x="1790383" y="481655"/>
                  </a:lnTo>
                  <a:lnTo>
                    <a:pt x="1815148" y="475939"/>
                  </a:lnTo>
                  <a:lnTo>
                    <a:pt x="1839278" y="470858"/>
                  </a:lnTo>
                  <a:lnTo>
                    <a:pt x="1863090" y="466412"/>
                  </a:lnTo>
                  <a:lnTo>
                    <a:pt x="1886585" y="461965"/>
                  </a:lnTo>
                  <a:lnTo>
                    <a:pt x="1909128" y="458790"/>
                  </a:lnTo>
                  <a:lnTo>
                    <a:pt x="1931353" y="455931"/>
                  </a:lnTo>
                  <a:lnTo>
                    <a:pt x="1953260" y="453708"/>
                  </a:lnTo>
                  <a:lnTo>
                    <a:pt x="1974533" y="452120"/>
                  </a:lnTo>
                  <a:lnTo>
                    <a:pt x="1995170" y="450850"/>
                  </a:lnTo>
                  <a:lnTo>
                    <a:pt x="2015173" y="450850"/>
                  </a:lnTo>
                  <a:lnTo>
                    <a:pt x="2034858" y="450850"/>
                  </a:lnTo>
                  <a:lnTo>
                    <a:pt x="2053591" y="452120"/>
                  </a:lnTo>
                  <a:lnTo>
                    <a:pt x="2071688" y="453708"/>
                  </a:lnTo>
                  <a:lnTo>
                    <a:pt x="2089468" y="455931"/>
                  </a:lnTo>
                  <a:lnTo>
                    <a:pt x="2105978" y="459107"/>
                  </a:lnTo>
                  <a:lnTo>
                    <a:pt x="2122171" y="462918"/>
                  </a:lnTo>
                  <a:lnTo>
                    <a:pt x="2129791" y="465141"/>
                  </a:lnTo>
                  <a:lnTo>
                    <a:pt x="2130938" y="465476"/>
                  </a:lnTo>
                  <a:lnTo>
                    <a:pt x="2133652" y="462956"/>
                  </a:lnTo>
                  <a:lnTo>
                    <a:pt x="2138421" y="459141"/>
                  </a:lnTo>
                  <a:lnTo>
                    <a:pt x="2142871" y="455008"/>
                  </a:lnTo>
                  <a:lnTo>
                    <a:pt x="2147958" y="451829"/>
                  </a:lnTo>
                  <a:lnTo>
                    <a:pt x="2153044" y="448332"/>
                  </a:lnTo>
                  <a:lnTo>
                    <a:pt x="2158448" y="445153"/>
                  </a:lnTo>
                  <a:lnTo>
                    <a:pt x="2163853" y="442610"/>
                  </a:lnTo>
                  <a:lnTo>
                    <a:pt x="2169575" y="439749"/>
                  </a:lnTo>
                  <a:lnTo>
                    <a:pt x="2174979" y="437524"/>
                  </a:lnTo>
                  <a:lnTo>
                    <a:pt x="2181019" y="435616"/>
                  </a:lnTo>
                  <a:lnTo>
                    <a:pt x="2186741" y="434027"/>
                  </a:lnTo>
                  <a:lnTo>
                    <a:pt x="2193099" y="432437"/>
                  </a:lnTo>
                  <a:lnTo>
                    <a:pt x="2199140" y="431166"/>
                  </a:lnTo>
                  <a:lnTo>
                    <a:pt x="2205815" y="430530"/>
                  </a:lnTo>
                  <a:lnTo>
                    <a:pt x="2211856" y="430212"/>
                  </a:lnTo>
                  <a:lnTo>
                    <a:pt x="2218531" y="430212"/>
                  </a:lnTo>
                  <a:lnTo>
                    <a:pt x="2224890" y="430212"/>
                  </a:lnTo>
                  <a:lnTo>
                    <a:pt x="2231565" y="430530"/>
                  </a:lnTo>
                  <a:lnTo>
                    <a:pt x="2237606" y="431166"/>
                  </a:lnTo>
                  <a:lnTo>
                    <a:pt x="2243646" y="432437"/>
                  </a:lnTo>
                  <a:lnTo>
                    <a:pt x="2250004" y="434027"/>
                  </a:lnTo>
                  <a:lnTo>
                    <a:pt x="2256044" y="435616"/>
                  </a:lnTo>
                  <a:lnTo>
                    <a:pt x="2261766" y="437524"/>
                  </a:lnTo>
                  <a:lnTo>
                    <a:pt x="2267806" y="439749"/>
                  </a:lnTo>
                  <a:lnTo>
                    <a:pt x="2273528" y="442610"/>
                  </a:lnTo>
                  <a:lnTo>
                    <a:pt x="2278933" y="445153"/>
                  </a:lnTo>
                  <a:lnTo>
                    <a:pt x="2283701" y="448332"/>
                  </a:lnTo>
                  <a:lnTo>
                    <a:pt x="2289105" y="451829"/>
                  </a:lnTo>
                  <a:lnTo>
                    <a:pt x="2294192" y="455008"/>
                  </a:lnTo>
                  <a:lnTo>
                    <a:pt x="2298960" y="459141"/>
                  </a:lnTo>
                  <a:lnTo>
                    <a:pt x="2303411" y="462956"/>
                  </a:lnTo>
                  <a:lnTo>
                    <a:pt x="2307544" y="467089"/>
                  </a:lnTo>
                  <a:lnTo>
                    <a:pt x="2311994" y="471221"/>
                  </a:lnTo>
                  <a:lnTo>
                    <a:pt x="2315809" y="475990"/>
                  </a:lnTo>
                  <a:lnTo>
                    <a:pt x="2319624" y="480440"/>
                  </a:lnTo>
                  <a:lnTo>
                    <a:pt x="2323121" y="485527"/>
                  </a:lnTo>
                  <a:lnTo>
                    <a:pt x="2326618" y="490931"/>
                  </a:lnTo>
                  <a:lnTo>
                    <a:pt x="2329479" y="496017"/>
                  </a:lnTo>
                  <a:lnTo>
                    <a:pt x="2332340" y="501422"/>
                  </a:lnTo>
                  <a:lnTo>
                    <a:pt x="2334883" y="507144"/>
                  </a:lnTo>
                  <a:lnTo>
                    <a:pt x="2336790" y="512866"/>
                  </a:lnTo>
                  <a:lnTo>
                    <a:pt x="2339334" y="518588"/>
                  </a:lnTo>
                  <a:lnTo>
                    <a:pt x="2340923" y="524946"/>
                  </a:lnTo>
                  <a:lnTo>
                    <a:pt x="2342195" y="530987"/>
                  </a:lnTo>
                  <a:lnTo>
                    <a:pt x="2343466" y="537027"/>
                  </a:lnTo>
                  <a:lnTo>
                    <a:pt x="2344102" y="543385"/>
                  </a:lnTo>
                  <a:lnTo>
                    <a:pt x="2344738" y="549743"/>
                  </a:lnTo>
                  <a:lnTo>
                    <a:pt x="2344738" y="556419"/>
                  </a:lnTo>
                  <a:lnTo>
                    <a:pt x="2344738" y="562777"/>
                  </a:lnTo>
                  <a:lnTo>
                    <a:pt x="2344102" y="569135"/>
                  </a:lnTo>
                  <a:lnTo>
                    <a:pt x="2343466" y="575493"/>
                  </a:lnTo>
                  <a:lnTo>
                    <a:pt x="2342195" y="581851"/>
                  </a:lnTo>
                  <a:lnTo>
                    <a:pt x="2340923" y="587891"/>
                  </a:lnTo>
                  <a:lnTo>
                    <a:pt x="2339334" y="593613"/>
                  </a:lnTo>
                  <a:lnTo>
                    <a:pt x="2336790" y="599971"/>
                  </a:lnTo>
                  <a:lnTo>
                    <a:pt x="2334883" y="605375"/>
                  </a:lnTo>
                  <a:lnTo>
                    <a:pt x="2332340" y="611097"/>
                  </a:lnTo>
                  <a:lnTo>
                    <a:pt x="2329479" y="616502"/>
                  </a:lnTo>
                  <a:lnTo>
                    <a:pt x="2326618" y="621906"/>
                  </a:lnTo>
                  <a:lnTo>
                    <a:pt x="2323121" y="626675"/>
                  </a:lnTo>
                  <a:lnTo>
                    <a:pt x="2319624" y="631761"/>
                  </a:lnTo>
                  <a:lnTo>
                    <a:pt x="2315809" y="636529"/>
                  </a:lnTo>
                  <a:lnTo>
                    <a:pt x="2311994" y="640980"/>
                  </a:lnTo>
                  <a:lnTo>
                    <a:pt x="2307544" y="645749"/>
                  </a:lnTo>
                  <a:lnTo>
                    <a:pt x="2303411" y="649881"/>
                  </a:lnTo>
                  <a:lnTo>
                    <a:pt x="2298960" y="653696"/>
                  </a:lnTo>
                  <a:lnTo>
                    <a:pt x="2294192" y="657511"/>
                  </a:lnTo>
                  <a:lnTo>
                    <a:pt x="2289105" y="661008"/>
                  </a:lnTo>
                  <a:lnTo>
                    <a:pt x="2283701" y="664187"/>
                  </a:lnTo>
                  <a:lnTo>
                    <a:pt x="2278933" y="667048"/>
                  </a:lnTo>
                  <a:lnTo>
                    <a:pt x="2273528" y="669909"/>
                  </a:lnTo>
                  <a:lnTo>
                    <a:pt x="2267806" y="672452"/>
                  </a:lnTo>
                  <a:lnTo>
                    <a:pt x="2261766" y="674995"/>
                  </a:lnTo>
                  <a:lnTo>
                    <a:pt x="2256044" y="676903"/>
                  </a:lnTo>
                  <a:lnTo>
                    <a:pt x="2250004" y="678174"/>
                  </a:lnTo>
                  <a:lnTo>
                    <a:pt x="2247042" y="678915"/>
                  </a:lnTo>
                  <a:lnTo>
                    <a:pt x="2244725" y="687131"/>
                  </a:lnTo>
                  <a:lnTo>
                    <a:pt x="2240598" y="699199"/>
                  </a:lnTo>
                  <a:lnTo>
                    <a:pt x="2235835" y="711902"/>
                  </a:lnTo>
                  <a:lnTo>
                    <a:pt x="2230438" y="724605"/>
                  </a:lnTo>
                  <a:lnTo>
                    <a:pt x="2224405" y="737626"/>
                  </a:lnTo>
                  <a:lnTo>
                    <a:pt x="2217738" y="750647"/>
                  </a:lnTo>
                  <a:lnTo>
                    <a:pt x="2210753" y="763985"/>
                  </a:lnTo>
                  <a:lnTo>
                    <a:pt x="2203133" y="777324"/>
                  </a:lnTo>
                  <a:lnTo>
                    <a:pt x="2194878" y="790662"/>
                  </a:lnTo>
                  <a:lnTo>
                    <a:pt x="2185988" y="804318"/>
                  </a:lnTo>
                  <a:lnTo>
                    <a:pt x="2176781" y="817974"/>
                  </a:lnTo>
                  <a:lnTo>
                    <a:pt x="2166621" y="831948"/>
                  </a:lnTo>
                  <a:lnTo>
                    <a:pt x="2156778" y="845604"/>
                  </a:lnTo>
                  <a:lnTo>
                    <a:pt x="2145665" y="859577"/>
                  </a:lnTo>
                  <a:lnTo>
                    <a:pt x="2134235" y="873868"/>
                  </a:lnTo>
                  <a:lnTo>
                    <a:pt x="2122488" y="887524"/>
                  </a:lnTo>
                  <a:lnTo>
                    <a:pt x="2110105" y="901815"/>
                  </a:lnTo>
                  <a:lnTo>
                    <a:pt x="2097405" y="916107"/>
                  </a:lnTo>
                  <a:lnTo>
                    <a:pt x="2084388" y="930715"/>
                  </a:lnTo>
                  <a:lnTo>
                    <a:pt x="2082612" y="932575"/>
                  </a:lnTo>
                  <a:lnTo>
                    <a:pt x="2086318" y="943083"/>
                  </a:lnTo>
                  <a:lnTo>
                    <a:pt x="2093299" y="964677"/>
                  </a:lnTo>
                  <a:lnTo>
                    <a:pt x="2099963" y="986588"/>
                  </a:lnTo>
                  <a:lnTo>
                    <a:pt x="2105993" y="1008817"/>
                  </a:lnTo>
                  <a:lnTo>
                    <a:pt x="2111388" y="1031045"/>
                  </a:lnTo>
                  <a:lnTo>
                    <a:pt x="2116465" y="1053909"/>
                  </a:lnTo>
                  <a:lnTo>
                    <a:pt x="2120591" y="1076456"/>
                  </a:lnTo>
                  <a:lnTo>
                    <a:pt x="2124399" y="1099637"/>
                  </a:lnTo>
                  <a:lnTo>
                    <a:pt x="2127889" y="1123136"/>
                  </a:lnTo>
                  <a:lnTo>
                    <a:pt x="2130745" y="1146000"/>
                  </a:lnTo>
                  <a:lnTo>
                    <a:pt x="2132649" y="1169817"/>
                  </a:lnTo>
                  <a:lnTo>
                    <a:pt x="2133919" y="1193316"/>
                  </a:lnTo>
                  <a:lnTo>
                    <a:pt x="2134871" y="1217132"/>
                  </a:lnTo>
                  <a:lnTo>
                    <a:pt x="2135188" y="1241584"/>
                  </a:lnTo>
                  <a:lnTo>
                    <a:pt x="2134871" y="1265400"/>
                  </a:lnTo>
                  <a:lnTo>
                    <a:pt x="2133919" y="1289217"/>
                  </a:lnTo>
                  <a:lnTo>
                    <a:pt x="2132649" y="1313034"/>
                  </a:lnTo>
                  <a:lnTo>
                    <a:pt x="2130745" y="1336533"/>
                  </a:lnTo>
                  <a:lnTo>
                    <a:pt x="2127889" y="1359714"/>
                  </a:lnTo>
                  <a:lnTo>
                    <a:pt x="2124399" y="1382896"/>
                  </a:lnTo>
                  <a:lnTo>
                    <a:pt x="2120591" y="1406077"/>
                  </a:lnTo>
                  <a:lnTo>
                    <a:pt x="2116465" y="1428941"/>
                  </a:lnTo>
                  <a:lnTo>
                    <a:pt x="2111388" y="1451170"/>
                  </a:lnTo>
                  <a:lnTo>
                    <a:pt x="2105993" y="1474034"/>
                  </a:lnTo>
                  <a:lnTo>
                    <a:pt x="2099963" y="1495945"/>
                  </a:lnTo>
                  <a:lnTo>
                    <a:pt x="2093299" y="1517856"/>
                  </a:lnTo>
                  <a:lnTo>
                    <a:pt x="2086318" y="1539767"/>
                  </a:lnTo>
                  <a:lnTo>
                    <a:pt x="2078702" y="1561361"/>
                  </a:lnTo>
                  <a:lnTo>
                    <a:pt x="2070769" y="1582320"/>
                  </a:lnTo>
                  <a:lnTo>
                    <a:pt x="2062200" y="1603596"/>
                  </a:lnTo>
                  <a:lnTo>
                    <a:pt x="2052998" y="1624237"/>
                  </a:lnTo>
                  <a:lnTo>
                    <a:pt x="2043477" y="1644560"/>
                  </a:lnTo>
                  <a:lnTo>
                    <a:pt x="2033323" y="1664884"/>
                  </a:lnTo>
                  <a:lnTo>
                    <a:pt x="2023168" y="1684572"/>
                  </a:lnTo>
                  <a:lnTo>
                    <a:pt x="2016689" y="1696395"/>
                  </a:lnTo>
                  <a:lnTo>
                    <a:pt x="2018423" y="1698160"/>
                  </a:lnTo>
                  <a:lnTo>
                    <a:pt x="2036832" y="1716580"/>
                  </a:lnTo>
                  <a:lnTo>
                    <a:pt x="2054606" y="1735318"/>
                  </a:lnTo>
                  <a:lnTo>
                    <a:pt x="2071746" y="1753738"/>
                  </a:lnTo>
                  <a:lnTo>
                    <a:pt x="2088250" y="1772158"/>
                  </a:lnTo>
                  <a:lnTo>
                    <a:pt x="2103802" y="1790578"/>
                  </a:lnTo>
                  <a:lnTo>
                    <a:pt x="2119037" y="1808998"/>
                  </a:lnTo>
                  <a:lnTo>
                    <a:pt x="2133320" y="1827100"/>
                  </a:lnTo>
                  <a:lnTo>
                    <a:pt x="2146650" y="1845202"/>
                  </a:lnTo>
                  <a:lnTo>
                    <a:pt x="2159346" y="1862987"/>
                  </a:lnTo>
                  <a:lnTo>
                    <a:pt x="2171407" y="1880454"/>
                  </a:lnTo>
                  <a:lnTo>
                    <a:pt x="2182516" y="1898239"/>
                  </a:lnTo>
                  <a:lnTo>
                    <a:pt x="2192990" y="1915707"/>
                  </a:lnTo>
                  <a:lnTo>
                    <a:pt x="2202194" y="1932539"/>
                  </a:lnTo>
                  <a:lnTo>
                    <a:pt x="2210447" y="1949371"/>
                  </a:lnTo>
                  <a:lnTo>
                    <a:pt x="2218381" y="1965885"/>
                  </a:lnTo>
                  <a:lnTo>
                    <a:pt x="2224729" y="1982400"/>
                  </a:lnTo>
                  <a:lnTo>
                    <a:pt x="2230442" y="1998279"/>
                  </a:lnTo>
                  <a:lnTo>
                    <a:pt x="2235203" y="2014476"/>
                  </a:lnTo>
                  <a:lnTo>
                    <a:pt x="2237107" y="2022098"/>
                  </a:lnTo>
                  <a:lnTo>
                    <a:pt x="2238695" y="2029720"/>
                  </a:lnTo>
                  <a:lnTo>
                    <a:pt x="2240281" y="2037342"/>
                  </a:lnTo>
                  <a:lnTo>
                    <a:pt x="2241234" y="2044647"/>
                  </a:lnTo>
                  <a:lnTo>
                    <a:pt x="2242186" y="2052586"/>
                  </a:lnTo>
                  <a:lnTo>
                    <a:pt x="2242821" y="2059891"/>
                  </a:lnTo>
                  <a:lnTo>
                    <a:pt x="2243138" y="2067195"/>
                  </a:lnTo>
                  <a:lnTo>
                    <a:pt x="2243138" y="2074500"/>
                  </a:lnTo>
                  <a:lnTo>
                    <a:pt x="2243138" y="2081169"/>
                  </a:lnTo>
                  <a:lnTo>
                    <a:pt x="2242821" y="2088473"/>
                  </a:lnTo>
                  <a:lnTo>
                    <a:pt x="2242186" y="2095460"/>
                  </a:lnTo>
                  <a:lnTo>
                    <a:pt x="2240916" y="2102130"/>
                  </a:lnTo>
                  <a:lnTo>
                    <a:pt x="2239647" y="2108799"/>
                  </a:lnTo>
                  <a:lnTo>
                    <a:pt x="2237742" y="2115468"/>
                  </a:lnTo>
                  <a:lnTo>
                    <a:pt x="2235838" y="2122138"/>
                  </a:lnTo>
                  <a:lnTo>
                    <a:pt x="2233934" y="2128489"/>
                  </a:lnTo>
                  <a:lnTo>
                    <a:pt x="2231395" y="2134841"/>
                  </a:lnTo>
                  <a:lnTo>
                    <a:pt x="2228538" y="2141193"/>
                  </a:lnTo>
                  <a:lnTo>
                    <a:pt x="2225681" y="2147545"/>
                  </a:lnTo>
                  <a:lnTo>
                    <a:pt x="2222190" y="2153261"/>
                  </a:lnTo>
                  <a:lnTo>
                    <a:pt x="2216477" y="2162471"/>
                  </a:lnTo>
                  <a:lnTo>
                    <a:pt x="2209812" y="2170728"/>
                  </a:lnTo>
                  <a:lnTo>
                    <a:pt x="2202512" y="2178986"/>
                  </a:lnTo>
                  <a:lnTo>
                    <a:pt x="2194894" y="2186608"/>
                  </a:lnTo>
                  <a:lnTo>
                    <a:pt x="2186325" y="2193595"/>
                  </a:lnTo>
                  <a:lnTo>
                    <a:pt x="2177438" y="2199946"/>
                  </a:lnTo>
                  <a:lnTo>
                    <a:pt x="2168233" y="2206298"/>
                  </a:lnTo>
                  <a:lnTo>
                    <a:pt x="2158394" y="2211697"/>
                  </a:lnTo>
                  <a:lnTo>
                    <a:pt x="2147920" y="2216461"/>
                  </a:lnTo>
                  <a:lnTo>
                    <a:pt x="2137129" y="2221225"/>
                  </a:lnTo>
                  <a:lnTo>
                    <a:pt x="2125703" y="2225036"/>
                  </a:lnTo>
                  <a:lnTo>
                    <a:pt x="2113641" y="2228529"/>
                  </a:lnTo>
                  <a:lnTo>
                    <a:pt x="2100946" y="2231705"/>
                  </a:lnTo>
                  <a:lnTo>
                    <a:pt x="2088250" y="2234246"/>
                  </a:lnTo>
                  <a:lnTo>
                    <a:pt x="2074919" y="2236151"/>
                  </a:lnTo>
                  <a:lnTo>
                    <a:pt x="2061272" y="2237739"/>
                  </a:lnTo>
                  <a:lnTo>
                    <a:pt x="2047306" y="2239327"/>
                  </a:lnTo>
                  <a:lnTo>
                    <a:pt x="2032706" y="2239962"/>
                  </a:lnTo>
                  <a:lnTo>
                    <a:pt x="2017471" y="2239962"/>
                  </a:lnTo>
                  <a:lnTo>
                    <a:pt x="2001919" y="2239962"/>
                  </a:lnTo>
                  <a:lnTo>
                    <a:pt x="1986049" y="2239645"/>
                  </a:lnTo>
                  <a:lnTo>
                    <a:pt x="1970180" y="2238374"/>
                  </a:lnTo>
                  <a:lnTo>
                    <a:pt x="1953675" y="2237421"/>
                  </a:lnTo>
                  <a:lnTo>
                    <a:pt x="1937171" y="2235516"/>
                  </a:lnTo>
                  <a:lnTo>
                    <a:pt x="1919714" y="2233610"/>
                  </a:lnTo>
                  <a:lnTo>
                    <a:pt x="1901940" y="2230752"/>
                  </a:lnTo>
                  <a:lnTo>
                    <a:pt x="1884483" y="2228211"/>
                  </a:lnTo>
                  <a:lnTo>
                    <a:pt x="1866392" y="2224718"/>
                  </a:lnTo>
                  <a:lnTo>
                    <a:pt x="1847983" y="2221225"/>
                  </a:lnTo>
                  <a:lnTo>
                    <a:pt x="1828940" y="2217096"/>
                  </a:lnTo>
                  <a:lnTo>
                    <a:pt x="1810213" y="2212650"/>
                  </a:lnTo>
                  <a:lnTo>
                    <a:pt x="1791170" y="2208204"/>
                  </a:lnTo>
                  <a:lnTo>
                    <a:pt x="1771491" y="2203122"/>
                  </a:lnTo>
                  <a:lnTo>
                    <a:pt x="1751813" y="2197723"/>
                  </a:lnTo>
                  <a:lnTo>
                    <a:pt x="1732135" y="2192007"/>
                  </a:lnTo>
                  <a:lnTo>
                    <a:pt x="1711822" y="2185973"/>
                  </a:lnTo>
                  <a:lnTo>
                    <a:pt x="1691508" y="2179303"/>
                  </a:lnTo>
                  <a:lnTo>
                    <a:pt x="1671195" y="2172634"/>
                  </a:lnTo>
                  <a:lnTo>
                    <a:pt x="1650882" y="2165965"/>
                  </a:lnTo>
                  <a:lnTo>
                    <a:pt x="1629617" y="2158660"/>
                  </a:lnTo>
                  <a:lnTo>
                    <a:pt x="1587721" y="2143098"/>
                  </a:lnTo>
                  <a:lnTo>
                    <a:pt x="1545507" y="2126584"/>
                  </a:lnTo>
                  <a:lnTo>
                    <a:pt x="1521352" y="2116558"/>
                  </a:lnTo>
                  <a:lnTo>
                    <a:pt x="1503686" y="2122797"/>
                  </a:lnTo>
                  <a:lnTo>
                    <a:pt x="1482107" y="2129783"/>
                  </a:lnTo>
                  <a:lnTo>
                    <a:pt x="1460211" y="2136134"/>
                  </a:lnTo>
                  <a:lnTo>
                    <a:pt x="1437997" y="2142485"/>
                  </a:lnTo>
                  <a:lnTo>
                    <a:pt x="1415784" y="2147884"/>
                  </a:lnTo>
                  <a:lnTo>
                    <a:pt x="1393253" y="2152647"/>
                  </a:lnTo>
                  <a:lnTo>
                    <a:pt x="1370087" y="2157093"/>
                  </a:lnTo>
                  <a:lnTo>
                    <a:pt x="1347556" y="2160903"/>
                  </a:lnTo>
                  <a:lnTo>
                    <a:pt x="1324073" y="2164079"/>
                  </a:lnTo>
                  <a:lnTo>
                    <a:pt x="1300590" y="2166619"/>
                  </a:lnTo>
                  <a:lnTo>
                    <a:pt x="1277107" y="2168842"/>
                  </a:lnTo>
                  <a:lnTo>
                    <a:pt x="1253624" y="2170430"/>
                  </a:lnTo>
                  <a:lnTo>
                    <a:pt x="1235048" y="2171174"/>
                  </a:lnTo>
                  <a:lnTo>
                    <a:pt x="1225595" y="2188845"/>
                  </a:lnTo>
                  <a:lnTo>
                    <a:pt x="1213536" y="2210752"/>
                  </a:lnTo>
                  <a:lnTo>
                    <a:pt x="1201160" y="2232342"/>
                  </a:lnTo>
                  <a:lnTo>
                    <a:pt x="1189101" y="2252980"/>
                  </a:lnTo>
                  <a:lnTo>
                    <a:pt x="1176408" y="2273617"/>
                  </a:lnTo>
                  <a:lnTo>
                    <a:pt x="1163714" y="2292667"/>
                  </a:lnTo>
                  <a:lnTo>
                    <a:pt x="1151020" y="2311082"/>
                  </a:lnTo>
                  <a:lnTo>
                    <a:pt x="1138327" y="2328862"/>
                  </a:lnTo>
                  <a:lnTo>
                    <a:pt x="1125316" y="2346007"/>
                  </a:lnTo>
                  <a:lnTo>
                    <a:pt x="1112305" y="2362200"/>
                  </a:lnTo>
                  <a:lnTo>
                    <a:pt x="1098977" y="2377122"/>
                  </a:lnTo>
                  <a:lnTo>
                    <a:pt x="1085966" y="2391410"/>
                  </a:lnTo>
                  <a:lnTo>
                    <a:pt x="1072638" y="2404745"/>
                  </a:lnTo>
                  <a:lnTo>
                    <a:pt x="1059627" y="2417445"/>
                  </a:lnTo>
                  <a:lnTo>
                    <a:pt x="1045981" y="2429192"/>
                  </a:lnTo>
                  <a:lnTo>
                    <a:pt x="1032653" y="2439352"/>
                  </a:lnTo>
                  <a:lnTo>
                    <a:pt x="1019325" y="2449195"/>
                  </a:lnTo>
                  <a:lnTo>
                    <a:pt x="1012343" y="2453322"/>
                  </a:lnTo>
                  <a:lnTo>
                    <a:pt x="1005679" y="2457450"/>
                  </a:lnTo>
                  <a:lnTo>
                    <a:pt x="998698" y="2460942"/>
                  </a:lnTo>
                  <a:lnTo>
                    <a:pt x="992034" y="2464752"/>
                  </a:lnTo>
                  <a:lnTo>
                    <a:pt x="985370" y="2467927"/>
                  </a:lnTo>
                  <a:lnTo>
                    <a:pt x="978388" y="2471102"/>
                  </a:lnTo>
                  <a:lnTo>
                    <a:pt x="971407" y="2473642"/>
                  </a:lnTo>
                  <a:lnTo>
                    <a:pt x="965060" y="2475865"/>
                  </a:lnTo>
                  <a:lnTo>
                    <a:pt x="958078" y="2477770"/>
                  </a:lnTo>
                  <a:lnTo>
                    <a:pt x="951097" y="2479992"/>
                  </a:lnTo>
                  <a:lnTo>
                    <a:pt x="944750" y="2481262"/>
                  </a:lnTo>
                  <a:lnTo>
                    <a:pt x="937769" y="2482532"/>
                  </a:lnTo>
                  <a:lnTo>
                    <a:pt x="930787" y="2483802"/>
                  </a:lnTo>
                  <a:lnTo>
                    <a:pt x="924440" y="2484120"/>
                  </a:lnTo>
                  <a:lnTo>
                    <a:pt x="917459" y="2484437"/>
                  </a:lnTo>
                  <a:lnTo>
                    <a:pt x="910478" y="2484437"/>
                  </a:lnTo>
                  <a:lnTo>
                    <a:pt x="903813" y="2484120"/>
                  </a:lnTo>
                  <a:lnTo>
                    <a:pt x="897149" y="2483167"/>
                  </a:lnTo>
                  <a:lnTo>
                    <a:pt x="890168" y="2482532"/>
                  </a:lnTo>
                  <a:lnTo>
                    <a:pt x="883504" y="2480945"/>
                  </a:lnTo>
                  <a:lnTo>
                    <a:pt x="872714" y="2478405"/>
                  </a:lnTo>
                  <a:lnTo>
                    <a:pt x="862559" y="2474912"/>
                  </a:lnTo>
                  <a:lnTo>
                    <a:pt x="852722" y="2471102"/>
                  </a:lnTo>
                  <a:lnTo>
                    <a:pt x="843202" y="2466022"/>
                  </a:lnTo>
                  <a:lnTo>
                    <a:pt x="833682" y="2460307"/>
                  </a:lnTo>
                  <a:lnTo>
                    <a:pt x="824796" y="2453957"/>
                  </a:lnTo>
                  <a:lnTo>
                    <a:pt x="815911" y="2447290"/>
                  </a:lnTo>
                  <a:lnTo>
                    <a:pt x="807977" y="2439352"/>
                  </a:lnTo>
                  <a:lnTo>
                    <a:pt x="799726" y="2431097"/>
                  </a:lnTo>
                  <a:lnTo>
                    <a:pt x="792110" y="2422207"/>
                  </a:lnTo>
                  <a:lnTo>
                    <a:pt x="784494" y="2412682"/>
                  </a:lnTo>
                  <a:lnTo>
                    <a:pt x="777513" y="2402205"/>
                  </a:lnTo>
                  <a:lnTo>
                    <a:pt x="770531" y="2391410"/>
                  </a:lnTo>
                  <a:lnTo>
                    <a:pt x="764184" y="2380297"/>
                  </a:lnTo>
                  <a:lnTo>
                    <a:pt x="757520" y="2368550"/>
                  </a:lnTo>
                  <a:lnTo>
                    <a:pt x="751808" y="2355850"/>
                  </a:lnTo>
                  <a:lnTo>
                    <a:pt x="746096" y="2342515"/>
                  </a:lnTo>
                  <a:lnTo>
                    <a:pt x="740701" y="2329180"/>
                  </a:lnTo>
                  <a:lnTo>
                    <a:pt x="735624" y="2314892"/>
                  </a:lnTo>
                  <a:lnTo>
                    <a:pt x="730864" y="2300287"/>
                  </a:lnTo>
                  <a:lnTo>
                    <a:pt x="726104" y="2285365"/>
                  </a:lnTo>
                  <a:lnTo>
                    <a:pt x="721978" y="2269490"/>
                  </a:lnTo>
                  <a:lnTo>
                    <a:pt x="718170" y="2253615"/>
                  </a:lnTo>
                  <a:lnTo>
                    <a:pt x="714362" y="2237105"/>
                  </a:lnTo>
                  <a:lnTo>
                    <a:pt x="710871" y="2219960"/>
                  </a:lnTo>
                  <a:lnTo>
                    <a:pt x="707698" y="2202815"/>
                  </a:lnTo>
                  <a:lnTo>
                    <a:pt x="704525" y="2185035"/>
                  </a:lnTo>
                  <a:lnTo>
                    <a:pt x="701986" y="2166620"/>
                  </a:lnTo>
                  <a:lnTo>
                    <a:pt x="699765" y="2148205"/>
                  </a:lnTo>
                  <a:lnTo>
                    <a:pt x="697226" y="2128837"/>
                  </a:lnTo>
                  <a:lnTo>
                    <a:pt x="695322" y="2109787"/>
                  </a:lnTo>
                  <a:lnTo>
                    <a:pt x="693735" y="2090102"/>
                  </a:lnTo>
                  <a:lnTo>
                    <a:pt x="692466" y="2070100"/>
                  </a:lnTo>
                  <a:lnTo>
                    <a:pt x="691196" y="2049780"/>
                  </a:lnTo>
                  <a:lnTo>
                    <a:pt x="689927" y="2029142"/>
                  </a:lnTo>
                  <a:lnTo>
                    <a:pt x="689723" y="2015447"/>
                  </a:lnTo>
                  <a:lnTo>
                    <a:pt x="685908" y="2012923"/>
                  </a:lnTo>
                  <a:lnTo>
                    <a:pt x="667502" y="1999903"/>
                  </a:lnTo>
                  <a:lnTo>
                    <a:pt x="649414" y="1986884"/>
                  </a:lnTo>
                  <a:lnTo>
                    <a:pt x="631643" y="1973229"/>
                  </a:lnTo>
                  <a:lnTo>
                    <a:pt x="614507" y="1958939"/>
                  </a:lnTo>
                  <a:lnTo>
                    <a:pt x="597371" y="1944966"/>
                  </a:lnTo>
                  <a:lnTo>
                    <a:pt x="580552" y="1929724"/>
                  </a:lnTo>
                  <a:lnTo>
                    <a:pt x="564050" y="1914799"/>
                  </a:lnTo>
                  <a:lnTo>
                    <a:pt x="548501" y="1899239"/>
                  </a:lnTo>
                  <a:lnTo>
                    <a:pt x="532634" y="1883043"/>
                  </a:lnTo>
                  <a:lnTo>
                    <a:pt x="517719" y="1866848"/>
                  </a:lnTo>
                  <a:lnTo>
                    <a:pt x="502852" y="1850389"/>
                  </a:lnTo>
                  <a:lnTo>
                    <a:pt x="490220" y="1853864"/>
                  </a:lnTo>
                  <a:lnTo>
                    <a:pt x="465455" y="1859900"/>
                  </a:lnTo>
                  <a:lnTo>
                    <a:pt x="440690" y="1865300"/>
                  </a:lnTo>
                  <a:lnTo>
                    <a:pt x="416560" y="1870700"/>
                  </a:lnTo>
                  <a:lnTo>
                    <a:pt x="392748" y="1875465"/>
                  </a:lnTo>
                  <a:lnTo>
                    <a:pt x="369253" y="1879277"/>
                  </a:lnTo>
                  <a:lnTo>
                    <a:pt x="346710" y="1882772"/>
                  </a:lnTo>
                  <a:lnTo>
                    <a:pt x="324485" y="1885631"/>
                  </a:lnTo>
                  <a:lnTo>
                    <a:pt x="302578" y="1887537"/>
                  </a:lnTo>
                  <a:lnTo>
                    <a:pt x="281305" y="1889443"/>
                  </a:lnTo>
                  <a:lnTo>
                    <a:pt x="260668" y="1890396"/>
                  </a:lnTo>
                  <a:lnTo>
                    <a:pt x="240665" y="1890713"/>
                  </a:lnTo>
                  <a:lnTo>
                    <a:pt x="220980" y="1890396"/>
                  </a:lnTo>
                  <a:lnTo>
                    <a:pt x="202248" y="1889443"/>
                  </a:lnTo>
                  <a:lnTo>
                    <a:pt x="184150" y="1887537"/>
                  </a:lnTo>
                  <a:lnTo>
                    <a:pt x="166370" y="1885313"/>
                  </a:lnTo>
                  <a:lnTo>
                    <a:pt x="149860" y="1882136"/>
                  </a:lnTo>
                  <a:lnTo>
                    <a:pt x="133668" y="1878324"/>
                  </a:lnTo>
                  <a:lnTo>
                    <a:pt x="126048" y="1876418"/>
                  </a:lnTo>
                  <a:lnTo>
                    <a:pt x="118428" y="1874195"/>
                  </a:lnTo>
                  <a:lnTo>
                    <a:pt x="111125" y="1871336"/>
                  </a:lnTo>
                  <a:lnTo>
                    <a:pt x="103823" y="1868794"/>
                  </a:lnTo>
                  <a:lnTo>
                    <a:pt x="96838" y="1865936"/>
                  </a:lnTo>
                  <a:lnTo>
                    <a:pt x="90170" y="1862759"/>
                  </a:lnTo>
                  <a:lnTo>
                    <a:pt x="83820" y="1859582"/>
                  </a:lnTo>
                  <a:lnTo>
                    <a:pt x="77153" y="1856088"/>
                  </a:lnTo>
                  <a:lnTo>
                    <a:pt x="71438" y="1852276"/>
                  </a:lnTo>
                  <a:lnTo>
                    <a:pt x="65405" y="1848464"/>
                  </a:lnTo>
                  <a:lnTo>
                    <a:pt x="60008" y="1844652"/>
                  </a:lnTo>
                  <a:lnTo>
                    <a:pt x="54293" y="1839887"/>
                  </a:lnTo>
                  <a:lnTo>
                    <a:pt x="49213" y="1835758"/>
                  </a:lnTo>
                  <a:lnTo>
                    <a:pt x="44133" y="1830993"/>
                  </a:lnTo>
                  <a:lnTo>
                    <a:pt x="39688" y="1826228"/>
                  </a:lnTo>
                  <a:lnTo>
                    <a:pt x="34925" y="1821145"/>
                  </a:lnTo>
                  <a:lnTo>
                    <a:pt x="30798" y="1815745"/>
                  </a:lnTo>
                  <a:lnTo>
                    <a:pt x="26353" y="1810345"/>
                  </a:lnTo>
                  <a:lnTo>
                    <a:pt x="22543" y="1804627"/>
                  </a:lnTo>
                  <a:lnTo>
                    <a:pt x="19050" y="1798273"/>
                  </a:lnTo>
                  <a:lnTo>
                    <a:pt x="14288" y="1788744"/>
                  </a:lnTo>
                  <a:lnTo>
                    <a:pt x="9843" y="1778896"/>
                  </a:lnTo>
                  <a:lnTo>
                    <a:pt x="6668" y="1768731"/>
                  </a:lnTo>
                  <a:lnTo>
                    <a:pt x="3810" y="1758566"/>
                  </a:lnTo>
                  <a:lnTo>
                    <a:pt x="1905" y="1747765"/>
                  </a:lnTo>
                  <a:lnTo>
                    <a:pt x="318" y="1736647"/>
                  </a:lnTo>
                  <a:lnTo>
                    <a:pt x="0" y="1725211"/>
                  </a:lnTo>
                  <a:lnTo>
                    <a:pt x="0" y="1714093"/>
                  </a:lnTo>
                  <a:lnTo>
                    <a:pt x="1270" y="1702657"/>
                  </a:lnTo>
                  <a:lnTo>
                    <a:pt x="2540" y="1690904"/>
                  </a:lnTo>
                  <a:lnTo>
                    <a:pt x="4445" y="1678832"/>
                  </a:lnTo>
                  <a:lnTo>
                    <a:pt x="7620" y="1666761"/>
                  </a:lnTo>
                  <a:lnTo>
                    <a:pt x="11113" y="1654690"/>
                  </a:lnTo>
                  <a:lnTo>
                    <a:pt x="15240" y="1642301"/>
                  </a:lnTo>
                  <a:lnTo>
                    <a:pt x="20003" y="1629595"/>
                  </a:lnTo>
                  <a:lnTo>
                    <a:pt x="25400" y="1616570"/>
                  </a:lnTo>
                  <a:lnTo>
                    <a:pt x="31115" y="1603864"/>
                  </a:lnTo>
                  <a:lnTo>
                    <a:pt x="38100" y="1590840"/>
                  </a:lnTo>
                  <a:lnTo>
                    <a:pt x="45085" y="1577180"/>
                  </a:lnTo>
                  <a:lnTo>
                    <a:pt x="52705" y="1564156"/>
                  </a:lnTo>
                  <a:lnTo>
                    <a:pt x="60960" y="1550814"/>
                  </a:lnTo>
                  <a:lnTo>
                    <a:pt x="69850" y="1536837"/>
                  </a:lnTo>
                  <a:lnTo>
                    <a:pt x="79058" y="1523495"/>
                  </a:lnTo>
                  <a:lnTo>
                    <a:pt x="88900" y="1509518"/>
                  </a:lnTo>
                  <a:lnTo>
                    <a:pt x="99060" y="1495859"/>
                  </a:lnTo>
                  <a:lnTo>
                    <a:pt x="110173" y="1481564"/>
                  </a:lnTo>
                  <a:lnTo>
                    <a:pt x="121285" y="1467587"/>
                  </a:lnTo>
                  <a:lnTo>
                    <a:pt x="133350" y="1453610"/>
                  </a:lnTo>
                  <a:lnTo>
                    <a:pt x="145733" y="1439315"/>
                  </a:lnTo>
                  <a:lnTo>
                    <a:pt x="158433" y="1425020"/>
                  </a:lnTo>
                  <a:lnTo>
                    <a:pt x="171450" y="1410725"/>
                  </a:lnTo>
                  <a:lnTo>
                    <a:pt x="185103" y="1396748"/>
                  </a:lnTo>
                  <a:lnTo>
                    <a:pt x="199073" y="1382136"/>
                  </a:lnTo>
                  <a:lnTo>
                    <a:pt x="213678" y="1367841"/>
                  </a:lnTo>
                  <a:lnTo>
                    <a:pt x="228283" y="1353228"/>
                  </a:lnTo>
                  <a:lnTo>
                    <a:pt x="243523" y="1338616"/>
                  </a:lnTo>
                  <a:lnTo>
                    <a:pt x="259080" y="1324321"/>
                  </a:lnTo>
                  <a:lnTo>
                    <a:pt x="275273" y="1309709"/>
                  </a:lnTo>
                  <a:lnTo>
                    <a:pt x="278354" y="1306873"/>
                  </a:lnTo>
                  <a:lnTo>
                    <a:pt x="277177" y="1289217"/>
                  </a:lnTo>
                  <a:lnTo>
                    <a:pt x="276542" y="1265400"/>
                  </a:lnTo>
                  <a:lnTo>
                    <a:pt x="276225" y="1241584"/>
                  </a:lnTo>
                  <a:lnTo>
                    <a:pt x="276542" y="1217132"/>
                  </a:lnTo>
                  <a:lnTo>
                    <a:pt x="277177" y="1193316"/>
                  </a:lnTo>
                  <a:lnTo>
                    <a:pt x="278764" y="1169817"/>
                  </a:lnTo>
                  <a:lnTo>
                    <a:pt x="280668" y="1146000"/>
                  </a:lnTo>
                  <a:lnTo>
                    <a:pt x="283524" y="1123136"/>
                  </a:lnTo>
                  <a:lnTo>
                    <a:pt x="286697" y="1099637"/>
                  </a:lnTo>
                  <a:lnTo>
                    <a:pt x="290823" y="1076456"/>
                  </a:lnTo>
                  <a:lnTo>
                    <a:pt x="294948" y="1053909"/>
                  </a:lnTo>
                  <a:lnTo>
                    <a:pt x="300025" y="1031045"/>
                  </a:lnTo>
                  <a:lnTo>
                    <a:pt x="305420" y="1008817"/>
                  </a:lnTo>
                  <a:lnTo>
                    <a:pt x="311449" y="986588"/>
                  </a:lnTo>
                  <a:lnTo>
                    <a:pt x="318114" y="964677"/>
                  </a:lnTo>
                  <a:lnTo>
                    <a:pt x="321267" y="954459"/>
                  </a:lnTo>
                  <a:lnTo>
                    <a:pt x="311816" y="945006"/>
                  </a:lnTo>
                  <a:lnTo>
                    <a:pt x="298479" y="930715"/>
                  </a:lnTo>
                  <a:lnTo>
                    <a:pt x="285459" y="916107"/>
                  </a:lnTo>
                  <a:lnTo>
                    <a:pt x="272757" y="901815"/>
                  </a:lnTo>
                  <a:lnTo>
                    <a:pt x="260373" y="887524"/>
                  </a:lnTo>
                  <a:lnTo>
                    <a:pt x="248306" y="873868"/>
                  </a:lnTo>
                  <a:lnTo>
                    <a:pt x="236874" y="859577"/>
                  </a:lnTo>
                  <a:lnTo>
                    <a:pt x="226077" y="845604"/>
                  </a:lnTo>
                  <a:lnTo>
                    <a:pt x="215915" y="831948"/>
                  </a:lnTo>
                  <a:lnTo>
                    <a:pt x="206071" y="817974"/>
                  </a:lnTo>
                  <a:lnTo>
                    <a:pt x="196544" y="804318"/>
                  </a:lnTo>
                  <a:lnTo>
                    <a:pt x="191046" y="795873"/>
                  </a:lnTo>
                  <a:lnTo>
                    <a:pt x="188135" y="796289"/>
                  </a:lnTo>
                  <a:lnTo>
                    <a:pt x="181777" y="796925"/>
                  </a:lnTo>
                  <a:lnTo>
                    <a:pt x="175419" y="796925"/>
                  </a:lnTo>
                  <a:lnTo>
                    <a:pt x="169060" y="796925"/>
                  </a:lnTo>
                  <a:lnTo>
                    <a:pt x="162385" y="796289"/>
                  </a:lnTo>
                  <a:lnTo>
                    <a:pt x="156344" y="795336"/>
                  </a:lnTo>
                  <a:lnTo>
                    <a:pt x="150304" y="794382"/>
                  </a:lnTo>
                  <a:lnTo>
                    <a:pt x="143946" y="793110"/>
                  </a:lnTo>
                  <a:lnTo>
                    <a:pt x="137906" y="791203"/>
                  </a:lnTo>
                  <a:lnTo>
                    <a:pt x="132184" y="789295"/>
                  </a:lnTo>
                  <a:lnTo>
                    <a:pt x="126462" y="787070"/>
                  </a:lnTo>
                  <a:lnTo>
                    <a:pt x="120422" y="784845"/>
                  </a:lnTo>
                  <a:lnTo>
                    <a:pt x="115017" y="781666"/>
                  </a:lnTo>
                  <a:lnTo>
                    <a:pt x="110249" y="778805"/>
                  </a:lnTo>
                  <a:lnTo>
                    <a:pt x="104845" y="775626"/>
                  </a:lnTo>
                  <a:lnTo>
                    <a:pt x="99758" y="772129"/>
                  </a:lnTo>
                  <a:lnTo>
                    <a:pt x="94990" y="768314"/>
                  </a:lnTo>
                  <a:lnTo>
                    <a:pt x="90539" y="764181"/>
                  </a:lnTo>
                  <a:lnTo>
                    <a:pt x="86406" y="760049"/>
                  </a:lnTo>
                  <a:lnTo>
                    <a:pt x="81956" y="755916"/>
                  </a:lnTo>
                  <a:lnTo>
                    <a:pt x="77823" y="751147"/>
                  </a:lnTo>
                  <a:lnTo>
                    <a:pt x="74326" y="746379"/>
                  </a:lnTo>
                  <a:lnTo>
                    <a:pt x="70829" y="741292"/>
                  </a:lnTo>
                  <a:lnTo>
                    <a:pt x="67332" y="736206"/>
                  </a:lnTo>
                  <a:lnTo>
                    <a:pt x="64471" y="730802"/>
                  </a:lnTo>
                  <a:lnTo>
                    <a:pt x="61610" y="725397"/>
                  </a:lnTo>
                  <a:lnTo>
                    <a:pt x="59067" y="719993"/>
                  </a:lnTo>
                  <a:lnTo>
                    <a:pt x="56524" y="714271"/>
                  </a:lnTo>
                  <a:lnTo>
                    <a:pt x="54616" y="708549"/>
                  </a:lnTo>
                  <a:lnTo>
                    <a:pt x="53345" y="702509"/>
                  </a:lnTo>
                  <a:lnTo>
                    <a:pt x="51755" y="696151"/>
                  </a:lnTo>
                  <a:lnTo>
                    <a:pt x="50484" y="690111"/>
                  </a:lnTo>
                  <a:lnTo>
                    <a:pt x="49848" y="683752"/>
                  </a:lnTo>
                  <a:lnTo>
                    <a:pt x="49212" y="677394"/>
                  </a:lnTo>
                  <a:lnTo>
                    <a:pt x="49212" y="670719"/>
                  </a:lnTo>
                  <a:lnTo>
                    <a:pt x="49212" y="664361"/>
                  </a:lnTo>
                  <a:lnTo>
                    <a:pt x="49848" y="657685"/>
                  </a:lnTo>
                  <a:lnTo>
                    <a:pt x="50484" y="651645"/>
                  </a:lnTo>
                  <a:lnTo>
                    <a:pt x="51755" y="645287"/>
                  </a:lnTo>
                  <a:lnTo>
                    <a:pt x="53345" y="639246"/>
                  </a:lnTo>
                  <a:lnTo>
                    <a:pt x="54616" y="633206"/>
                  </a:lnTo>
                  <a:lnTo>
                    <a:pt x="56524" y="627484"/>
                  </a:lnTo>
                  <a:lnTo>
                    <a:pt x="59067" y="621444"/>
                  </a:lnTo>
                  <a:lnTo>
                    <a:pt x="61610" y="616040"/>
                  </a:lnTo>
                  <a:lnTo>
                    <a:pt x="64471" y="610635"/>
                  </a:lnTo>
                  <a:lnTo>
                    <a:pt x="67332" y="605549"/>
                  </a:lnTo>
                  <a:lnTo>
                    <a:pt x="70829" y="600463"/>
                  </a:lnTo>
                  <a:lnTo>
                    <a:pt x="74326" y="595376"/>
                  </a:lnTo>
                  <a:lnTo>
                    <a:pt x="77823" y="590290"/>
                  </a:lnTo>
                  <a:lnTo>
                    <a:pt x="81956" y="585839"/>
                  </a:lnTo>
                  <a:lnTo>
                    <a:pt x="86406" y="581389"/>
                  </a:lnTo>
                  <a:lnTo>
                    <a:pt x="90539" y="577256"/>
                  </a:lnTo>
                  <a:lnTo>
                    <a:pt x="94990" y="573441"/>
                  </a:lnTo>
                  <a:lnTo>
                    <a:pt x="99758" y="569626"/>
                  </a:lnTo>
                  <a:lnTo>
                    <a:pt x="104845" y="566129"/>
                  </a:lnTo>
                  <a:lnTo>
                    <a:pt x="110249" y="562632"/>
                  </a:lnTo>
                  <a:lnTo>
                    <a:pt x="115017" y="560089"/>
                  </a:lnTo>
                  <a:lnTo>
                    <a:pt x="120422" y="556910"/>
                  </a:lnTo>
                  <a:lnTo>
                    <a:pt x="126462" y="554685"/>
                  </a:lnTo>
                  <a:lnTo>
                    <a:pt x="132184" y="552142"/>
                  </a:lnTo>
                  <a:lnTo>
                    <a:pt x="137906" y="550234"/>
                  </a:lnTo>
                  <a:lnTo>
                    <a:pt x="143255" y="548545"/>
                  </a:lnTo>
                  <a:lnTo>
                    <a:pt x="146053" y="542949"/>
                  </a:lnTo>
                  <a:lnTo>
                    <a:pt x="149546" y="536915"/>
                  </a:lnTo>
                  <a:lnTo>
                    <a:pt x="153357" y="531198"/>
                  </a:lnTo>
                  <a:lnTo>
                    <a:pt x="157485" y="525799"/>
                  </a:lnTo>
                  <a:lnTo>
                    <a:pt x="161613" y="520400"/>
                  </a:lnTo>
                  <a:lnTo>
                    <a:pt x="166059" y="515637"/>
                  </a:lnTo>
                  <a:lnTo>
                    <a:pt x="171140" y="510555"/>
                  </a:lnTo>
                  <a:lnTo>
                    <a:pt x="175903" y="505792"/>
                  </a:lnTo>
                  <a:lnTo>
                    <a:pt x="181302" y="501345"/>
                  </a:lnTo>
                  <a:lnTo>
                    <a:pt x="186700" y="497217"/>
                  </a:lnTo>
                  <a:lnTo>
                    <a:pt x="192416" y="492771"/>
                  </a:lnTo>
                  <a:lnTo>
                    <a:pt x="198132" y="488960"/>
                  </a:lnTo>
                  <a:lnTo>
                    <a:pt x="204166" y="485466"/>
                  </a:lnTo>
                  <a:lnTo>
                    <a:pt x="210517" y="481973"/>
                  </a:lnTo>
                  <a:lnTo>
                    <a:pt x="216868" y="478480"/>
                  </a:lnTo>
                  <a:lnTo>
                    <a:pt x="223854" y="475621"/>
                  </a:lnTo>
                  <a:lnTo>
                    <a:pt x="230840" y="472446"/>
                  </a:lnTo>
                  <a:lnTo>
                    <a:pt x="238144" y="469905"/>
                  </a:lnTo>
                  <a:lnTo>
                    <a:pt x="245448" y="467364"/>
                  </a:lnTo>
                  <a:lnTo>
                    <a:pt x="252751" y="465141"/>
                  </a:lnTo>
                  <a:lnTo>
                    <a:pt x="260373" y="462918"/>
                  </a:lnTo>
                  <a:lnTo>
                    <a:pt x="276568" y="459107"/>
                  </a:lnTo>
                  <a:lnTo>
                    <a:pt x="293398" y="455931"/>
                  </a:lnTo>
                  <a:lnTo>
                    <a:pt x="310864" y="453708"/>
                  </a:lnTo>
                  <a:lnTo>
                    <a:pt x="329282" y="452120"/>
                  </a:lnTo>
                  <a:lnTo>
                    <a:pt x="348017" y="450850"/>
                  </a:lnTo>
                  <a:lnTo>
                    <a:pt x="367071" y="450850"/>
                  </a:lnTo>
                  <a:lnTo>
                    <a:pt x="387712" y="450850"/>
                  </a:lnTo>
                  <a:lnTo>
                    <a:pt x="408035" y="452120"/>
                  </a:lnTo>
                  <a:lnTo>
                    <a:pt x="429629" y="453708"/>
                  </a:lnTo>
                  <a:lnTo>
                    <a:pt x="450905" y="455931"/>
                  </a:lnTo>
                  <a:lnTo>
                    <a:pt x="473769" y="458790"/>
                  </a:lnTo>
                  <a:lnTo>
                    <a:pt x="496315" y="461965"/>
                  </a:lnTo>
                  <a:lnTo>
                    <a:pt x="519814" y="466412"/>
                  </a:lnTo>
                  <a:lnTo>
                    <a:pt x="543631" y="470858"/>
                  </a:lnTo>
                  <a:lnTo>
                    <a:pt x="567447" y="475939"/>
                  </a:lnTo>
                  <a:lnTo>
                    <a:pt x="592216" y="481655"/>
                  </a:lnTo>
                  <a:lnTo>
                    <a:pt x="616985" y="488007"/>
                  </a:lnTo>
                  <a:lnTo>
                    <a:pt x="642390" y="494359"/>
                  </a:lnTo>
                  <a:lnTo>
                    <a:pt x="649347" y="496334"/>
                  </a:lnTo>
                  <a:lnTo>
                    <a:pt x="649414" y="496284"/>
                  </a:lnTo>
                  <a:lnTo>
                    <a:pt x="667502" y="482629"/>
                  </a:lnTo>
                  <a:lnTo>
                    <a:pt x="685908" y="469927"/>
                  </a:lnTo>
                  <a:lnTo>
                    <a:pt x="704631" y="457543"/>
                  </a:lnTo>
                  <a:lnTo>
                    <a:pt x="723671" y="445793"/>
                  </a:lnTo>
                  <a:lnTo>
                    <a:pt x="742711" y="434361"/>
                  </a:lnTo>
                  <a:lnTo>
                    <a:pt x="762386" y="423564"/>
                  </a:lnTo>
                  <a:lnTo>
                    <a:pt x="782378" y="413085"/>
                  </a:lnTo>
                  <a:lnTo>
                    <a:pt x="802688" y="402606"/>
                  </a:lnTo>
                  <a:lnTo>
                    <a:pt x="822997" y="393397"/>
                  </a:lnTo>
                  <a:lnTo>
                    <a:pt x="843942" y="384188"/>
                  </a:lnTo>
                  <a:lnTo>
                    <a:pt x="864886" y="375931"/>
                  </a:lnTo>
                  <a:lnTo>
                    <a:pt x="875299" y="371888"/>
                  </a:lnTo>
                  <a:lnTo>
                    <a:pt x="876926" y="355600"/>
                  </a:lnTo>
                  <a:lnTo>
                    <a:pt x="879146" y="336550"/>
                  </a:lnTo>
                  <a:lnTo>
                    <a:pt x="881366" y="317818"/>
                  </a:lnTo>
                  <a:lnTo>
                    <a:pt x="884221" y="299720"/>
                  </a:lnTo>
                  <a:lnTo>
                    <a:pt x="887076" y="281622"/>
                  </a:lnTo>
                  <a:lnTo>
                    <a:pt x="890247" y="264478"/>
                  </a:lnTo>
                  <a:lnTo>
                    <a:pt x="893736" y="247650"/>
                  </a:lnTo>
                  <a:lnTo>
                    <a:pt x="897542" y="231140"/>
                  </a:lnTo>
                  <a:lnTo>
                    <a:pt x="901349" y="214948"/>
                  </a:lnTo>
                  <a:lnTo>
                    <a:pt x="906106" y="199390"/>
                  </a:lnTo>
                  <a:lnTo>
                    <a:pt x="910229" y="184150"/>
                  </a:lnTo>
                  <a:lnTo>
                    <a:pt x="915304" y="169545"/>
                  </a:lnTo>
                  <a:lnTo>
                    <a:pt x="920379" y="155257"/>
                  </a:lnTo>
                  <a:lnTo>
                    <a:pt x="925454" y="141922"/>
                  </a:lnTo>
                  <a:lnTo>
                    <a:pt x="931480" y="128905"/>
                  </a:lnTo>
                  <a:lnTo>
                    <a:pt x="937507" y="116523"/>
                  </a:lnTo>
                  <a:lnTo>
                    <a:pt x="943533" y="104140"/>
                  </a:lnTo>
                  <a:lnTo>
                    <a:pt x="950194" y="93028"/>
                  </a:lnTo>
                  <a:lnTo>
                    <a:pt x="957172" y="82233"/>
                  </a:lnTo>
                  <a:lnTo>
                    <a:pt x="963833" y="71755"/>
                  </a:lnTo>
                  <a:lnTo>
                    <a:pt x="971762" y="62230"/>
                  </a:lnTo>
                  <a:lnTo>
                    <a:pt x="979374" y="53340"/>
                  </a:lnTo>
                  <a:lnTo>
                    <a:pt x="987304" y="45403"/>
                  </a:lnTo>
                  <a:lnTo>
                    <a:pt x="995868" y="37783"/>
                  </a:lnTo>
                  <a:lnTo>
                    <a:pt x="1004431" y="30797"/>
                  </a:lnTo>
                  <a:lnTo>
                    <a:pt x="1013630" y="24130"/>
                  </a:lnTo>
                  <a:lnTo>
                    <a:pt x="1022828" y="18733"/>
                  </a:lnTo>
                  <a:lnTo>
                    <a:pt x="1032343" y="13970"/>
                  </a:lnTo>
                  <a:lnTo>
                    <a:pt x="1042176" y="9525"/>
                  </a:lnTo>
                  <a:lnTo>
                    <a:pt x="1052325" y="6033"/>
                  </a:lnTo>
                  <a:lnTo>
                    <a:pt x="1063109" y="3493"/>
                  </a:lnTo>
                  <a:lnTo>
                    <a:pt x="1069453" y="2223"/>
                  </a:lnTo>
                  <a:lnTo>
                    <a:pt x="1076431" y="1270"/>
                  </a:lnTo>
                  <a:lnTo>
                    <a:pt x="1083409" y="318"/>
                  </a:lnTo>
                  <a:lnTo>
                    <a:pt x="10900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23"/>
            <p:cNvSpPr txBox="1"/>
            <p:nvPr/>
          </p:nvSpPr>
          <p:spPr>
            <a:xfrm>
              <a:off x="4740172" y="1922008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630415" y="2675090"/>
            <a:ext cx="1432157" cy="964841"/>
            <a:chOff x="6630415" y="2675090"/>
            <a:chExt cx="1432157" cy="964841"/>
          </a:xfrm>
        </p:grpSpPr>
        <p:sp>
          <p:nvSpPr>
            <p:cNvPr id="48" name="任意多边形 47"/>
            <p:cNvSpPr/>
            <p:nvPr/>
          </p:nvSpPr>
          <p:spPr>
            <a:xfrm>
              <a:off x="6630415" y="2675090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97"/>
            <p:cNvSpPr txBox="1"/>
            <p:nvPr/>
          </p:nvSpPr>
          <p:spPr>
            <a:xfrm>
              <a:off x="6836988" y="2742012"/>
              <a:ext cx="1019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43334" y="2810350"/>
            <a:ext cx="2888695" cy="964841"/>
            <a:chOff x="3743334" y="2810350"/>
            <a:chExt cx="2888695" cy="964841"/>
          </a:xfrm>
        </p:grpSpPr>
        <p:sp>
          <p:nvSpPr>
            <p:cNvPr id="51" name="任意多边形 50"/>
            <p:cNvSpPr/>
            <p:nvPr/>
          </p:nvSpPr>
          <p:spPr>
            <a:xfrm>
              <a:off x="3743334" y="2810350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100"/>
            <p:cNvSpPr txBox="1"/>
            <p:nvPr/>
          </p:nvSpPr>
          <p:spPr>
            <a:xfrm>
              <a:off x="4740172" y="3119771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4123854" y="3032073"/>
              <a:ext cx="471920" cy="471920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642948" y="3872853"/>
            <a:ext cx="1432157" cy="964841"/>
            <a:chOff x="6642948" y="3872853"/>
            <a:chExt cx="1432157" cy="964841"/>
          </a:xfrm>
        </p:grpSpPr>
        <p:sp>
          <p:nvSpPr>
            <p:cNvPr id="56" name="任意多边形 55"/>
            <p:cNvSpPr/>
            <p:nvPr/>
          </p:nvSpPr>
          <p:spPr>
            <a:xfrm>
              <a:off x="6642948" y="3872853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112"/>
            <p:cNvSpPr txBox="1"/>
            <p:nvPr/>
          </p:nvSpPr>
          <p:spPr>
            <a:xfrm>
              <a:off x="6899831" y="3939775"/>
              <a:ext cx="918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755867" y="4008114"/>
            <a:ext cx="2888695" cy="964841"/>
            <a:chOff x="3755867" y="4008114"/>
            <a:chExt cx="2888695" cy="964841"/>
          </a:xfrm>
        </p:grpSpPr>
        <p:sp>
          <p:nvSpPr>
            <p:cNvPr id="59" name="任意多边形 58"/>
            <p:cNvSpPr/>
            <p:nvPr/>
          </p:nvSpPr>
          <p:spPr>
            <a:xfrm>
              <a:off x="3755867" y="4008114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113"/>
            <p:cNvSpPr txBox="1"/>
            <p:nvPr/>
          </p:nvSpPr>
          <p:spPr>
            <a:xfrm>
              <a:off x="4752705" y="4317534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KSO_Shape"/>
            <p:cNvSpPr/>
            <p:nvPr/>
          </p:nvSpPr>
          <p:spPr bwMode="auto">
            <a:xfrm>
              <a:off x="4142857" y="4267459"/>
              <a:ext cx="433912" cy="373888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642948" y="5070616"/>
            <a:ext cx="1432157" cy="964841"/>
            <a:chOff x="6642948" y="5070616"/>
            <a:chExt cx="1432157" cy="964841"/>
          </a:xfrm>
        </p:grpSpPr>
        <p:sp>
          <p:nvSpPr>
            <p:cNvPr id="63" name="任意多边形 62"/>
            <p:cNvSpPr/>
            <p:nvPr/>
          </p:nvSpPr>
          <p:spPr>
            <a:xfrm>
              <a:off x="6642948" y="5070616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117"/>
            <p:cNvSpPr txBox="1"/>
            <p:nvPr/>
          </p:nvSpPr>
          <p:spPr>
            <a:xfrm>
              <a:off x="6899831" y="5137538"/>
              <a:ext cx="918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755867" y="5205876"/>
            <a:ext cx="2888695" cy="964841"/>
            <a:chOff x="3755867" y="5205876"/>
            <a:chExt cx="2888695" cy="964841"/>
          </a:xfrm>
        </p:grpSpPr>
        <p:sp>
          <p:nvSpPr>
            <p:cNvPr id="92" name="任意多边形 91"/>
            <p:cNvSpPr/>
            <p:nvPr/>
          </p:nvSpPr>
          <p:spPr>
            <a:xfrm>
              <a:off x="3755867" y="5205876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118"/>
            <p:cNvSpPr txBox="1"/>
            <p:nvPr/>
          </p:nvSpPr>
          <p:spPr>
            <a:xfrm>
              <a:off x="4752705" y="5515297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KSO_Shape"/>
            <p:cNvSpPr/>
            <p:nvPr/>
          </p:nvSpPr>
          <p:spPr bwMode="auto">
            <a:xfrm>
              <a:off x="4113293" y="5465221"/>
              <a:ext cx="493039" cy="373887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451649" y="1478701"/>
            <a:ext cx="2176599" cy="1320326"/>
            <a:chOff x="8572500" y="1292661"/>
            <a:chExt cx="2176599" cy="1320326"/>
          </a:xfrm>
        </p:grpSpPr>
        <p:sp>
          <p:nvSpPr>
            <p:cNvPr id="96" name="文本框 33"/>
            <p:cNvSpPr txBox="1"/>
            <p:nvPr/>
          </p:nvSpPr>
          <p:spPr>
            <a:xfrm>
              <a:off x="8572500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文本框 120"/>
            <p:cNvSpPr txBox="1"/>
            <p:nvPr/>
          </p:nvSpPr>
          <p:spPr>
            <a:xfrm>
              <a:off x="8572500" y="1634258"/>
              <a:ext cx="217659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451649" y="3805909"/>
            <a:ext cx="2176599" cy="1301540"/>
            <a:chOff x="8572500" y="1292661"/>
            <a:chExt cx="2176599" cy="1301540"/>
          </a:xfrm>
        </p:grpSpPr>
        <p:sp>
          <p:nvSpPr>
            <p:cNvPr id="99" name="文本框 122"/>
            <p:cNvSpPr txBox="1"/>
            <p:nvPr/>
          </p:nvSpPr>
          <p:spPr>
            <a:xfrm>
              <a:off x="8572500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文本框 123"/>
            <p:cNvSpPr txBox="1"/>
            <p:nvPr/>
          </p:nvSpPr>
          <p:spPr>
            <a:xfrm>
              <a:off x="8572500" y="1634258"/>
              <a:ext cx="217659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207451" y="2810350"/>
            <a:ext cx="2176599" cy="1301540"/>
            <a:chOff x="8572500" y="1292661"/>
            <a:chExt cx="2176599" cy="1301540"/>
          </a:xfrm>
        </p:grpSpPr>
        <p:sp>
          <p:nvSpPr>
            <p:cNvPr id="102" name="文本框 125"/>
            <p:cNvSpPr txBox="1"/>
            <p:nvPr/>
          </p:nvSpPr>
          <p:spPr>
            <a:xfrm>
              <a:off x="8958399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26"/>
            <p:cNvSpPr txBox="1"/>
            <p:nvPr/>
          </p:nvSpPr>
          <p:spPr>
            <a:xfrm>
              <a:off x="8572500" y="1634258"/>
              <a:ext cx="217659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207451" y="5102800"/>
            <a:ext cx="2176599" cy="1301540"/>
            <a:chOff x="8572500" y="1292661"/>
            <a:chExt cx="2176599" cy="1301540"/>
          </a:xfrm>
        </p:grpSpPr>
        <p:sp>
          <p:nvSpPr>
            <p:cNvPr id="105" name="文本框 128"/>
            <p:cNvSpPr txBox="1"/>
            <p:nvPr/>
          </p:nvSpPr>
          <p:spPr>
            <a:xfrm>
              <a:off x="8958399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29"/>
            <p:cNvSpPr txBox="1"/>
            <p:nvPr/>
          </p:nvSpPr>
          <p:spPr>
            <a:xfrm>
              <a:off x="8572500" y="1634258"/>
              <a:ext cx="217659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3557945" y="2553514"/>
            <a:ext cx="5513168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476400" y="2104118"/>
            <a:ext cx="1230525" cy="1688231"/>
            <a:chOff x="1032992" y="2432634"/>
            <a:chExt cx="1230525" cy="1688231"/>
          </a:xfrm>
        </p:grpSpPr>
        <p:sp>
          <p:nvSpPr>
            <p:cNvPr id="64" name="任意多边形 63"/>
            <p:cNvSpPr/>
            <p:nvPr/>
          </p:nvSpPr>
          <p:spPr>
            <a:xfrm>
              <a:off x="1067786" y="2432634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KSO_Shape"/>
            <p:cNvSpPr/>
            <p:nvPr/>
          </p:nvSpPr>
          <p:spPr bwMode="auto">
            <a:xfrm>
              <a:off x="1450338" y="2837335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6" name="文本框 6"/>
            <p:cNvSpPr txBox="1"/>
            <p:nvPr/>
          </p:nvSpPr>
          <p:spPr>
            <a:xfrm>
              <a:off x="1032992" y="3398149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 第一</a:t>
              </a:r>
              <a:r>
                <a:rPr lang="zh-CN" altLang="en-US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步</a:t>
              </a:r>
              <a:endParaRPr lang="zh-CN" altLang="en-US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698644" y="2676142"/>
            <a:ext cx="1238805" cy="1688231"/>
            <a:chOff x="2255236" y="3004658"/>
            <a:chExt cx="1238805" cy="1688231"/>
          </a:xfrm>
        </p:grpSpPr>
        <p:sp>
          <p:nvSpPr>
            <p:cNvPr id="68" name="任意多边形 67"/>
            <p:cNvSpPr/>
            <p:nvPr/>
          </p:nvSpPr>
          <p:spPr>
            <a:xfrm flipH="1">
              <a:off x="2298310" y="3004658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KSO_Shape"/>
            <p:cNvSpPr/>
            <p:nvPr/>
          </p:nvSpPr>
          <p:spPr bwMode="auto">
            <a:xfrm>
              <a:off x="2675625" y="3406937"/>
              <a:ext cx="441100" cy="441836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85"/>
            <p:cNvSpPr txBox="1"/>
            <p:nvPr/>
          </p:nvSpPr>
          <p:spPr>
            <a:xfrm>
              <a:off x="2255236" y="3965724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第二步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2827797" y="2123368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972243" y="2914492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5222413" y="3637208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圆角矩形 73"/>
          <p:cNvSpPr/>
          <p:nvPr/>
        </p:nvSpPr>
        <p:spPr>
          <a:xfrm>
            <a:off x="4945414" y="3344526"/>
            <a:ext cx="5315962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3015851" y="1760350"/>
            <a:ext cx="5157145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13"/>
          <p:cNvSpPr txBox="1"/>
          <p:nvPr/>
        </p:nvSpPr>
        <p:spPr>
          <a:xfrm>
            <a:off x="3984873" y="1927864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89"/>
          <p:cNvSpPr txBox="1"/>
          <p:nvPr/>
        </p:nvSpPr>
        <p:spPr>
          <a:xfrm>
            <a:off x="5077712" y="2678645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91"/>
          <p:cNvSpPr txBox="1"/>
          <p:nvPr/>
        </p:nvSpPr>
        <p:spPr>
          <a:xfrm>
            <a:off x="6314529" y="3388516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5161483" y="3901009"/>
            <a:ext cx="1230525" cy="1688231"/>
            <a:chOff x="3494041" y="3716886"/>
            <a:chExt cx="1230525" cy="1688231"/>
          </a:xfrm>
        </p:grpSpPr>
        <p:sp>
          <p:nvSpPr>
            <p:cNvPr id="80" name="任意多边形 79"/>
            <p:cNvSpPr/>
            <p:nvPr/>
          </p:nvSpPr>
          <p:spPr>
            <a:xfrm flipH="1">
              <a:off x="3528835" y="3716886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KSO_Shape"/>
            <p:cNvSpPr/>
            <p:nvPr/>
          </p:nvSpPr>
          <p:spPr bwMode="auto">
            <a:xfrm>
              <a:off x="3899886" y="4107374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文本框 86"/>
            <p:cNvSpPr txBox="1"/>
            <p:nvPr/>
          </p:nvSpPr>
          <p:spPr>
            <a:xfrm>
              <a:off x="3494041" y="4712872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第四步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3" name="直接连接符 82"/>
          <p:cNvCxnSpPr/>
          <p:nvPr/>
        </p:nvCxnSpPr>
        <p:spPr>
          <a:xfrm>
            <a:off x="6420560" y="4437112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圆角矩形 83"/>
          <p:cNvSpPr/>
          <p:nvPr/>
        </p:nvSpPr>
        <p:spPr>
          <a:xfrm>
            <a:off x="6182225" y="4149080"/>
            <a:ext cx="5315962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91"/>
          <p:cNvSpPr txBox="1"/>
          <p:nvPr/>
        </p:nvSpPr>
        <p:spPr>
          <a:xfrm>
            <a:off x="7583588" y="4193070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3937449" y="3388370"/>
            <a:ext cx="1230525" cy="1688231"/>
            <a:chOff x="3937449" y="3388370"/>
            <a:chExt cx="1230525" cy="1688231"/>
          </a:xfrm>
        </p:grpSpPr>
        <p:grpSp>
          <p:nvGrpSpPr>
            <p:cNvPr id="87" name="组合 86"/>
            <p:cNvGrpSpPr/>
            <p:nvPr/>
          </p:nvGrpSpPr>
          <p:grpSpPr>
            <a:xfrm>
              <a:off x="3937449" y="3388370"/>
              <a:ext cx="1230525" cy="1688231"/>
              <a:chOff x="3494041" y="3716886"/>
              <a:chExt cx="1230525" cy="1688231"/>
            </a:xfrm>
            <a:solidFill>
              <a:srgbClr val="FC4B41"/>
            </a:solidFill>
          </p:grpSpPr>
          <p:sp>
            <p:nvSpPr>
              <p:cNvPr id="89" name="任意多边形 88"/>
              <p:cNvSpPr/>
              <p:nvPr/>
            </p:nvSpPr>
            <p:spPr>
              <a:xfrm flipH="1">
                <a:off x="3528835" y="3716886"/>
                <a:ext cx="1195731" cy="1688231"/>
              </a:xfrm>
              <a:custGeom>
                <a:avLst/>
                <a:gdLst>
                  <a:gd name="connsiteX0" fmla="*/ 602108 w 1364578"/>
                  <a:gd name="connsiteY0" fmla="*/ 0 h 1926623"/>
                  <a:gd name="connsiteX1" fmla="*/ 1364578 w 1364578"/>
                  <a:gd name="connsiteY1" fmla="*/ 0 h 1926623"/>
                  <a:gd name="connsiteX2" fmla="*/ 1364578 w 1364578"/>
                  <a:gd name="connsiteY2" fmla="*/ 1926623 h 1926623"/>
                  <a:gd name="connsiteX3" fmla="*/ 0 w 1364578"/>
                  <a:gd name="connsiteY3" fmla="*/ 1926623 h 1926623"/>
                  <a:gd name="connsiteX4" fmla="*/ 0 w 1364578"/>
                  <a:gd name="connsiteY4" fmla="*/ 602108 h 1926623"/>
                  <a:gd name="connsiteX5" fmla="*/ 602108 w 1364578"/>
                  <a:gd name="connsiteY5" fmla="*/ 0 h 192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78" h="1926623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KSO_Shape"/>
              <p:cNvSpPr/>
              <p:nvPr/>
            </p:nvSpPr>
            <p:spPr bwMode="auto">
              <a:xfrm>
                <a:off x="3899886" y="4107374"/>
                <a:ext cx="453627" cy="453627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文本框 86"/>
              <p:cNvSpPr txBox="1"/>
              <p:nvPr/>
            </p:nvSpPr>
            <p:spPr>
              <a:xfrm>
                <a:off x="3494041" y="4712872"/>
                <a:ext cx="1193800" cy="37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第三步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8" name="Freeform 126"/>
            <p:cNvSpPr>
              <a:spLocks noChangeAspect="1" noEditPoints="1"/>
            </p:cNvSpPr>
            <p:nvPr/>
          </p:nvSpPr>
          <p:spPr bwMode="auto">
            <a:xfrm>
              <a:off x="4385843" y="3856787"/>
              <a:ext cx="297012" cy="371653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0EDEB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75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7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75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39" grpId="0" animBg="1"/>
      <p:bldP spid="74" grpId="0" animBg="1"/>
      <p:bldP spid="75" grpId="0" animBg="1"/>
      <p:bldP spid="76" grpId="0"/>
      <p:bldP spid="77" grpId="0"/>
      <p:bldP spid="78" grpId="0"/>
      <p:bldP spid="84" grpId="0" animBg="1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5</a:t>
            </a:r>
            <a:endParaRPr lang="en-US" altLang="zh-CN" sz="36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34" name="Freeform 9"/>
            <p:cNvSpPr>
              <a:spLocks noChangeAspect="1" noEditPoints="1" noChangeArrowheads="1"/>
            </p:cNvSpPr>
            <p:nvPr/>
          </p:nvSpPr>
          <p:spPr bwMode="auto">
            <a:xfrm>
              <a:off x="2861905" y="1938407"/>
              <a:ext cx="1263207" cy="1152130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5C6D7D"/>
            </a:solidFill>
            <a:ln w="9525" cmpd="sng">
              <a:solidFill>
                <a:srgbClr val="5C6D7D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99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9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99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-32084" y="2979130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5C6D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563965" y="3335348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  <a:endParaRPr lang="en-US" altLang="zh-CN" sz="1600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830958" y="3431325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  <a:endParaRPr lang="en-US" altLang="zh-CN" sz="1600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107122" y="394140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  <a:endParaRPr lang="en-US" altLang="zh-CN" sz="1600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237244" y="2492896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  <a:endParaRPr lang="en-US" altLang="zh-CN" sz="1600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467771" y="2348880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05</a:t>
            </a:r>
            <a:endParaRPr lang="en-US" altLang="zh-CN" sz="1600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312185" y="2647567"/>
            <a:ext cx="663125" cy="663125"/>
            <a:chOff x="8077071" y="845254"/>
            <a:chExt cx="2036801" cy="2036802"/>
          </a:xfrm>
        </p:grpSpPr>
        <p:sp>
          <p:nvSpPr>
            <p:cNvPr id="57" name="椭圆 56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579178" y="2743544"/>
            <a:ext cx="663125" cy="663125"/>
            <a:chOff x="8125599" y="1434035"/>
            <a:chExt cx="2036802" cy="2036802"/>
          </a:xfrm>
        </p:grpSpPr>
        <p:sp>
          <p:nvSpPr>
            <p:cNvPr id="60" name="椭圆 5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855345" y="3253626"/>
            <a:ext cx="663125" cy="663125"/>
            <a:chOff x="8125599" y="1434035"/>
            <a:chExt cx="2036802" cy="2036802"/>
          </a:xfrm>
        </p:grpSpPr>
        <p:sp>
          <p:nvSpPr>
            <p:cNvPr id="63" name="椭圆 6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0" name="组合 89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91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2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7985466" y="3849513"/>
            <a:ext cx="663125" cy="663125"/>
            <a:chOff x="8125599" y="1434035"/>
            <a:chExt cx="2036802" cy="2036802"/>
          </a:xfrm>
        </p:grpSpPr>
        <p:sp>
          <p:nvSpPr>
            <p:cNvPr id="95" name="椭圆 9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215992" y="3771407"/>
            <a:ext cx="663125" cy="663125"/>
            <a:chOff x="8125599" y="1434035"/>
            <a:chExt cx="2036802" cy="2036802"/>
          </a:xfrm>
        </p:grpSpPr>
        <p:sp>
          <p:nvSpPr>
            <p:cNvPr id="98" name="椭圆 9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666 3.48128E-6 L 1.05906 3.48128E-6 " pathEditMode="relative" rAng="0" ptsTypes="AA">
                                          <p:cBhvr>
                                            <p:cTn id="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6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2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4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0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2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3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0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1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8" grpId="0"/>
          <p:bldP spid="19" grpId="0"/>
          <p:bldP spid="49" grpId="0" animBg="1"/>
          <p:bldP spid="50" grpId="0"/>
          <p:bldP spid="51" grpId="0"/>
          <p:bldP spid="52" grpId="0"/>
          <p:bldP spid="54" grpId="0"/>
          <p:bldP spid="5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666 3.48128E-6 L 1.05906 3.48128E-6 " pathEditMode="relative" rAng="0" ptsTypes="AA">
                                          <p:cBhvr>
                                            <p:cTn id="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8" grpId="0"/>
          <p:bldP spid="19" grpId="0"/>
          <p:bldP spid="49" grpId="0" animBg="1"/>
          <p:bldP spid="50" grpId="0"/>
          <p:bldP spid="51" grpId="0"/>
          <p:bldP spid="52" grpId="0"/>
          <p:bldP spid="54" grpId="0"/>
          <p:bldP spid="55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任意多边形 52"/>
          <p:cNvSpPr/>
          <p:nvPr/>
        </p:nvSpPr>
        <p:spPr>
          <a:xfrm rot="5400000">
            <a:off x="3741636" y="3130824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 rot="18900000">
            <a:off x="2202848" y="2950553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任意多边形 64"/>
          <p:cNvSpPr/>
          <p:nvPr/>
        </p:nvSpPr>
        <p:spPr>
          <a:xfrm rot="18900000" flipV="1">
            <a:off x="3029613" y="3776434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rot="2700000">
            <a:off x="3010562" y="2121606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心形 66"/>
          <p:cNvSpPr/>
          <p:nvPr/>
        </p:nvSpPr>
        <p:spPr>
          <a:xfrm>
            <a:off x="3388742" y="1777847"/>
            <a:ext cx="351692" cy="293077"/>
          </a:xfrm>
          <a:prstGeom prst="hear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019453" y="3244749"/>
            <a:ext cx="224872" cy="564609"/>
            <a:chOff x="3114596" y="2996938"/>
            <a:chExt cx="224872" cy="564609"/>
          </a:xfrm>
          <a:solidFill>
            <a:srgbClr val="5C6D7D"/>
          </a:solidFill>
        </p:grpSpPr>
        <p:sp>
          <p:nvSpPr>
            <p:cNvPr id="69" name="椭圆 68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同侧圆角矩形 69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同侧圆角矩形 71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同侧圆角矩形 72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同侧圆角矩形 73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同侧圆角矩形 74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710983" y="3332352"/>
            <a:ext cx="439857" cy="311768"/>
            <a:chOff x="4979939" y="3638125"/>
            <a:chExt cx="439857" cy="311768"/>
          </a:xfrm>
          <a:solidFill>
            <a:srgbClr val="5C6D7D"/>
          </a:solidFill>
        </p:grpSpPr>
        <p:grpSp>
          <p:nvGrpSpPr>
            <p:cNvPr id="77" name="组合 76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79" name="组合 78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83" name="矩形 82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80" name="等腰三角形 79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8" name="剪去单角的矩形 77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330653" y="4917812"/>
            <a:ext cx="465358" cy="418456"/>
            <a:chOff x="2928203" y="5369694"/>
            <a:chExt cx="465358" cy="418456"/>
          </a:xfrm>
          <a:solidFill>
            <a:srgbClr val="FC4B41"/>
          </a:solidFill>
        </p:grpSpPr>
        <p:grpSp>
          <p:nvGrpSpPr>
            <p:cNvPr id="86" name="组合 85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89" name="任意多边形 88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7" name="任意多边形 86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5845675" y="190800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47"/>
          <p:cNvSpPr>
            <a:spLocks noChangeArrowheads="1"/>
          </p:cNvSpPr>
          <p:nvPr/>
        </p:nvSpPr>
        <p:spPr bwMode="auto">
          <a:xfrm>
            <a:off x="5845675" y="2392498"/>
            <a:ext cx="224886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的综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8410493" y="190800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8410492" y="2392498"/>
            <a:ext cx="223360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的综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845675" y="39670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47"/>
          <p:cNvSpPr>
            <a:spLocks noChangeArrowheads="1"/>
          </p:cNvSpPr>
          <p:nvPr/>
        </p:nvSpPr>
        <p:spPr bwMode="auto">
          <a:xfrm>
            <a:off x="5845675" y="4451534"/>
            <a:ext cx="224886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的综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8410493" y="39670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矩形 47"/>
          <p:cNvSpPr>
            <a:spLocks noChangeArrowheads="1"/>
          </p:cNvSpPr>
          <p:nvPr/>
        </p:nvSpPr>
        <p:spPr bwMode="auto">
          <a:xfrm>
            <a:off x="8410492" y="4451534"/>
            <a:ext cx="223360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的综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6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4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4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3" grpId="0" animBg="1"/>
      <p:bldP spid="64" grpId="0" animBg="1"/>
      <p:bldP spid="65" grpId="0" animBg="1"/>
      <p:bldP spid="66" grpId="0" animBg="1"/>
      <p:bldP spid="6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943507" y="1945406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098235" y="3098333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41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33002" y="2639598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473866" y="2931300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TextBox 51"/>
          <p:cNvSpPr txBox="1"/>
          <p:nvPr/>
        </p:nvSpPr>
        <p:spPr>
          <a:xfrm>
            <a:off x="1480680" y="2631330"/>
            <a:ext cx="127165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069203" y="1392943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5" name="TextBox 53"/>
          <p:cNvSpPr txBox="1"/>
          <p:nvPr/>
        </p:nvSpPr>
        <p:spPr>
          <a:xfrm>
            <a:off x="1849272" y="4420619"/>
            <a:ext cx="1981594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455545" y="5542472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7" name="TextBox 55"/>
          <p:cNvSpPr txBox="1"/>
          <p:nvPr/>
        </p:nvSpPr>
        <p:spPr>
          <a:xfrm>
            <a:off x="8105552" y="1945406"/>
            <a:ext cx="1752017" cy="846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050349" y="2065958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9" name="TextBox 57"/>
          <p:cNvSpPr txBox="1"/>
          <p:nvPr/>
        </p:nvSpPr>
        <p:spPr>
          <a:xfrm>
            <a:off x="9564445" y="4164443"/>
            <a:ext cx="167067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录入上述图表的描述说明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577962" y="4910072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71" name="肘形连接符 70"/>
          <p:cNvCxnSpPr/>
          <p:nvPr/>
        </p:nvCxnSpPr>
        <p:spPr>
          <a:xfrm rot="10800000" flipV="1">
            <a:off x="1555653" y="2681022"/>
            <a:ext cx="1530873" cy="834621"/>
          </a:xfrm>
          <a:prstGeom prst="bentConnector3">
            <a:avLst>
              <a:gd name="adj1" fmla="val 2058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肘形连接符 71"/>
          <p:cNvCxnSpPr/>
          <p:nvPr/>
        </p:nvCxnSpPr>
        <p:spPr>
          <a:xfrm rot="10800000">
            <a:off x="1950914" y="4356789"/>
            <a:ext cx="2473569" cy="569324"/>
          </a:xfrm>
          <a:prstGeom prst="bentConnector3">
            <a:avLst>
              <a:gd name="adj1" fmla="val 2186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肘形连接符 72"/>
          <p:cNvCxnSpPr/>
          <p:nvPr/>
        </p:nvCxnSpPr>
        <p:spPr>
          <a:xfrm rot="10800000" flipV="1">
            <a:off x="8671403" y="4106769"/>
            <a:ext cx="2424229" cy="640975"/>
          </a:xfrm>
          <a:prstGeom prst="bentConnector3">
            <a:avLst>
              <a:gd name="adj1" fmla="val 66889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肘形连接符 73"/>
          <p:cNvCxnSpPr/>
          <p:nvPr/>
        </p:nvCxnSpPr>
        <p:spPr>
          <a:xfrm rot="10800000" flipV="1">
            <a:off x="7449279" y="1878817"/>
            <a:ext cx="2267929" cy="997559"/>
          </a:xfrm>
          <a:prstGeom prst="bentConnector3">
            <a:avLst>
              <a:gd name="adj1" fmla="val 74673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37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54" dur="7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71" dur="7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88" dur="6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4837145" y="1550060"/>
            <a:ext cx="1302980" cy="1302141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txBody>
          <a:bodyPr vert="horz" wrap="square" lIns="75493" tIns="37746" rIns="75493" bIns="37746" numCol="1" anchor="ctr" anchorCtr="0" compatLnSpc="1"/>
          <a:lstStyle/>
          <a:p>
            <a:pPr algn="ctr"/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flipH="1">
            <a:off x="1674204" y="2202779"/>
            <a:ext cx="3162941" cy="0"/>
          </a:xfrm>
          <a:prstGeom prst="line">
            <a:avLst/>
          </a:prstGeom>
          <a:noFill/>
          <a:ln w="5" cap="flat">
            <a:solidFill>
              <a:srgbClr val="5C6D7D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Freeform 24"/>
          <p:cNvSpPr>
            <a:spLocks noEditPoints="1"/>
          </p:cNvSpPr>
          <p:nvPr/>
        </p:nvSpPr>
        <p:spPr bwMode="auto">
          <a:xfrm>
            <a:off x="3881405" y="2024766"/>
            <a:ext cx="367084" cy="365918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5C6D7D"/>
          </a:solidFill>
          <a:ln>
            <a:solidFill>
              <a:srgbClr val="5C6D7D"/>
            </a:solidFill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Freeform 25"/>
          <p:cNvSpPr>
            <a:spLocks noEditPoints="1"/>
          </p:cNvSpPr>
          <p:nvPr/>
        </p:nvSpPr>
        <p:spPr bwMode="auto">
          <a:xfrm>
            <a:off x="3021570" y="2024766"/>
            <a:ext cx="370391" cy="365918"/>
          </a:xfrm>
          <a:custGeom>
            <a:avLst/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5C6D7D"/>
          </a:solidFill>
          <a:ln>
            <a:solidFill>
              <a:srgbClr val="5C6D7D"/>
            </a:solidFill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Freeform 26"/>
          <p:cNvSpPr>
            <a:spLocks noEditPoints="1"/>
          </p:cNvSpPr>
          <p:nvPr/>
        </p:nvSpPr>
        <p:spPr bwMode="auto">
          <a:xfrm>
            <a:off x="2165043" y="2024766"/>
            <a:ext cx="373697" cy="365918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5C6D7D"/>
          </a:solidFill>
          <a:ln>
            <a:solidFill>
              <a:srgbClr val="5C6D7D"/>
            </a:solidFill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Freeform 27"/>
          <p:cNvSpPr/>
          <p:nvPr/>
        </p:nvSpPr>
        <p:spPr bwMode="auto">
          <a:xfrm>
            <a:off x="3990537" y="2304972"/>
            <a:ext cx="1742819" cy="1480155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Freeform 28"/>
          <p:cNvSpPr/>
          <p:nvPr/>
        </p:nvSpPr>
        <p:spPr bwMode="auto">
          <a:xfrm>
            <a:off x="3107554" y="2304973"/>
            <a:ext cx="2625803" cy="2360336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Freeform 29"/>
          <p:cNvSpPr/>
          <p:nvPr/>
        </p:nvSpPr>
        <p:spPr bwMode="auto">
          <a:xfrm>
            <a:off x="2251027" y="2304972"/>
            <a:ext cx="3482331" cy="3217441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94791" y="3172432"/>
            <a:ext cx="558021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500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94791" y="4034688"/>
            <a:ext cx="514739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4790" y="4925037"/>
            <a:ext cx="538785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37851" y="3167595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7851" y="4089861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37851" y="5012127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4"/>
            <a:ext cx="12192000" cy="51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5483" y="-27383"/>
            <a:ext cx="12200658" cy="5109792"/>
          </a:xfrm>
          <a:prstGeom prst="rect">
            <a:avLst/>
          </a:prstGeom>
          <a:solidFill>
            <a:srgbClr val="5C6D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609" y="5082408"/>
            <a:ext cx="12200658" cy="1802976"/>
          </a:xfrm>
          <a:prstGeom prst="rect">
            <a:avLst/>
          </a:prstGeom>
          <a:solidFill>
            <a:srgbClr val="EAEA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燕尾形 11"/>
          <p:cNvSpPr>
            <a:spLocks noChangeArrowheads="1"/>
          </p:cNvSpPr>
          <p:nvPr/>
        </p:nvSpPr>
        <p:spPr bwMode="auto">
          <a:xfrm>
            <a:off x="9012674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燕尾形 36"/>
          <p:cNvSpPr>
            <a:spLocks noChangeArrowheads="1"/>
          </p:cNvSpPr>
          <p:nvPr/>
        </p:nvSpPr>
        <p:spPr bwMode="auto">
          <a:xfrm flipH="1">
            <a:off x="3001243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85419" y="3703042"/>
            <a:ext cx="719684" cy="719684"/>
            <a:chOff x="4585419" y="3703042"/>
            <a:chExt cx="719684" cy="719684"/>
          </a:xfrm>
        </p:grpSpPr>
        <p:sp>
          <p:nvSpPr>
            <p:cNvPr id="22" name="椭圆 21"/>
            <p:cNvSpPr/>
            <p:nvPr/>
          </p:nvSpPr>
          <p:spPr>
            <a:xfrm>
              <a:off x="4585419" y="3703042"/>
              <a:ext cx="719684" cy="719684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4743766" y="3905248"/>
              <a:ext cx="401608" cy="397088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37547" y="3703042"/>
            <a:ext cx="714955" cy="714955"/>
            <a:chOff x="5737547" y="3703042"/>
            <a:chExt cx="714955" cy="714955"/>
          </a:xfrm>
        </p:grpSpPr>
        <p:sp>
          <p:nvSpPr>
            <p:cNvPr id="25" name="椭圆 24"/>
            <p:cNvSpPr/>
            <p:nvPr/>
          </p:nvSpPr>
          <p:spPr>
            <a:xfrm>
              <a:off x="5737547" y="3703042"/>
              <a:ext cx="714955" cy="714955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37"/>
            <p:cNvGrpSpPr/>
            <p:nvPr/>
          </p:nvGrpSpPr>
          <p:grpSpPr bwMode="auto">
            <a:xfrm>
              <a:off x="5845886" y="3868032"/>
              <a:ext cx="493879" cy="398149"/>
              <a:chOff x="316517" y="428157"/>
              <a:chExt cx="763002" cy="615108"/>
            </a:xfrm>
          </p:grpSpPr>
          <p:sp>
            <p:nvSpPr>
              <p:cNvPr id="27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B4B7BE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avLst/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4B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2" name="标题 4"/>
          <p:cNvSpPr txBox="1"/>
          <p:nvPr/>
        </p:nvSpPr>
        <p:spPr>
          <a:xfrm>
            <a:off x="4612310" y="980728"/>
            <a:ext cx="2925437" cy="17142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dirty="0" smtClean="0">
                <a:solidFill>
                  <a:srgbClr val="B4B7BE"/>
                </a:solidFill>
                <a:latin typeface="Impact MT Std" pitchFamily="34" charset="0"/>
              </a:rPr>
              <a:t>2019</a:t>
            </a:r>
            <a:endParaRPr lang="zh-CN" altLang="en-US" sz="8800" dirty="0">
              <a:solidFill>
                <a:srgbClr val="B4B7BE"/>
              </a:solidFill>
              <a:latin typeface="Impact MT Std" pitchFamily="34" charset="0"/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2209155" y="2348880"/>
            <a:ext cx="7632848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b="1" dirty="0" smtClean="0">
                <a:solidFill>
                  <a:srgbClr val="B4B7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endParaRPr lang="zh-CN" altLang="en-US" sz="9600" b="1" dirty="0">
              <a:solidFill>
                <a:srgbClr val="B4B7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039464"/>
            <a:ext cx="12195175" cy="45719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698481" y="4689140"/>
            <a:ext cx="792088" cy="792088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标题 4"/>
          <p:cNvSpPr txBox="1"/>
          <p:nvPr/>
        </p:nvSpPr>
        <p:spPr>
          <a:xfrm>
            <a:off x="5519126" y="4689140"/>
            <a:ext cx="114976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chemeClr val="bg1"/>
                </a:solidFill>
                <a:latin typeface="Impact MT Std" pitchFamily="34" charset="0"/>
              </a:rPr>
              <a:t>GO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39" name="文本框 29"/>
          <p:cNvSpPr txBox="1"/>
          <p:nvPr/>
        </p:nvSpPr>
        <p:spPr>
          <a:xfrm>
            <a:off x="5173979" y="6042775"/>
            <a:ext cx="2291759" cy="337185"/>
          </a:xfrm>
          <a:prstGeom prst="rect">
            <a:avLst/>
          </a:prstGeom>
          <a:noFill/>
          <a:ln>
            <a:solidFill>
              <a:srgbClr val="FC4B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 dirty="0" smtClean="0">
                <a:solidFill>
                  <a:srgbClr val="FC4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spc="300" dirty="0" smtClean="0">
              <a:solidFill>
                <a:srgbClr val="FC4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48857" y="3703042"/>
            <a:ext cx="720081" cy="720081"/>
            <a:chOff x="3448857" y="3703042"/>
            <a:chExt cx="720081" cy="720081"/>
          </a:xfrm>
        </p:grpSpPr>
        <p:sp>
          <p:nvSpPr>
            <p:cNvPr id="11" name="椭圆 10"/>
            <p:cNvSpPr/>
            <p:nvPr/>
          </p:nvSpPr>
          <p:spPr>
            <a:xfrm>
              <a:off x="3448857" y="3703042"/>
              <a:ext cx="720081" cy="720081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95204" y="3808793"/>
              <a:ext cx="437633" cy="525616"/>
              <a:chOff x="5501727" y="1556792"/>
              <a:chExt cx="1019228" cy="1224136"/>
            </a:xfrm>
            <a:solidFill>
              <a:srgbClr val="B4B7BE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6169595" y="1700808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8113811" y="3717032"/>
            <a:ext cx="694337" cy="694337"/>
            <a:chOff x="8113811" y="3717032"/>
            <a:chExt cx="694337" cy="694337"/>
          </a:xfrm>
        </p:grpSpPr>
        <p:sp>
          <p:nvSpPr>
            <p:cNvPr id="50" name="椭圆 49"/>
            <p:cNvSpPr/>
            <p:nvPr/>
          </p:nvSpPr>
          <p:spPr>
            <a:xfrm>
              <a:off x="8113811" y="371703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9"/>
            <p:cNvSpPr>
              <a:spLocks noChangeAspect="1" noEditPoints="1" noChangeArrowheads="1"/>
            </p:cNvSpPr>
            <p:nvPr/>
          </p:nvSpPr>
          <p:spPr bwMode="auto">
            <a:xfrm>
              <a:off x="8226760" y="3856523"/>
              <a:ext cx="480992" cy="438697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941387" y="3703042"/>
            <a:ext cx="694337" cy="694337"/>
            <a:chOff x="6941387" y="3703042"/>
            <a:chExt cx="694337" cy="694337"/>
          </a:xfrm>
        </p:grpSpPr>
        <p:sp>
          <p:nvSpPr>
            <p:cNvPr id="30" name="椭圆 29"/>
            <p:cNvSpPr/>
            <p:nvPr/>
          </p:nvSpPr>
          <p:spPr>
            <a:xfrm>
              <a:off x="6941387" y="370304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116"/>
            <p:cNvGrpSpPr/>
            <p:nvPr/>
          </p:nvGrpSpPr>
          <p:grpSpPr bwMode="auto">
            <a:xfrm>
              <a:off x="7039431" y="3776818"/>
              <a:ext cx="448698" cy="525518"/>
              <a:chOff x="0" y="0"/>
              <a:chExt cx="1223776" cy="1433216"/>
            </a:xfrm>
            <a:solidFill>
              <a:srgbClr val="B4B7BE"/>
            </a:solidFill>
          </p:grpSpPr>
          <p:grpSp>
            <p:nvGrpSpPr>
              <p:cNvPr id="55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57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6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49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49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49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99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/>
      <p:bldP spid="33" grpId="0"/>
      <p:bldP spid="34" grpId="0" animBg="1"/>
      <p:bldP spid="35" grpId="0" animBg="1"/>
      <p:bldP spid="36" grpId="0"/>
      <p:bldP spid="3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en-US" altLang="zh-CN" sz="36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2569196" y="1671952"/>
            <a:ext cx="1685040" cy="1685040"/>
            <a:chOff x="5441253" y="3720483"/>
            <a:chExt cx="936104" cy="936104"/>
          </a:xfrm>
        </p:grpSpPr>
        <p:sp>
          <p:nvSpPr>
            <p:cNvPr id="94" name="椭圆 93"/>
            <p:cNvSpPr/>
            <p:nvPr/>
          </p:nvSpPr>
          <p:spPr>
            <a:xfrm>
              <a:off x="5441253" y="3720483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95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5647217" y="3983496"/>
              <a:ext cx="522378" cy="516499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5C6D7D"/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99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9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99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965690" y="1484784"/>
            <a:ext cx="1123045" cy="1302732"/>
            <a:chOff x="5301679" y="1577352"/>
            <a:chExt cx="1123045" cy="1302732"/>
          </a:xfrm>
        </p:grpSpPr>
        <p:sp>
          <p:nvSpPr>
            <p:cNvPr id="22" name="六边形 21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5635344" y="2000361"/>
              <a:ext cx="455715" cy="455715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66107" y="2557617"/>
            <a:ext cx="1123045" cy="1302732"/>
            <a:chOff x="5902096" y="2650185"/>
            <a:chExt cx="1123045" cy="1302732"/>
          </a:xfrm>
        </p:grpSpPr>
        <p:sp>
          <p:nvSpPr>
            <p:cNvPr id="26" name="六边形 25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avLst/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65690" y="3631448"/>
            <a:ext cx="1123045" cy="1302732"/>
            <a:chOff x="5301679" y="3724016"/>
            <a:chExt cx="1123045" cy="1302732"/>
          </a:xfrm>
        </p:grpSpPr>
        <p:sp>
          <p:nvSpPr>
            <p:cNvPr id="29" name="六边形 28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5622788" y="4143426"/>
              <a:ext cx="480825" cy="453578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410967" y="2135650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6231124" y="1718353"/>
            <a:ext cx="4100531" cy="1153868"/>
            <a:chOff x="6567113" y="1810921"/>
            <a:chExt cx="4100531" cy="1153868"/>
          </a:xfrm>
        </p:grpSpPr>
        <p:sp>
          <p:nvSpPr>
            <p:cNvPr id="33" name="文本框 69"/>
            <p:cNvSpPr txBox="1"/>
            <p:nvPr/>
          </p:nvSpPr>
          <p:spPr>
            <a:xfrm>
              <a:off x="6567113" y="1810921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8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395055" y="1888159"/>
              <a:ext cx="3272589" cy="1076630"/>
              <a:chOff x="6968290" y="1783887"/>
              <a:chExt cx="3272589" cy="1076630"/>
            </a:xfrm>
          </p:grpSpPr>
          <p:sp>
            <p:nvSpPr>
              <p:cNvPr id="39" name="文本框 9"/>
              <p:cNvSpPr txBox="1"/>
              <p:nvPr/>
            </p:nvSpPr>
            <p:spPr>
              <a:xfrm>
                <a:off x="6968290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1600" b="1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11"/>
              <p:cNvSpPr txBox="1"/>
              <p:nvPr/>
            </p:nvSpPr>
            <p:spPr>
              <a:xfrm>
                <a:off x="6968290" y="2029520"/>
                <a:ext cx="3272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在此输入详细介绍，以表达项目工作的详细资料和文字信息。在此输入详细介绍，以表达项目工作的详细资料和文字信息。</a:t>
                </a:r>
                <a:endParaRPr lang="zh-CN" altLang="en-US" sz="1200" dirty="0" smtClean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1200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41" name="直接连接符 40"/>
          <p:cNvCxnSpPr/>
          <p:nvPr/>
        </p:nvCxnSpPr>
        <p:spPr>
          <a:xfrm>
            <a:off x="6933940" y="3191073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188368" y="2775574"/>
            <a:ext cx="4188647" cy="969202"/>
            <a:chOff x="1524357" y="2868142"/>
            <a:chExt cx="4188647" cy="969202"/>
          </a:xfrm>
        </p:grpSpPr>
        <p:sp>
          <p:nvSpPr>
            <p:cNvPr id="43" name="文本框 75"/>
            <p:cNvSpPr txBox="1"/>
            <p:nvPr/>
          </p:nvSpPr>
          <p:spPr>
            <a:xfrm>
              <a:off x="4796946" y="2868142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8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524357" y="2945380"/>
              <a:ext cx="3272589" cy="891964"/>
              <a:chOff x="6968290" y="1783887"/>
              <a:chExt cx="3272589" cy="891964"/>
            </a:xfrm>
          </p:grpSpPr>
          <p:sp>
            <p:nvSpPr>
              <p:cNvPr id="45" name="文本框 77"/>
              <p:cNvSpPr txBox="1"/>
              <p:nvPr/>
            </p:nvSpPr>
            <p:spPr>
              <a:xfrm>
                <a:off x="7911566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1600" b="1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80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由在此输入详细介绍，以表达项目工作的详细资料和文字信息。在此输入详细介绍，以表达项目工作的详细资料和文字信息。</a:t>
                </a:r>
                <a:endParaRPr lang="zh-CN" altLang="en-US" sz="1200" dirty="0" smtClean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47" name="直接连接符 46"/>
          <p:cNvCxnSpPr/>
          <p:nvPr/>
        </p:nvCxnSpPr>
        <p:spPr>
          <a:xfrm>
            <a:off x="1410967" y="4277647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6231124" y="3879370"/>
            <a:ext cx="4100531" cy="1153868"/>
            <a:chOff x="6567113" y="3971938"/>
            <a:chExt cx="4100531" cy="1153868"/>
          </a:xfrm>
        </p:grpSpPr>
        <p:sp>
          <p:nvSpPr>
            <p:cNvPr id="49" name="文本框 101"/>
            <p:cNvSpPr txBox="1"/>
            <p:nvPr/>
          </p:nvSpPr>
          <p:spPr>
            <a:xfrm>
              <a:off x="6567113" y="3971938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8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7395055" y="4049176"/>
              <a:ext cx="3272589" cy="1076630"/>
              <a:chOff x="6968290" y="1783887"/>
              <a:chExt cx="3272589" cy="1076630"/>
            </a:xfrm>
          </p:grpSpPr>
          <p:sp>
            <p:nvSpPr>
              <p:cNvPr id="51" name="文本框 103"/>
              <p:cNvSpPr txBox="1"/>
              <p:nvPr/>
            </p:nvSpPr>
            <p:spPr>
              <a:xfrm>
                <a:off x="6968290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1600" b="1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文本框 104"/>
              <p:cNvSpPr txBox="1"/>
              <p:nvPr/>
            </p:nvSpPr>
            <p:spPr>
              <a:xfrm>
                <a:off x="6968290" y="2029520"/>
                <a:ext cx="3272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在此输入详细介绍，以表达项目工作的详细资料和文字信息。在此输入详细介绍，以表达项目工作的详细资料和文字信息。</a:t>
                </a:r>
                <a:endParaRPr lang="zh-CN" altLang="en-US" sz="1200" dirty="0" smtClean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1200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53" name="直接连接符 52"/>
          <p:cNvCxnSpPr/>
          <p:nvPr/>
        </p:nvCxnSpPr>
        <p:spPr>
          <a:xfrm>
            <a:off x="6933940" y="5350978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1201043" y="5046275"/>
            <a:ext cx="4188647" cy="969202"/>
            <a:chOff x="1524357" y="2868142"/>
            <a:chExt cx="4188647" cy="969202"/>
          </a:xfrm>
        </p:grpSpPr>
        <p:sp>
          <p:nvSpPr>
            <p:cNvPr id="58" name="文本框 75"/>
            <p:cNvSpPr txBox="1"/>
            <p:nvPr/>
          </p:nvSpPr>
          <p:spPr>
            <a:xfrm>
              <a:off x="4796946" y="2868142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800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524357" y="2945380"/>
              <a:ext cx="3272589" cy="891964"/>
              <a:chOff x="6968290" y="1783887"/>
              <a:chExt cx="3272589" cy="891964"/>
            </a:xfrm>
          </p:grpSpPr>
          <p:sp>
            <p:nvSpPr>
              <p:cNvPr id="60" name="文本框 77"/>
              <p:cNvSpPr txBox="1"/>
              <p:nvPr/>
            </p:nvSpPr>
            <p:spPr>
              <a:xfrm>
                <a:off x="7911566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1600" b="1" dirty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80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由在此输入详细介绍，以表达项目工作的详细资料和文字信息。在此输入详细介绍，以表达项目工作的详细资料和文字信息。</a:t>
                </a:r>
                <a:endParaRPr lang="zh-CN" altLang="en-US" sz="1200" dirty="0" smtClean="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550606" y="4704901"/>
            <a:ext cx="1123045" cy="1302732"/>
            <a:chOff x="5550606" y="4704901"/>
            <a:chExt cx="1123045" cy="1302732"/>
          </a:xfrm>
        </p:grpSpPr>
        <p:sp>
          <p:nvSpPr>
            <p:cNvPr id="55" name="六边形 54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63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807980" y="1643213"/>
            <a:ext cx="0" cy="42267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454408" y="1892630"/>
            <a:ext cx="2877871" cy="338962"/>
            <a:chOff x="3249264" y="1751685"/>
            <a:chExt cx="2994025" cy="338961"/>
          </a:xfrm>
        </p:grpSpPr>
        <p:grpSp>
          <p:nvGrpSpPr>
            <p:cNvPr id="22" name="组合 21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4B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文本框 4"/>
            <p:cNvSpPr txBox="1"/>
            <p:nvPr/>
          </p:nvSpPr>
          <p:spPr>
            <a:xfrm>
              <a:off x="5335260" y="1751685"/>
              <a:ext cx="67375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454408" y="2303696"/>
            <a:ext cx="2877871" cy="338362"/>
            <a:chOff x="3249264" y="2162753"/>
            <a:chExt cx="2994025" cy="338362"/>
          </a:xfrm>
        </p:grpSpPr>
        <p:grpSp>
          <p:nvGrpSpPr>
            <p:cNvPr id="27" name="组合 26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4B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文本框 9"/>
            <p:cNvSpPr txBox="1"/>
            <p:nvPr/>
          </p:nvSpPr>
          <p:spPr>
            <a:xfrm>
              <a:off x="4118871" y="2162753"/>
              <a:ext cx="673754" cy="33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49413" y="4073884"/>
            <a:ext cx="2894725" cy="352594"/>
            <a:chOff x="3244272" y="3932941"/>
            <a:chExt cx="3011560" cy="352593"/>
          </a:xfrm>
        </p:grpSpPr>
        <p:sp>
          <p:nvSpPr>
            <p:cNvPr id="32" name="圆角矩形 31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文本框 15"/>
            <p:cNvSpPr txBox="1"/>
            <p:nvPr/>
          </p:nvSpPr>
          <p:spPr>
            <a:xfrm>
              <a:off x="4418923" y="3932941"/>
              <a:ext cx="90769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449418" y="4465916"/>
            <a:ext cx="2891825" cy="351887"/>
            <a:chOff x="3244272" y="4324968"/>
            <a:chExt cx="3008542" cy="351885"/>
          </a:xfrm>
        </p:grpSpPr>
        <p:sp>
          <p:nvSpPr>
            <p:cNvPr id="38" name="圆角矩形 3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19"/>
            <p:cNvSpPr txBox="1"/>
            <p:nvPr/>
          </p:nvSpPr>
          <p:spPr>
            <a:xfrm>
              <a:off x="5326614" y="4324968"/>
              <a:ext cx="673754" cy="338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1489075" y="1588621"/>
            <a:ext cx="2158455" cy="2196000"/>
            <a:chOff x="5397500" y="5734050"/>
            <a:chExt cx="365125" cy="371476"/>
          </a:xfrm>
          <a:solidFill>
            <a:srgbClr val="FC4B41"/>
          </a:solidFill>
        </p:grpSpPr>
        <p:sp>
          <p:nvSpPr>
            <p:cNvPr id="42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1499150" y="3802653"/>
            <a:ext cx="2158455" cy="2196000"/>
            <a:chOff x="5397500" y="5734050"/>
            <a:chExt cx="365125" cy="371476"/>
          </a:xfrm>
          <a:solidFill>
            <a:srgbClr val="5C6D7D"/>
          </a:solidFill>
        </p:grpSpPr>
        <p:sp>
          <p:nvSpPr>
            <p:cNvPr id="46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240597" y="1621474"/>
            <a:ext cx="3621551" cy="1256221"/>
            <a:chOff x="7240597" y="1621474"/>
            <a:chExt cx="3621551" cy="1256221"/>
          </a:xfrm>
        </p:grpSpPr>
        <p:sp>
          <p:nvSpPr>
            <p:cNvPr id="50" name="矩形 49"/>
            <p:cNvSpPr/>
            <p:nvPr/>
          </p:nvSpPr>
          <p:spPr>
            <a:xfrm>
              <a:off x="7240597" y="1621474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7240597" y="2009773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333333"/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240597" y="3145399"/>
            <a:ext cx="3621551" cy="1256220"/>
            <a:chOff x="7240597" y="3145399"/>
            <a:chExt cx="3621551" cy="1256220"/>
          </a:xfrm>
        </p:grpSpPr>
        <p:sp>
          <p:nvSpPr>
            <p:cNvPr id="53" name="矩形 52"/>
            <p:cNvSpPr/>
            <p:nvPr/>
          </p:nvSpPr>
          <p:spPr>
            <a:xfrm>
              <a:off x="7240597" y="3145399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47"/>
            <p:cNvSpPr>
              <a:spLocks noChangeArrowheads="1"/>
            </p:cNvSpPr>
            <p:nvPr/>
          </p:nvSpPr>
          <p:spPr bwMode="auto">
            <a:xfrm>
              <a:off x="7240597" y="3533697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333333"/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40597" y="4669323"/>
            <a:ext cx="3621551" cy="1256219"/>
            <a:chOff x="7240597" y="4669323"/>
            <a:chExt cx="3621551" cy="1256219"/>
          </a:xfrm>
        </p:grpSpPr>
        <p:sp>
          <p:nvSpPr>
            <p:cNvPr id="56" name="矩形 55"/>
            <p:cNvSpPr/>
            <p:nvPr/>
          </p:nvSpPr>
          <p:spPr>
            <a:xfrm>
              <a:off x="7240597" y="4669323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47"/>
            <p:cNvSpPr>
              <a:spLocks noChangeArrowheads="1"/>
            </p:cNvSpPr>
            <p:nvPr/>
          </p:nvSpPr>
          <p:spPr bwMode="auto">
            <a:xfrm>
              <a:off x="7240597" y="5057620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333333"/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在此录入上述图表的综合描述说明，在此录入上述图表的综合描述说明，在此录入上述图表的描述说明。</a:t>
              </a:r>
              <a:endPara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3547241" y="149095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3531478" y="2673030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</a:t>
            </a:r>
            <a:r>
              <a:rPr lang="zh-CN" altLang="en-US" sz="1200" dirty="0" smtClean="0">
                <a:solidFill>
                  <a:srgbClr val="333333"/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547241" y="369633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3531478" y="4862648"/>
            <a:ext cx="2812663" cy="5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lowchart: Off-page Connector 63"/>
          <p:cNvSpPr/>
          <p:nvPr/>
        </p:nvSpPr>
        <p:spPr>
          <a:xfrm>
            <a:off x="8329835" y="1795908"/>
            <a:ext cx="381508" cy="499852"/>
          </a:xfrm>
          <a:prstGeom prst="flowChartOffpageConnector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8900255" y="1769462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lowchart: Off-page Connector 63"/>
          <p:cNvSpPr/>
          <p:nvPr/>
        </p:nvSpPr>
        <p:spPr>
          <a:xfrm>
            <a:off x="8329835" y="3098947"/>
            <a:ext cx="381508" cy="499852"/>
          </a:xfrm>
          <a:prstGeom prst="flowChartOffpageConnector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8"/>
          <p:cNvSpPr txBox="1"/>
          <p:nvPr/>
        </p:nvSpPr>
        <p:spPr>
          <a:xfrm>
            <a:off x="8900255" y="3072501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lowchart: Off-page Connector 63"/>
          <p:cNvSpPr/>
          <p:nvPr/>
        </p:nvSpPr>
        <p:spPr>
          <a:xfrm>
            <a:off x="8329835" y="4467099"/>
            <a:ext cx="381508" cy="499852"/>
          </a:xfrm>
          <a:prstGeom prst="flowChartOffpageConnector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0"/>
          <p:cNvSpPr txBox="1"/>
          <p:nvPr/>
        </p:nvSpPr>
        <p:spPr>
          <a:xfrm>
            <a:off x="8900255" y="4440653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30"/>
          <p:cNvSpPr/>
          <p:nvPr/>
        </p:nvSpPr>
        <p:spPr bwMode="auto">
          <a:xfrm>
            <a:off x="2264185" y="3494990"/>
            <a:ext cx="9668" cy="12084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7" name="Freeform 163"/>
          <p:cNvSpPr/>
          <p:nvPr/>
        </p:nvSpPr>
        <p:spPr bwMode="auto">
          <a:xfrm>
            <a:off x="2636379" y="2412245"/>
            <a:ext cx="43502" cy="3867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28" name="Group 341"/>
          <p:cNvGrpSpPr/>
          <p:nvPr/>
        </p:nvGrpSpPr>
        <p:grpSpPr>
          <a:xfrm>
            <a:off x="3894482" y="3525427"/>
            <a:ext cx="1274285" cy="1425142"/>
            <a:chOff x="4097338" y="2217738"/>
            <a:chExt cx="1139825" cy="1274763"/>
          </a:xfrm>
          <a:solidFill>
            <a:srgbClr val="5C6D7D"/>
          </a:solidFill>
        </p:grpSpPr>
        <p:sp>
          <p:nvSpPr>
            <p:cNvPr id="29" name="Freeform 5"/>
            <p:cNvSpPr/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1" name="Group 274"/>
          <p:cNvGrpSpPr/>
          <p:nvPr/>
        </p:nvGrpSpPr>
        <p:grpSpPr>
          <a:xfrm>
            <a:off x="2701837" y="4036560"/>
            <a:ext cx="871413" cy="1407394"/>
            <a:chOff x="3030538" y="2674938"/>
            <a:chExt cx="779463" cy="1258888"/>
          </a:xfrm>
          <a:solidFill>
            <a:srgbClr val="5C6D7D"/>
          </a:solidFill>
        </p:grpSpPr>
        <p:sp>
          <p:nvSpPr>
            <p:cNvPr id="32" name="Freeform 22"/>
            <p:cNvSpPr/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5" name="Group 277"/>
          <p:cNvGrpSpPr/>
          <p:nvPr/>
        </p:nvGrpSpPr>
        <p:grpSpPr>
          <a:xfrm>
            <a:off x="1086795" y="2119807"/>
            <a:ext cx="2896426" cy="2017915"/>
            <a:chOff x="1585913" y="960438"/>
            <a:chExt cx="2590800" cy="1804987"/>
          </a:xfrm>
          <a:solidFill>
            <a:srgbClr val="5C6D7D"/>
          </a:solidFill>
        </p:grpSpPr>
        <p:sp>
          <p:nvSpPr>
            <p:cNvPr id="37" name="Freeform 21"/>
            <p:cNvSpPr/>
            <p:nvPr/>
          </p:nvSpPr>
          <p:spPr bwMode="auto">
            <a:xfrm>
              <a:off x="3359150" y="2703513"/>
              <a:ext cx="12700" cy="1428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3989388" y="1552575"/>
              <a:ext cx="169863" cy="77788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2971800" y="2487613"/>
              <a:ext cx="174625" cy="60325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2995613" y="250983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3082925" y="2568575"/>
              <a:ext cx="28575" cy="142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3267075" y="2568575"/>
              <a:ext cx="23813" cy="9525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3146425" y="2543175"/>
              <a:ext cx="100013" cy="39688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3076575" y="2455863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3068638" y="2422525"/>
              <a:ext cx="142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3094038" y="2428875"/>
              <a:ext cx="4763" cy="63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3154363" y="2517775"/>
              <a:ext cx="11113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2301875" y="1979613"/>
              <a:ext cx="966788" cy="473075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2030413" y="1400175"/>
              <a:ext cx="1425575" cy="736600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1585913" y="1417638"/>
              <a:ext cx="623888" cy="457200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2149475" y="1820863"/>
              <a:ext cx="28575" cy="381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2105025" y="1776413"/>
              <a:ext cx="30163" cy="46038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2389188" y="1335088"/>
              <a:ext cx="307975" cy="161925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2274888" y="1309688"/>
              <a:ext cx="173038" cy="114300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5" name="Freeform 56"/>
            <p:cNvSpPr/>
            <p:nvPr/>
          </p:nvSpPr>
          <p:spPr bwMode="auto">
            <a:xfrm>
              <a:off x="2413000" y="1228725"/>
              <a:ext cx="204788" cy="87313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2382838" y="1260475"/>
              <a:ext cx="28575" cy="2063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2457450" y="1230313"/>
              <a:ext cx="22225" cy="793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2324100" y="1203325"/>
              <a:ext cx="117475" cy="6508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2481263" y="1162050"/>
              <a:ext cx="66675" cy="20638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2482850" y="1185863"/>
              <a:ext cx="58738" cy="3016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2454275" y="1181100"/>
              <a:ext cx="20638" cy="2222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2671763" y="1335088"/>
              <a:ext cx="100013" cy="80963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2636838" y="1236663"/>
              <a:ext cx="111125" cy="6032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2720975" y="1462088"/>
              <a:ext cx="65088" cy="3810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2784475" y="1323975"/>
              <a:ext cx="85725" cy="69850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2608263" y="1198563"/>
              <a:ext cx="28575" cy="2381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2625725" y="1277938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2614613" y="1139825"/>
              <a:ext cx="109538" cy="5715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2657475" y="1189038"/>
              <a:ext cx="30163" cy="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2765425" y="1223963"/>
              <a:ext cx="287338" cy="90488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2768600" y="1271588"/>
              <a:ext cx="49213" cy="3810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2774950" y="1198563"/>
              <a:ext cx="46038" cy="127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2740025" y="1154113"/>
              <a:ext cx="53975" cy="4445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2719388" y="1114425"/>
              <a:ext cx="20638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2776538" y="1062038"/>
              <a:ext cx="184150" cy="1238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2925763" y="1574800"/>
              <a:ext cx="117475" cy="746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3094038" y="1500188"/>
              <a:ext cx="36513" cy="3651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2984500" y="1652588"/>
              <a:ext cx="30163" cy="2381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3032125" y="1336675"/>
              <a:ext cx="79375" cy="33338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3040063" y="1666875"/>
              <a:ext cx="17463" cy="206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3136900" y="1509713"/>
              <a:ext cx="19050" cy="1111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3052763" y="1476375"/>
              <a:ext cx="20638" cy="127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2876550" y="1335088"/>
              <a:ext cx="482600" cy="347663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3073400" y="1635125"/>
              <a:ext cx="14288" cy="127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2974975" y="1568450"/>
              <a:ext cx="1270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2847975" y="985838"/>
              <a:ext cx="514350" cy="269875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3170238" y="960438"/>
              <a:ext cx="1006475" cy="765175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3470275" y="1443038"/>
              <a:ext cx="47625" cy="31750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4070350" y="1277938"/>
              <a:ext cx="269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3397250" y="1928813"/>
              <a:ext cx="109538" cy="1063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2427288" y="2314575"/>
              <a:ext cx="671513" cy="450850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2" name="Freeform 93"/>
            <p:cNvSpPr/>
            <p:nvPr/>
          </p:nvSpPr>
          <p:spPr bwMode="auto">
            <a:xfrm>
              <a:off x="3016250" y="1895475"/>
              <a:ext cx="2063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2239963" y="1951038"/>
              <a:ext cx="79375" cy="508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2162175" y="1876425"/>
              <a:ext cx="28575" cy="396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1803400" y="1787525"/>
              <a:ext cx="34925" cy="238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6" name="Freeform 97"/>
            <p:cNvSpPr/>
            <p:nvPr/>
          </p:nvSpPr>
          <p:spPr bwMode="auto">
            <a:xfrm>
              <a:off x="3311525" y="1963738"/>
              <a:ext cx="42863" cy="22225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3314700" y="2030413"/>
              <a:ext cx="31750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3362325" y="2030413"/>
              <a:ext cx="22225" cy="26988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1593850" y="1724025"/>
              <a:ext cx="26988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00" name="Group 345"/>
          <p:cNvGrpSpPr/>
          <p:nvPr/>
        </p:nvGrpSpPr>
        <p:grpSpPr>
          <a:xfrm>
            <a:off x="4031138" y="2263564"/>
            <a:ext cx="768476" cy="1292035"/>
            <a:chOff x="4219575" y="1089025"/>
            <a:chExt cx="687388" cy="1155701"/>
          </a:xfrm>
          <a:solidFill>
            <a:srgbClr val="5C6D7D"/>
          </a:solidFill>
        </p:grpSpPr>
        <p:sp>
          <p:nvSpPr>
            <p:cNvPr id="101" name="Freeform 36"/>
            <p:cNvSpPr/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102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103" name="Freeform 24"/>
              <p:cNvSpPr/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4" name="Freeform 25"/>
              <p:cNvSpPr/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5" name="Freeform 26"/>
              <p:cNvSpPr/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6" name="Freeform 27"/>
              <p:cNvSpPr/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7" name="Freeform 28"/>
              <p:cNvSpPr/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8" name="Freeform 29"/>
              <p:cNvSpPr/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9" name="Freeform 31"/>
              <p:cNvSpPr/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0" name="Freeform 32"/>
              <p:cNvSpPr/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1" name="Freeform 33"/>
              <p:cNvSpPr/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2" name="Freeform 34"/>
              <p:cNvSpPr/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3" name="Freeform 35"/>
              <p:cNvSpPr/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4" name="Freeform 37"/>
              <p:cNvSpPr/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5" name="Freeform 38"/>
              <p:cNvSpPr/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16" name="Group 363"/>
          <p:cNvGrpSpPr/>
          <p:nvPr/>
        </p:nvGrpSpPr>
        <p:grpSpPr>
          <a:xfrm>
            <a:off x="6329468" y="4265505"/>
            <a:ext cx="1080837" cy="944179"/>
            <a:chOff x="6275388" y="2879725"/>
            <a:chExt cx="966788" cy="844551"/>
          </a:xfrm>
          <a:solidFill>
            <a:srgbClr val="5C6D7D"/>
          </a:solidFill>
        </p:grpSpPr>
        <p:sp>
          <p:nvSpPr>
            <p:cNvPr id="117" name="Freeform 9"/>
            <p:cNvSpPr/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118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119" name="Freeform 7"/>
              <p:cNvSpPr/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0" name="Freeform 8"/>
              <p:cNvSpPr/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1" name="Freeform 10"/>
              <p:cNvSpPr/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2" name="Freeform 11"/>
              <p:cNvSpPr/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3" name="Freeform 12"/>
              <p:cNvSpPr/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4" name="Freeform 13"/>
              <p:cNvSpPr/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5" name="Freeform 14"/>
              <p:cNvSpPr/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6" name="Freeform 15"/>
              <p:cNvSpPr/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7" name="Freeform 16"/>
              <p:cNvSpPr/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8" name="Freeform 17"/>
              <p:cNvSpPr/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9" name="Freeform 18"/>
              <p:cNvSpPr/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0" name="Freeform 19"/>
              <p:cNvSpPr/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1" name="Freeform 20"/>
              <p:cNvSpPr/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2" name="Freeform 116"/>
              <p:cNvSpPr/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3" name="Freeform 117"/>
              <p:cNvSpPr/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4" name="Freeform 118"/>
              <p:cNvSpPr/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35" name="Group 383"/>
          <p:cNvGrpSpPr/>
          <p:nvPr/>
        </p:nvGrpSpPr>
        <p:grpSpPr>
          <a:xfrm>
            <a:off x="4583093" y="2206770"/>
            <a:ext cx="3183939" cy="2250409"/>
            <a:chOff x="4713288" y="1038225"/>
            <a:chExt cx="2847975" cy="2012950"/>
          </a:xfrm>
          <a:solidFill>
            <a:srgbClr val="5C6D7D"/>
          </a:solidFill>
        </p:grpSpPr>
        <p:sp>
          <p:nvSpPr>
            <p:cNvPr id="136" name="Freeform 101"/>
            <p:cNvSpPr/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7" name="Freeform 102"/>
            <p:cNvSpPr/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8" name="Freeform 103"/>
            <p:cNvSpPr/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9" name="Freeform 104"/>
            <p:cNvSpPr/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0" name="Freeform 105"/>
            <p:cNvSpPr/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1" name="Freeform 106"/>
            <p:cNvSpPr/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2" name="Freeform 107"/>
            <p:cNvSpPr/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3" name="Freeform 108"/>
            <p:cNvSpPr/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4" name="Freeform 109"/>
            <p:cNvSpPr/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5" name="Freeform 110"/>
            <p:cNvSpPr/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6" name="Freeform 111"/>
            <p:cNvSpPr/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7" name="Freeform 112"/>
            <p:cNvSpPr/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8" name="Freeform 113"/>
            <p:cNvSpPr/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9" name="Freeform 114"/>
            <p:cNvSpPr/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0" name="Freeform 115"/>
            <p:cNvSpPr/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1" name="Freeform 119"/>
            <p:cNvSpPr/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2" name="Freeform 120"/>
            <p:cNvSpPr/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3" name="Freeform 121"/>
            <p:cNvSpPr/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4" name="Freeform 122"/>
            <p:cNvSpPr/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5" name="Freeform 123"/>
            <p:cNvSpPr/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6" name="Freeform 124"/>
            <p:cNvSpPr/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7" name="Freeform 125"/>
            <p:cNvSpPr/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8" name="Freeform 126"/>
            <p:cNvSpPr/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9" name="Freeform 127"/>
            <p:cNvSpPr/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0" name="Freeform 128"/>
            <p:cNvSpPr/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1" name="Freeform 129"/>
            <p:cNvSpPr/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2" name="Freeform 130"/>
            <p:cNvSpPr/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3" name="Freeform 131"/>
            <p:cNvSpPr/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4" name="Freeform 132"/>
            <p:cNvSpPr/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5" name="Freeform 133"/>
            <p:cNvSpPr/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6" name="Freeform 134"/>
            <p:cNvSpPr/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7" name="Freeform 135"/>
            <p:cNvSpPr/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8" name="Freeform 136"/>
            <p:cNvSpPr/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9" name="Freeform 137"/>
            <p:cNvSpPr/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0" name="Freeform 138"/>
            <p:cNvSpPr/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1" name="Freeform 139"/>
            <p:cNvSpPr/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2" name="Freeform 140"/>
            <p:cNvSpPr/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3" name="Freeform 141"/>
            <p:cNvSpPr/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4" name="Freeform 142"/>
            <p:cNvSpPr/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5" name="Freeform 143"/>
            <p:cNvSpPr/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6" name="Freeform 144"/>
            <p:cNvSpPr/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7" name="Freeform 145"/>
            <p:cNvSpPr/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8" name="Freeform 146"/>
            <p:cNvSpPr/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9" name="Freeform 147"/>
            <p:cNvSpPr/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0" name="Freeform 148"/>
            <p:cNvSpPr/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1" name="Freeform 149"/>
            <p:cNvSpPr/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2" name="Freeform 150"/>
            <p:cNvSpPr/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3" name="Freeform 151"/>
            <p:cNvSpPr/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4" name="Freeform 152"/>
            <p:cNvSpPr/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5" name="Freeform 153"/>
            <p:cNvSpPr/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6" name="Freeform 154"/>
            <p:cNvSpPr/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7" name="Freeform 155"/>
            <p:cNvSpPr/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8" name="Freeform 156"/>
            <p:cNvSpPr/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9" name="Freeform 157"/>
            <p:cNvSpPr/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0" name="Freeform 158"/>
            <p:cNvSpPr/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1" name="Freeform 159"/>
            <p:cNvSpPr/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2" name="Freeform 160"/>
            <p:cNvSpPr/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3" name="Freeform 161"/>
            <p:cNvSpPr/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4" name="Freeform 162"/>
            <p:cNvSpPr/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5" name="Freeform 164"/>
            <p:cNvSpPr/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6" name="Freeform 165"/>
            <p:cNvSpPr/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7" name="Freeform 166"/>
            <p:cNvSpPr/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8" name="Freeform 167"/>
            <p:cNvSpPr/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9" name="Freeform 168"/>
            <p:cNvSpPr/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0" name="Freeform 169"/>
            <p:cNvSpPr/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1" name="Freeform 170"/>
            <p:cNvSpPr/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2" name="Freeform 171"/>
            <p:cNvSpPr/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03" name="椭圆 202"/>
          <p:cNvSpPr/>
          <p:nvPr/>
        </p:nvSpPr>
        <p:spPr>
          <a:xfrm>
            <a:off x="5894648" y="2399334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6497157" y="2896040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5265492" y="3212313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4221038" y="3799418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2925457" y="4162567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3401097" y="2291040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椭圆 208"/>
          <p:cNvSpPr/>
          <p:nvPr/>
        </p:nvSpPr>
        <p:spPr>
          <a:xfrm>
            <a:off x="1839297" y="2906919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44049" y="1567311"/>
            <a:ext cx="2245895" cy="2887579"/>
          </a:xfrm>
          <a:prstGeom prst="rect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44049" y="4454890"/>
            <a:ext cx="2245895" cy="625642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17680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376133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右键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点击图片选择设置图片格式可直接替换图片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。在此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录入上述作品的简短描述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说明，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并做简短的评论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53411" y="1567311"/>
            <a:ext cx="2245895" cy="2887579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753411" y="4454890"/>
            <a:ext cx="2245895" cy="62564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827042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3785495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右键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点击图片选择设置图片格式可直接替换图片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。在此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录入上述作品的简短描述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说明，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并做简短的评论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62773" y="1567311"/>
            <a:ext cx="2245895" cy="2887579"/>
          </a:xfrm>
          <a:prstGeom prst="rect">
            <a:avLst/>
          </a:prstGeom>
          <a:blipFill>
            <a:blip r:embed="rId4" cstate="print"/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162773" y="4454890"/>
            <a:ext cx="2245895" cy="625642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236404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6194857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右键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点击图片选择设置图片格式可直接替换图片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。在此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录入上述作品的简短描述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说明，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并做简短的评论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572136" y="1567311"/>
            <a:ext cx="2245895" cy="2887579"/>
          </a:xfrm>
          <a:prstGeom prst="rect">
            <a:avLst/>
          </a:prstGeom>
          <a:blipFill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572136" y="4454890"/>
            <a:ext cx="2245895" cy="62564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645767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8604220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右键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点击图片选择设置图片格式可直接替换图片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。在此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录入上述作品的简短描述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说明，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并做简短的评论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36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6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5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892127" y="1900606"/>
              <a:ext cx="1039178" cy="1248106"/>
              <a:chOff x="5501727" y="1556792"/>
              <a:chExt cx="1019221" cy="1224136"/>
            </a:xfrm>
            <a:solidFill>
              <a:srgbClr val="FC4B41"/>
            </a:solidFill>
          </p:grpSpPr>
          <p:sp>
            <p:nvSpPr>
              <p:cNvPr id="27" name="矩形 26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169588" y="1700809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99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9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99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096073" y="1430971"/>
            <a:ext cx="2227423" cy="2232424"/>
            <a:chOff x="800752" y="1176303"/>
            <a:chExt cx="2227424" cy="2232424"/>
          </a:xfrm>
        </p:grpSpPr>
        <p:grpSp>
          <p:nvGrpSpPr>
            <p:cNvPr id="21" name="组合 20"/>
            <p:cNvGrpSpPr/>
            <p:nvPr/>
          </p:nvGrpSpPr>
          <p:grpSpPr>
            <a:xfrm>
              <a:off x="800752" y="1176303"/>
              <a:ext cx="2227424" cy="2232424"/>
              <a:chOff x="1529375" y="1276859"/>
              <a:chExt cx="2373418" cy="237874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636782" y="1386930"/>
                <a:ext cx="2158604" cy="2158604"/>
              </a:xfrm>
              <a:prstGeom prst="ellipse">
                <a:avLst/>
              </a:prstGeom>
              <a:noFill/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1"/>
              <p:cNvSpPr/>
              <p:nvPr/>
            </p:nvSpPr>
            <p:spPr>
              <a:xfrm>
                <a:off x="1529375" y="1276859"/>
                <a:ext cx="2373418" cy="2378746"/>
              </a:xfrm>
              <a:custGeom>
                <a:avLst/>
                <a:gdLst/>
                <a:ahLst/>
                <a:cxnLst/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rgbClr val="5C6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2" name="TextBox 50"/>
            <p:cNvSpPr txBox="1"/>
            <p:nvPr/>
          </p:nvSpPr>
          <p:spPr>
            <a:xfrm>
              <a:off x="1584480" y="18444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方正大黑简体" pitchFamily="2" charset="-122"/>
                  <a:ea typeface="方正大黑简体" pitchFamily="2" charset="-122"/>
                </a:rPr>
                <a:t>76%</a:t>
              </a:r>
              <a:endParaRPr lang="zh-CN" altLang="en-US" sz="2400" dirty="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23" name="TextBox 51"/>
            <p:cNvSpPr txBox="1"/>
            <p:nvPr/>
          </p:nvSpPr>
          <p:spPr>
            <a:xfrm>
              <a:off x="1382103" y="228860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98555" y="3738551"/>
            <a:ext cx="2568326" cy="1620686"/>
            <a:chOff x="703235" y="3483883"/>
            <a:chExt cx="2568326" cy="1620686"/>
          </a:xfrm>
        </p:grpSpPr>
        <p:sp>
          <p:nvSpPr>
            <p:cNvPr id="27" name="矩形 26"/>
            <p:cNvSpPr/>
            <p:nvPr/>
          </p:nvSpPr>
          <p:spPr>
            <a:xfrm>
              <a:off x="901552" y="3483883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03235" y="3633397"/>
              <a:ext cx="2568326" cy="1471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保留，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录入上述图表的描述说明。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04189" y="1430971"/>
            <a:ext cx="2126625" cy="2129124"/>
            <a:chOff x="3540169" y="1176303"/>
            <a:chExt cx="2126625" cy="2129124"/>
          </a:xfrm>
        </p:grpSpPr>
        <p:sp>
          <p:nvSpPr>
            <p:cNvPr id="30" name="椭圆 29"/>
            <p:cNvSpPr/>
            <p:nvPr/>
          </p:nvSpPr>
          <p:spPr>
            <a:xfrm>
              <a:off x="3540169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1"/>
            <p:cNvSpPr/>
            <p:nvPr/>
          </p:nvSpPr>
          <p:spPr>
            <a:xfrm>
              <a:off x="3577963" y="2288243"/>
              <a:ext cx="2088831" cy="1017184"/>
            </a:xfrm>
            <a:custGeom>
              <a:avLst/>
              <a:gdLst/>
              <a:ahLst/>
              <a:cxnLst/>
              <a:rect l="l" t="t" r="r" b="b"/>
              <a:pathLst>
                <a:path w="2088831" h="1017184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60"/>
            <p:cNvSpPr txBox="1"/>
            <p:nvPr/>
          </p:nvSpPr>
          <p:spPr>
            <a:xfrm>
              <a:off x="4223097" y="17411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方正大黑简体" pitchFamily="2" charset="-122"/>
                  <a:ea typeface="方正大黑简体" pitchFamily="2" charset="-122"/>
                </a:rPr>
                <a:t>48%</a:t>
              </a:r>
              <a:endParaRPr lang="zh-CN" altLang="en-US" sz="2400" dirty="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33" name="TextBox 61"/>
            <p:cNvSpPr txBox="1"/>
            <p:nvPr/>
          </p:nvSpPr>
          <p:spPr>
            <a:xfrm>
              <a:off x="3996970" y="220905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69133" y="3737742"/>
            <a:ext cx="2495936" cy="1362154"/>
            <a:chOff x="3305112" y="3483074"/>
            <a:chExt cx="2495936" cy="1362154"/>
          </a:xfrm>
        </p:grpSpPr>
        <p:sp>
          <p:nvSpPr>
            <p:cNvPr id="37" name="矩形 36"/>
            <p:cNvSpPr/>
            <p:nvPr/>
          </p:nvSpPr>
          <p:spPr>
            <a:xfrm>
              <a:off x="3540169" y="3483074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305112" y="3632588"/>
              <a:ext cx="249593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并选择只保留，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23020" y="1430971"/>
            <a:ext cx="2122208" cy="2129124"/>
            <a:chOff x="6178788" y="1176303"/>
            <a:chExt cx="2122208" cy="2129124"/>
          </a:xfrm>
        </p:grpSpPr>
        <p:sp>
          <p:nvSpPr>
            <p:cNvPr id="40" name="椭圆 39"/>
            <p:cNvSpPr/>
            <p:nvPr/>
          </p:nvSpPr>
          <p:spPr>
            <a:xfrm>
              <a:off x="6275172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68"/>
            <p:cNvSpPr txBox="1"/>
            <p:nvPr/>
          </p:nvSpPr>
          <p:spPr>
            <a:xfrm>
              <a:off x="6958100" y="17411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方正大黑简体" pitchFamily="2" charset="-122"/>
                  <a:ea typeface="方正大黑简体" pitchFamily="2" charset="-122"/>
                </a:rPr>
                <a:t>22%</a:t>
              </a:r>
              <a:endParaRPr lang="zh-CN" altLang="en-US" sz="2400" dirty="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42" name="TextBox 69"/>
            <p:cNvSpPr txBox="1"/>
            <p:nvPr/>
          </p:nvSpPr>
          <p:spPr>
            <a:xfrm>
              <a:off x="6743848" y="224468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1"/>
            <p:cNvSpPr/>
            <p:nvPr/>
          </p:nvSpPr>
          <p:spPr>
            <a:xfrm>
              <a:off x="6178788" y="2276645"/>
              <a:ext cx="1173991" cy="1028782"/>
            </a:xfrm>
            <a:custGeom>
              <a:avLst/>
              <a:gdLst/>
              <a:ahLst/>
              <a:cxnLst/>
              <a:rect l="l" t="t" r="r" b="b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16155" y="3740026"/>
            <a:ext cx="2554437" cy="1362154"/>
            <a:chOff x="6071921" y="3485358"/>
            <a:chExt cx="2554437" cy="1362154"/>
          </a:xfrm>
        </p:grpSpPr>
        <p:sp>
          <p:nvSpPr>
            <p:cNvPr id="45" name="矩形 44"/>
            <p:cNvSpPr/>
            <p:nvPr/>
          </p:nvSpPr>
          <p:spPr>
            <a:xfrm>
              <a:off x="6275172" y="3485358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071921" y="3634872"/>
              <a:ext cx="2554437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粘贴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并选择只保留，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402559" y="5368810"/>
            <a:ext cx="938688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6 L 1.05906 3.48128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4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3495</Words>
  <Application>WPS 演示</Application>
  <PresentationFormat>自定义</PresentationFormat>
  <Paragraphs>523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Impact MT Std</vt:lpstr>
      <vt:lpstr>微软雅黑</vt:lpstr>
      <vt:lpstr>Calibri</vt:lpstr>
      <vt:lpstr>方正大黑简体</vt:lpstr>
      <vt:lpstr>黑体</vt:lpstr>
      <vt:lpstr>Arial Unicode MS</vt:lpstr>
      <vt:lpstr>Ford Antenna Cond Thin</vt:lpstr>
      <vt:lpstr>NumberOnly</vt:lpstr>
      <vt:lpstr>造字工房悦圆演示版常规体</vt:lpstr>
      <vt:lpstr>Times New Roman</vt:lpstr>
      <vt:lpstr>华文黑体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50</cp:revision>
  <dcterms:created xsi:type="dcterms:W3CDTF">2015-08-06T11:38:00Z</dcterms:created>
  <dcterms:modified xsi:type="dcterms:W3CDTF">2019-06-19T10:05:53Z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