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handoutMasterIdLst>
    <p:handoutMasterId r:id="rId24"/>
  </p:handoutMasterIdLst>
  <p:sldIdLst>
    <p:sldId id="256" r:id="rId2"/>
    <p:sldId id="257" r:id="rId3"/>
    <p:sldId id="260" r:id="rId4"/>
    <p:sldId id="261" r:id="rId5"/>
    <p:sldId id="258" r:id="rId6"/>
    <p:sldId id="259" r:id="rId7"/>
    <p:sldId id="262" r:id="rId8"/>
    <p:sldId id="265" r:id="rId9"/>
    <p:sldId id="277" r:id="rId10"/>
    <p:sldId id="267" r:id="rId11"/>
    <p:sldId id="263" r:id="rId12"/>
    <p:sldId id="266" r:id="rId13"/>
    <p:sldId id="278" r:id="rId14"/>
    <p:sldId id="269" r:id="rId15"/>
    <p:sldId id="271" r:id="rId16"/>
    <p:sldId id="270" r:id="rId17"/>
    <p:sldId id="273" r:id="rId18"/>
    <p:sldId id="279" r:id="rId19"/>
    <p:sldId id="275" r:id="rId20"/>
    <p:sldId id="274" r:id="rId21"/>
    <p:sldId id="276"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7C34"/>
    <a:srgbClr val="41A73D"/>
    <a:srgbClr val="8FC320"/>
    <a:srgbClr val="DBF2E4"/>
    <a:srgbClr val="D9F1E3"/>
    <a:srgbClr val="E9F8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p:scale>
          <a:sx n="50" d="100"/>
          <a:sy n="50" d="100"/>
        </p:scale>
        <p:origin x="-510"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0FD7E1F-682C-4D2A-A506-5EFB69BAF2A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71A8354-A9B4-4787-B239-E3F6EEF350E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微软雅黑" panose="020B0503020204020204" pitchFamily="34" charset="-122"/>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2023-01-10</a:t>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8" name="矩形 7"/>
          <p:cNvSpPr/>
          <p:nvPr userDrawn="1"/>
        </p:nvSpPr>
        <p:spPr>
          <a:xfrm>
            <a:off x="8763378" y="64311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9F8EF"/>
        </a:solidFill>
        <a:effectLst/>
      </p:bgPr>
    </p:bg>
    <p:spTree>
      <p:nvGrpSpPr>
        <p:cNvPr id="1" name=""/>
        <p:cNvGrpSpPr/>
        <p:nvPr/>
      </p:nvGrpSpPr>
      <p:grpSpPr>
        <a:xfrm>
          <a:off x="0" y="0"/>
          <a:ext cx="0" cy="0"/>
          <a:chOff x="0" y="0"/>
          <a:chExt cx="0" cy="0"/>
        </a:xfrm>
      </p:grpSpPr>
      <p:sp>
        <p:nvSpPr>
          <p:cNvPr id="7" name="标题占位符 1"/>
          <p:cNvSpPr>
            <a:spLocks noGrp="1"/>
          </p:cNvSpPr>
          <p:nvPr>
            <p:ph type="title"/>
            <p:custDataLst>
              <p:tags r:id="rId6"/>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7"/>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t>2023-01-10</a:t>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t>‹#›</a:t>
            </a:fld>
            <a:endParaRPr lang="zh-CN" altLang="en-US"/>
          </a:p>
        </p:txBody>
      </p:sp>
      <p:sp>
        <p:nvSpPr>
          <p:cNvPr id="2" name="KSO_TEMPLATE" hidden="1"/>
          <p:cNvSpPr/>
          <p:nvPr userDrawn="1">
            <p:custDataLst>
              <p:tags r:id="rId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13.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dw13"/>
          <p:cNvPicPr>
            <a:picLocks noChangeAspect="1"/>
          </p:cNvPicPr>
          <p:nvPr/>
        </p:nvPicPr>
        <p:blipFill>
          <a:blip r:embed="rId4" cstate="email"/>
          <a:srcRect t="-213"/>
          <a:stretch>
            <a:fillRect/>
          </a:stretch>
        </p:blipFill>
        <p:spPr>
          <a:xfrm>
            <a:off x="-12700" y="8255"/>
            <a:ext cx="12216130" cy="6842125"/>
          </a:xfrm>
          <a:prstGeom prst="rect">
            <a:avLst/>
          </a:prstGeom>
        </p:spPr>
      </p:pic>
      <p:pic>
        <p:nvPicPr>
          <p:cNvPr id="7" name="图片 6" descr="组 5"/>
          <p:cNvPicPr>
            <a:picLocks noChangeAspect="1"/>
          </p:cNvPicPr>
          <p:nvPr/>
        </p:nvPicPr>
        <p:blipFill>
          <a:blip r:embed="rId5" cstate="email"/>
          <a:stretch>
            <a:fillRect/>
          </a:stretch>
        </p:blipFill>
        <p:spPr>
          <a:xfrm>
            <a:off x="10164445" y="8255"/>
            <a:ext cx="2042795" cy="3723005"/>
          </a:xfrm>
          <a:prstGeom prst="rect">
            <a:avLst/>
          </a:prstGeom>
        </p:spPr>
      </p:pic>
      <p:pic>
        <p:nvPicPr>
          <p:cNvPr id="9" name="图片 8" descr="图层 1"/>
          <p:cNvPicPr>
            <a:picLocks noChangeAspect="1"/>
          </p:cNvPicPr>
          <p:nvPr/>
        </p:nvPicPr>
        <p:blipFill>
          <a:blip r:embed="rId6" cstate="email"/>
          <a:srcRect/>
          <a:stretch>
            <a:fillRect/>
          </a:stretch>
        </p:blipFill>
        <p:spPr>
          <a:xfrm>
            <a:off x="564515" y="2952115"/>
            <a:ext cx="4429125" cy="3718560"/>
          </a:xfrm>
          <a:prstGeom prst="rect">
            <a:avLst/>
          </a:prstGeom>
        </p:spPr>
      </p:pic>
      <p:pic>
        <p:nvPicPr>
          <p:cNvPr id="8" name="图片 7" descr="组 6"/>
          <p:cNvPicPr>
            <a:picLocks noChangeAspect="1"/>
          </p:cNvPicPr>
          <p:nvPr/>
        </p:nvPicPr>
        <p:blipFill>
          <a:blip r:embed="rId7" cstate="email"/>
          <a:srcRect/>
          <a:stretch>
            <a:fillRect/>
          </a:stretch>
        </p:blipFill>
        <p:spPr>
          <a:xfrm>
            <a:off x="-9525" y="4197350"/>
            <a:ext cx="12216765" cy="2653030"/>
          </a:xfrm>
          <a:prstGeom prst="rect">
            <a:avLst/>
          </a:prstGeom>
        </p:spPr>
      </p:pic>
      <p:pic>
        <p:nvPicPr>
          <p:cNvPr id="10" name="图片 9" descr="图层 20"/>
          <p:cNvPicPr>
            <a:picLocks noChangeAspect="1"/>
          </p:cNvPicPr>
          <p:nvPr/>
        </p:nvPicPr>
        <p:blipFill>
          <a:blip r:embed="rId8"/>
          <a:stretch>
            <a:fillRect/>
          </a:stretch>
        </p:blipFill>
        <p:spPr>
          <a:xfrm>
            <a:off x="781050" y="283210"/>
            <a:ext cx="1485900" cy="914400"/>
          </a:xfrm>
          <a:prstGeom prst="rect">
            <a:avLst/>
          </a:prstGeom>
        </p:spPr>
      </p:pic>
      <p:pic>
        <p:nvPicPr>
          <p:cNvPr id="11" name="图片 10" descr="1"/>
          <p:cNvPicPr>
            <a:picLocks noChangeAspect="1"/>
          </p:cNvPicPr>
          <p:nvPr/>
        </p:nvPicPr>
        <p:blipFill>
          <a:blip r:embed="rId9"/>
          <a:stretch>
            <a:fillRect/>
          </a:stretch>
        </p:blipFill>
        <p:spPr>
          <a:xfrm>
            <a:off x="7814945" y="1197610"/>
            <a:ext cx="2162175" cy="2999740"/>
          </a:xfrm>
          <a:prstGeom prst="rect">
            <a:avLst/>
          </a:prstGeom>
        </p:spPr>
      </p:pic>
      <p:pic>
        <p:nvPicPr>
          <p:cNvPr id="14" name="图片 13" descr="66997500e49fba96bd17fa5b04752ebb"/>
          <p:cNvPicPr>
            <a:picLocks noChangeAspect="1"/>
          </p:cNvPicPr>
          <p:nvPr/>
        </p:nvPicPr>
        <p:blipFill>
          <a:blip r:embed="rId10"/>
          <a:stretch>
            <a:fillRect/>
          </a:stretch>
        </p:blipFill>
        <p:spPr>
          <a:xfrm>
            <a:off x="3560445" y="-280670"/>
            <a:ext cx="6604000" cy="6792595"/>
          </a:xfrm>
          <a:prstGeom prst="rect">
            <a:avLst/>
          </a:prstGeom>
        </p:spPr>
      </p:pic>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6"/>
          <p:cNvCxnSpPr/>
          <p:nvPr/>
        </p:nvCxnSpPr>
        <p:spPr bwMode="auto">
          <a:xfrm>
            <a:off x="4362834" y="1838047"/>
            <a:ext cx="0" cy="3653726"/>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42"/>
          <p:cNvCxnSpPr/>
          <p:nvPr/>
        </p:nvCxnSpPr>
        <p:spPr bwMode="auto">
          <a:xfrm>
            <a:off x="7675786" y="1838047"/>
            <a:ext cx="0" cy="3653726"/>
          </a:xfrm>
          <a:prstGeom prst="line">
            <a:avLst/>
          </a:prstGeom>
          <a:ln w="127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9" name="图片 8" descr="C:\Users\Administrator\Desktop\c37329baa6bbf41395fd50192d966127.pngc37329baa6bbf41395fd50192d966127"/>
          <p:cNvPicPr>
            <a:picLocks noChangeAspect="1"/>
          </p:cNvPicPr>
          <p:nvPr/>
        </p:nvPicPr>
        <p:blipFill>
          <a:blip r:embed="rId3" cstate="email"/>
          <a:srcRect/>
          <a:stretch>
            <a:fillRect/>
          </a:stretch>
        </p:blipFill>
        <p:spPr>
          <a:xfrm>
            <a:off x="4953948" y="1741098"/>
            <a:ext cx="2170487" cy="1852930"/>
          </a:xfrm>
          <a:prstGeom prst="rect">
            <a:avLst/>
          </a:prstGeom>
        </p:spPr>
      </p:pic>
      <p:sp>
        <p:nvSpPr>
          <p:cNvPr id="10" name="文本框 9"/>
          <p:cNvSpPr txBox="1"/>
          <p:nvPr/>
        </p:nvSpPr>
        <p:spPr>
          <a:xfrm>
            <a:off x="5634016" y="2239323"/>
            <a:ext cx="881973" cy="1107996"/>
          </a:xfrm>
          <a:prstGeom prst="rect">
            <a:avLst/>
          </a:prstGeom>
          <a:noFill/>
        </p:spPr>
        <p:txBody>
          <a:bodyPr wrap="none" rtlCol="0">
            <a:spAutoFit/>
          </a:bodyPr>
          <a:lstStyle/>
          <a:p>
            <a:r>
              <a:rPr lang="en-US" altLang="zh-CN" sz="6600" dirty="0">
                <a:solidFill>
                  <a:schemeClr val="bg1"/>
                </a:solidFill>
                <a:cs typeface="+mn-ea"/>
                <a:sym typeface="+mn-lt"/>
              </a:rPr>
              <a:t>02</a:t>
            </a:r>
          </a:p>
        </p:txBody>
      </p:sp>
      <p:pic>
        <p:nvPicPr>
          <p:cNvPr id="11" name="图片 10" descr="C:\Users\Administrator\Desktop\c37329baa6bbf41395fd50192d966127.pngc37329baa6bbf41395fd50192d966127"/>
          <p:cNvPicPr>
            <a:picLocks noChangeAspect="1"/>
          </p:cNvPicPr>
          <p:nvPr/>
        </p:nvPicPr>
        <p:blipFill>
          <a:blip r:embed="rId3" cstate="email"/>
          <a:srcRect/>
          <a:stretch>
            <a:fillRect/>
          </a:stretch>
        </p:blipFill>
        <p:spPr>
          <a:xfrm>
            <a:off x="1640996" y="1741098"/>
            <a:ext cx="2170487" cy="1852930"/>
          </a:xfrm>
          <a:prstGeom prst="rect">
            <a:avLst/>
          </a:prstGeom>
        </p:spPr>
      </p:pic>
      <p:sp>
        <p:nvSpPr>
          <p:cNvPr id="12" name="文本框 11"/>
          <p:cNvSpPr txBox="1"/>
          <p:nvPr/>
        </p:nvSpPr>
        <p:spPr>
          <a:xfrm>
            <a:off x="2321064" y="2239323"/>
            <a:ext cx="723275" cy="1107996"/>
          </a:xfrm>
          <a:prstGeom prst="rect">
            <a:avLst/>
          </a:prstGeom>
          <a:noFill/>
        </p:spPr>
        <p:txBody>
          <a:bodyPr wrap="none" rtlCol="0">
            <a:spAutoFit/>
          </a:bodyPr>
          <a:lstStyle/>
          <a:p>
            <a:r>
              <a:rPr lang="en-US" altLang="zh-CN" sz="6600" dirty="0">
                <a:solidFill>
                  <a:schemeClr val="bg1"/>
                </a:solidFill>
                <a:cs typeface="+mn-ea"/>
                <a:sym typeface="+mn-lt"/>
              </a:rPr>
              <a:t>01</a:t>
            </a:r>
          </a:p>
        </p:txBody>
      </p:sp>
      <p:pic>
        <p:nvPicPr>
          <p:cNvPr id="14" name="图片 13" descr="C:\Users\Administrator\Desktop\c37329baa6bbf41395fd50192d966127.pngc37329baa6bbf41395fd50192d966127"/>
          <p:cNvPicPr>
            <a:picLocks noChangeAspect="1"/>
          </p:cNvPicPr>
          <p:nvPr/>
        </p:nvPicPr>
        <p:blipFill>
          <a:blip r:embed="rId3" cstate="email"/>
          <a:srcRect/>
          <a:stretch>
            <a:fillRect/>
          </a:stretch>
        </p:blipFill>
        <p:spPr>
          <a:xfrm>
            <a:off x="8266900" y="1741098"/>
            <a:ext cx="2170487" cy="1852930"/>
          </a:xfrm>
          <a:prstGeom prst="rect">
            <a:avLst/>
          </a:prstGeom>
        </p:spPr>
      </p:pic>
      <p:sp>
        <p:nvSpPr>
          <p:cNvPr id="15" name="文本框 14"/>
          <p:cNvSpPr txBox="1"/>
          <p:nvPr/>
        </p:nvSpPr>
        <p:spPr>
          <a:xfrm>
            <a:off x="8946968" y="2239323"/>
            <a:ext cx="909223" cy="1107996"/>
          </a:xfrm>
          <a:prstGeom prst="rect">
            <a:avLst/>
          </a:prstGeom>
          <a:noFill/>
        </p:spPr>
        <p:txBody>
          <a:bodyPr wrap="none" rtlCol="0">
            <a:spAutoFit/>
          </a:bodyPr>
          <a:lstStyle/>
          <a:p>
            <a:r>
              <a:rPr lang="en-US" altLang="zh-CN" sz="6600" dirty="0">
                <a:solidFill>
                  <a:schemeClr val="bg1"/>
                </a:solidFill>
                <a:cs typeface="+mn-ea"/>
                <a:sym typeface="+mn-lt"/>
              </a:rPr>
              <a:t>03</a:t>
            </a:r>
          </a:p>
        </p:txBody>
      </p:sp>
      <p:grpSp>
        <p:nvGrpSpPr>
          <p:cNvPr id="41" name="组合 40"/>
          <p:cNvGrpSpPr/>
          <p:nvPr/>
        </p:nvGrpSpPr>
        <p:grpSpPr>
          <a:xfrm>
            <a:off x="1830070" y="3957955"/>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grpSp>
        <p:nvGrpSpPr>
          <p:cNvPr id="16" name="组合 15"/>
          <p:cNvGrpSpPr/>
          <p:nvPr/>
        </p:nvGrpSpPr>
        <p:grpSpPr>
          <a:xfrm>
            <a:off x="5048250" y="3958590"/>
            <a:ext cx="1981200" cy="711835"/>
            <a:chOff x="2408" y="3190"/>
            <a:chExt cx="3120" cy="1121"/>
          </a:xfrm>
        </p:grpSpPr>
        <p:sp>
          <p:nvSpPr>
            <p:cNvPr id="17"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18"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grpSp>
        <p:nvGrpSpPr>
          <p:cNvPr id="19" name="组合 18"/>
          <p:cNvGrpSpPr/>
          <p:nvPr/>
        </p:nvGrpSpPr>
        <p:grpSpPr>
          <a:xfrm>
            <a:off x="8361680" y="3959225"/>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sp>
        <p:nvSpPr>
          <p:cNvPr id="22"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第贰部分  </a:t>
            </a:r>
            <a:r>
              <a:rPr lang="en-US" altLang="zh-CN" spc="150" dirty="0">
                <a:solidFill>
                  <a:srgbClr val="8FC320"/>
                </a:solidFill>
                <a:latin typeface="+mn-lt"/>
                <a:ea typeface="+mn-ea"/>
                <a:cs typeface="+mn-ea"/>
                <a:sym typeface="+mn-lt"/>
              </a:rPr>
              <a:t>·</a:t>
            </a:r>
          </a:p>
        </p:txBody>
      </p:sp>
      <p:pic>
        <p:nvPicPr>
          <p:cNvPr id="23" name="图片 22"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 presetClass="entr" presetSubtype="10" fill="hold"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checkerboard(across)">
                                      <p:cBhvr>
                                        <p:cTn id="48" dur="500"/>
                                        <p:tgtEl>
                                          <p:spTgt spid="41"/>
                                        </p:tgtEl>
                                      </p:cBhvr>
                                    </p:animEffect>
                                  </p:childTnLst>
                                </p:cTn>
                              </p:par>
                            </p:childTnLst>
                          </p:cTn>
                        </p:par>
                        <p:par>
                          <p:cTn id="49" fill="hold">
                            <p:stCondLst>
                              <p:cond delay="1500"/>
                            </p:stCondLst>
                            <p:childTnLst>
                              <p:par>
                                <p:cTn id="50" presetID="5" presetClass="entr" presetSubtype="10"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par>
                          <p:cTn id="53" fill="hold">
                            <p:stCondLst>
                              <p:cond delay="2000"/>
                            </p:stCondLst>
                            <p:childTnLst>
                              <p:par>
                                <p:cTn id="54" presetID="5" presetClass="entr" presetSubtype="1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checkerboard(across)">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09922" y="505460"/>
            <a:ext cx="9475858" cy="5847080"/>
            <a:chOff x="1039742" y="-121842"/>
            <a:chExt cx="9475858" cy="5846870"/>
          </a:xfrm>
        </p:grpSpPr>
        <p:pic>
          <p:nvPicPr>
            <p:cNvPr id="15" name="图片 14" descr="C:\Users\Administrator\Desktop\ed43ff8aa9c4ba27cee59fd6bad20ebe.pnged43ff8aa9c4ba27cee59fd6bad20ebe"/>
            <p:cNvPicPr>
              <a:picLocks noChangeAspect="1"/>
            </p:cNvPicPr>
            <p:nvPr/>
          </p:nvPicPr>
          <p:blipFill>
            <a:blip r:embed="rId3" cstate="email"/>
            <a:srcRect/>
            <a:stretch>
              <a:fillRect/>
            </a:stretch>
          </p:blipFill>
          <p:spPr>
            <a:xfrm>
              <a:off x="1039742" y="-121842"/>
              <a:ext cx="5845810" cy="5846870"/>
            </a:xfrm>
            <a:prstGeom prst="rect">
              <a:avLst/>
            </a:prstGeom>
          </p:spPr>
        </p:pic>
        <p:sp>
          <p:nvSpPr>
            <p:cNvPr id="9" name="文本框 8"/>
            <p:cNvSpPr txBox="1"/>
            <p:nvPr/>
          </p:nvSpPr>
          <p:spPr>
            <a:xfrm>
              <a:off x="7119585" y="2154949"/>
              <a:ext cx="3396015" cy="461665"/>
            </a:xfrm>
            <a:prstGeom prst="rect">
              <a:avLst/>
            </a:prstGeom>
            <a:noFill/>
          </p:spPr>
          <p:txBody>
            <a:bodyPr wrap="square" rtlCol="0">
              <a:spAutoFit/>
            </a:bodyPr>
            <a:lstStyle/>
            <a:p>
              <a:r>
                <a:rPr lang="zh-CN" altLang="en-US" sz="2400" spc="600" dirty="0">
                  <a:solidFill>
                    <a:schemeClr val="tx1">
                      <a:lumMod val="75000"/>
                      <a:lumOff val="25000"/>
                    </a:schemeClr>
                  </a:solidFill>
                  <a:cs typeface="+mn-ea"/>
                  <a:sym typeface="+mn-lt"/>
                </a:rPr>
                <a:t>输入你的文字内容</a:t>
              </a:r>
            </a:p>
          </p:txBody>
        </p:sp>
        <p:grpSp>
          <p:nvGrpSpPr>
            <p:cNvPr id="10" name="组合 9"/>
            <p:cNvGrpSpPr/>
            <p:nvPr/>
          </p:nvGrpSpPr>
          <p:grpSpPr>
            <a:xfrm>
              <a:off x="6706235" y="2990403"/>
              <a:ext cx="3648710" cy="2194459"/>
              <a:chOff x="6645275" y="2129369"/>
              <a:chExt cx="3648710" cy="2194459"/>
            </a:xfrm>
          </p:grpSpPr>
          <p:sp>
            <p:nvSpPr>
              <p:cNvPr id="11" name="矩形 10"/>
              <p:cNvSpPr/>
              <p:nvPr/>
            </p:nvSpPr>
            <p:spPr>
              <a:xfrm>
                <a:off x="7438179" y="2129369"/>
                <a:ext cx="2855806" cy="794420"/>
              </a:xfrm>
              <a:prstGeom prst="rect">
                <a:avLst/>
              </a:prstGeom>
            </p:spPr>
            <p:txBody>
              <a:bodyPr wrap="square">
                <a:spAutoFit/>
              </a:bodyPr>
              <a:lstStyle/>
              <a:p>
                <a:pPr>
                  <a:lnSpc>
                    <a:spcPct val="150000"/>
                  </a:lnSpc>
                </a:pPr>
                <a:r>
                  <a:rPr lang="zh-CN" altLang="en-US" sz="1600" dirty="0">
                    <a:cs typeface="+mn-ea"/>
                    <a:sym typeface="+mn-lt"/>
                  </a:rPr>
                  <a:t>点击这里输入您的文字，您可以对字体及其格式做一定调整。</a:t>
                </a:r>
              </a:p>
            </p:txBody>
          </p:sp>
          <p:sp>
            <p:nvSpPr>
              <p:cNvPr id="12" name="矩形 11"/>
              <p:cNvSpPr/>
              <p:nvPr/>
            </p:nvSpPr>
            <p:spPr>
              <a:xfrm>
                <a:off x="7438178" y="3529408"/>
                <a:ext cx="2855806" cy="794420"/>
              </a:xfrm>
              <a:prstGeom prst="rect">
                <a:avLst/>
              </a:prstGeom>
            </p:spPr>
            <p:txBody>
              <a:bodyPr wrap="square">
                <a:spAutoFit/>
              </a:bodyPr>
              <a:lstStyle/>
              <a:p>
                <a:pPr>
                  <a:lnSpc>
                    <a:spcPct val="150000"/>
                  </a:lnSpc>
                </a:pPr>
                <a:r>
                  <a:rPr lang="zh-CN" altLang="en-US" sz="1600" dirty="0">
                    <a:cs typeface="+mn-ea"/>
                    <a:sym typeface="+mn-lt"/>
                  </a:rPr>
                  <a:t>点击这里输入您的文字，您可以对字体及其格式做一定调整。</a:t>
                </a:r>
              </a:p>
            </p:txBody>
          </p:sp>
          <p:sp>
            <p:nvSpPr>
              <p:cNvPr id="13" name="矩形 12"/>
              <p:cNvSpPr/>
              <p:nvPr/>
            </p:nvSpPr>
            <p:spPr>
              <a:xfrm>
                <a:off x="6645275" y="2509307"/>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645275" y="3908711"/>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6"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第贰部分  </a:t>
            </a:r>
            <a:r>
              <a:rPr lang="en-US" altLang="zh-CN" spc="150" dirty="0">
                <a:solidFill>
                  <a:srgbClr val="8FC320"/>
                </a:solidFill>
                <a:latin typeface="+mn-lt"/>
                <a:ea typeface="+mn-ea"/>
                <a:cs typeface="+mn-ea"/>
                <a:sym typeface="+mn-lt"/>
              </a:rPr>
              <a:t>·</a:t>
            </a:r>
          </a:p>
        </p:txBody>
      </p:sp>
      <p:pic>
        <p:nvPicPr>
          <p:cNvPr id="17" name="图片 16"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29207" y="514511"/>
            <a:ext cx="9522003" cy="5789295"/>
            <a:chOff x="1501597" y="1431"/>
            <a:chExt cx="9522003" cy="5789295"/>
          </a:xfrm>
        </p:grpSpPr>
        <p:grpSp>
          <p:nvGrpSpPr>
            <p:cNvPr id="3" name="组合 2"/>
            <p:cNvGrpSpPr/>
            <p:nvPr/>
          </p:nvGrpSpPr>
          <p:grpSpPr>
            <a:xfrm>
              <a:off x="1501597" y="1431"/>
              <a:ext cx="3421380" cy="5789295"/>
              <a:chOff x="6916877" y="1431"/>
              <a:chExt cx="3421380" cy="5789295"/>
            </a:xfrm>
          </p:grpSpPr>
          <p:pic>
            <p:nvPicPr>
              <p:cNvPr id="21" name="图片 20" descr="C:\Users\Administrator\Desktop\819ead26b4516a771b64eb35a8d4a905.png819ead26b4516a771b64eb35a8d4a905"/>
              <p:cNvPicPr>
                <a:picLocks noChangeAspect="1"/>
              </p:cNvPicPr>
              <p:nvPr/>
            </p:nvPicPr>
            <p:blipFill>
              <a:blip r:embed="rId3" cstate="email"/>
              <a:srcRect/>
              <a:stretch>
                <a:fillRect/>
              </a:stretch>
            </p:blipFill>
            <p:spPr>
              <a:xfrm>
                <a:off x="6916877" y="1431"/>
                <a:ext cx="3421380" cy="3421380"/>
              </a:xfrm>
              <a:prstGeom prst="rect">
                <a:avLst/>
              </a:prstGeom>
            </p:spPr>
          </p:pic>
          <p:pic>
            <p:nvPicPr>
              <p:cNvPr id="19" name="图片 18" descr="C:\Users\Administrator\Desktop\7e8069d5f7af158fa91992e65a17e685.png7e8069d5f7af158fa91992e65a17e685"/>
              <p:cNvPicPr>
                <a:picLocks noChangeAspect="1"/>
              </p:cNvPicPr>
              <p:nvPr/>
            </p:nvPicPr>
            <p:blipFill>
              <a:blip r:embed="rId4" cstate="email"/>
              <a:srcRect/>
              <a:stretch>
                <a:fillRect/>
              </a:stretch>
            </p:blipFill>
            <p:spPr>
              <a:xfrm>
                <a:off x="7465517" y="3135156"/>
                <a:ext cx="2655570" cy="2655570"/>
              </a:xfrm>
              <a:prstGeom prst="rect">
                <a:avLst/>
              </a:prstGeom>
            </p:spPr>
          </p:pic>
        </p:grpSp>
        <p:grpSp>
          <p:nvGrpSpPr>
            <p:cNvPr id="7" name="组合 6"/>
            <p:cNvGrpSpPr/>
            <p:nvPr/>
          </p:nvGrpSpPr>
          <p:grpSpPr>
            <a:xfrm>
              <a:off x="6292427" y="785913"/>
              <a:ext cx="4731173" cy="4785157"/>
              <a:chOff x="6251787" y="775259"/>
              <a:chExt cx="4731173" cy="4785157"/>
            </a:xfrm>
          </p:grpSpPr>
          <p:sp>
            <p:nvSpPr>
              <p:cNvPr id="8" name="矩形 7"/>
              <p:cNvSpPr/>
              <p:nvPr/>
            </p:nvSpPr>
            <p:spPr>
              <a:xfrm>
                <a:off x="6847841" y="775259"/>
                <a:ext cx="4135119" cy="794448"/>
              </a:xfrm>
              <a:prstGeom prst="rect">
                <a:avLst/>
              </a:prstGeom>
            </p:spPr>
            <p:txBody>
              <a:bodyPr wrap="square">
                <a:spAutoFit/>
              </a:bodyPr>
              <a:lstStyle/>
              <a:p>
                <a:pPr>
                  <a:lnSpc>
                    <a:spcPct val="150000"/>
                  </a:lnSpc>
                </a:pPr>
                <a:r>
                  <a:rPr lang="zh-CN" altLang="en-US" sz="1600" dirty="0">
                    <a:cs typeface="+mn-ea"/>
                    <a:sym typeface="+mn-lt"/>
                  </a:rPr>
                  <a:t>点击这里输入您的文字内容，您可以对字体及其格式做一定调整。点击这里输入。</a:t>
                </a:r>
              </a:p>
            </p:txBody>
          </p:sp>
          <p:sp>
            <p:nvSpPr>
              <p:cNvPr id="9" name="矩形 8"/>
              <p:cNvSpPr/>
              <p:nvPr/>
            </p:nvSpPr>
            <p:spPr>
              <a:xfrm>
                <a:off x="6847840" y="2869991"/>
                <a:ext cx="4135119" cy="794448"/>
              </a:xfrm>
              <a:prstGeom prst="rect">
                <a:avLst/>
              </a:prstGeom>
            </p:spPr>
            <p:txBody>
              <a:bodyPr wrap="square">
                <a:spAutoFit/>
              </a:bodyPr>
              <a:lstStyle/>
              <a:p>
                <a:pPr>
                  <a:lnSpc>
                    <a:spcPct val="150000"/>
                  </a:lnSpc>
                </a:pPr>
                <a:r>
                  <a:rPr lang="zh-CN" altLang="en-US" sz="1600" dirty="0">
                    <a:cs typeface="+mn-ea"/>
                    <a:sym typeface="+mn-lt"/>
                  </a:rPr>
                  <a:t>点击这里输入您的文字内容，您可以对字体及其格式做一定调整。点击这里输入。</a:t>
                </a:r>
              </a:p>
            </p:txBody>
          </p:sp>
          <p:sp>
            <p:nvSpPr>
              <p:cNvPr id="10" name="矩形 9"/>
              <p:cNvSpPr/>
              <p:nvPr/>
            </p:nvSpPr>
            <p:spPr>
              <a:xfrm>
                <a:off x="6847840" y="4765968"/>
                <a:ext cx="4135119" cy="794448"/>
              </a:xfrm>
              <a:prstGeom prst="rect">
                <a:avLst/>
              </a:prstGeom>
            </p:spPr>
            <p:txBody>
              <a:bodyPr wrap="square">
                <a:spAutoFit/>
              </a:bodyPr>
              <a:lstStyle/>
              <a:p>
                <a:pPr>
                  <a:lnSpc>
                    <a:spcPct val="150000"/>
                  </a:lnSpc>
                </a:pPr>
                <a:r>
                  <a:rPr lang="zh-CN" altLang="en-US" sz="1600" dirty="0">
                    <a:cs typeface="+mn-ea"/>
                    <a:sym typeface="+mn-lt"/>
                  </a:rPr>
                  <a:t>点击这里输入您的文字内容，您可以对字体及其格式做一定调整。点击这里输入。</a:t>
                </a:r>
              </a:p>
            </p:txBody>
          </p:sp>
          <p:sp>
            <p:nvSpPr>
              <p:cNvPr id="11" name="矩形 10"/>
              <p:cNvSpPr/>
              <p:nvPr/>
            </p:nvSpPr>
            <p:spPr>
              <a:xfrm>
                <a:off x="6251787" y="1155197"/>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251787" y="3225799"/>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p:nvSpPr>
            <p:spPr>
              <a:xfrm>
                <a:off x="6251787" y="5145906"/>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14"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第贰部分  </a:t>
            </a:r>
            <a:r>
              <a:rPr lang="en-US" altLang="zh-CN" spc="150" dirty="0">
                <a:solidFill>
                  <a:srgbClr val="8FC320"/>
                </a:solidFill>
                <a:latin typeface="+mn-lt"/>
                <a:ea typeface="+mn-ea"/>
                <a:cs typeface="+mn-ea"/>
                <a:sym typeface="+mn-lt"/>
              </a:rPr>
              <a:t>·</a:t>
            </a:r>
          </a:p>
        </p:txBody>
      </p:sp>
      <p:pic>
        <p:nvPicPr>
          <p:cNvPr id="15" name="图片 14" descr="1"/>
          <p:cNvPicPr>
            <a:picLocks noChangeAspect="1"/>
          </p:cNvPicPr>
          <p:nvPr/>
        </p:nvPicPr>
        <p:blipFill>
          <a:blip r:embed="rId5"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层 21 副本 3"/>
          <p:cNvPicPr>
            <a:picLocks noChangeAspect="1"/>
          </p:cNvPicPr>
          <p:nvPr/>
        </p:nvPicPr>
        <p:blipFill>
          <a:blip r:embed="rId4"/>
          <a:stretch>
            <a:fillRect/>
          </a:stretch>
        </p:blipFill>
        <p:spPr>
          <a:xfrm>
            <a:off x="9711690" y="1049020"/>
            <a:ext cx="2466975" cy="5857240"/>
          </a:xfrm>
          <a:prstGeom prst="rect">
            <a:avLst/>
          </a:prstGeom>
        </p:spPr>
      </p:pic>
      <p:pic>
        <p:nvPicPr>
          <p:cNvPr id="11" name="图片 10" descr="图层 21 副本 6"/>
          <p:cNvPicPr>
            <a:picLocks noChangeAspect="1"/>
          </p:cNvPicPr>
          <p:nvPr/>
        </p:nvPicPr>
        <p:blipFill>
          <a:blip r:embed="rId5"/>
          <a:stretch>
            <a:fillRect/>
          </a:stretch>
        </p:blipFill>
        <p:spPr>
          <a:xfrm>
            <a:off x="5715" y="866775"/>
            <a:ext cx="2505075" cy="5866765"/>
          </a:xfrm>
          <a:prstGeom prst="rect">
            <a:avLst/>
          </a:prstGeom>
        </p:spPr>
      </p:pic>
      <p:pic>
        <p:nvPicPr>
          <p:cNvPr id="12" name="图片 11" descr="图层 24"/>
          <p:cNvPicPr>
            <a:picLocks noChangeAspect="1"/>
          </p:cNvPicPr>
          <p:nvPr/>
        </p:nvPicPr>
        <p:blipFill>
          <a:blip r:embed="rId6"/>
          <a:stretch>
            <a:fillRect/>
          </a:stretch>
        </p:blipFill>
        <p:spPr>
          <a:xfrm>
            <a:off x="4465320" y="1525905"/>
            <a:ext cx="2942590" cy="2647315"/>
          </a:xfrm>
          <a:prstGeom prst="rect">
            <a:avLst/>
          </a:prstGeom>
        </p:spPr>
      </p:pic>
      <p:sp>
        <p:nvSpPr>
          <p:cNvPr id="13" name="文本框 12"/>
          <p:cNvSpPr txBox="1"/>
          <p:nvPr/>
        </p:nvSpPr>
        <p:spPr>
          <a:xfrm>
            <a:off x="5622068" y="2157725"/>
            <a:ext cx="628650" cy="1383665"/>
          </a:xfrm>
          <a:prstGeom prst="rect">
            <a:avLst/>
          </a:prstGeom>
          <a:noFill/>
        </p:spPr>
        <p:txBody>
          <a:bodyPr wrap="square" rtlCol="0">
            <a:spAutoFit/>
          </a:bodyPr>
          <a:lstStyle/>
          <a:p>
            <a:pPr algn="l"/>
            <a:r>
              <a:rPr lang="zh-CN" altLang="en-US" sz="2800" b="1" dirty="0">
                <a:solidFill>
                  <a:schemeClr val="tx1">
                    <a:lumMod val="85000"/>
                    <a:lumOff val="15000"/>
                  </a:schemeClr>
                </a:solidFill>
                <a:cs typeface="+mn-ea"/>
                <a:sym typeface="+mn-lt"/>
              </a:rPr>
              <a:t>第叁章</a:t>
            </a:r>
          </a:p>
        </p:txBody>
      </p:sp>
      <p:sp>
        <p:nvSpPr>
          <p:cNvPr id="14" name="文本框 13"/>
          <p:cNvSpPr txBox="1"/>
          <p:nvPr/>
        </p:nvSpPr>
        <p:spPr>
          <a:xfrm>
            <a:off x="4614120" y="5042139"/>
            <a:ext cx="3164840" cy="993775"/>
          </a:xfrm>
          <a:prstGeom prst="rect">
            <a:avLst/>
          </a:prstGeom>
          <a:noFill/>
        </p:spPr>
        <p:txBody>
          <a:bodyPr wrap="none" rtlCol="0">
            <a:spAutoFit/>
          </a:bodyPr>
          <a:lstStyle/>
          <a:p>
            <a:pPr algn="ctr"/>
            <a:r>
              <a:rPr lang="zh-CN" altLang="en-US" sz="5865">
                <a:solidFill>
                  <a:srgbClr val="2A7C34"/>
                </a:solidFill>
                <a:cs typeface="+mn-ea"/>
                <a:sym typeface="+mn-lt"/>
              </a:rPr>
              <a:t>输入标题</a:t>
            </a:r>
          </a:p>
        </p:txBody>
      </p:sp>
      <p:cxnSp>
        <p:nvCxnSpPr>
          <p:cNvPr id="15" name="直接连接符 14"/>
          <p:cNvCxnSpPr/>
          <p:nvPr/>
        </p:nvCxnSpPr>
        <p:spPr>
          <a:xfrm>
            <a:off x="5339080" y="4599305"/>
            <a:ext cx="1513840" cy="2540"/>
          </a:xfrm>
          <a:prstGeom prst="line">
            <a:avLst/>
          </a:prstGeom>
          <a:ln w="19050">
            <a:solidFill>
              <a:srgbClr val="8FC32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500"/>
                            </p:stCondLst>
                            <p:childTnLst>
                              <p:par>
                                <p:cTn id="16" presetID="50"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3"/>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Administrator\Desktop\af525f044e78ea85d170cbbb447c547b.pngaf525f044e78ea85d170cbbb447c547b"/>
          <p:cNvPicPr>
            <a:picLocks noChangeAspect="1" noChangeArrowheads="1"/>
          </p:cNvPicPr>
          <p:nvPr/>
        </p:nvPicPr>
        <p:blipFill>
          <a:blip r:embed="rId3" cstate="email"/>
          <a:srcRect/>
          <a:stretch>
            <a:fillRect/>
          </a:stretch>
        </p:blipFill>
        <p:spPr bwMode="auto">
          <a:xfrm>
            <a:off x="3667760" y="1815465"/>
            <a:ext cx="4817745" cy="2766060"/>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组合 40"/>
          <p:cNvGrpSpPr/>
          <p:nvPr/>
        </p:nvGrpSpPr>
        <p:grpSpPr>
          <a:xfrm>
            <a:off x="1777365" y="2414905"/>
            <a:ext cx="1981200" cy="711835"/>
            <a:chOff x="2408" y="3190"/>
            <a:chExt cx="3120" cy="1121"/>
          </a:xfrm>
        </p:grpSpPr>
        <p:sp>
          <p:nvSpPr>
            <p:cNvPr id="42"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43"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grpSp>
        <p:nvGrpSpPr>
          <p:cNvPr id="5" name="组合 4"/>
          <p:cNvGrpSpPr/>
          <p:nvPr/>
        </p:nvGrpSpPr>
        <p:grpSpPr>
          <a:xfrm>
            <a:off x="5498465" y="5207635"/>
            <a:ext cx="1981200" cy="711835"/>
            <a:chOff x="2408" y="3190"/>
            <a:chExt cx="3120" cy="1121"/>
          </a:xfrm>
        </p:grpSpPr>
        <p:sp>
          <p:nvSpPr>
            <p:cNvPr id="6"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7"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grpSp>
        <p:nvGrpSpPr>
          <p:cNvPr id="9" name="组合 8"/>
          <p:cNvGrpSpPr/>
          <p:nvPr/>
        </p:nvGrpSpPr>
        <p:grpSpPr>
          <a:xfrm>
            <a:off x="8700135" y="2414905"/>
            <a:ext cx="1981200" cy="711835"/>
            <a:chOff x="2408" y="3190"/>
            <a:chExt cx="3120" cy="1121"/>
          </a:xfrm>
        </p:grpSpPr>
        <p:sp>
          <p:nvSpPr>
            <p:cNvPr id="1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12"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sp>
        <p:nvSpPr>
          <p:cNvPr id="13"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第叁部分  </a:t>
            </a:r>
            <a:r>
              <a:rPr lang="en-US" altLang="zh-CN" spc="150" dirty="0">
                <a:solidFill>
                  <a:srgbClr val="8FC320"/>
                </a:solidFill>
                <a:latin typeface="+mn-lt"/>
                <a:ea typeface="+mn-ea"/>
                <a:cs typeface="+mn-ea"/>
                <a:sym typeface="+mn-lt"/>
              </a:rPr>
              <a:t>·</a:t>
            </a:r>
          </a:p>
        </p:txBody>
      </p:sp>
      <p:pic>
        <p:nvPicPr>
          <p:cNvPr id="14" name="图片 13"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heckerboard(across)">
                                      <p:cBhvr>
                                        <p:cTn id="7" dur="500"/>
                                        <p:tgtEl>
                                          <p:spTgt spid="41"/>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Administrator\Desktop\8dcf09461315c420d843cb2d5cc595e6.png8dcf09461315c420d843cb2d5cc595e6"/>
          <p:cNvPicPr>
            <a:picLocks noChangeAspect="1" noChangeArrowheads="1"/>
          </p:cNvPicPr>
          <p:nvPr/>
        </p:nvPicPr>
        <p:blipFill>
          <a:blip r:embed="rId3" cstate="email"/>
          <a:srcRect/>
          <a:stretch>
            <a:fillRect/>
          </a:stretch>
        </p:blipFill>
        <p:spPr bwMode="auto">
          <a:xfrm>
            <a:off x="4090670" y="1977390"/>
            <a:ext cx="4759325" cy="2914015"/>
          </a:xfrm>
          <a:prstGeom prst="round2DiagRect">
            <a:avLst>
              <a:gd name="adj1" fmla="val 16667"/>
              <a:gd name="adj2" fmla="val 0"/>
            </a:avLst>
          </a:prstGeom>
          <a:ln w="28575" cap="sq">
            <a:no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38" name="组合 37"/>
          <p:cNvGrpSpPr/>
          <p:nvPr/>
        </p:nvGrpSpPr>
        <p:grpSpPr>
          <a:xfrm>
            <a:off x="1409065" y="3223895"/>
            <a:ext cx="1981200" cy="711835"/>
            <a:chOff x="2408" y="3190"/>
            <a:chExt cx="3120" cy="1121"/>
          </a:xfrm>
        </p:grpSpPr>
        <p:sp>
          <p:nvSpPr>
            <p:cNvPr id="39"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40"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grpSp>
        <p:nvGrpSpPr>
          <p:cNvPr id="16" name="组合 15"/>
          <p:cNvGrpSpPr/>
          <p:nvPr/>
        </p:nvGrpSpPr>
        <p:grpSpPr>
          <a:xfrm>
            <a:off x="9085580" y="3223895"/>
            <a:ext cx="1981200" cy="711835"/>
            <a:chOff x="2408" y="3190"/>
            <a:chExt cx="3120" cy="1121"/>
          </a:xfrm>
        </p:grpSpPr>
        <p:sp>
          <p:nvSpPr>
            <p:cNvPr id="20" name="TextBox 45"/>
            <p:cNvSpPr txBox="1"/>
            <p:nvPr/>
          </p:nvSpPr>
          <p:spPr>
            <a:xfrm>
              <a:off x="2408" y="3190"/>
              <a:ext cx="3120" cy="663"/>
            </a:xfrm>
            <a:prstGeom prst="rect">
              <a:avLst/>
            </a:prstGeom>
          </p:spPr>
          <p:txBody>
            <a:bodyPr vert="horz" wrap="none" lIns="0" tIns="0" rIns="0" bIns="0" anchor="b" anchorCtr="1">
              <a:normAutofit/>
            </a:bodyPr>
            <a:lstStyle/>
            <a:p>
              <a:pPr algn="ctr"/>
              <a:r>
                <a:rPr lang="zh-CN" altLang="en-US" sz="2000" b="1" kern="900" dirty="0">
                  <a:solidFill>
                    <a:schemeClr val="tx1">
                      <a:lumMod val="50000"/>
                      <a:lumOff val="50000"/>
                    </a:schemeClr>
                  </a:solidFill>
                  <a:cs typeface="+mn-ea"/>
                  <a:sym typeface="+mn-lt"/>
                </a:rPr>
                <a:t>标题文本预设</a:t>
              </a:r>
            </a:p>
          </p:txBody>
        </p:sp>
        <p:sp>
          <p:nvSpPr>
            <p:cNvPr id="21" name="TextBox 46"/>
            <p:cNvSpPr txBox="1"/>
            <p:nvPr/>
          </p:nvSpPr>
          <p:spPr>
            <a:xfrm>
              <a:off x="2408" y="3853"/>
              <a:ext cx="2977" cy="459"/>
            </a:xfrm>
            <a:prstGeom prst="rect">
              <a:avLst/>
            </a:prstGeom>
          </p:spPr>
          <p:txBody>
            <a:bodyPr vert="horz" wrap="square" lIns="0" tIns="0" rIns="0" bIns="0" anchor="t" anchorCtr="1">
              <a:noAutofit/>
            </a:bodyPr>
            <a:lstStyle/>
            <a:p>
              <a:pPr lvl="0" algn="ctr">
                <a:lnSpc>
                  <a:spcPct val="120000"/>
                </a:lnSpc>
              </a:pPr>
              <a:r>
                <a:rPr lang="zh-CN" altLang="en-US" sz="1200">
                  <a:solidFill>
                    <a:schemeClr val="dk1">
                      <a:lumMod val="100000"/>
                    </a:schemeClr>
                  </a:solidFill>
                  <a:cs typeface="+mn-ea"/>
                  <a:sym typeface="+mn-lt"/>
                </a:rPr>
                <a:t>此部分内容作为文字排版占位显示</a:t>
              </a:r>
              <a:br>
                <a:rPr lang="zh-CN" altLang="en-US" sz="1200">
                  <a:solidFill>
                    <a:schemeClr val="dk1">
                      <a:lumMod val="100000"/>
                    </a:schemeClr>
                  </a:solidFill>
                  <a:cs typeface="+mn-ea"/>
                  <a:sym typeface="+mn-lt"/>
                </a:rPr>
              </a:br>
              <a:r>
                <a:rPr lang="zh-CN" altLang="en-US" sz="1200">
                  <a:solidFill>
                    <a:schemeClr val="dk1">
                      <a:lumMod val="100000"/>
                    </a:schemeClr>
                  </a:solidFill>
                  <a:cs typeface="+mn-ea"/>
                  <a:sym typeface="+mn-lt"/>
                </a:rPr>
                <a:t>（建议使用主题字体）</a:t>
              </a:r>
            </a:p>
          </p:txBody>
        </p:sp>
      </p:grpSp>
      <p:sp>
        <p:nvSpPr>
          <p:cNvPr id="9"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第叁部分  </a:t>
            </a:r>
            <a:r>
              <a:rPr lang="en-US" altLang="zh-CN" spc="150" dirty="0">
                <a:solidFill>
                  <a:srgbClr val="8FC320"/>
                </a:solidFill>
                <a:latin typeface="+mn-lt"/>
                <a:ea typeface="+mn-ea"/>
                <a:cs typeface="+mn-ea"/>
                <a:sym typeface="+mn-lt"/>
              </a:rPr>
              <a:t>·</a:t>
            </a:r>
          </a:p>
        </p:txBody>
      </p:sp>
      <p:pic>
        <p:nvPicPr>
          <p:cNvPr id="10" name="图片 9"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heckerboard(across)">
                                      <p:cBhvr>
                                        <p:cTn id="11" dur="500"/>
                                        <p:tgtEl>
                                          <p:spTgt spid="38"/>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6940656" y="3569911"/>
            <a:ext cx="890905" cy="635"/>
          </a:xfrm>
          <a:prstGeom prst="line">
            <a:avLst/>
          </a:prstGeom>
          <a:ln w="12700">
            <a:solidFill>
              <a:schemeClr val="tx1">
                <a:lumMod val="65000"/>
                <a:lumOff val="35000"/>
              </a:schemeClr>
            </a:solidFill>
            <a:prstDash val="sys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6901815" y="3814445"/>
            <a:ext cx="5106670" cy="989330"/>
          </a:xfrm>
          <a:prstGeom prst="rect">
            <a:avLst/>
          </a:prstGeom>
        </p:spPr>
        <p:txBody>
          <a:bodyPr wrap="square" lIns="0" tIns="0" rIns="0" bIns="0">
            <a:noAutofit/>
          </a:bodyPr>
          <a:lstStyle/>
          <a:p>
            <a:pPr>
              <a:lnSpc>
                <a:spcPct val="120000"/>
              </a:lnSpc>
            </a:pPr>
            <a:r>
              <a:rPr lang="zh-CN" altLang="en-US" sz="1400">
                <a:solidFill>
                  <a:schemeClr val="dk1">
                    <a:lumMod val="100000"/>
                  </a:schemeClr>
                </a:solidFill>
                <a:effectLst/>
                <a:cs typeface="+mn-ea"/>
                <a:sym typeface="+mn-lt"/>
              </a:rPr>
              <a:t>此部分内容作为文字排版占位显示（建议使用主题字体）</a:t>
            </a:r>
            <a:br>
              <a:rPr lang="zh-CN" altLang="en-US" sz="1400">
                <a:solidFill>
                  <a:schemeClr val="dk1">
                    <a:lumMod val="100000"/>
                  </a:schemeClr>
                </a:solidFill>
                <a:effectLst/>
                <a:cs typeface="+mn-ea"/>
                <a:sym typeface="+mn-lt"/>
              </a:rPr>
            </a:br>
            <a:r>
              <a:rPr lang="zh-CN" altLang="en-US" sz="1400">
                <a:solidFill>
                  <a:schemeClr val="dk1">
                    <a:lumMod val="100000"/>
                  </a:schemeClr>
                </a:solidFill>
                <a:effectLst/>
                <a:cs typeface="+mn-ea"/>
                <a:sym typeface="+mn-lt"/>
              </a:rPr>
              <a:t>如需更改请在（设置形状格式）菜单下（文本选项）中调整</a:t>
            </a:r>
          </a:p>
        </p:txBody>
      </p:sp>
      <p:sp>
        <p:nvSpPr>
          <p:cNvPr id="16" name="文本框 16"/>
          <p:cNvSpPr txBox="1"/>
          <p:nvPr/>
        </p:nvSpPr>
        <p:spPr>
          <a:xfrm>
            <a:off x="6940550" y="2842895"/>
            <a:ext cx="3713480" cy="336550"/>
          </a:xfrm>
          <a:prstGeom prst="rect">
            <a:avLst/>
          </a:prstGeom>
          <a:noFill/>
        </p:spPr>
        <p:txBody>
          <a:bodyPr wrap="square" lIns="0" tIns="0" rIns="0" bIns="0">
            <a:noAutofit/>
          </a:bodyPr>
          <a:lstStyle/>
          <a:p>
            <a:pPr>
              <a:lnSpc>
                <a:spcPct val="120000"/>
              </a:lnSpc>
            </a:pPr>
            <a:r>
              <a:rPr lang="zh-CN" altLang="en-US" sz="1400">
                <a:solidFill>
                  <a:schemeClr val="dk1">
                    <a:lumMod val="100000"/>
                  </a:schemeClr>
                </a:solidFill>
                <a:cs typeface="+mn-ea"/>
                <a:sym typeface="+mn-lt"/>
              </a:rPr>
              <a:t>此部分内容作为文字排版占位显示（建议使用主题字体）</a:t>
            </a:r>
          </a:p>
        </p:txBody>
      </p:sp>
      <p:sp>
        <p:nvSpPr>
          <p:cNvPr id="17" name="文本框 17"/>
          <p:cNvSpPr txBox="1"/>
          <p:nvPr/>
        </p:nvSpPr>
        <p:spPr>
          <a:xfrm>
            <a:off x="6940656" y="2385035"/>
            <a:ext cx="2789230" cy="276999"/>
          </a:xfrm>
          <a:prstGeom prst="rect">
            <a:avLst/>
          </a:prstGeom>
          <a:noFill/>
        </p:spPr>
        <p:txBody>
          <a:bodyPr wrap="none" lIns="0" tIns="0" rIns="0" bIns="0">
            <a:noAutofit/>
          </a:bodyPr>
          <a:lstStyle/>
          <a:p>
            <a:r>
              <a:rPr lang="zh-CN" altLang="en-US" sz="2400" b="1">
                <a:solidFill>
                  <a:schemeClr val="tx1">
                    <a:lumMod val="50000"/>
                    <a:lumOff val="50000"/>
                  </a:schemeClr>
                </a:solidFill>
                <a:cs typeface="+mn-ea"/>
                <a:sym typeface="+mn-lt"/>
              </a:rPr>
              <a:t>输入标题</a:t>
            </a:r>
          </a:p>
        </p:txBody>
      </p:sp>
      <p:pic>
        <p:nvPicPr>
          <p:cNvPr id="2" name="图片 1" descr="C:\Users\Administrator\Desktop\65f65cbe642d3e3b29d5082e0e62e44d.png65f65cbe642d3e3b29d5082e0e62e44d"/>
          <p:cNvPicPr>
            <a:picLocks noChangeAspect="1"/>
          </p:cNvPicPr>
          <p:nvPr/>
        </p:nvPicPr>
        <p:blipFill>
          <a:blip r:embed="rId3" cstate="email"/>
          <a:srcRect/>
          <a:stretch>
            <a:fillRect/>
          </a:stretch>
        </p:blipFill>
        <p:spPr>
          <a:xfrm>
            <a:off x="1303020" y="-62230"/>
            <a:ext cx="5028565" cy="6146800"/>
          </a:xfrm>
          <a:prstGeom prst="rect">
            <a:avLst/>
          </a:prstGeom>
        </p:spPr>
      </p:pic>
      <p:sp>
        <p:nvSpPr>
          <p:cNvPr id="7"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第叁部分  </a:t>
            </a:r>
            <a:r>
              <a:rPr lang="en-US" altLang="zh-CN" spc="150" dirty="0">
                <a:solidFill>
                  <a:srgbClr val="8FC320"/>
                </a:solidFill>
                <a:latin typeface="+mn-lt"/>
                <a:ea typeface="+mn-ea"/>
                <a:cs typeface="+mn-ea"/>
                <a:sym typeface="+mn-lt"/>
              </a:rPr>
              <a:t>·</a:t>
            </a:r>
          </a:p>
        </p:txBody>
      </p:sp>
      <p:pic>
        <p:nvPicPr>
          <p:cNvPr id="8" name="图片 7"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fill="hold" nodeType="tmRoot">
          <p:childTnLst>
            <p:seq concurrent="1"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43528" y="1889760"/>
            <a:ext cx="10826431" cy="4013200"/>
            <a:chOff x="753688" y="1696720"/>
            <a:chExt cx="10826431" cy="4013200"/>
          </a:xfrm>
        </p:grpSpPr>
        <p:grpSp>
          <p:nvGrpSpPr>
            <p:cNvPr id="8" name="组合 7"/>
            <p:cNvGrpSpPr/>
            <p:nvPr/>
          </p:nvGrpSpPr>
          <p:grpSpPr>
            <a:xfrm>
              <a:off x="4084320" y="1696720"/>
              <a:ext cx="4023360" cy="4013200"/>
              <a:chOff x="3728720" y="1696720"/>
              <a:chExt cx="4023360" cy="4013200"/>
            </a:xfrm>
          </p:grpSpPr>
          <p:sp useBgFill="1">
            <p:nvSpPr>
              <p:cNvPr id="25" name="对角圆角矩形 24"/>
              <p:cNvSpPr/>
              <p:nvPr/>
            </p:nvSpPr>
            <p:spPr>
              <a:xfrm rot="16200000">
                <a:off x="5842000" y="1696720"/>
                <a:ext cx="1910080" cy="191008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useBgFill="1">
            <p:nvSpPr>
              <p:cNvPr id="26" name="对角圆角矩形 25"/>
              <p:cNvSpPr/>
              <p:nvPr/>
            </p:nvSpPr>
            <p:spPr>
              <a:xfrm rot="16200000">
                <a:off x="3728720" y="3799840"/>
                <a:ext cx="1910080" cy="1910080"/>
              </a:xfrm>
              <a:prstGeom prst="round2Diag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1" name="组合 10"/>
            <p:cNvGrpSpPr/>
            <p:nvPr/>
          </p:nvGrpSpPr>
          <p:grpSpPr>
            <a:xfrm>
              <a:off x="753688" y="1913095"/>
              <a:ext cx="3149608" cy="1418401"/>
              <a:chOff x="601507" y="1839910"/>
              <a:chExt cx="3149608" cy="1418401"/>
            </a:xfrm>
          </p:grpSpPr>
          <p:sp>
            <p:nvSpPr>
              <p:cNvPr id="21" name="文本框 20"/>
              <p:cNvSpPr txBox="1"/>
              <p:nvPr/>
            </p:nvSpPr>
            <p:spPr>
              <a:xfrm>
                <a:off x="885995" y="1839910"/>
                <a:ext cx="2865120" cy="521970"/>
              </a:xfrm>
              <a:prstGeom prst="rect">
                <a:avLst/>
              </a:prstGeom>
              <a:noFill/>
            </p:spPr>
            <p:txBody>
              <a:bodyPr wrap="square" rtlCol="0">
                <a:spAutoFit/>
              </a:bodyPr>
              <a:lstStyle/>
              <a:p>
                <a:pPr algn="r"/>
                <a:r>
                  <a:rPr lang="en-US" altLang="zh-CN" sz="2800" spc="300" dirty="0">
                    <a:solidFill>
                      <a:schemeClr val="tx1">
                        <a:lumMod val="65000"/>
                        <a:lumOff val="35000"/>
                      </a:schemeClr>
                    </a:solidFill>
                    <a:cs typeface="+mn-ea"/>
                    <a:sym typeface="+mn-lt"/>
                  </a:rPr>
                  <a:t>端午</a:t>
                </a:r>
                <a:endParaRPr lang="zh-CN" altLang="en-US" sz="2800" spc="300" dirty="0">
                  <a:solidFill>
                    <a:schemeClr val="tx1">
                      <a:lumMod val="65000"/>
                      <a:lumOff val="35000"/>
                    </a:schemeClr>
                  </a:solidFill>
                  <a:cs typeface="+mn-ea"/>
                  <a:sym typeface="+mn-lt"/>
                </a:endParaRPr>
              </a:p>
            </p:txBody>
          </p:sp>
          <p:sp>
            <p:nvSpPr>
              <p:cNvPr id="22" name="矩形 21"/>
              <p:cNvSpPr/>
              <p:nvPr/>
            </p:nvSpPr>
            <p:spPr>
              <a:xfrm>
                <a:off x="601507" y="2363130"/>
                <a:ext cx="3149608" cy="895181"/>
              </a:xfrm>
              <a:prstGeom prst="rect">
                <a:avLst/>
              </a:prstGeom>
            </p:spPr>
            <p:txBody>
              <a:bodyPr wrap="square">
                <a:spAutoFit/>
              </a:bodyPr>
              <a:lstStyle/>
              <a:p>
                <a:pPr algn="r">
                  <a:lnSpc>
                    <a:spcPct val="200000"/>
                  </a:lnSpc>
                </a:pPr>
                <a:r>
                  <a:rPr lang="zh-CN" altLang="en-US" sz="1400" dirty="0">
                    <a:cs typeface="+mn-ea"/>
                    <a:sym typeface="+mn-lt"/>
                  </a:rPr>
                  <a:t>点击此处更换文本点击此处更换文本 点击此处更换文本。</a:t>
                </a:r>
              </a:p>
            </p:txBody>
          </p:sp>
        </p:grpSp>
        <p:grpSp>
          <p:nvGrpSpPr>
            <p:cNvPr id="12" name="组合 11"/>
            <p:cNvGrpSpPr/>
            <p:nvPr/>
          </p:nvGrpSpPr>
          <p:grpSpPr>
            <a:xfrm>
              <a:off x="753688" y="3913642"/>
              <a:ext cx="3149608" cy="1418401"/>
              <a:chOff x="601507" y="1839910"/>
              <a:chExt cx="3149608" cy="1418401"/>
            </a:xfrm>
          </p:grpSpPr>
          <p:sp>
            <p:nvSpPr>
              <p:cNvPr id="19" name="文本框 18"/>
              <p:cNvSpPr txBox="1"/>
              <p:nvPr/>
            </p:nvSpPr>
            <p:spPr>
              <a:xfrm>
                <a:off x="885995" y="1839910"/>
                <a:ext cx="2865120" cy="521970"/>
              </a:xfrm>
              <a:prstGeom prst="rect">
                <a:avLst/>
              </a:prstGeom>
              <a:noFill/>
            </p:spPr>
            <p:txBody>
              <a:bodyPr wrap="square" rtlCol="0">
                <a:spAutoFit/>
              </a:bodyPr>
              <a:lstStyle/>
              <a:p>
                <a:pPr algn="r"/>
                <a:r>
                  <a:rPr lang="en-US" altLang="zh-CN" sz="2800" spc="300" dirty="0">
                    <a:solidFill>
                      <a:schemeClr val="tx1">
                        <a:lumMod val="65000"/>
                        <a:lumOff val="35000"/>
                      </a:schemeClr>
                    </a:solidFill>
                    <a:cs typeface="+mn-ea"/>
                    <a:sym typeface="+mn-lt"/>
                  </a:rPr>
                  <a:t>端午</a:t>
                </a:r>
                <a:endParaRPr lang="zh-CN" altLang="en-US" sz="2800" spc="300" dirty="0">
                  <a:solidFill>
                    <a:schemeClr val="tx1">
                      <a:lumMod val="65000"/>
                      <a:lumOff val="35000"/>
                    </a:schemeClr>
                  </a:solidFill>
                  <a:cs typeface="+mn-ea"/>
                  <a:sym typeface="+mn-lt"/>
                </a:endParaRPr>
              </a:p>
            </p:txBody>
          </p:sp>
          <p:sp>
            <p:nvSpPr>
              <p:cNvPr id="20" name="矩形 19"/>
              <p:cNvSpPr/>
              <p:nvPr/>
            </p:nvSpPr>
            <p:spPr>
              <a:xfrm>
                <a:off x="601507" y="2363130"/>
                <a:ext cx="3149608" cy="895181"/>
              </a:xfrm>
              <a:prstGeom prst="rect">
                <a:avLst/>
              </a:prstGeom>
            </p:spPr>
            <p:txBody>
              <a:bodyPr wrap="square">
                <a:spAutoFit/>
              </a:bodyPr>
              <a:lstStyle/>
              <a:p>
                <a:pPr algn="r">
                  <a:lnSpc>
                    <a:spcPct val="200000"/>
                  </a:lnSpc>
                </a:pPr>
                <a:r>
                  <a:rPr lang="zh-CN" altLang="en-US" sz="1400" dirty="0">
                    <a:cs typeface="+mn-ea"/>
                    <a:sym typeface="+mn-lt"/>
                  </a:rPr>
                  <a:t>点击此处更换文本点击此处更换文本 点击此处更换文本。</a:t>
                </a:r>
              </a:p>
            </p:txBody>
          </p:sp>
        </p:grpSp>
        <p:grpSp>
          <p:nvGrpSpPr>
            <p:cNvPr id="13" name="组合 12"/>
            <p:cNvGrpSpPr/>
            <p:nvPr/>
          </p:nvGrpSpPr>
          <p:grpSpPr>
            <a:xfrm>
              <a:off x="8430511" y="3913642"/>
              <a:ext cx="3149608" cy="1418401"/>
              <a:chOff x="885995" y="1839910"/>
              <a:chExt cx="3149608" cy="1418401"/>
            </a:xfrm>
          </p:grpSpPr>
          <p:sp>
            <p:nvSpPr>
              <p:cNvPr id="17" name="文本框 16"/>
              <p:cNvSpPr txBox="1"/>
              <p:nvPr/>
            </p:nvSpPr>
            <p:spPr>
              <a:xfrm>
                <a:off x="885995" y="1839910"/>
                <a:ext cx="2865120" cy="52197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端午</a:t>
                </a:r>
                <a:endParaRPr lang="zh-CN" altLang="en-US" sz="2800" spc="300" dirty="0">
                  <a:solidFill>
                    <a:schemeClr val="tx1">
                      <a:lumMod val="65000"/>
                      <a:lumOff val="35000"/>
                    </a:schemeClr>
                  </a:solidFill>
                  <a:cs typeface="+mn-ea"/>
                  <a:sym typeface="+mn-lt"/>
                </a:endParaRPr>
              </a:p>
            </p:txBody>
          </p:sp>
          <p:sp>
            <p:nvSpPr>
              <p:cNvPr id="18" name="矩形 17"/>
              <p:cNvSpPr/>
              <p:nvPr/>
            </p:nvSpPr>
            <p:spPr>
              <a:xfrm>
                <a:off x="885995" y="2363130"/>
                <a:ext cx="3149608" cy="895181"/>
              </a:xfrm>
              <a:prstGeom prst="rect">
                <a:avLst/>
              </a:prstGeom>
            </p:spPr>
            <p:txBody>
              <a:bodyPr wrap="square">
                <a:spAutoFit/>
              </a:bodyPr>
              <a:lstStyle/>
              <a:p>
                <a:pPr>
                  <a:lnSpc>
                    <a:spcPct val="200000"/>
                  </a:lnSpc>
                </a:pPr>
                <a:r>
                  <a:rPr lang="zh-CN" altLang="en-US" sz="1400" dirty="0">
                    <a:cs typeface="+mn-ea"/>
                    <a:sym typeface="+mn-lt"/>
                  </a:rPr>
                  <a:t>点击此处更换文本点击此处更换文本 点击此处更换文本。</a:t>
                </a:r>
              </a:p>
            </p:txBody>
          </p:sp>
        </p:grpSp>
        <p:grpSp>
          <p:nvGrpSpPr>
            <p:cNvPr id="14" name="组合 13"/>
            <p:cNvGrpSpPr/>
            <p:nvPr/>
          </p:nvGrpSpPr>
          <p:grpSpPr>
            <a:xfrm>
              <a:off x="8430511" y="1913095"/>
              <a:ext cx="3149608" cy="1418401"/>
              <a:chOff x="885995" y="1839910"/>
              <a:chExt cx="3149608" cy="1418401"/>
            </a:xfrm>
          </p:grpSpPr>
          <p:sp>
            <p:nvSpPr>
              <p:cNvPr id="15" name="文本框 14"/>
              <p:cNvSpPr txBox="1"/>
              <p:nvPr/>
            </p:nvSpPr>
            <p:spPr>
              <a:xfrm>
                <a:off x="885995" y="1839910"/>
                <a:ext cx="2865120" cy="521970"/>
              </a:xfrm>
              <a:prstGeom prst="rect">
                <a:avLst/>
              </a:prstGeom>
              <a:noFill/>
            </p:spPr>
            <p:txBody>
              <a:bodyPr wrap="square" rtlCol="0">
                <a:spAutoFit/>
              </a:bodyPr>
              <a:lstStyle/>
              <a:p>
                <a:r>
                  <a:rPr lang="en-US" altLang="zh-CN" sz="2800" spc="300" dirty="0">
                    <a:solidFill>
                      <a:schemeClr val="tx1">
                        <a:lumMod val="65000"/>
                        <a:lumOff val="35000"/>
                      </a:schemeClr>
                    </a:solidFill>
                    <a:cs typeface="+mn-ea"/>
                    <a:sym typeface="+mn-lt"/>
                  </a:rPr>
                  <a:t>端午</a:t>
                </a:r>
                <a:endParaRPr lang="zh-CN" altLang="en-US" sz="2800" spc="300" dirty="0">
                  <a:solidFill>
                    <a:schemeClr val="tx1">
                      <a:lumMod val="65000"/>
                      <a:lumOff val="35000"/>
                    </a:schemeClr>
                  </a:solidFill>
                  <a:cs typeface="+mn-ea"/>
                  <a:sym typeface="+mn-lt"/>
                </a:endParaRPr>
              </a:p>
            </p:txBody>
          </p:sp>
          <p:sp>
            <p:nvSpPr>
              <p:cNvPr id="16" name="矩形 15"/>
              <p:cNvSpPr/>
              <p:nvPr/>
            </p:nvSpPr>
            <p:spPr>
              <a:xfrm>
                <a:off x="885995" y="2363130"/>
                <a:ext cx="3149608" cy="895181"/>
              </a:xfrm>
              <a:prstGeom prst="rect">
                <a:avLst/>
              </a:prstGeom>
            </p:spPr>
            <p:txBody>
              <a:bodyPr wrap="square">
                <a:spAutoFit/>
              </a:bodyPr>
              <a:lstStyle/>
              <a:p>
                <a:pPr>
                  <a:lnSpc>
                    <a:spcPct val="200000"/>
                  </a:lnSpc>
                </a:pPr>
                <a:r>
                  <a:rPr lang="zh-CN" altLang="en-US" sz="1400" dirty="0">
                    <a:cs typeface="+mn-ea"/>
                    <a:sym typeface="+mn-lt"/>
                  </a:rPr>
                  <a:t>点击此处更换文本点击此处更换文本 点击此处更换文本。</a:t>
                </a:r>
              </a:p>
            </p:txBody>
          </p:sp>
        </p:grpSp>
      </p:grpSp>
      <p:pic>
        <p:nvPicPr>
          <p:cNvPr id="2" name="图片 1" descr="d5e9a4724c0ee7a50832c02376be42e8"/>
          <p:cNvPicPr>
            <a:picLocks noChangeAspect="1"/>
          </p:cNvPicPr>
          <p:nvPr/>
        </p:nvPicPr>
        <p:blipFill>
          <a:blip r:embed="rId3" cstate="email"/>
          <a:stretch>
            <a:fillRect/>
          </a:stretch>
        </p:blipFill>
        <p:spPr>
          <a:xfrm>
            <a:off x="4364355" y="2408555"/>
            <a:ext cx="3733165" cy="2844800"/>
          </a:xfrm>
          <a:prstGeom prst="rect">
            <a:avLst/>
          </a:prstGeom>
        </p:spPr>
      </p:pic>
      <p:sp>
        <p:nvSpPr>
          <p:cNvPr id="23"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第叁部分  </a:t>
            </a:r>
            <a:r>
              <a:rPr lang="en-US" altLang="zh-CN" spc="150" dirty="0">
                <a:solidFill>
                  <a:srgbClr val="8FC320"/>
                </a:solidFill>
                <a:latin typeface="+mn-lt"/>
                <a:ea typeface="+mn-ea"/>
                <a:cs typeface="+mn-ea"/>
                <a:sym typeface="+mn-lt"/>
              </a:rPr>
              <a:t>·</a:t>
            </a:r>
          </a:p>
        </p:txBody>
      </p:sp>
      <p:pic>
        <p:nvPicPr>
          <p:cNvPr id="24" name="图片 23"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层 21 副本 3"/>
          <p:cNvPicPr>
            <a:picLocks noChangeAspect="1"/>
          </p:cNvPicPr>
          <p:nvPr/>
        </p:nvPicPr>
        <p:blipFill>
          <a:blip r:embed="rId4"/>
          <a:stretch>
            <a:fillRect/>
          </a:stretch>
        </p:blipFill>
        <p:spPr>
          <a:xfrm>
            <a:off x="9711690" y="1049020"/>
            <a:ext cx="2466975" cy="5857240"/>
          </a:xfrm>
          <a:prstGeom prst="rect">
            <a:avLst/>
          </a:prstGeom>
        </p:spPr>
      </p:pic>
      <p:pic>
        <p:nvPicPr>
          <p:cNvPr id="11" name="图片 10" descr="图层 21 副本 6"/>
          <p:cNvPicPr>
            <a:picLocks noChangeAspect="1"/>
          </p:cNvPicPr>
          <p:nvPr/>
        </p:nvPicPr>
        <p:blipFill>
          <a:blip r:embed="rId5"/>
          <a:stretch>
            <a:fillRect/>
          </a:stretch>
        </p:blipFill>
        <p:spPr>
          <a:xfrm>
            <a:off x="5715" y="866775"/>
            <a:ext cx="2505075" cy="5866765"/>
          </a:xfrm>
          <a:prstGeom prst="rect">
            <a:avLst/>
          </a:prstGeom>
        </p:spPr>
      </p:pic>
      <p:pic>
        <p:nvPicPr>
          <p:cNvPr id="12" name="图片 11" descr="图层 24"/>
          <p:cNvPicPr>
            <a:picLocks noChangeAspect="1"/>
          </p:cNvPicPr>
          <p:nvPr/>
        </p:nvPicPr>
        <p:blipFill>
          <a:blip r:embed="rId6"/>
          <a:stretch>
            <a:fillRect/>
          </a:stretch>
        </p:blipFill>
        <p:spPr>
          <a:xfrm>
            <a:off x="4465320" y="1525905"/>
            <a:ext cx="2942590" cy="2647315"/>
          </a:xfrm>
          <a:prstGeom prst="rect">
            <a:avLst/>
          </a:prstGeom>
        </p:spPr>
      </p:pic>
      <p:sp>
        <p:nvSpPr>
          <p:cNvPr id="13" name="文本框 12"/>
          <p:cNvSpPr txBox="1"/>
          <p:nvPr/>
        </p:nvSpPr>
        <p:spPr>
          <a:xfrm>
            <a:off x="5622068" y="2157725"/>
            <a:ext cx="628650" cy="1383665"/>
          </a:xfrm>
          <a:prstGeom prst="rect">
            <a:avLst/>
          </a:prstGeom>
          <a:noFill/>
        </p:spPr>
        <p:txBody>
          <a:bodyPr wrap="square" rtlCol="0">
            <a:spAutoFit/>
          </a:bodyPr>
          <a:lstStyle/>
          <a:p>
            <a:pPr algn="l"/>
            <a:r>
              <a:rPr lang="zh-CN" altLang="en-US" sz="2800" b="1" dirty="0">
                <a:solidFill>
                  <a:schemeClr val="tx1">
                    <a:lumMod val="85000"/>
                    <a:lumOff val="15000"/>
                  </a:schemeClr>
                </a:solidFill>
                <a:cs typeface="+mn-ea"/>
                <a:sym typeface="+mn-lt"/>
              </a:rPr>
              <a:t>第肆章</a:t>
            </a:r>
          </a:p>
        </p:txBody>
      </p:sp>
      <p:sp>
        <p:nvSpPr>
          <p:cNvPr id="14" name="文本框 13"/>
          <p:cNvSpPr txBox="1"/>
          <p:nvPr/>
        </p:nvSpPr>
        <p:spPr>
          <a:xfrm>
            <a:off x="4614120" y="5042139"/>
            <a:ext cx="3164840" cy="993775"/>
          </a:xfrm>
          <a:prstGeom prst="rect">
            <a:avLst/>
          </a:prstGeom>
          <a:noFill/>
        </p:spPr>
        <p:txBody>
          <a:bodyPr wrap="none" rtlCol="0">
            <a:spAutoFit/>
          </a:bodyPr>
          <a:lstStyle/>
          <a:p>
            <a:pPr algn="ctr"/>
            <a:r>
              <a:rPr lang="zh-CN" altLang="en-US" sz="5865">
                <a:solidFill>
                  <a:srgbClr val="2A7C34"/>
                </a:solidFill>
                <a:cs typeface="+mn-ea"/>
                <a:sym typeface="+mn-lt"/>
              </a:rPr>
              <a:t>输入标题</a:t>
            </a:r>
          </a:p>
        </p:txBody>
      </p:sp>
      <p:cxnSp>
        <p:nvCxnSpPr>
          <p:cNvPr id="15" name="直接连接符 14"/>
          <p:cNvCxnSpPr/>
          <p:nvPr/>
        </p:nvCxnSpPr>
        <p:spPr>
          <a:xfrm>
            <a:off x="5339080" y="4599305"/>
            <a:ext cx="1513840" cy="2540"/>
          </a:xfrm>
          <a:prstGeom prst="line">
            <a:avLst/>
          </a:prstGeom>
          <a:ln w="19050">
            <a:solidFill>
              <a:srgbClr val="8FC32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500"/>
                            </p:stCondLst>
                            <p:childTnLst>
                              <p:par>
                                <p:cTn id="16" presetID="50"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3"/>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160" y="2022320"/>
            <a:ext cx="12191304" cy="4507248"/>
            <a:chOff x="10160" y="2022320"/>
            <a:chExt cx="12191304" cy="4507248"/>
          </a:xfrm>
        </p:grpSpPr>
        <p:grpSp>
          <p:nvGrpSpPr>
            <p:cNvPr id="20" name="a82e1fbf-1d08-419e-aa5b-773e4ccb3f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160" y="2022320"/>
              <a:ext cx="12191304" cy="4507248"/>
              <a:chOff x="0" y="1717520"/>
              <a:chExt cx="12191304" cy="4507248"/>
            </a:xfrm>
          </p:grpSpPr>
          <p:sp useBgFill="1">
            <p:nvSpPr>
              <p:cNvPr id="22" name="iṩļíḑê"/>
              <p:cNvSpPr/>
              <p:nvPr/>
            </p:nvSpPr>
            <p:spPr>
              <a:xfrm>
                <a:off x="0" y="1717520"/>
                <a:ext cx="12191304" cy="2000467"/>
              </a:xfrm>
              <a:prstGeom prst="rect">
                <a:avLst/>
              </a:prstGeom>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solidFill>
                    <a:schemeClr val="tx1">
                      <a:lumMod val="65000"/>
                      <a:lumOff val="35000"/>
                    </a:schemeClr>
                  </a:solidFill>
                  <a:cs typeface="+mn-ea"/>
                  <a:sym typeface="+mn-lt"/>
                </a:endParaRPr>
              </a:p>
            </p:txBody>
          </p:sp>
          <p:sp>
            <p:nvSpPr>
              <p:cNvPr id="23" name="iṩ1iḋè"/>
              <p:cNvSpPr/>
              <p:nvPr/>
            </p:nvSpPr>
            <p:spPr>
              <a:xfrm>
                <a:off x="1055440" y="1943512"/>
                <a:ext cx="1680474" cy="672131"/>
              </a:xfrm>
              <a:prstGeom prst="rect">
                <a:avLst/>
              </a:prstGeom>
            </p:spPr>
            <p:txBody>
              <a:bodyPr wrap="square" lIns="0" tIns="0" rIns="0" bIns="0">
                <a:normAutofit/>
              </a:bodyPr>
              <a:lstStyle/>
              <a:p>
                <a:endParaRPr lang="en-US" altLang="zh-CN" sz="3600" dirty="0">
                  <a:solidFill>
                    <a:schemeClr val="tx1">
                      <a:lumMod val="65000"/>
                      <a:lumOff val="35000"/>
                    </a:schemeClr>
                  </a:solidFill>
                  <a:effectLst/>
                  <a:cs typeface="+mn-ea"/>
                  <a:sym typeface="+mn-lt"/>
                </a:endParaRPr>
              </a:p>
            </p:txBody>
          </p:sp>
          <p:grpSp>
            <p:nvGrpSpPr>
              <p:cNvPr id="24" name="îṥľïdè"/>
              <p:cNvGrpSpPr/>
              <p:nvPr/>
            </p:nvGrpSpPr>
            <p:grpSpPr>
              <a:xfrm>
                <a:off x="1016757" y="4104000"/>
                <a:ext cx="3357169" cy="2120768"/>
                <a:chOff x="938159" y="3564001"/>
                <a:chExt cx="3096344" cy="2120768"/>
              </a:xfrm>
            </p:grpSpPr>
            <p:sp>
              <p:nvSpPr>
                <p:cNvPr id="33" name="îş1ïḍê"/>
                <p:cNvSpPr txBox="1"/>
                <p:nvPr/>
              </p:nvSpPr>
              <p:spPr>
                <a:xfrm>
                  <a:off x="938160" y="4157740"/>
                  <a:ext cx="2360703" cy="1527029"/>
                </a:xfrm>
                <a:prstGeom prst="rect">
                  <a:avLst/>
                </a:prstGeom>
                <a:noFill/>
              </p:spPr>
              <p:txBody>
                <a:bodyPr wrap="square" lIns="90000" tIns="46800" rIns="90000" bIns="46800" rtlCol="0">
                  <a:noAutofit/>
                </a:bodyPr>
                <a:lstStyle/>
                <a:p>
                  <a:pPr>
                    <a:lnSpc>
                      <a:spcPct val="200000"/>
                    </a:lnSpc>
                  </a:pPr>
                  <a:r>
                    <a:rPr lang="zh-CN" altLang="en-US" sz="1200" dirty="0">
                      <a:solidFill>
                        <a:schemeClr val="tx1">
                          <a:lumMod val="65000"/>
                          <a:lumOff val="35000"/>
                        </a:schemeClr>
                      </a:solidFill>
                      <a:cs typeface="+mn-ea"/>
                      <a:sym typeface="+mn-lt"/>
                    </a:rPr>
                    <a:t>点击此处更换文本，点击此处更换文本 ，点击此处更换文本，点击更换文本，点击更换文本。</a:t>
                  </a:r>
                </a:p>
              </p:txBody>
            </p:sp>
            <p:sp>
              <p:nvSpPr>
                <p:cNvPr id="34" name="îṣļîde"/>
                <p:cNvSpPr txBox="1"/>
                <p:nvPr/>
              </p:nvSpPr>
              <p:spPr>
                <a:xfrm>
                  <a:off x="938159" y="3564001"/>
                  <a:ext cx="3096344" cy="471820"/>
                </a:xfrm>
                <a:prstGeom prst="rect">
                  <a:avLst/>
                </a:prstGeom>
                <a:noFill/>
              </p:spPr>
              <p:txBody>
                <a:bodyPr wrap="square" rtlCol="0" anchor="ctr">
                  <a:normAutofit/>
                </a:bodyPr>
                <a:lstStyle/>
                <a:p>
                  <a:r>
                    <a:rPr lang="zh-CN" altLang="en-US" sz="2000" spc="600" dirty="0">
                      <a:solidFill>
                        <a:schemeClr val="tx1">
                          <a:lumMod val="65000"/>
                          <a:lumOff val="35000"/>
                        </a:schemeClr>
                      </a:solidFill>
                      <a:cs typeface="+mn-ea"/>
                      <a:sym typeface="+mn-lt"/>
                    </a:rPr>
                    <a:t>端午</a:t>
                  </a:r>
                </a:p>
              </p:txBody>
            </p:sp>
          </p:grpSp>
          <p:grpSp>
            <p:nvGrpSpPr>
              <p:cNvPr id="25" name="iṩļïďê"/>
              <p:cNvGrpSpPr/>
              <p:nvPr/>
            </p:nvGrpSpPr>
            <p:grpSpPr>
              <a:xfrm>
                <a:off x="4809404" y="4104000"/>
                <a:ext cx="3357169" cy="2120768"/>
                <a:chOff x="938159" y="3564001"/>
                <a:chExt cx="3096344" cy="2120768"/>
              </a:xfrm>
            </p:grpSpPr>
            <p:sp>
              <p:nvSpPr>
                <p:cNvPr id="31" name="işliḑe"/>
                <p:cNvSpPr txBox="1"/>
                <p:nvPr/>
              </p:nvSpPr>
              <p:spPr>
                <a:xfrm>
                  <a:off x="938160" y="4157740"/>
                  <a:ext cx="2360703" cy="1527029"/>
                </a:xfrm>
                <a:prstGeom prst="rect">
                  <a:avLst/>
                </a:prstGeom>
                <a:noFill/>
              </p:spPr>
              <p:txBody>
                <a:bodyPr wrap="square" lIns="90000" tIns="46800" rIns="90000" bIns="46800" rtlCol="0">
                  <a:noAutofit/>
                </a:bodyPr>
                <a:lstStyle/>
                <a:p>
                  <a:pPr>
                    <a:lnSpc>
                      <a:spcPct val="200000"/>
                    </a:lnSpc>
                  </a:pPr>
                  <a:r>
                    <a:rPr lang="zh-CN" altLang="en-US" sz="1200" dirty="0">
                      <a:solidFill>
                        <a:schemeClr val="tx1">
                          <a:lumMod val="65000"/>
                          <a:lumOff val="35000"/>
                        </a:schemeClr>
                      </a:solidFill>
                      <a:cs typeface="+mn-ea"/>
                      <a:sym typeface="+mn-lt"/>
                    </a:rPr>
                    <a:t>点击此处更换文本，点击此处更换文本 ，点击此处更换文本，点击更换文本，点击更换文本。</a:t>
                  </a:r>
                </a:p>
              </p:txBody>
            </p:sp>
            <p:sp>
              <p:nvSpPr>
                <p:cNvPr id="32" name="iSḷíďè"/>
                <p:cNvSpPr txBox="1"/>
                <p:nvPr/>
              </p:nvSpPr>
              <p:spPr>
                <a:xfrm>
                  <a:off x="938159" y="3564001"/>
                  <a:ext cx="3096344" cy="471820"/>
                </a:xfrm>
                <a:prstGeom prst="rect">
                  <a:avLst/>
                </a:prstGeom>
                <a:noFill/>
              </p:spPr>
              <p:txBody>
                <a:bodyPr wrap="square" rtlCol="0" anchor="ctr">
                  <a:normAutofit/>
                </a:bodyPr>
                <a:lstStyle/>
                <a:p>
                  <a:r>
                    <a:rPr lang="zh-CN" altLang="en-US" sz="2000" spc="600" dirty="0">
                      <a:solidFill>
                        <a:schemeClr val="tx1">
                          <a:lumMod val="65000"/>
                          <a:lumOff val="35000"/>
                        </a:schemeClr>
                      </a:solidFill>
                      <a:cs typeface="+mn-ea"/>
                      <a:sym typeface="+mn-lt"/>
                    </a:rPr>
                    <a:t>端午</a:t>
                  </a:r>
                </a:p>
              </p:txBody>
            </p:sp>
          </p:grpSp>
          <p:grpSp>
            <p:nvGrpSpPr>
              <p:cNvPr id="26" name="ïṡ1îḑé"/>
              <p:cNvGrpSpPr/>
              <p:nvPr/>
            </p:nvGrpSpPr>
            <p:grpSpPr>
              <a:xfrm>
                <a:off x="8602050" y="4104000"/>
                <a:ext cx="3357169" cy="2120768"/>
                <a:chOff x="938159" y="3564001"/>
                <a:chExt cx="3096344" cy="2120768"/>
              </a:xfrm>
            </p:grpSpPr>
            <p:sp>
              <p:nvSpPr>
                <p:cNvPr id="29" name="íṧliḓè"/>
                <p:cNvSpPr txBox="1"/>
                <p:nvPr/>
              </p:nvSpPr>
              <p:spPr>
                <a:xfrm>
                  <a:off x="938160" y="4157740"/>
                  <a:ext cx="2360703" cy="1527029"/>
                </a:xfrm>
                <a:prstGeom prst="rect">
                  <a:avLst/>
                </a:prstGeom>
                <a:noFill/>
              </p:spPr>
              <p:txBody>
                <a:bodyPr wrap="square" lIns="90000" tIns="46800" rIns="90000" bIns="46800" rtlCol="0">
                  <a:noAutofit/>
                </a:bodyPr>
                <a:lstStyle/>
                <a:p>
                  <a:pPr>
                    <a:lnSpc>
                      <a:spcPct val="200000"/>
                    </a:lnSpc>
                  </a:pPr>
                  <a:r>
                    <a:rPr lang="zh-CN" altLang="en-US" sz="1200" dirty="0">
                      <a:solidFill>
                        <a:schemeClr val="tx1">
                          <a:lumMod val="65000"/>
                          <a:lumOff val="35000"/>
                        </a:schemeClr>
                      </a:solidFill>
                      <a:cs typeface="+mn-ea"/>
                      <a:sym typeface="+mn-lt"/>
                    </a:rPr>
                    <a:t>点击此处更换文本，点击此处更换文本 ，点击此处更换文本，点击更换文本，点击更换文本。</a:t>
                  </a:r>
                </a:p>
              </p:txBody>
            </p:sp>
            <p:sp>
              <p:nvSpPr>
                <p:cNvPr id="30" name="ïṧ1íďé"/>
                <p:cNvSpPr txBox="1"/>
                <p:nvPr/>
              </p:nvSpPr>
              <p:spPr>
                <a:xfrm>
                  <a:off x="938159" y="3564001"/>
                  <a:ext cx="3096344" cy="471820"/>
                </a:xfrm>
                <a:prstGeom prst="rect">
                  <a:avLst/>
                </a:prstGeom>
                <a:noFill/>
              </p:spPr>
              <p:txBody>
                <a:bodyPr wrap="square" rtlCol="0" anchor="ctr">
                  <a:normAutofit/>
                </a:bodyPr>
                <a:lstStyle/>
                <a:p>
                  <a:r>
                    <a:rPr lang="zh-CN" altLang="en-US" sz="2000" spc="600" dirty="0">
                      <a:solidFill>
                        <a:schemeClr val="tx1">
                          <a:lumMod val="65000"/>
                          <a:lumOff val="35000"/>
                        </a:schemeClr>
                      </a:solidFill>
                      <a:cs typeface="+mn-ea"/>
                      <a:sym typeface="+mn-lt"/>
                    </a:rPr>
                    <a:t>端午</a:t>
                  </a:r>
                </a:p>
              </p:txBody>
            </p:sp>
          </p:grpSp>
          <p:cxnSp>
            <p:nvCxnSpPr>
              <p:cNvPr id="27" name="直接连接符 26"/>
              <p:cNvCxnSpPr/>
              <p:nvPr/>
            </p:nvCxnSpPr>
            <p:spPr>
              <a:xfrm>
                <a:off x="4571760" y="4014000"/>
                <a:ext cx="0" cy="1755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366520" y="4014000"/>
                <a:ext cx="0" cy="1755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a:off x="726246" y="4318800"/>
              <a:ext cx="0" cy="1755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2" name="图片 1" descr="60d94b1ed431ff21214892d75f06aa42"/>
          <p:cNvPicPr>
            <a:picLocks noChangeAspect="1"/>
          </p:cNvPicPr>
          <p:nvPr/>
        </p:nvPicPr>
        <p:blipFill>
          <a:blip r:embed="rId4" cstate="email"/>
          <a:stretch>
            <a:fillRect/>
          </a:stretch>
        </p:blipFill>
        <p:spPr>
          <a:xfrm>
            <a:off x="3586480" y="-457200"/>
            <a:ext cx="5337810" cy="5337810"/>
          </a:xfrm>
          <a:prstGeom prst="rect">
            <a:avLst/>
          </a:prstGeom>
        </p:spPr>
      </p:pic>
      <p:sp>
        <p:nvSpPr>
          <p:cNvPr id="35"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第肆部分  </a:t>
            </a:r>
            <a:r>
              <a:rPr lang="en-US" altLang="zh-CN" spc="150" dirty="0">
                <a:solidFill>
                  <a:srgbClr val="8FC320"/>
                </a:solidFill>
                <a:latin typeface="+mn-lt"/>
                <a:ea typeface="+mn-ea"/>
                <a:cs typeface="+mn-ea"/>
                <a:sym typeface="+mn-lt"/>
              </a:rPr>
              <a:t>·</a:t>
            </a:r>
          </a:p>
        </p:txBody>
      </p:sp>
      <p:pic>
        <p:nvPicPr>
          <p:cNvPr id="36" name="图片 35" descr="1"/>
          <p:cNvPicPr>
            <a:picLocks noChangeAspect="1"/>
          </p:cNvPicPr>
          <p:nvPr/>
        </p:nvPicPr>
        <p:blipFill>
          <a:blip r:embed="rId5"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25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5" y="-19685"/>
            <a:ext cx="12207804" cy="6866890"/>
          </a:xfrm>
          <a:prstGeom prst="rect">
            <a:avLst/>
          </a:prstGeom>
        </p:spPr>
      </p:pic>
      <p:sp>
        <p:nvSpPr>
          <p:cNvPr id="4" name="文本框 3"/>
          <p:cNvSpPr txBox="1"/>
          <p:nvPr/>
        </p:nvSpPr>
        <p:spPr>
          <a:xfrm>
            <a:off x="3274060" y="1838325"/>
            <a:ext cx="1009650" cy="2123658"/>
          </a:xfrm>
          <a:prstGeom prst="rect">
            <a:avLst/>
          </a:prstGeom>
          <a:noFill/>
        </p:spPr>
        <p:txBody>
          <a:bodyPr wrap="square" rtlCol="0">
            <a:spAutoFit/>
          </a:bodyPr>
          <a:lstStyle/>
          <a:p>
            <a:r>
              <a:rPr lang="zh-CN" altLang="en-US" sz="6600" dirty="0">
                <a:latin typeface="华文新魏" panose="02010800040101010101" pitchFamily="2" charset="-122"/>
                <a:ea typeface="华文新魏" panose="02010800040101010101" pitchFamily="2" charset="-122"/>
                <a:cs typeface="+mn-ea"/>
                <a:sym typeface="+mn-lt"/>
              </a:rPr>
              <a:t>目录</a:t>
            </a:r>
          </a:p>
        </p:txBody>
      </p:sp>
      <p:cxnSp>
        <p:nvCxnSpPr>
          <p:cNvPr id="5" name="直接连接符 4"/>
          <p:cNvCxnSpPr/>
          <p:nvPr/>
        </p:nvCxnSpPr>
        <p:spPr>
          <a:xfrm flipV="1">
            <a:off x="10319378" y="1688990"/>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9528804" y="1613711"/>
            <a:ext cx="438150" cy="3170099"/>
          </a:xfrm>
          <a:prstGeom prst="rect">
            <a:avLst/>
          </a:prstGeom>
          <a:noFill/>
        </p:spPr>
        <p:txBody>
          <a:bodyPr wrap="square" rtlCol="0">
            <a:spAutoFit/>
          </a:bodyPr>
          <a:lstStyle/>
          <a:p>
            <a:pPr algn="ctr"/>
            <a:r>
              <a:rPr lang="zh-CN" altLang="en-US" sz="3600" dirty="0">
                <a:latin typeface="华文新魏" panose="02010800040101010101" pitchFamily="2" charset="-122"/>
                <a:ea typeface="华文新魏" panose="02010800040101010101" pitchFamily="2" charset="-122"/>
                <a:cs typeface="+mn-ea"/>
                <a:sym typeface="+mn-lt"/>
              </a:rPr>
              <a:t>壹      </a:t>
            </a:r>
            <a:r>
              <a:rPr lang="en-US" altLang="zh-CN" sz="3600" dirty="0">
                <a:latin typeface="华文新魏" panose="02010800040101010101" pitchFamily="2" charset="-122"/>
                <a:ea typeface="华文新魏" panose="02010800040101010101" pitchFamily="2" charset="-122"/>
                <a:cs typeface="+mn-ea"/>
                <a:sym typeface="+mn-lt"/>
              </a:rPr>
              <a:t>.</a:t>
            </a:r>
            <a:r>
              <a:rPr lang="zh-CN" altLang="en-US" sz="3200" dirty="0">
                <a:latin typeface="华文新魏" panose="02010800040101010101" pitchFamily="2" charset="-122"/>
                <a:ea typeface="华文新魏" panose="02010800040101010101" pitchFamily="2" charset="-122"/>
                <a:cs typeface="+mn-ea"/>
                <a:sym typeface="+mn-lt"/>
              </a:rPr>
              <a:t>添加标题</a:t>
            </a:r>
            <a:endParaRPr lang="zh-CN" altLang="en-US" sz="3600" dirty="0">
              <a:latin typeface="华文新魏" panose="02010800040101010101" pitchFamily="2" charset="-122"/>
              <a:ea typeface="华文新魏" panose="02010800040101010101" pitchFamily="2" charset="-122"/>
              <a:cs typeface="+mn-ea"/>
              <a:sym typeface="+mn-lt"/>
            </a:endParaRPr>
          </a:p>
        </p:txBody>
      </p:sp>
      <p:cxnSp>
        <p:nvCxnSpPr>
          <p:cNvPr id="2" name="直接连接符 1"/>
          <p:cNvCxnSpPr/>
          <p:nvPr/>
        </p:nvCxnSpPr>
        <p:spPr>
          <a:xfrm flipV="1">
            <a:off x="9047793" y="1688990"/>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257219" y="1613711"/>
            <a:ext cx="438150" cy="3170099"/>
          </a:xfrm>
          <a:prstGeom prst="rect">
            <a:avLst/>
          </a:prstGeom>
          <a:noFill/>
        </p:spPr>
        <p:txBody>
          <a:bodyPr wrap="square" rtlCol="0">
            <a:spAutoFit/>
          </a:bodyPr>
          <a:lstStyle/>
          <a:p>
            <a:pPr algn="ctr"/>
            <a:r>
              <a:rPr lang="zh-CN" altLang="en-US" sz="3600" dirty="0">
                <a:latin typeface="华文新魏" panose="02010800040101010101" pitchFamily="2" charset="-122"/>
                <a:ea typeface="华文新魏" panose="02010800040101010101" pitchFamily="2" charset="-122"/>
                <a:cs typeface="+mn-ea"/>
                <a:sym typeface="+mn-lt"/>
              </a:rPr>
              <a:t>贰      </a:t>
            </a:r>
            <a:r>
              <a:rPr lang="en-US" altLang="zh-CN" sz="3600" dirty="0">
                <a:latin typeface="华文新魏" panose="02010800040101010101" pitchFamily="2" charset="-122"/>
                <a:ea typeface="华文新魏" panose="02010800040101010101" pitchFamily="2" charset="-122"/>
                <a:cs typeface="+mn-ea"/>
                <a:sym typeface="+mn-lt"/>
              </a:rPr>
              <a:t>.</a:t>
            </a:r>
            <a:r>
              <a:rPr lang="zh-CN" altLang="en-US" sz="3200" dirty="0">
                <a:latin typeface="华文新魏" panose="02010800040101010101" pitchFamily="2" charset="-122"/>
                <a:ea typeface="华文新魏" panose="02010800040101010101" pitchFamily="2" charset="-122"/>
                <a:cs typeface="+mn-ea"/>
                <a:sym typeface="+mn-lt"/>
              </a:rPr>
              <a:t>添加标题</a:t>
            </a:r>
            <a:endParaRPr lang="zh-CN" altLang="en-US" sz="3600" dirty="0">
              <a:latin typeface="华文新魏" panose="02010800040101010101" pitchFamily="2" charset="-122"/>
              <a:ea typeface="华文新魏" panose="02010800040101010101" pitchFamily="2" charset="-122"/>
              <a:cs typeface="+mn-ea"/>
              <a:sym typeface="+mn-lt"/>
            </a:endParaRPr>
          </a:p>
        </p:txBody>
      </p:sp>
      <p:cxnSp>
        <p:nvCxnSpPr>
          <p:cNvPr id="9" name="直接连接符 8"/>
          <p:cNvCxnSpPr/>
          <p:nvPr/>
        </p:nvCxnSpPr>
        <p:spPr>
          <a:xfrm flipV="1">
            <a:off x="7552369" y="1688990"/>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761795" y="1613711"/>
            <a:ext cx="438150" cy="3170099"/>
          </a:xfrm>
          <a:prstGeom prst="rect">
            <a:avLst/>
          </a:prstGeom>
          <a:noFill/>
        </p:spPr>
        <p:txBody>
          <a:bodyPr wrap="square" rtlCol="0">
            <a:spAutoFit/>
          </a:bodyPr>
          <a:lstStyle/>
          <a:p>
            <a:pPr algn="ctr"/>
            <a:r>
              <a:rPr lang="zh-CN" altLang="en-US" sz="3600" dirty="0">
                <a:latin typeface="华文新魏" panose="02010800040101010101" pitchFamily="2" charset="-122"/>
                <a:ea typeface="华文新魏" panose="02010800040101010101" pitchFamily="2" charset="-122"/>
                <a:cs typeface="+mn-ea"/>
                <a:sym typeface="+mn-lt"/>
              </a:rPr>
              <a:t>叁      </a:t>
            </a:r>
            <a:r>
              <a:rPr lang="en-US" altLang="zh-CN" sz="3600" dirty="0">
                <a:latin typeface="华文新魏" panose="02010800040101010101" pitchFamily="2" charset="-122"/>
                <a:ea typeface="华文新魏" panose="02010800040101010101" pitchFamily="2" charset="-122"/>
                <a:cs typeface="+mn-ea"/>
                <a:sym typeface="+mn-lt"/>
              </a:rPr>
              <a:t>.</a:t>
            </a:r>
            <a:r>
              <a:rPr lang="zh-CN" altLang="en-US" sz="3200" dirty="0">
                <a:latin typeface="华文新魏" panose="02010800040101010101" pitchFamily="2" charset="-122"/>
                <a:ea typeface="华文新魏" panose="02010800040101010101" pitchFamily="2" charset="-122"/>
                <a:cs typeface="+mn-ea"/>
                <a:sym typeface="+mn-lt"/>
              </a:rPr>
              <a:t>添加标题</a:t>
            </a:r>
            <a:endParaRPr lang="zh-CN" altLang="en-US" sz="3600" dirty="0">
              <a:latin typeface="华文新魏" panose="02010800040101010101" pitchFamily="2" charset="-122"/>
              <a:ea typeface="华文新魏" panose="02010800040101010101" pitchFamily="2" charset="-122"/>
              <a:cs typeface="+mn-ea"/>
              <a:sym typeface="+mn-lt"/>
            </a:endParaRPr>
          </a:p>
        </p:txBody>
      </p:sp>
      <p:cxnSp>
        <p:nvCxnSpPr>
          <p:cNvPr id="11" name="直接连接符 10"/>
          <p:cNvCxnSpPr/>
          <p:nvPr/>
        </p:nvCxnSpPr>
        <p:spPr>
          <a:xfrm flipV="1">
            <a:off x="6280784" y="1688990"/>
            <a:ext cx="0" cy="218578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5490210" y="1613711"/>
            <a:ext cx="438150" cy="3170099"/>
          </a:xfrm>
          <a:prstGeom prst="rect">
            <a:avLst/>
          </a:prstGeom>
          <a:noFill/>
        </p:spPr>
        <p:txBody>
          <a:bodyPr wrap="square" rtlCol="0">
            <a:spAutoFit/>
          </a:bodyPr>
          <a:lstStyle/>
          <a:p>
            <a:pPr algn="ctr"/>
            <a:r>
              <a:rPr lang="zh-CN" altLang="en-US" sz="3600" dirty="0">
                <a:latin typeface="华文新魏" panose="02010800040101010101" pitchFamily="2" charset="-122"/>
                <a:ea typeface="华文新魏" panose="02010800040101010101" pitchFamily="2" charset="-122"/>
                <a:cs typeface="+mn-ea"/>
                <a:sym typeface="+mn-lt"/>
              </a:rPr>
              <a:t>肆      </a:t>
            </a:r>
            <a:r>
              <a:rPr lang="en-US" altLang="zh-CN" sz="3600" dirty="0">
                <a:latin typeface="华文新魏" panose="02010800040101010101" pitchFamily="2" charset="-122"/>
                <a:ea typeface="华文新魏" panose="02010800040101010101" pitchFamily="2" charset="-122"/>
                <a:cs typeface="+mn-ea"/>
                <a:sym typeface="+mn-lt"/>
              </a:rPr>
              <a:t>.</a:t>
            </a:r>
            <a:r>
              <a:rPr lang="zh-CN" altLang="en-US" sz="3200" dirty="0">
                <a:latin typeface="华文新魏" panose="02010800040101010101" pitchFamily="2" charset="-122"/>
                <a:ea typeface="华文新魏" panose="02010800040101010101" pitchFamily="2" charset="-122"/>
                <a:cs typeface="+mn-ea"/>
                <a:sym typeface="+mn-lt"/>
              </a:rPr>
              <a:t>添加标题</a:t>
            </a:r>
            <a:endParaRPr lang="zh-CN" altLang="en-US" sz="3600" dirty="0">
              <a:latin typeface="华文新魏" panose="02010800040101010101" pitchFamily="2" charset="-122"/>
              <a:ea typeface="华文新魏" panose="02010800040101010101" pitchFamily="2" charset="-122"/>
              <a:cs typeface="+mn-ea"/>
              <a:sym typeface="+mn-lt"/>
            </a:endParaRP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10"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2272030" y="1608270"/>
            <a:ext cx="8382000" cy="5140960"/>
            <a:chOff x="3383280" y="713555"/>
            <a:chExt cx="8382000" cy="5140960"/>
          </a:xfrm>
        </p:grpSpPr>
        <p:sp useBgFill="1">
          <p:nvSpPr>
            <p:cNvPr id="34" name="矩形 33"/>
            <p:cNvSpPr/>
            <p:nvPr/>
          </p:nvSpPr>
          <p:spPr>
            <a:xfrm>
              <a:off x="3383280" y="713555"/>
              <a:ext cx="3427306" cy="5140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7630160" y="1242619"/>
              <a:ext cx="4135120" cy="3818052"/>
              <a:chOff x="7640320" y="1039414"/>
              <a:chExt cx="4135120" cy="3818052"/>
            </a:xfrm>
          </p:grpSpPr>
          <p:sp>
            <p:nvSpPr>
              <p:cNvPr id="25" name="矩形 24"/>
              <p:cNvSpPr/>
              <p:nvPr/>
            </p:nvSpPr>
            <p:spPr>
              <a:xfrm>
                <a:off x="7640321" y="1039414"/>
                <a:ext cx="4135119" cy="794448"/>
              </a:xfrm>
              <a:prstGeom prst="rect">
                <a:avLst/>
              </a:prstGeom>
            </p:spPr>
            <p:txBody>
              <a:bodyPr wrap="square">
                <a:spAutoFit/>
              </a:bodyPr>
              <a:lstStyle/>
              <a:p>
                <a:pPr>
                  <a:lnSpc>
                    <a:spcPct val="150000"/>
                  </a:lnSpc>
                </a:pPr>
                <a:r>
                  <a:rPr lang="zh-CN" altLang="en-US" sz="1600" dirty="0">
                    <a:cs typeface="+mn-ea"/>
                    <a:sym typeface="+mn-lt"/>
                  </a:rPr>
                  <a:t>点击这里输入您的文字内容，您可以对字体及其格式做一定调整。点击这里输入。</a:t>
                </a:r>
              </a:p>
            </p:txBody>
          </p:sp>
          <p:sp>
            <p:nvSpPr>
              <p:cNvPr id="26" name="矩形 25"/>
              <p:cNvSpPr/>
              <p:nvPr/>
            </p:nvSpPr>
            <p:spPr>
              <a:xfrm>
                <a:off x="7640320" y="2551216"/>
                <a:ext cx="4135119" cy="794448"/>
              </a:xfrm>
              <a:prstGeom prst="rect">
                <a:avLst/>
              </a:prstGeom>
            </p:spPr>
            <p:txBody>
              <a:bodyPr wrap="square">
                <a:spAutoFit/>
              </a:bodyPr>
              <a:lstStyle/>
              <a:p>
                <a:pPr>
                  <a:lnSpc>
                    <a:spcPct val="150000"/>
                  </a:lnSpc>
                </a:pPr>
                <a:r>
                  <a:rPr lang="zh-CN" altLang="en-US" sz="1600" dirty="0">
                    <a:cs typeface="+mn-ea"/>
                    <a:sym typeface="+mn-lt"/>
                  </a:rPr>
                  <a:t>点击这里输入您的文字内容，您可以对字体及其格式做一定调整。点击这里输入。</a:t>
                </a:r>
              </a:p>
            </p:txBody>
          </p:sp>
          <p:sp>
            <p:nvSpPr>
              <p:cNvPr id="27" name="矩形 26"/>
              <p:cNvSpPr/>
              <p:nvPr/>
            </p:nvSpPr>
            <p:spPr>
              <a:xfrm>
                <a:off x="7640320" y="4063018"/>
                <a:ext cx="4135119" cy="794448"/>
              </a:xfrm>
              <a:prstGeom prst="rect">
                <a:avLst/>
              </a:prstGeom>
            </p:spPr>
            <p:txBody>
              <a:bodyPr wrap="square">
                <a:spAutoFit/>
              </a:bodyPr>
              <a:lstStyle/>
              <a:p>
                <a:pPr>
                  <a:lnSpc>
                    <a:spcPct val="150000"/>
                  </a:lnSpc>
                </a:pPr>
                <a:r>
                  <a:rPr lang="zh-CN" altLang="en-US" sz="1600" dirty="0">
                    <a:cs typeface="+mn-ea"/>
                    <a:sym typeface="+mn-lt"/>
                  </a:rPr>
                  <a:t>点击这里输入您的文字内容，您可以对字体及其格式做一定调整。点击这里输入。</a:t>
                </a:r>
              </a:p>
            </p:txBody>
          </p:sp>
        </p:grpSp>
        <p:sp>
          <p:nvSpPr>
            <p:cNvPr id="22" name="矩形 21"/>
            <p:cNvSpPr/>
            <p:nvPr/>
          </p:nvSpPr>
          <p:spPr>
            <a:xfrm>
              <a:off x="7034107" y="1622557"/>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p:cNvSpPr/>
            <p:nvPr/>
          </p:nvSpPr>
          <p:spPr>
            <a:xfrm>
              <a:off x="7034107" y="3134359"/>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a:off x="7034107" y="4646161"/>
              <a:ext cx="413173" cy="7112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 name="图片 1" descr="c68b573abb6d4bc4af8198346070cbcf"/>
          <p:cNvPicPr>
            <a:picLocks noChangeAspect="1"/>
          </p:cNvPicPr>
          <p:nvPr/>
        </p:nvPicPr>
        <p:blipFill>
          <a:blip r:embed="rId3" cstate="email"/>
          <a:stretch>
            <a:fillRect/>
          </a:stretch>
        </p:blipFill>
        <p:spPr>
          <a:xfrm>
            <a:off x="967740" y="412115"/>
            <a:ext cx="3639820" cy="6472555"/>
          </a:xfrm>
          <a:prstGeom prst="rect">
            <a:avLst/>
          </a:prstGeom>
        </p:spPr>
      </p:pic>
      <p:sp>
        <p:nvSpPr>
          <p:cNvPr id="12"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第肆部分  </a:t>
            </a:r>
            <a:r>
              <a:rPr lang="en-US" altLang="zh-CN" spc="150" dirty="0">
                <a:solidFill>
                  <a:srgbClr val="8FC320"/>
                </a:solidFill>
                <a:latin typeface="+mn-lt"/>
                <a:ea typeface="+mn-ea"/>
                <a:cs typeface="+mn-ea"/>
                <a:sym typeface="+mn-lt"/>
              </a:rPr>
              <a:t>·</a:t>
            </a:r>
          </a:p>
        </p:txBody>
      </p:sp>
      <p:pic>
        <p:nvPicPr>
          <p:cNvPr id="13" name="图片 12"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dw13"/>
          <p:cNvPicPr>
            <a:picLocks noChangeAspect="1"/>
          </p:cNvPicPr>
          <p:nvPr/>
        </p:nvPicPr>
        <p:blipFill>
          <a:blip r:embed="rId4" cstate="email"/>
          <a:srcRect t="-213"/>
          <a:stretch>
            <a:fillRect/>
          </a:stretch>
        </p:blipFill>
        <p:spPr>
          <a:xfrm>
            <a:off x="-12700" y="8255"/>
            <a:ext cx="12216130" cy="6842125"/>
          </a:xfrm>
          <a:prstGeom prst="rect">
            <a:avLst/>
          </a:prstGeom>
        </p:spPr>
      </p:pic>
      <p:pic>
        <p:nvPicPr>
          <p:cNvPr id="7" name="图片 6" descr="组 5"/>
          <p:cNvPicPr>
            <a:picLocks noChangeAspect="1"/>
          </p:cNvPicPr>
          <p:nvPr/>
        </p:nvPicPr>
        <p:blipFill>
          <a:blip r:embed="rId5" cstate="email"/>
          <a:stretch>
            <a:fillRect/>
          </a:stretch>
        </p:blipFill>
        <p:spPr>
          <a:xfrm>
            <a:off x="10164445" y="8255"/>
            <a:ext cx="2042795" cy="3723005"/>
          </a:xfrm>
          <a:prstGeom prst="rect">
            <a:avLst/>
          </a:prstGeom>
        </p:spPr>
      </p:pic>
      <p:pic>
        <p:nvPicPr>
          <p:cNvPr id="9" name="图片 8" descr="图层 1"/>
          <p:cNvPicPr>
            <a:picLocks noChangeAspect="1"/>
          </p:cNvPicPr>
          <p:nvPr/>
        </p:nvPicPr>
        <p:blipFill>
          <a:blip r:embed="rId6" cstate="email"/>
          <a:srcRect/>
          <a:stretch>
            <a:fillRect/>
          </a:stretch>
        </p:blipFill>
        <p:spPr>
          <a:xfrm>
            <a:off x="564515" y="2952115"/>
            <a:ext cx="4429125" cy="3718560"/>
          </a:xfrm>
          <a:prstGeom prst="rect">
            <a:avLst/>
          </a:prstGeom>
        </p:spPr>
      </p:pic>
      <p:pic>
        <p:nvPicPr>
          <p:cNvPr id="8" name="图片 7" descr="组 6"/>
          <p:cNvPicPr>
            <a:picLocks noChangeAspect="1"/>
          </p:cNvPicPr>
          <p:nvPr/>
        </p:nvPicPr>
        <p:blipFill>
          <a:blip r:embed="rId7" cstate="email"/>
          <a:srcRect/>
          <a:stretch>
            <a:fillRect/>
          </a:stretch>
        </p:blipFill>
        <p:spPr>
          <a:xfrm>
            <a:off x="-9525" y="4197350"/>
            <a:ext cx="12216765" cy="2653030"/>
          </a:xfrm>
          <a:prstGeom prst="rect">
            <a:avLst/>
          </a:prstGeom>
        </p:spPr>
      </p:pic>
      <p:pic>
        <p:nvPicPr>
          <p:cNvPr id="10" name="图片 9" descr="图层 20"/>
          <p:cNvPicPr>
            <a:picLocks noChangeAspect="1"/>
          </p:cNvPicPr>
          <p:nvPr/>
        </p:nvPicPr>
        <p:blipFill>
          <a:blip r:embed="rId8"/>
          <a:stretch>
            <a:fillRect/>
          </a:stretch>
        </p:blipFill>
        <p:spPr>
          <a:xfrm>
            <a:off x="781050" y="283210"/>
            <a:ext cx="1485900" cy="914400"/>
          </a:xfrm>
          <a:prstGeom prst="rect">
            <a:avLst/>
          </a:prstGeom>
        </p:spPr>
      </p:pic>
      <p:pic>
        <p:nvPicPr>
          <p:cNvPr id="11" name="图片 10" descr="1"/>
          <p:cNvPicPr>
            <a:picLocks noChangeAspect="1"/>
          </p:cNvPicPr>
          <p:nvPr/>
        </p:nvPicPr>
        <p:blipFill>
          <a:blip r:embed="rId9"/>
          <a:stretch>
            <a:fillRect/>
          </a:stretch>
        </p:blipFill>
        <p:spPr>
          <a:xfrm>
            <a:off x="7814945" y="1197610"/>
            <a:ext cx="2162175" cy="2999740"/>
          </a:xfrm>
          <a:prstGeom prst="rect">
            <a:avLst/>
          </a:prstGeom>
        </p:spPr>
      </p:pic>
      <p:grpSp>
        <p:nvGrpSpPr>
          <p:cNvPr id="5" name="组合 4"/>
          <p:cNvGrpSpPr/>
          <p:nvPr/>
        </p:nvGrpSpPr>
        <p:grpSpPr>
          <a:xfrm>
            <a:off x="4577616" y="1125855"/>
            <a:ext cx="2751554" cy="3715385"/>
            <a:chOff x="4577616" y="1125855"/>
            <a:chExt cx="2751554" cy="3715385"/>
          </a:xfrm>
        </p:grpSpPr>
        <p:sp>
          <p:nvSpPr>
            <p:cNvPr id="2" name="文本框 1"/>
            <p:cNvSpPr txBox="1"/>
            <p:nvPr/>
          </p:nvSpPr>
          <p:spPr>
            <a:xfrm>
              <a:off x="4577616" y="1125855"/>
              <a:ext cx="2308324" cy="1082040"/>
            </a:xfrm>
            <a:prstGeom prst="rect">
              <a:avLst/>
            </a:prstGeom>
            <a:noFill/>
          </p:spPr>
          <p:txBody>
            <a:bodyPr vert="eaVert" wrap="square" rtlCol="0">
              <a:spAutoFit/>
            </a:bodyPr>
            <a:lstStyle/>
            <a:p>
              <a:r>
                <a:rPr lang="zh-CN" altLang="en-US" sz="13800" dirty="0">
                  <a:solidFill>
                    <a:srgbClr val="2A7C34"/>
                  </a:solidFill>
                  <a:latin typeface="华文新魏" panose="02010800040101010101" pitchFamily="2" charset="-122"/>
                  <a:ea typeface="华文新魏" panose="02010800040101010101" pitchFamily="2" charset="-122"/>
                  <a:cs typeface="+mn-ea"/>
                  <a:sym typeface="+mn-lt"/>
                </a:rPr>
                <a:t>感</a:t>
              </a:r>
            </a:p>
          </p:txBody>
        </p:sp>
        <p:sp>
          <p:nvSpPr>
            <p:cNvPr id="3" name="文本框 2"/>
            <p:cNvSpPr txBox="1"/>
            <p:nvPr/>
          </p:nvSpPr>
          <p:spPr>
            <a:xfrm>
              <a:off x="6094730" y="2393950"/>
              <a:ext cx="1234440" cy="1568450"/>
            </a:xfrm>
            <a:prstGeom prst="rect">
              <a:avLst/>
            </a:prstGeom>
            <a:noFill/>
          </p:spPr>
          <p:txBody>
            <a:bodyPr wrap="square" rtlCol="0" anchor="t">
              <a:spAutoFit/>
            </a:bodyPr>
            <a:lstStyle/>
            <a:p>
              <a:r>
                <a:rPr lang="zh-CN" altLang="en-US" sz="9600" dirty="0">
                  <a:solidFill>
                    <a:srgbClr val="2A7C34"/>
                  </a:solidFill>
                  <a:latin typeface="华文新魏" panose="02010800040101010101" pitchFamily="2" charset="-122"/>
                  <a:ea typeface="华文新魏" panose="02010800040101010101" pitchFamily="2" charset="-122"/>
                  <a:cs typeface="+mn-ea"/>
                  <a:sym typeface="+mn-lt"/>
                </a:rPr>
                <a:t>谢</a:t>
              </a:r>
            </a:p>
          </p:txBody>
        </p:sp>
        <p:sp>
          <p:nvSpPr>
            <p:cNvPr id="4" name="文本框 3"/>
            <p:cNvSpPr txBox="1"/>
            <p:nvPr/>
          </p:nvSpPr>
          <p:spPr>
            <a:xfrm>
              <a:off x="5528786" y="2979420"/>
              <a:ext cx="738664" cy="1861820"/>
            </a:xfrm>
            <a:prstGeom prst="rect">
              <a:avLst/>
            </a:prstGeom>
            <a:noFill/>
          </p:spPr>
          <p:txBody>
            <a:bodyPr vert="eaVert" wrap="square" rtlCol="0">
              <a:spAutoFit/>
            </a:bodyPr>
            <a:lstStyle/>
            <a:p>
              <a:r>
                <a:rPr lang="zh-CN" altLang="en-US" sz="3600">
                  <a:solidFill>
                    <a:srgbClr val="2A7C34"/>
                  </a:solidFill>
                  <a:latin typeface="华文新魏" panose="02010800040101010101" pitchFamily="2" charset="-122"/>
                  <a:ea typeface="华文新魏" panose="02010800040101010101" pitchFamily="2" charset="-122"/>
                  <a:cs typeface="+mn-ea"/>
                  <a:sym typeface="+mn-lt"/>
                </a:rPr>
                <a:t>观  看</a:t>
              </a:r>
            </a:p>
          </p:txBody>
        </p:sp>
      </p:gr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层 21 副本 3"/>
          <p:cNvPicPr>
            <a:picLocks noChangeAspect="1"/>
          </p:cNvPicPr>
          <p:nvPr/>
        </p:nvPicPr>
        <p:blipFill>
          <a:blip r:embed="rId4"/>
          <a:stretch>
            <a:fillRect/>
          </a:stretch>
        </p:blipFill>
        <p:spPr>
          <a:xfrm>
            <a:off x="9711690" y="1049020"/>
            <a:ext cx="2466975" cy="5857240"/>
          </a:xfrm>
          <a:prstGeom prst="rect">
            <a:avLst/>
          </a:prstGeom>
        </p:spPr>
      </p:pic>
      <p:pic>
        <p:nvPicPr>
          <p:cNvPr id="11" name="图片 10" descr="图层 21 副本 6"/>
          <p:cNvPicPr>
            <a:picLocks noChangeAspect="1"/>
          </p:cNvPicPr>
          <p:nvPr/>
        </p:nvPicPr>
        <p:blipFill>
          <a:blip r:embed="rId5"/>
          <a:stretch>
            <a:fillRect/>
          </a:stretch>
        </p:blipFill>
        <p:spPr>
          <a:xfrm>
            <a:off x="5715" y="866775"/>
            <a:ext cx="2505075" cy="5866765"/>
          </a:xfrm>
          <a:prstGeom prst="rect">
            <a:avLst/>
          </a:prstGeom>
        </p:spPr>
      </p:pic>
      <p:pic>
        <p:nvPicPr>
          <p:cNvPr id="12" name="图片 11" descr="图层 24"/>
          <p:cNvPicPr>
            <a:picLocks noChangeAspect="1"/>
          </p:cNvPicPr>
          <p:nvPr/>
        </p:nvPicPr>
        <p:blipFill>
          <a:blip r:embed="rId6"/>
          <a:stretch>
            <a:fillRect/>
          </a:stretch>
        </p:blipFill>
        <p:spPr>
          <a:xfrm>
            <a:off x="4465320" y="1525905"/>
            <a:ext cx="2942590" cy="2647315"/>
          </a:xfrm>
          <a:prstGeom prst="rect">
            <a:avLst/>
          </a:prstGeom>
        </p:spPr>
      </p:pic>
      <p:sp>
        <p:nvSpPr>
          <p:cNvPr id="13" name="文本框 12"/>
          <p:cNvSpPr txBox="1"/>
          <p:nvPr/>
        </p:nvSpPr>
        <p:spPr>
          <a:xfrm>
            <a:off x="5622068" y="2157725"/>
            <a:ext cx="628650" cy="1383665"/>
          </a:xfrm>
          <a:prstGeom prst="rect">
            <a:avLst/>
          </a:prstGeom>
          <a:noFill/>
        </p:spPr>
        <p:txBody>
          <a:bodyPr wrap="square" rtlCol="0">
            <a:spAutoFit/>
          </a:bodyPr>
          <a:lstStyle/>
          <a:p>
            <a:pPr algn="l"/>
            <a:r>
              <a:rPr lang="zh-CN" altLang="en-US" sz="2800" b="1" dirty="0">
                <a:solidFill>
                  <a:schemeClr val="tx1">
                    <a:lumMod val="85000"/>
                    <a:lumOff val="15000"/>
                  </a:schemeClr>
                </a:solidFill>
                <a:cs typeface="+mn-ea"/>
                <a:sym typeface="+mn-lt"/>
              </a:rPr>
              <a:t>第一章</a:t>
            </a:r>
          </a:p>
        </p:txBody>
      </p:sp>
      <p:sp>
        <p:nvSpPr>
          <p:cNvPr id="14" name="文本框 13"/>
          <p:cNvSpPr txBox="1"/>
          <p:nvPr/>
        </p:nvSpPr>
        <p:spPr>
          <a:xfrm>
            <a:off x="4614120" y="5042139"/>
            <a:ext cx="3164840" cy="993775"/>
          </a:xfrm>
          <a:prstGeom prst="rect">
            <a:avLst/>
          </a:prstGeom>
          <a:noFill/>
        </p:spPr>
        <p:txBody>
          <a:bodyPr wrap="none" rtlCol="0">
            <a:spAutoFit/>
          </a:bodyPr>
          <a:lstStyle/>
          <a:p>
            <a:pPr algn="ctr"/>
            <a:r>
              <a:rPr lang="zh-CN" altLang="en-US" sz="5865">
                <a:solidFill>
                  <a:srgbClr val="2A7C34"/>
                </a:solidFill>
                <a:cs typeface="+mn-ea"/>
                <a:sym typeface="+mn-lt"/>
              </a:rPr>
              <a:t>输入标题</a:t>
            </a:r>
          </a:p>
        </p:txBody>
      </p:sp>
      <p:cxnSp>
        <p:nvCxnSpPr>
          <p:cNvPr id="15" name="直接连接符 14"/>
          <p:cNvCxnSpPr/>
          <p:nvPr/>
        </p:nvCxnSpPr>
        <p:spPr>
          <a:xfrm>
            <a:off x="5339080" y="4599305"/>
            <a:ext cx="1513840" cy="2540"/>
          </a:xfrm>
          <a:prstGeom prst="line">
            <a:avLst/>
          </a:prstGeom>
          <a:ln w="19050">
            <a:solidFill>
              <a:srgbClr val="8FC32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500"/>
                            </p:stCondLst>
                            <p:childTnLst>
                              <p:par>
                                <p:cTn id="16" presetID="50"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3"/>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BF2E4"/>
        </a:solidFill>
        <a:effectLst/>
      </p:bgPr>
    </p:bg>
    <p:spTree>
      <p:nvGrpSpPr>
        <p:cNvPr id="1" name=""/>
        <p:cNvGrpSpPr/>
        <p:nvPr/>
      </p:nvGrpSpPr>
      <p:grpSpPr>
        <a:xfrm>
          <a:off x="0" y="0"/>
          <a:ext cx="0" cy="0"/>
          <a:chOff x="0" y="0"/>
          <a:chExt cx="0" cy="0"/>
        </a:xfrm>
      </p:grpSpPr>
      <p:sp>
        <p:nvSpPr>
          <p:cNvPr id="13"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第壹部分  </a:t>
            </a:r>
            <a:r>
              <a:rPr lang="en-US" altLang="zh-CN" spc="150" dirty="0">
                <a:solidFill>
                  <a:srgbClr val="8FC320"/>
                </a:solidFill>
                <a:latin typeface="+mn-lt"/>
                <a:ea typeface="+mn-ea"/>
                <a:cs typeface="+mn-ea"/>
                <a:sym typeface="+mn-lt"/>
              </a:rPr>
              <a:t>·</a:t>
            </a:r>
          </a:p>
        </p:txBody>
      </p:sp>
      <p:pic>
        <p:nvPicPr>
          <p:cNvPr id="8" name="图片 7" descr="1"/>
          <p:cNvPicPr>
            <a:picLocks noChangeAspect="1"/>
          </p:cNvPicPr>
          <p:nvPr/>
        </p:nvPicPr>
        <p:blipFill>
          <a:blip r:embed="rId4" cstate="email"/>
          <a:stretch>
            <a:fillRect/>
          </a:stretch>
        </p:blipFill>
        <p:spPr>
          <a:xfrm>
            <a:off x="10491470" y="-314960"/>
            <a:ext cx="1381760" cy="1917700"/>
          </a:xfrm>
          <a:prstGeom prst="rect">
            <a:avLst/>
          </a:prstGeom>
        </p:spPr>
      </p:pic>
      <p:pic>
        <p:nvPicPr>
          <p:cNvPr id="22" name="Picture 4" descr="E:\0000000我图PPT\00001PNG素材\包粽子本.png"/>
          <p:cNvPicPr>
            <a:picLocks noChangeAspect="1" noChangeArrowheads="1"/>
          </p:cNvPicPr>
          <p:nvPr/>
        </p:nvPicPr>
        <p:blipFill>
          <a:blip r:embed="rId5" cstate="email"/>
          <a:srcRect/>
          <a:stretch>
            <a:fillRect/>
          </a:stretch>
        </p:blipFill>
        <p:spPr bwMode="auto">
          <a:xfrm>
            <a:off x="38576" y="687614"/>
            <a:ext cx="5750978" cy="54825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6"/>
          <p:cNvSpPr txBox="1"/>
          <p:nvPr/>
        </p:nvSpPr>
        <p:spPr>
          <a:xfrm>
            <a:off x="6252745" y="2425613"/>
            <a:ext cx="5031880" cy="1660647"/>
          </a:xfrm>
          <a:prstGeom prst="rect">
            <a:avLst/>
          </a:prstGeom>
          <a:noFill/>
        </p:spPr>
        <p:txBody>
          <a:bodyPr>
            <a:spAutoFit/>
          </a:bodyPr>
          <a:lstStyle/>
          <a:p>
            <a:pPr>
              <a:lnSpc>
                <a:spcPct val="130000"/>
              </a:lnSpc>
              <a:defRPr/>
            </a:pPr>
            <a:r>
              <a:rPr lang="zh-CN" altLang="en-US" sz="1600" kern="0" spc="-200" dirty="0">
                <a:solidFill>
                  <a:srgbClr val="333333"/>
                </a:solidFill>
                <a:cs typeface="+mn-ea"/>
                <a:sym typeface="+mn-lt"/>
              </a:rPr>
              <a:t>端午节，为每年农历五月初五。据《荆楚岁时记》记载，因仲夏登高，顺阳在上，五月是仲夏，它的第一个午日正是登高顺阳好天气之日，故五月初五亦称为“端阳节”。此外端午节还称“午日节、五月节、龙舟节、浴兰节、诗人节”等。 [1]  端午节是流行于中国以及汉字文化圈诸国的传统文化节日。</a:t>
            </a:r>
          </a:p>
        </p:txBody>
      </p: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iterate type="wd">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3"/>
          <p:cNvPicPr>
            <a:picLocks noChangeAspect="1" noChangeArrowheads="1"/>
          </p:cNvPicPr>
          <p:nvPr/>
        </p:nvPicPr>
        <p:blipFill>
          <a:blip r:embed="rId4" cstate="email"/>
          <a:stretch>
            <a:fillRect/>
          </a:stretch>
        </p:blipFill>
        <p:spPr bwMode="auto">
          <a:xfrm>
            <a:off x="3583412" y="3604807"/>
            <a:ext cx="2698387" cy="1811145"/>
          </a:xfrm>
          <a:prstGeom prst="rect">
            <a:avLst/>
          </a:prstGeom>
          <a:blipFill>
            <a:blip r:embed="rId5" cstate="email"/>
            <a:stretch>
              <a:fillRect/>
            </a:stretch>
          </a:blipFill>
          <a:ln w="9525">
            <a:noFill/>
            <a:miter lim="800000"/>
            <a:headEnd/>
            <a:tailEnd/>
          </a:ln>
          <a:effectLst/>
        </p:spPr>
      </p:pic>
      <p:pic>
        <p:nvPicPr>
          <p:cNvPr id="67" name="Picture 3"/>
          <p:cNvPicPr>
            <a:picLocks noChangeAspect="1" noChangeArrowheads="1"/>
          </p:cNvPicPr>
          <p:nvPr/>
        </p:nvPicPr>
        <p:blipFill>
          <a:blip r:embed="rId6" cstate="email"/>
          <a:stretch>
            <a:fillRect/>
          </a:stretch>
        </p:blipFill>
        <p:spPr bwMode="auto">
          <a:xfrm>
            <a:off x="6294497" y="3604807"/>
            <a:ext cx="2698387" cy="181795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矩形 4"/>
          <p:cNvSpPr>
            <a:spLocks noChangeArrowheads="1"/>
          </p:cNvSpPr>
          <p:nvPr/>
        </p:nvSpPr>
        <p:spPr bwMode="auto">
          <a:xfrm>
            <a:off x="906189" y="1587736"/>
            <a:ext cx="2677222" cy="1920001"/>
          </a:xfrm>
          <a:prstGeom prst="rect">
            <a:avLst/>
          </a:prstGeom>
          <a:solidFill>
            <a:schemeClr val="accent3">
              <a:lumMod val="50000"/>
            </a:schemeClr>
          </a:solidFill>
          <a:ln w="3175">
            <a:noFill/>
            <a:miter lim="800000"/>
          </a:ln>
        </p:spPr>
        <p:txBody>
          <a:bodyPr lIns="239974" tIns="60953" rIns="239974" bIns="60953" anchor="ctr"/>
          <a:lstStyle/>
          <a:p>
            <a:pPr defTabSz="1218565">
              <a:lnSpc>
                <a:spcPct val="130000"/>
              </a:lnSpc>
              <a:spcAft>
                <a:spcPts val="800"/>
              </a:spcAft>
              <a:defRPr/>
            </a:pPr>
            <a:endParaRPr lang="zh-CN" altLang="en-US" sz="1465" kern="0" dirty="0">
              <a:solidFill>
                <a:sysClr val="window" lastClr="FFFFFF"/>
              </a:solidFill>
              <a:cs typeface="+mn-ea"/>
              <a:sym typeface="+mn-lt"/>
            </a:endParaRPr>
          </a:p>
        </p:txBody>
      </p:sp>
      <p:sp>
        <p:nvSpPr>
          <p:cNvPr id="69" name="矩形 15"/>
          <p:cNvSpPr>
            <a:spLocks noChangeArrowheads="1"/>
          </p:cNvSpPr>
          <p:nvPr/>
        </p:nvSpPr>
        <p:spPr bwMode="auto">
          <a:xfrm>
            <a:off x="8975950" y="3550379"/>
            <a:ext cx="2531192" cy="1920001"/>
          </a:xfrm>
          <a:prstGeom prst="rect">
            <a:avLst/>
          </a:prstGeom>
          <a:solidFill>
            <a:schemeClr val="accent3">
              <a:lumMod val="25000"/>
            </a:schemeClr>
          </a:solidFill>
          <a:ln w="3175">
            <a:noFill/>
            <a:miter lim="800000"/>
          </a:ln>
        </p:spPr>
        <p:txBody>
          <a:bodyPr lIns="239974" tIns="60953" rIns="239974" bIns="60953" anchor="ctr"/>
          <a:lstStyle/>
          <a:p>
            <a:pPr defTabSz="1218565">
              <a:lnSpc>
                <a:spcPct val="130000"/>
              </a:lnSpc>
              <a:spcAft>
                <a:spcPts val="800"/>
              </a:spcAft>
              <a:defRPr/>
            </a:pPr>
            <a:endParaRPr lang="zh-CN" altLang="en-US" sz="1465" kern="0" dirty="0">
              <a:solidFill>
                <a:sysClr val="window" lastClr="FFFFFF"/>
              </a:solidFill>
              <a:cs typeface="+mn-ea"/>
              <a:sym typeface="+mn-lt"/>
            </a:endParaRPr>
          </a:p>
        </p:txBody>
      </p:sp>
      <p:sp>
        <p:nvSpPr>
          <p:cNvPr id="70" name="矩形 12"/>
          <p:cNvSpPr>
            <a:spLocks noChangeArrowheads="1"/>
          </p:cNvSpPr>
          <p:nvPr/>
        </p:nvSpPr>
        <p:spPr bwMode="auto">
          <a:xfrm>
            <a:off x="6294498" y="1593902"/>
            <a:ext cx="5345978" cy="1920001"/>
          </a:xfrm>
          <a:prstGeom prst="rect">
            <a:avLst/>
          </a:prstGeom>
          <a:noFill/>
          <a:ln w="9525">
            <a:noFill/>
            <a:miter lim="800000"/>
          </a:ln>
        </p:spPr>
        <p:txBody>
          <a:bodyPr lIns="239974" tIns="60953" rIns="121906" bIns="60953" anchor="ctr"/>
          <a:lstStyle/>
          <a:p>
            <a:pPr>
              <a:lnSpc>
                <a:spcPct val="130000"/>
              </a:lnSpc>
              <a:spcAft>
                <a:spcPts val="800"/>
              </a:spcAft>
            </a:pPr>
            <a:r>
              <a:rPr lang="zh-CN" altLang="en-US" sz="1400" dirty="0">
                <a:solidFill>
                  <a:srgbClr val="595959"/>
                </a:solidFill>
                <a:cs typeface="+mn-ea"/>
                <a:sym typeface="+mn-lt"/>
              </a:rPr>
              <a:t>端午节起源于中国，是古代吴越地区（长江中下游及以南一带）崇拜龙图腾的部族举行图腾祭祀的节日，在农历五月初五以龙舟竞渡形式举行部落图腾祭祀的习俗之说。</a:t>
            </a:r>
          </a:p>
        </p:txBody>
      </p:sp>
      <p:sp>
        <p:nvSpPr>
          <p:cNvPr id="71" name="矩形 16"/>
          <p:cNvSpPr>
            <a:spLocks noChangeArrowheads="1"/>
          </p:cNvSpPr>
          <p:nvPr/>
        </p:nvSpPr>
        <p:spPr bwMode="auto">
          <a:xfrm>
            <a:off x="880794" y="3533234"/>
            <a:ext cx="2689919" cy="1937147"/>
          </a:xfrm>
          <a:prstGeom prst="rect">
            <a:avLst/>
          </a:prstGeom>
          <a:noFill/>
          <a:ln w="9525">
            <a:noFill/>
            <a:miter lim="800000"/>
          </a:ln>
        </p:spPr>
        <p:txBody>
          <a:bodyPr lIns="239974" tIns="60953" rIns="239974" bIns="60953" anchor="ctr"/>
          <a:lstStyle/>
          <a:p>
            <a:pPr>
              <a:lnSpc>
                <a:spcPct val="130000"/>
              </a:lnSpc>
              <a:spcAft>
                <a:spcPts val="800"/>
              </a:spcAft>
            </a:pPr>
            <a:r>
              <a:rPr lang="zh-CN" altLang="en-US" sz="1400" dirty="0">
                <a:solidFill>
                  <a:srgbClr val="595959"/>
                </a:solidFill>
                <a:cs typeface="+mn-ea"/>
                <a:sym typeface="+mn-lt"/>
              </a:rPr>
              <a:t>战国时期的楚国（今湖北）诗人屈原在该日抱石跳汨罗江自尽，统治者为树立忠君爱国标签将端午作为纪念屈原的节日；部分地区也有纪念伍子胥、曹娥等说法。</a:t>
            </a:r>
          </a:p>
        </p:txBody>
      </p:sp>
      <p:sp>
        <p:nvSpPr>
          <p:cNvPr id="74" name="TextBox 73"/>
          <p:cNvSpPr txBox="1"/>
          <p:nvPr/>
        </p:nvSpPr>
        <p:spPr>
          <a:xfrm>
            <a:off x="1073296" y="2325523"/>
            <a:ext cx="3322920" cy="348615"/>
          </a:xfrm>
          <a:prstGeom prst="rect">
            <a:avLst/>
          </a:prstGeom>
          <a:noFill/>
        </p:spPr>
        <p:txBody>
          <a:bodyPr wrap="square" lIns="0" tIns="0" rIns="0" bIns="0" rtlCol="0">
            <a:spAutoFit/>
          </a:bodyPr>
          <a:lstStyle/>
          <a:p>
            <a:pPr defTabSz="1218565">
              <a:defRPr/>
            </a:pPr>
            <a:r>
              <a:rPr lang="zh-CN" altLang="en-US" sz="2265" b="1" kern="0" dirty="0">
                <a:solidFill>
                  <a:sysClr val="window" lastClr="FFFFFF"/>
                </a:solidFill>
                <a:cs typeface="+mn-ea"/>
                <a:sym typeface="+mn-lt"/>
              </a:rPr>
              <a:t>端午节的起源</a:t>
            </a:r>
          </a:p>
        </p:txBody>
      </p:sp>
      <p:sp>
        <p:nvSpPr>
          <p:cNvPr id="76" name="TextBox 75"/>
          <p:cNvSpPr txBox="1"/>
          <p:nvPr/>
        </p:nvSpPr>
        <p:spPr>
          <a:xfrm>
            <a:off x="9346404" y="4755453"/>
            <a:ext cx="3322920" cy="348615"/>
          </a:xfrm>
          <a:prstGeom prst="rect">
            <a:avLst/>
          </a:prstGeom>
          <a:noFill/>
        </p:spPr>
        <p:txBody>
          <a:bodyPr wrap="square" lIns="0" tIns="0" rIns="0" bIns="0" rtlCol="0">
            <a:spAutoFit/>
          </a:bodyPr>
          <a:lstStyle/>
          <a:p>
            <a:pPr defTabSz="1218565">
              <a:defRPr/>
            </a:pPr>
            <a:r>
              <a:rPr lang="zh-CN" altLang="en-US" sz="2265" b="1" kern="0" dirty="0">
                <a:solidFill>
                  <a:sysClr val="window" lastClr="FFFFFF"/>
                </a:solidFill>
                <a:cs typeface="+mn-ea"/>
                <a:sym typeface="+mn-lt"/>
              </a:rPr>
              <a:t>端午节的起源</a:t>
            </a:r>
          </a:p>
        </p:txBody>
      </p:sp>
      <p:sp>
        <p:nvSpPr>
          <p:cNvPr id="11"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第壹部分  </a:t>
            </a:r>
            <a:r>
              <a:rPr lang="en-US" altLang="zh-CN" spc="150" dirty="0">
                <a:solidFill>
                  <a:srgbClr val="8FC320"/>
                </a:solidFill>
                <a:latin typeface="+mn-lt"/>
                <a:ea typeface="+mn-ea"/>
                <a:cs typeface="+mn-ea"/>
                <a:sym typeface="+mn-lt"/>
              </a:rPr>
              <a:t>·</a:t>
            </a:r>
          </a:p>
        </p:txBody>
      </p:sp>
      <p:pic>
        <p:nvPicPr>
          <p:cNvPr id="12" name="图片 11" descr="1"/>
          <p:cNvPicPr>
            <a:picLocks noChangeAspect="1"/>
          </p:cNvPicPr>
          <p:nvPr/>
        </p:nvPicPr>
        <p:blipFill>
          <a:blip r:embed="rId7" cstate="email"/>
          <a:stretch>
            <a:fillRect/>
          </a:stretch>
        </p:blipFill>
        <p:spPr>
          <a:xfrm>
            <a:off x="10491470" y="-314960"/>
            <a:ext cx="1381760" cy="1917700"/>
          </a:xfrm>
          <a:prstGeom prst="rect">
            <a:avLst/>
          </a:prstGeom>
        </p:spPr>
      </p:pic>
      <p:pic>
        <p:nvPicPr>
          <p:cNvPr id="3" name="图片 2"/>
          <p:cNvPicPr>
            <a:picLocks noChangeAspect="1"/>
          </p:cNvPicPr>
          <p:nvPr/>
        </p:nvPicPr>
        <p:blipFill>
          <a:blip r:embed="rId8" cstate="email"/>
          <a:stretch>
            <a:fillRect/>
          </a:stretch>
        </p:blipFill>
        <p:spPr>
          <a:xfrm>
            <a:off x="3813951" y="1146951"/>
            <a:ext cx="2282049" cy="2282049"/>
          </a:xfrm>
          <a:prstGeom prst="rect">
            <a:avLst/>
          </a:prstGeom>
        </p:spPr>
      </p:pic>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600"/>
                                  </p:stCondLst>
                                  <p:childTnLst>
                                    <p:set>
                                      <p:cBhvr>
                                        <p:cTn id="6" dur="1" fill="hold">
                                          <p:stCondLst>
                                            <p:cond delay="0"/>
                                          </p:stCondLst>
                                        </p:cTn>
                                        <p:tgtEl>
                                          <p:spTgt spid="66"/>
                                        </p:tgtEl>
                                        <p:attrNameLst>
                                          <p:attrName>style.visibility</p:attrName>
                                        </p:attrNameLst>
                                      </p:cBhvr>
                                      <p:to>
                                        <p:strVal val="visible"/>
                                      </p:to>
                                    </p:set>
                                    <p:anim calcmode="lin" valueType="num">
                                      <p:cBhvr>
                                        <p:cTn id="7" dur="1000" fill="hold"/>
                                        <p:tgtEl>
                                          <p:spTgt spid="66"/>
                                        </p:tgtEl>
                                        <p:attrNameLst>
                                          <p:attrName>ppt_w</p:attrName>
                                        </p:attrNameLst>
                                      </p:cBhvr>
                                      <p:tavLst>
                                        <p:tav tm="0">
                                          <p:val>
                                            <p:fltVal val="0"/>
                                          </p:val>
                                        </p:tav>
                                        <p:tav tm="100000">
                                          <p:val>
                                            <p:strVal val="#ppt_w"/>
                                          </p:val>
                                        </p:tav>
                                      </p:tavLst>
                                    </p:anim>
                                    <p:anim calcmode="lin" valueType="num">
                                      <p:cBhvr>
                                        <p:cTn id="8" dur="1000" fill="hold"/>
                                        <p:tgtEl>
                                          <p:spTgt spid="66"/>
                                        </p:tgtEl>
                                        <p:attrNameLst>
                                          <p:attrName>ppt_h</p:attrName>
                                        </p:attrNameLst>
                                      </p:cBhvr>
                                      <p:tavLst>
                                        <p:tav tm="0">
                                          <p:val>
                                            <p:fltVal val="0"/>
                                          </p:val>
                                        </p:tav>
                                        <p:tav tm="100000">
                                          <p:val>
                                            <p:strVal val="#ppt_h"/>
                                          </p:val>
                                        </p:tav>
                                      </p:tavLst>
                                    </p:anim>
                                    <p:animEffect transition="in" filter="fade">
                                      <p:cBhvr>
                                        <p:cTn id="9" dur="1000"/>
                                        <p:tgtEl>
                                          <p:spTgt spid="66"/>
                                        </p:tgtEl>
                                      </p:cBhvr>
                                    </p:animEffect>
                                  </p:childTnLst>
                                </p:cTn>
                              </p:par>
                              <p:par>
                                <p:cTn id="10" presetID="53" presetClass="entr" presetSubtype="528" fill="hold" nodeType="withEffect">
                                  <p:stCondLst>
                                    <p:cond delay="800"/>
                                  </p:stCondLst>
                                  <p:childTnLst>
                                    <p:set>
                                      <p:cBhvr>
                                        <p:cTn id="11" dur="1" fill="hold">
                                          <p:stCondLst>
                                            <p:cond delay="0"/>
                                          </p:stCondLst>
                                        </p:cTn>
                                        <p:tgtEl>
                                          <p:spTgt spid="67"/>
                                        </p:tgtEl>
                                        <p:attrNameLst>
                                          <p:attrName>style.visibility</p:attrName>
                                        </p:attrNameLst>
                                      </p:cBhvr>
                                      <p:to>
                                        <p:strVal val="visible"/>
                                      </p:to>
                                    </p:set>
                                    <p:anim calcmode="lin" valueType="num">
                                      <p:cBhvr>
                                        <p:cTn id="12" dur="1000" fill="hold"/>
                                        <p:tgtEl>
                                          <p:spTgt spid="67"/>
                                        </p:tgtEl>
                                        <p:attrNameLst>
                                          <p:attrName>ppt_w</p:attrName>
                                        </p:attrNameLst>
                                      </p:cBhvr>
                                      <p:tavLst>
                                        <p:tav tm="0">
                                          <p:val>
                                            <p:fltVal val="0"/>
                                          </p:val>
                                        </p:tav>
                                        <p:tav tm="100000">
                                          <p:val>
                                            <p:strVal val="#ppt_w"/>
                                          </p:val>
                                        </p:tav>
                                      </p:tavLst>
                                    </p:anim>
                                    <p:anim calcmode="lin" valueType="num">
                                      <p:cBhvr>
                                        <p:cTn id="13" dur="1000" fill="hold"/>
                                        <p:tgtEl>
                                          <p:spTgt spid="67"/>
                                        </p:tgtEl>
                                        <p:attrNameLst>
                                          <p:attrName>ppt_h</p:attrName>
                                        </p:attrNameLst>
                                      </p:cBhvr>
                                      <p:tavLst>
                                        <p:tav tm="0">
                                          <p:val>
                                            <p:fltVal val="0"/>
                                          </p:val>
                                        </p:tav>
                                        <p:tav tm="100000">
                                          <p:val>
                                            <p:strVal val="#ppt_h"/>
                                          </p:val>
                                        </p:tav>
                                      </p:tavLst>
                                    </p:anim>
                                    <p:animEffect transition="in" filter="fade">
                                      <p:cBhvr>
                                        <p:cTn id="14" dur="1000"/>
                                        <p:tgtEl>
                                          <p:spTgt spid="67"/>
                                        </p:tgtEl>
                                      </p:cBhvr>
                                    </p:animEffect>
                                    <p:anim calcmode="lin" valueType="num">
                                      <p:cBhvr>
                                        <p:cTn id="15" dur="1000" fill="hold"/>
                                        <p:tgtEl>
                                          <p:spTgt spid="67"/>
                                        </p:tgtEl>
                                        <p:attrNameLst>
                                          <p:attrName>ppt_x</p:attrName>
                                        </p:attrNameLst>
                                      </p:cBhvr>
                                      <p:tavLst>
                                        <p:tav tm="0">
                                          <p:val>
                                            <p:fltVal val="0.5"/>
                                          </p:val>
                                        </p:tav>
                                        <p:tav tm="100000">
                                          <p:val>
                                            <p:strVal val="#ppt_x"/>
                                          </p:val>
                                        </p:tav>
                                      </p:tavLst>
                                    </p:anim>
                                    <p:anim calcmode="lin" valueType="num">
                                      <p:cBhvr>
                                        <p:cTn id="16" dur="1000" fill="hold"/>
                                        <p:tgtEl>
                                          <p:spTgt spid="67"/>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1100"/>
                                  </p:stCondLst>
                                  <p:childTnLst>
                                    <p:set>
                                      <p:cBhvr>
                                        <p:cTn id="18" dur="1" fill="hold">
                                          <p:stCondLst>
                                            <p:cond delay="0"/>
                                          </p:stCondLst>
                                        </p:cTn>
                                        <p:tgtEl>
                                          <p:spTgt spid="68"/>
                                        </p:tgtEl>
                                        <p:attrNameLst>
                                          <p:attrName>style.visibility</p:attrName>
                                        </p:attrNameLst>
                                      </p:cBhvr>
                                      <p:to>
                                        <p:strVal val="visible"/>
                                      </p:to>
                                    </p:set>
                                    <p:anim calcmode="lin" valueType="num">
                                      <p:cBhvr>
                                        <p:cTn id="19" dur="1000" fill="hold"/>
                                        <p:tgtEl>
                                          <p:spTgt spid="68"/>
                                        </p:tgtEl>
                                        <p:attrNameLst>
                                          <p:attrName>ppt_w</p:attrName>
                                        </p:attrNameLst>
                                      </p:cBhvr>
                                      <p:tavLst>
                                        <p:tav tm="0">
                                          <p:val>
                                            <p:fltVal val="0"/>
                                          </p:val>
                                        </p:tav>
                                        <p:tav tm="100000">
                                          <p:val>
                                            <p:strVal val="#ppt_w"/>
                                          </p:val>
                                        </p:tav>
                                      </p:tavLst>
                                    </p:anim>
                                    <p:anim calcmode="lin" valueType="num">
                                      <p:cBhvr>
                                        <p:cTn id="20" dur="1000" fill="hold"/>
                                        <p:tgtEl>
                                          <p:spTgt spid="68"/>
                                        </p:tgtEl>
                                        <p:attrNameLst>
                                          <p:attrName>ppt_h</p:attrName>
                                        </p:attrNameLst>
                                      </p:cBhvr>
                                      <p:tavLst>
                                        <p:tav tm="0">
                                          <p:val>
                                            <p:fltVal val="0"/>
                                          </p:val>
                                        </p:tav>
                                        <p:tav tm="100000">
                                          <p:val>
                                            <p:strVal val="#ppt_h"/>
                                          </p:val>
                                        </p:tav>
                                      </p:tavLst>
                                    </p:anim>
                                    <p:animEffect transition="in" filter="fade">
                                      <p:cBhvr>
                                        <p:cTn id="21" dur="1000"/>
                                        <p:tgtEl>
                                          <p:spTgt spid="68"/>
                                        </p:tgtEl>
                                      </p:cBhvr>
                                    </p:animEffect>
                                    <p:anim calcmode="lin" valueType="num">
                                      <p:cBhvr>
                                        <p:cTn id="22" dur="1000" fill="hold"/>
                                        <p:tgtEl>
                                          <p:spTgt spid="68"/>
                                        </p:tgtEl>
                                        <p:attrNameLst>
                                          <p:attrName>ppt_x</p:attrName>
                                        </p:attrNameLst>
                                      </p:cBhvr>
                                      <p:tavLst>
                                        <p:tav tm="0">
                                          <p:val>
                                            <p:fltVal val="0.5"/>
                                          </p:val>
                                        </p:tav>
                                        <p:tav tm="100000">
                                          <p:val>
                                            <p:strVal val="#ppt_x"/>
                                          </p:val>
                                        </p:tav>
                                      </p:tavLst>
                                    </p:anim>
                                    <p:anim calcmode="lin" valueType="num">
                                      <p:cBhvr>
                                        <p:cTn id="23" dur="1000" fill="hold"/>
                                        <p:tgtEl>
                                          <p:spTgt spid="68"/>
                                        </p:tgtEl>
                                        <p:attrNameLst>
                                          <p:attrName>ppt_y</p:attrName>
                                        </p:attrNameLst>
                                      </p:cBhvr>
                                      <p:tavLst>
                                        <p:tav tm="0">
                                          <p:val>
                                            <p:fltVal val="0.5"/>
                                          </p:val>
                                        </p:tav>
                                        <p:tav tm="100000">
                                          <p:val>
                                            <p:strVal val="#ppt_y"/>
                                          </p:val>
                                        </p:tav>
                                      </p:tavLst>
                                    </p:anim>
                                  </p:childTnLst>
                                </p:cTn>
                              </p:par>
                              <p:par>
                                <p:cTn id="24" presetID="53" presetClass="entr" presetSubtype="16" fill="hold" grpId="0" nodeType="withEffect">
                                  <p:stCondLst>
                                    <p:cond delay="1400"/>
                                  </p:stCondLst>
                                  <p:childTnLst>
                                    <p:set>
                                      <p:cBhvr>
                                        <p:cTn id="25" dur="1" fill="hold">
                                          <p:stCondLst>
                                            <p:cond delay="0"/>
                                          </p:stCondLst>
                                        </p:cTn>
                                        <p:tgtEl>
                                          <p:spTgt spid="69"/>
                                        </p:tgtEl>
                                        <p:attrNameLst>
                                          <p:attrName>style.visibility</p:attrName>
                                        </p:attrNameLst>
                                      </p:cBhvr>
                                      <p:to>
                                        <p:strVal val="visible"/>
                                      </p:to>
                                    </p:set>
                                    <p:anim calcmode="lin" valueType="num">
                                      <p:cBhvr>
                                        <p:cTn id="26" dur="1000" fill="hold"/>
                                        <p:tgtEl>
                                          <p:spTgt spid="69"/>
                                        </p:tgtEl>
                                        <p:attrNameLst>
                                          <p:attrName>ppt_w</p:attrName>
                                        </p:attrNameLst>
                                      </p:cBhvr>
                                      <p:tavLst>
                                        <p:tav tm="0">
                                          <p:val>
                                            <p:fltVal val="0"/>
                                          </p:val>
                                        </p:tav>
                                        <p:tav tm="100000">
                                          <p:val>
                                            <p:strVal val="#ppt_w"/>
                                          </p:val>
                                        </p:tav>
                                      </p:tavLst>
                                    </p:anim>
                                    <p:anim calcmode="lin" valueType="num">
                                      <p:cBhvr>
                                        <p:cTn id="27" dur="1000" fill="hold"/>
                                        <p:tgtEl>
                                          <p:spTgt spid="69"/>
                                        </p:tgtEl>
                                        <p:attrNameLst>
                                          <p:attrName>ppt_h</p:attrName>
                                        </p:attrNameLst>
                                      </p:cBhvr>
                                      <p:tavLst>
                                        <p:tav tm="0">
                                          <p:val>
                                            <p:fltVal val="0"/>
                                          </p:val>
                                        </p:tav>
                                        <p:tav tm="100000">
                                          <p:val>
                                            <p:strVal val="#ppt_h"/>
                                          </p:val>
                                        </p:tav>
                                      </p:tavLst>
                                    </p:anim>
                                    <p:animEffect transition="in" filter="fade">
                                      <p:cBhvr>
                                        <p:cTn id="28" dur="1000"/>
                                        <p:tgtEl>
                                          <p:spTgt spid="69"/>
                                        </p:tgtEl>
                                      </p:cBhvr>
                                    </p:animEffect>
                                  </p:childTnLst>
                                </p:cTn>
                              </p:par>
                            </p:childTnLst>
                          </p:cTn>
                        </p:par>
                        <p:par>
                          <p:cTn id="29" fill="hold">
                            <p:stCondLst>
                              <p:cond delay="1600"/>
                            </p:stCondLst>
                            <p:childTnLst>
                              <p:par>
                                <p:cTn id="30" presetID="22" presetClass="entr" presetSubtype="8" fill="hold" grpId="0" nodeType="afterEffect">
                                  <p:stCondLst>
                                    <p:cond delay="0"/>
                                  </p:stCondLst>
                                  <p:childTnLst>
                                    <p:set>
                                      <p:cBhvr>
                                        <p:cTn id="31" dur="1" fill="hold">
                                          <p:stCondLst>
                                            <p:cond delay="0"/>
                                          </p:stCondLst>
                                        </p:cTn>
                                        <p:tgtEl>
                                          <p:spTgt spid="70"/>
                                        </p:tgtEl>
                                        <p:attrNameLst>
                                          <p:attrName>style.visibility</p:attrName>
                                        </p:attrNameLst>
                                      </p:cBhvr>
                                      <p:to>
                                        <p:strVal val="visible"/>
                                      </p:to>
                                    </p:set>
                                    <p:animEffect transition="in" filter="wipe(left)">
                                      <p:cBhvr>
                                        <p:cTn id="32" dur="1000"/>
                                        <p:tgtEl>
                                          <p:spTgt spid="70"/>
                                        </p:tgtEl>
                                      </p:cBhvr>
                                    </p:animEffect>
                                  </p:childTnLst>
                                </p:cTn>
                              </p:par>
                            </p:childTnLst>
                          </p:cTn>
                        </p:par>
                        <p:par>
                          <p:cTn id="33" fill="hold">
                            <p:stCondLst>
                              <p:cond delay="2600"/>
                            </p:stCondLst>
                            <p:childTnLst>
                              <p:par>
                                <p:cTn id="34" presetID="22" presetClass="entr" presetSubtype="1"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Effect transition="in" filter="wipe(up)">
                                      <p:cBhvr>
                                        <p:cTn id="36" dur="1000"/>
                                        <p:tgtEl>
                                          <p:spTgt spid="71"/>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right)">
                                      <p:cBhvr>
                                        <p:cTn id="39" dur="500"/>
                                        <p:tgtEl>
                                          <p:spTgt spid="74"/>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right)">
                                      <p:cBhvr>
                                        <p:cTn id="4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ldLvl="0" animBg="1"/>
      <p:bldP spid="69" grpId="0" bldLvl="0" animBg="1"/>
      <p:bldP spid="70" grpId="0"/>
      <p:bldP spid="71" grpId="0"/>
      <p:bldP spid="74"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019935" y="868680"/>
            <a:ext cx="8152765" cy="5318626"/>
            <a:chOff x="2481580" y="1330960"/>
            <a:chExt cx="8152765" cy="5318626"/>
          </a:xfrm>
        </p:grpSpPr>
        <p:sp>
          <p:nvSpPr>
            <p:cNvPr id="6" name="矩形 5"/>
            <p:cNvSpPr/>
            <p:nvPr/>
          </p:nvSpPr>
          <p:spPr>
            <a:xfrm>
              <a:off x="2481580" y="1330960"/>
              <a:ext cx="8152765" cy="384048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2798910" y="5589136"/>
              <a:ext cx="7835435" cy="1060450"/>
            </a:xfrm>
            <a:prstGeom prst="rect">
              <a:avLst/>
            </a:prstGeom>
            <a:noFill/>
          </p:spPr>
          <p:txBody>
            <a:bodyPr wrap="square" rtlCol="0">
              <a:spAutoFit/>
            </a:bodyPr>
            <a:lstStyle/>
            <a:p>
              <a:pPr algn="r">
                <a:lnSpc>
                  <a:spcPct val="150000"/>
                </a:lnSpc>
              </a:pPr>
              <a:r>
                <a:rPr lang="zh-CN" altLang="en-US" sz="1400" dirty="0">
                  <a:solidFill>
                    <a:schemeClr val="tx1">
                      <a:lumMod val="75000"/>
                      <a:lumOff val="25000"/>
                    </a:schemeClr>
                  </a:solidFill>
                  <a:cs typeface="+mn-ea"/>
                  <a:sym typeface="+mn-lt"/>
                </a:rPr>
                <a:t>自古以来端午节便有划龙舟及食粽等节日活动。自2008年起，端午节被列为国家法定节假日。2006年5月，国务院将其列入首批国家级非物质文化遗产名录；2009年9月，联合国教科文组织正式审议并批准中国端午节列入世界非物质文化遗产，成为中国首个入选世界非遗的节日</a:t>
              </a:r>
            </a:p>
          </p:txBody>
        </p:sp>
      </p:grpSp>
      <p:sp>
        <p:nvSpPr>
          <p:cNvPr id="7"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第壹部分  </a:t>
            </a:r>
            <a:r>
              <a:rPr lang="en-US" altLang="zh-CN" spc="150" dirty="0">
                <a:solidFill>
                  <a:srgbClr val="8FC320"/>
                </a:solidFill>
                <a:latin typeface="+mn-lt"/>
                <a:ea typeface="+mn-ea"/>
                <a:cs typeface="+mn-ea"/>
                <a:sym typeface="+mn-lt"/>
              </a:rPr>
              <a:t>·</a:t>
            </a:r>
          </a:p>
        </p:txBody>
      </p:sp>
      <p:pic>
        <p:nvPicPr>
          <p:cNvPr id="9" name="图片 8" descr="1"/>
          <p:cNvPicPr>
            <a:picLocks noChangeAspect="1"/>
          </p:cNvPicPr>
          <p:nvPr/>
        </p:nvPicPr>
        <p:blipFill>
          <a:blip r:embed="rId5" cstate="email"/>
          <a:stretch>
            <a:fillRect/>
          </a:stretch>
        </p:blipFill>
        <p:spPr>
          <a:xfrm>
            <a:off x="10491470" y="-314960"/>
            <a:ext cx="1381760" cy="1917700"/>
          </a:xfrm>
          <a:prstGeom prst="rect">
            <a:avLst/>
          </a:prstGeom>
        </p:spPr>
      </p:pic>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216083"/>
            <a:ext cx="12192000" cy="4659660"/>
            <a:chOff x="0" y="921443"/>
            <a:chExt cx="12192000" cy="4659660"/>
          </a:xfrm>
        </p:grpSpPr>
        <p:grpSp>
          <p:nvGrpSpPr>
            <p:cNvPr id="3" name="组合 2"/>
            <p:cNvGrpSpPr/>
            <p:nvPr/>
          </p:nvGrpSpPr>
          <p:grpSpPr>
            <a:xfrm>
              <a:off x="0" y="1847273"/>
              <a:ext cx="12192000" cy="3733830"/>
              <a:chOff x="0" y="1847273"/>
              <a:chExt cx="12192000" cy="3733830"/>
            </a:xfrm>
          </p:grpSpPr>
          <p:grpSp>
            <p:nvGrpSpPr>
              <p:cNvPr id="5" name="组合 4"/>
              <p:cNvGrpSpPr/>
              <p:nvPr/>
            </p:nvGrpSpPr>
            <p:grpSpPr>
              <a:xfrm>
                <a:off x="0" y="2001300"/>
                <a:ext cx="12192000" cy="3579803"/>
                <a:chOff x="0" y="2435405"/>
                <a:chExt cx="12192000" cy="3579803"/>
              </a:xfrm>
            </p:grpSpPr>
            <p:sp>
              <p:nvSpPr>
                <p:cNvPr id="7" name="矩形 6"/>
                <p:cNvSpPr/>
                <p:nvPr/>
              </p:nvSpPr>
              <p:spPr>
                <a:xfrm>
                  <a:off x="0" y="2435405"/>
                  <a:ext cx="12192000" cy="2095955"/>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1528618" y="3079093"/>
                  <a:ext cx="1021542" cy="923330"/>
                </a:xfrm>
                <a:prstGeom prst="rect">
                  <a:avLst/>
                </a:prstGeom>
                <a:noFill/>
              </p:spPr>
              <p:txBody>
                <a:bodyPr wrap="square" rtlCol="0">
                  <a:spAutoFit/>
                </a:bodyPr>
                <a:lstStyle/>
                <a:p>
                  <a:pPr algn="ctr"/>
                  <a:r>
                    <a:rPr lang="en-US" altLang="zh-CN" sz="5400" b="1" dirty="0">
                      <a:solidFill>
                        <a:schemeClr val="bg1"/>
                      </a:solidFill>
                      <a:cs typeface="+mn-ea"/>
                      <a:sym typeface="+mn-lt"/>
                    </a:rPr>
                    <a:t>01</a:t>
                  </a:r>
                  <a:endParaRPr lang="zh-CN" altLang="en-US" sz="5400" b="1" dirty="0">
                    <a:solidFill>
                      <a:schemeClr val="bg1"/>
                    </a:solidFill>
                    <a:cs typeface="+mn-ea"/>
                    <a:sym typeface="+mn-lt"/>
                  </a:endParaRPr>
                </a:p>
              </p:txBody>
            </p:sp>
            <p:sp>
              <p:nvSpPr>
                <p:cNvPr id="9" name="文本框 8"/>
                <p:cNvSpPr txBox="1"/>
                <p:nvPr/>
              </p:nvSpPr>
              <p:spPr>
                <a:xfrm>
                  <a:off x="3676766" y="3079093"/>
                  <a:ext cx="1041400" cy="923330"/>
                </a:xfrm>
                <a:prstGeom prst="rect">
                  <a:avLst/>
                </a:prstGeom>
                <a:noFill/>
              </p:spPr>
              <p:txBody>
                <a:bodyPr wrap="square" rtlCol="0">
                  <a:spAutoFit/>
                </a:bodyPr>
                <a:lstStyle/>
                <a:p>
                  <a:pPr algn="ctr"/>
                  <a:r>
                    <a:rPr lang="en-US" altLang="zh-CN" sz="5400" b="1" dirty="0">
                      <a:solidFill>
                        <a:schemeClr val="bg1"/>
                      </a:solidFill>
                      <a:cs typeface="+mn-ea"/>
                      <a:sym typeface="+mn-lt"/>
                    </a:rPr>
                    <a:t>02</a:t>
                  </a:r>
                  <a:endParaRPr lang="zh-CN" altLang="en-US" sz="5400" b="1" dirty="0">
                    <a:solidFill>
                      <a:schemeClr val="bg1"/>
                    </a:solidFill>
                    <a:cs typeface="+mn-ea"/>
                    <a:sym typeface="+mn-lt"/>
                  </a:endParaRPr>
                </a:p>
              </p:txBody>
            </p:sp>
            <p:sp>
              <p:nvSpPr>
                <p:cNvPr id="10" name="文本框 9"/>
                <p:cNvSpPr txBox="1"/>
                <p:nvPr/>
              </p:nvSpPr>
              <p:spPr>
                <a:xfrm>
                  <a:off x="434570" y="4961328"/>
                  <a:ext cx="3048001" cy="369332"/>
                </a:xfrm>
                <a:prstGeom prst="rect">
                  <a:avLst/>
                </a:prstGeom>
                <a:noFill/>
              </p:spPr>
              <p:txBody>
                <a:bodyPr wrap="square" rtlCol="0">
                  <a:spAutoFit/>
                </a:bodyPr>
                <a:lstStyle/>
                <a:p>
                  <a:pPr algn="ctr"/>
                  <a:r>
                    <a:rPr lang="en-US" altLang="zh-CN" b="1" dirty="0">
                      <a:cs typeface="+mn-ea"/>
                      <a:sym typeface="+mn-lt"/>
                    </a:rPr>
                    <a:t>ADD YOUR TITLE.</a:t>
                  </a:r>
                  <a:endParaRPr lang="zh-CN" altLang="en-US" b="1" dirty="0">
                    <a:cs typeface="+mn-ea"/>
                    <a:sym typeface="+mn-lt"/>
                  </a:endParaRPr>
                </a:p>
              </p:txBody>
            </p:sp>
            <p:sp>
              <p:nvSpPr>
                <p:cNvPr id="11" name="文本框 10"/>
                <p:cNvSpPr txBox="1"/>
                <p:nvPr/>
              </p:nvSpPr>
              <p:spPr>
                <a:xfrm>
                  <a:off x="2673465" y="4961328"/>
                  <a:ext cx="3048001" cy="369332"/>
                </a:xfrm>
                <a:prstGeom prst="rect">
                  <a:avLst/>
                </a:prstGeom>
                <a:noFill/>
              </p:spPr>
              <p:txBody>
                <a:bodyPr wrap="square" rtlCol="0">
                  <a:spAutoFit/>
                </a:bodyPr>
                <a:lstStyle/>
                <a:p>
                  <a:pPr algn="ctr"/>
                  <a:r>
                    <a:rPr lang="en-US" altLang="zh-CN" b="1" dirty="0">
                      <a:cs typeface="+mn-ea"/>
                      <a:sym typeface="+mn-lt"/>
                    </a:rPr>
                    <a:t>ADD YOUR TITLE.</a:t>
                  </a:r>
                  <a:endParaRPr lang="zh-CN" altLang="en-US" b="1" dirty="0">
                    <a:cs typeface="+mn-ea"/>
                    <a:sym typeface="+mn-lt"/>
                  </a:endParaRPr>
                </a:p>
              </p:txBody>
            </p:sp>
            <p:sp>
              <p:nvSpPr>
                <p:cNvPr id="12" name="Rectangle 42"/>
                <p:cNvSpPr/>
                <p:nvPr/>
              </p:nvSpPr>
              <p:spPr>
                <a:xfrm>
                  <a:off x="1059873" y="5506047"/>
                  <a:ext cx="1790930" cy="50916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cs typeface="+mn-ea"/>
                      <a:sym typeface="+mn-lt"/>
                    </a:rPr>
                    <a:t>点击此处更换文本，点击此处更换文本</a:t>
                  </a:r>
                  <a:r>
                    <a:rPr lang="en-US" altLang="zh-CN" sz="1400" kern="0" dirty="0">
                      <a:solidFill>
                        <a:schemeClr val="tx1">
                          <a:lumMod val="85000"/>
                          <a:lumOff val="15000"/>
                        </a:schemeClr>
                      </a:solidFill>
                      <a:cs typeface="+mn-ea"/>
                      <a:sym typeface="+mn-lt"/>
                    </a:rPr>
                    <a:t> </a:t>
                  </a:r>
                  <a:endParaRPr lang="en-US" sz="1400" kern="0" dirty="0">
                    <a:solidFill>
                      <a:schemeClr val="tx1">
                        <a:lumMod val="85000"/>
                        <a:lumOff val="15000"/>
                      </a:schemeClr>
                    </a:solidFill>
                    <a:cs typeface="+mn-ea"/>
                    <a:sym typeface="+mn-lt"/>
                  </a:endParaRPr>
                </a:p>
              </p:txBody>
            </p:sp>
            <p:sp>
              <p:nvSpPr>
                <p:cNvPr id="13" name="Rectangle 42"/>
                <p:cNvSpPr/>
                <p:nvPr/>
              </p:nvSpPr>
              <p:spPr>
                <a:xfrm>
                  <a:off x="3302000" y="5506047"/>
                  <a:ext cx="1790930" cy="509161"/>
                </a:xfrm>
                <a:prstGeom prst="rect">
                  <a:avLst/>
                </a:prstGeom>
                <a:noFill/>
                <a:ln w="12700" cap="flat" cmpd="sng" algn="ctr">
                  <a:noFill/>
                  <a:prstDash val="solid"/>
                </a:ln>
                <a:effectLst/>
              </p:spPr>
              <p:txBody>
                <a:bodyPr lIns="91440" tIns="0" rIns="91440" bIns="0" rtlCol="0" anchor="t"/>
                <a:lstStyle/>
                <a:p>
                  <a:pPr algn="ctr">
                    <a:defRPr/>
                  </a:pPr>
                  <a:r>
                    <a:rPr lang="zh-CN" altLang="en-US" sz="1400" kern="0" dirty="0">
                      <a:solidFill>
                        <a:schemeClr val="tx1">
                          <a:lumMod val="85000"/>
                          <a:lumOff val="15000"/>
                        </a:schemeClr>
                      </a:solidFill>
                      <a:cs typeface="+mn-ea"/>
                      <a:sym typeface="+mn-lt"/>
                    </a:rPr>
                    <a:t>点击此处更换文本，点击此处更换文本</a:t>
                  </a:r>
                  <a:r>
                    <a:rPr lang="en-US" altLang="zh-CN" sz="1400" kern="0" dirty="0">
                      <a:solidFill>
                        <a:schemeClr val="tx1">
                          <a:lumMod val="85000"/>
                          <a:lumOff val="15000"/>
                        </a:schemeClr>
                      </a:solidFill>
                      <a:cs typeface="+mn-ea"/>
                      <a:sym typeface="+mn-lt"/>
                    </a:rPr>
                    <a:t> </a:t>
                  </a:r>
                  <a:endParaRPr lang="en-US" sz="1400" kern="0" dirty="0">
                    <a:solidFill>
                      <a:schemeClr val="tx1">
                        <a:lumMod val="85000"/>
                        <a:lumOff val="15000"/>
                      </a:schemeClr>
                    </a:solidFill>
                    <a:cs typeface="+mn-ea"/>
                    <a:sym typeface="+mn-lt"/>
                  </a:endParaRPr>
                </a:p>
              </p:txBody>
            </p:sp>
          </p:grpSp>
          <p:sp>
            <p:nvSpPr>
              <p:cNvPr id="6" name="矩形 5"/>
              <p:cNvSpPr/>
              <p:nvPr/>
            </p:nvSpPr>
            <p:spPr>
              <a:xfrm>
                <a:off x="0" y="1847273"/>
                <a:ext cx="12192000" cy="15402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4" name="图片 3" descr="C:\Users\Administrator\Desktop\6edc3294463f65ba64235cbd78d9d5f2.png6edc3294463f65ba64235cbd78d9d5f2"/>
            <p:cNvPicPr>
              <a:picLocks noChangeAspect="1"/>
            </p:cNvPicPr>
            <p:nvPr/>
          </p:nvPicPr>
          <p:blipFill>
            <a:blip r:embed="rId3" cstate="email"/>
            <a:srcRect/>
            <a:stretch>
              <a:fillRect/>
            </a:stretch>
          </p:blipFill>
          <p:spPr>
            <a:xfrm>
              <a:off x="7042785" y="921443"/>
              <a:ext cx="4578350" cy="4659630"/>
            </a:xfrm>
            <a:prstGeom prst="rect">
              <a:avLst/>
            </a:prstGeom>
          </p:spPr>
        </p:pic>
      </p:grpSp>
      <p:sp>
        <p:nvSpPr>
          <p:cNvPr id="14" name="TextBox 38"/>
          <p:cNvSpPr>
            <a:spLocks noChangeArrowheads="1"/>
          </p:cNvSpPr>
          <p:nvPr/>
        </p:nvSpPr>
        <p:spPr bwMode="auto">
          <a:xfrm>
            <a:off x="1510742" y="244523"/>
            <a:ext cx="9170275" cy="582295"/>
          </a:xfrm>
          <a:prstGeom prst="rect">
            <a:avLst/>
          </a:prstGeom>
          <a:noFill/>
          <a:ln>
            <a:noFill/>
          </a:ln>
        </p:spPr>
        <p:txBody>
          <a:bodyPr wrap="square" lIns="91430" tIns="45716" rIns="91430" bIns="45716">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913765" fontAlgn="auto">
              <a:spcAft>
                <a:spcPts val="0"/>
              </a:spcAft>
              <a:buFont typeface="Arial" panose="020B0604020202020204" pitchFamily="34" charset="0"/>
              <a:buNone/>
              <a:defRPr/>
            </a:pPr>
            <a:r>
              <a:rPr lang="en-US" altLang="zh-CN" spc="150" dirty="0">
                <a:solidFill>
                  <a:srgbClr val="41A73D"/>
                </a:solidFill>
                <a:latin typeface="+mn-lt"/>
                <a:ea typeface="+mn-ea"/>
                <a:cs typeface="+mn-ea"/>
                <a:sym typeface="+mn-lt"/>
              </a:rPr>
              <a:t>·  </a:t>
            </a:r>
            <a:r>
              <a:rPr lang="zh-CN" altLang="en-US" spc="150" dirty="0">
                <a:solidFill>
                  <a:srgbClr val="41A73D"/>
                </a:solidFill>
                <a:latin typeface="+mn-lt"/>
                <a:ea typeface="+mn-ea"/>
                <a:cs typeface="+mn-ea"/>
                <a:sym typeface="+mn-lt"/>
              </a:rPr>
              <a:t>第壹部分  </a:t>
            </a:r>
            <a:r>
              <a:rPr lang="en-US" altLang="zh-CN" spc="150" dirty="0">
                <a:solidFill>
                  <a:srgbClr val="8FC320"/>
                </a:solidFill>
                <a:latin typeface="+mn-lt"/>
                <a:ea typeface="+mn-ea"/>
                <a:cs typeface="+mn-ea"/>
                <a:sym typeface="+mn-lt"/>
              </a:rPr>
              <a:t>·</a:t>
            </a:r>
          </a:p>
        </p:txBody>
      </p:sp>
      <p:pic>
        <p:nvPicPr>
          <p:cNvPr id="15" name="图片 14" descr="1"/>
          <p:cNvPicPr>
            <a:picLocks noChangeAspect="1"/>
          </p:cNvPicPr>
          <p:nvPr/>
        </p:nvPicPr>
        <p:blipFill>
          <a:blip r:embed="rId4" cstate="email"/>
          <a:stretch>
            <a:fillRect/>
          </a:stretch>
        </p:blipFill>
        <p:spPr>
          <a:xfrm>
            <a:off x="10491470" y="-314960"/>
            <a:ext cx="1381760" cy="1917700"/>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0160" y="2022320"/>
            <a:ext cx="12191304" cy="4507248"/>
            <a:chOff x="10160" y="2022320"/>
            <a:chExt cx="12191304" cy="4507248"/>
          </a:xfrm>
        </p:grpSpPr>
        <p:grpSp>
          <p:nvGrpSpPr>
            <p:cNvPr id="20" name="a82e1fbf-1d08-419e-aa5b-773e4ccb3fbe"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1"/>
              </p:custDataLst>
            </p:nvPr>
          </p:nvGrpSpPr>
          <p:grpSpPr>
            <a:xfrm>
              <a:off x="10160" y="2022320"/>
              <a:ext cx="12191304" cy="4507248"/>
              <a:chOff x="0" y="1717520"/>
              <a:chExt cx="12191304" cy="4507248"/>
            </a:xfrm>
          </p:grpSpPr>
          <p:sp useBgFill="1">
            <p:nvSpPr>
              <p:cNvPr id="22" name="iṩļíḑê"/>
              <p:cNvSpPr/>
              <p:nvPr/>
            </p:nvSpPr>
            <p:spPr>
              <a:xfrm>
                <a:off x="0" y="1717520"/>
                <a:ext cx="12191304" cy="2000467"/>
              </a:xfrm>
              <a:prstGeom prst="rect">
                <a:avLst/>
              </a:prstGeom>
              <a:ln w="190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algn="ctr"/>
                <a:endParaRPr lang="zh-CN" altLang="en-US" dirty="0">
                  <a:solidFill>
                    <a:schemeClr val="tx1">
                      <a:lumMod val="65000"/>
                      <a:lumOff val="35000"/>
                    </a:schemeClr>
                  </a:solidFill>
                  <a:cs typeface="+mn-ea"/>
                  <a:sym typeface="+mn-lt"/>
                </a:endParaRPr>
              </a:p>
            </p:txBody>
          </p:sp>
          <p:sp>
            <p:nvSpPr>
              <p:cNvPr id="23" name="iṩ1iḋè"/>
              <p:cNvSpPr/>
              <p:nvPr/>
            </p:nvSpPr>
            <p:spPr>
              <a:xfrm>
                <a:off x="1055440" y="1943512"/>
                <a:ext cx="1680474" cy="672131"/>
              </a:xfrm>
              <a:prstGeom prst="rect">
                <a:avLst/>
              </a:prstGeom>
            </p:spPr>
            <p:txBody>
              <a:bodyPr wrap="square" lIns="0" tIns="0" rIns="0" bIns="0">
                <a:normAutofit/>
              </a:bodyPr>
              <a:lstStyle/>
              <a:p>
                <a:endParaRPr lang="en-US" altLang="zh-CN" sz="3600" dirty="0">
                  <a:solidFill>
                    <a:schemeClr val="tx1">
                      <a:lumMod val="65000"/>
                      <a:lumOff val="35000"/>
                    </a:schemeClr>
                  </a:solidFill>
                  <a:effectLst/>
                  <a:cs typeface="+mn-ea"/>
                  <a:sym typeface="+mn-lt"/>
                </a:endParaRPr>
              </a:p>
            </p:txBody>
          </p:sp>
          <p:grpSp>
            <p:nvGrpSpPr>
              <p:cNvPr id="24" name="îṥľïdè"/>
              <p:cNvGrpSpPr/>
              <p:nvPr/>
            </p:nvGrpSpPr>
            <p:grpSpPr>
              <a:xfrm>
                <a:off x="1016757" y="4104000"/>
                <a:ext cx="3357169" cy="2120768"/>
                <a:chOff x="938159" y="3564001"/>
                <a:chExt cx="3096344" cy="2120768"/>
              </a:xfrm>
            </p:grpSpPr>
            <p:sp>
              <p:nvSpPr>
                <p:cNvPr id="33" name="îş1ïḍê"/>
                <p:cNvSpPr txBox="1"/>
                <p:nvPr/>
              </p:nvSpPr>
              <p:spPr>
                <a:xfrm>
                  <a:off x="938160" y="4157740"/>
                  <a:ext cx="2360703" cy="1527029"/>
                </a:xfrm>
                <a:prstGeom prst="rect">
                  <a:avLst/>
                </a:prstGeom>
                <a:noFill/>
              </p:spPr>
              <p:txBody>
                <a:bodyPr wrap="square" lIns="90000" tIns="46800" rIns="90000" bIns="46800" rtlCol="0">
                  <a:noAutofit/>
                </a:bodyPr>
                <a:lstStyle/>
                <a:p>
                  <a:pPr>
                    <a:lnSpc>
                      <a:spcPct val="200000"/>
                    </a:lnSpc>
                  </a:pPr>
                  <a:r>
                    <a:rPr lang="zh-CN" altLang="en-US" sz="1200" dirty="0">
                      <a:solidFill>
                        <a:schemeClr val="tx1">
                          <a:lumMod val="65000"/>
                          <a:lumOff val="35000"/>
                        </a:schemeClr>
                      </a:solidFill>
                      <a:cs typeface="+mn-ea"/>
                      <a:sym typeface="+mn-lt"/>
                    </a:rPr>
                    <a:t>点击此处更换文本，点击此处更换文本 ，点击此处更换文本，点击更换文本，点击更换文本。</a:t>
                  </a:r>
                </a:p>
              </p:txBody>
            </p:sp>
            <p:sp>
              <p:nvSpPr>
                <p:cNvPr id="34" name="îṣļîde"/>
                <p:cNvSpPr txBox="1"/>
                <p:nvPr/>
              </p:nvSpPr>
              <p:spPr>
                <a:xfrm>
                  <a:off x="938159" y="3564001"/>
                  <a:ext cx="3096344" cy="471820"/>
                </a:xfrm>
                <a:prstGeom prst="rect">
                  <a:avLst/>
                </a:prstGeom>
                <a:noFill/>
              </p:spPr>
              <p:txBody>
                <a:bodyPr wrap="square" rtlCol="0" anchor="ctr">
                  <a:normAutofit/>
                </a:bodyPr>
                <a:lstStyle/>
                <a:p>
                  <a:r>
                    <a:rPr lang="zh-CN" altLang="en-US" sz="2000" spc="600" dirty="0">
                      <a:solidFill>
                        <a:schemeClr val="tx1">
                          <a:lumMod val="65000"/>
                          <a:lumOff val="35000"/>
                        </a:schemeClr>
                      </a:solidFill>
                      <a:cs typeface="+mn-ea"/>
                      <a:sym typeface="+mn-lt"/>
                    </a:rPr>
                    <a:t>端午</a:t>
                  </a:r>
                </a:p>
              </p:txBody>
            </p:sp>
          </p:grpSp>
          <p:grpSp>
            <p:nvGrpSpPr>
              <p:cNvPr id="25" name="iṩļïďê"/>
              <p:cNvGrpSpPr/>
              <p:nvPr/>
            </p:nvGrpSpPr>
            <p:grpSpPr>
              <a:xfrm>
                <a:off x="4809404" y="4104000"/>
                <a:ext cx="3357169" cy="2120768"/>
                <a:chOff x="938159" y="3564001"/>
                <a:chExt cx="3096344" cy="2120768"/>
              </a:xfrm>
            </p:grpSpPr>
            <p:sp>
              <p:nvSpPr>
                <p:cNvPr id="31" name="işliḑe"/>
                <p:cNvSpPr txBox="1"/>
                <p:nvPr/>
              </p:nvSpPr>
              <p:spPr>
                <a:xfrm>
                  <a:off x="938160" y="4157740"/>
                  <a:ext cx="2360703" cy="1527029"/>
                </a:xfrm>
                <a:prstGeom prst="rect">
                  <a:avLst/>
                </a:prstGeom>
                <a:noFill/>
              </p:spPr>
              <p:txBody>
                <a:bodyPr wrap="square" lIns="90000" tIns="46800" rIns="90000" bIns="46800" rtlCol="0">
                  <a:noAutofit/>
                </a:bodyPr>
                <a:lstStyle/>
                <a:p>
                  <a:pPr>
                    <a:lnSpc>
                      <a:spcPct val="200000"/>
                    </a:lnSpc>
                  </a:pPr>
                  <a:r>
                    <a:rPr lang="zh-CN" altLang="en-US" sz="1200" dirty="0">
                      <a:solidFill>
                        <a:schemeClr val="tx1">
                          <a:lumMod val="65000"/>
                          <a:lumOff val="35000"/>
                        </a:schemeClr>
                      </a:solidFill>
                      <a:cs typeface="+mn-ea"/>
                      <a:sym typeface="+mn-lt"/>
                    </a:rPr>
                    <a:t>点击此处更换文本，点击此处更换文本 ，点击此处更换文本，点击更换文本，点击更换文本。</a:t>
                  </a:r>
                </a:p>
              </p:txBody>
            </p:sp>
            <p:sp>
              <p:nvSpPr>
                <p:cNvPr id="32" name="iSḷíďè"/>
                <p:cNvSpPr txBox="1"/>
                <p:nvPr/>
              </p:nvSpPr>
              <p:spPr>
                <a:xfrm>
                  <a:off x="938159" y="3564001"/>
                  <a:ext cx="3096344" cy="471820"/>
                </a:xfrm>
                <a:prstGeom prst="rect">
                  <a:avLst/>
                </a:prstGeom>
                <a:noFill/>
              </p:spPr>
              <p:txBody>
                <a:bodyPr wrap="square" rtlCol="0" anchor="ctr">
                  <a:normAutofit/>
                </a:bodyPr>
                <a:lstStyle/>
                <a:p>
                  <a:r>
                    <a:rPr lang="zh-CN" altLang="en-US" sz="2000" spc="600" dirty="0">
                      <a:solidFill>
                        <a:schemeClr val="tx1">
                          <a:lumMod val="65000"/>
                          <a:lumOff val="35000"/>
                        </a:schemeClr>
                      </a:solidFill>
                      <a:cs typeface="+mn-ea"/>
                      <a:sym typeface="+mn-lt"/>
                    </a:rPr>
                    <a:t>端午</a:t>
                  </a:r>
                </a:p>
              </p:txBody>
            </p:sp>
          </p:grpSp>
          <p:grpSp>
            <p:nvGrpSpPr>
              <p:cNvPr id="26" name="ïṡ1îḑé"/>
              <p:cNvGrpSpPr/>
              <p:nvPr/>
            </p:nvGrpSpPr>
            <p:grpSpPr>
              <a:xfrm>
                <a:off x="8602050" y="4104000"/>
                <a:ext cx="3357169" cy="2120768"/>
                <a:chOff x="938159" y="3564001"/>
                <a:chExt cx="3096344" cy="2120768"/>
              </a:xfrm>
            </p:grpSpPr>
            <p:sp>
              <p:nvSpPr>
                <p:cNvPr id="29" name="íṧliḓè"/>
                <p:cNvSpPr txBox="1"/>
                <p:nvPr/>
              </p:nvSpPr>
              <p:spPr>
                <a:xfrm>
                  <a:off x="938160" y="4157740"/>
                  <a:ext cx="2360703" cy="1527029"/>
                </a:xfrm>
                <a:prstGeom prst="rect">
                  <a:avLst/>
                </a:prstGeom>
                <a:noFill/>
              </p:spPr>
              <p:txBody>
                <a:bodyPr wrap="square" lIns="90000" tIns="46800" rIns="90000" bIns="46800" rtlCol="0">
                  <a:noAutofit/>
                </a:bodyPr>
                <a:lstStyle/>
                <a:p>
                  <a:pPr>
                    <a:lnSpc>
                      <a:spcPct val="200000"/>
                    </a:lnSpc>
                  </a:pPr>
                  <a:r>
                    <a:rPr lang="zh-CN" altLang="en-US" sz="1200" dirty="0">
                      <a:solidFill>
                        <a:schemeClr val="tx1">
                          <a:lumMod val="65000"/>
                          <a:lumOff val="35000"/>
                        </a:schemeClr>
                      </a:solidFill>
                      <a:cs typeface="+mn-ea"/>
                      <a:sym typeface="+mn-lt"/>
                    </a:rPr>
                    <a:t>点击此处更换文本，点击此处更换文本 ，点击此处更换文本，点击更换文本，点击更换文本。</a:t>
                  </a:r>
                </a:p>
              </p:txBody>
            </p:sp>
            <p:sp>
              <p:nvSpPr>
                <p:cNvPr id="30" name="ïṧ1íďé"/>
                <p:cNvSpPr txBox="1"/>
                <p:nvPr/>
              </p:nvSpPr>
              <p:spPr>
                <a:xfrm>
                  <a:off x="938159" y="3564001"/>
                  <a:ext cx="3096344" cy="471820"/>
                </a:xfrm>
                <a:prstGeom prst="rect">
                  <a:avLst/>
                </a:prstGeom>
                <a:noFill/>
              </p:spPr>
              <p:txBody>
                <a:bodyPr wrap="square" rtlCol="0" anchor="ctr">
                  <a:normAutofit/>
                </a:bodyPr>
                <a:lstStyle/>
                <a:p>
                  <a:r>
                    <a:rPr lang="zh-CN" altLang="en-US" sz="2000" spc="600" dirty="0">
                      <a:solidFill>
                        <a:schemeClr val="tx1">
                          <a:lumMod val="65000"/>
                          <a:lumOff val="35000"/>
                        </a:schemeClr>
                      </a:solidFill>
                      <a:cs typeface="+mn-ea"/>
                      <a:sym typeface="+mn-lt"/>
                    </a:rPr>
                    <a:t>端午</a:t>
                  </a:r>
                </a:p>
              </p:txBody>
            </p:sp>
          </p:grpSp>
          <p:cxnSp>
            <p:nvCxnSpPr>
              <p:cNvPr id="27" name="直接连接符 26"/>
              <p:cNvCxnSpPr/>
              <p:nvPr/>
            </p:nvCxnSpPr>
            <p:spPr>
              <a:xfrm>
                <a:off x="4571760" y="4014000"/>
                <a:ext cx="0" cy="1755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8366520" y="4014000"/>
                <a:ext cx="0" cy="1755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cxnSp>
          <p:nvCxnSpPr>
            <p:cNvPr id="21" name="直接连接符 20"/>
            <p:cNvCxnSpPr/>
            <p:nvPr/>
          </p:nvCxnSpPr>
          <p:spPr>
            <a:xfrm>
              <a:off x="726246" y="4318800"/>
              <a:ext cx="0" cy="1755000"/>
            </a:xfrm>
            <a:prstGeom prst="line">
              <a:avLst/>
            </a:prstGeom>
            <a:ln w="3175" cap="rnd">
              <a:solidFill>
                <a:schemeClr val="bg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grpSp>
      <p:pic>
        <p:nvPicPr>
          <p:cNvPr id="2" name="图片 1" descr="f1aa5b8ed48b976e3392f20817f18cf9"/>
          <p:cNvPicPr>
            <a:picLocks noChangeAspect="1"/>
          </p:cNvPicPr>
          <p:nvPr/>
        </p:nvPicPr>
        <p:blipFill>
          <a:blip r:embed="rId4" cstate="email"/>
          <a:stretch>
            <a:fillRect/>
          </a:stretch>
        </p:blipFill>
        <p:spPr>
          <a:xfrm>
            <a:off x="10160" y="-339090"/>
            <a:ext cx="12181840" cy="4440555"/>
          </a:xfrm>
          <a:prstGeom prst="rect">
            <a:avLst/>
          </a:prstGeom>
        </p:spPr>
      </p:pic>
    </p:spTree>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层 21 副本 3"/>
          <p:cNvPicPr>
            <a:picLocks noChangeAspect="1"/>
          </p:cNvPicPr>
          <p:nvPr/>
        </p:nvPicPr>
        <p:blipFill>
          <a:blip r:embed="rId4"/>
          <a:stretch>
            <a:fillRect/>
          </a:stretch>
        </p:blipFill>
        <p:spPr>
          <a:xfrm>
            <a:off x="9711690" y="1049020"/>
            <a:ext cx="2466975" cy="5857240"/>
          </a:xfrm>
          <a:prstGeom prst="rect">
            <a:avLst/>
          </a:prstGeom>
        </p:spPr>
      </p:pic>
      <p:pic>
        <p:nvPicPr>
          <p:cNvPr id="11" name="图片 10" descr="图层 21 副本 6"/>
          <p:cNvPicPr>
            <a:picLocks noChangeAspect="1"/>
          </p:cNvPicPr>
          <p:nvPr/>
        </p:nvPicPr>
        <p:blipFill>
          <a:blip r:embed="rId5"/>
          <a:stretch>
            <a:fillRect/>
          </a:stretch>
        </p:blipFill>
        <p:spPr>
          <a:xfrm>
            <a:off x="5715" y="866775"/>
            <a:ext cx="2505075" cy="5866765"/>
          </a:xfrm>
          <a:prstGeom prst="rect">
            <a:avLst/>
          </a:prstGeom>
        </p:spPr>
      </p:pic>
      <p:pic>
        <p:nvPicPr>
          <p:cNvPr id="12" name="图片 11" descr="图层 24"/>
          <p:cNvPicPr>
            <a:picLocks noChangeAspect="1"/>
          </p:cNvPicPr>
          <p:nvPr/>
        </p:nvPicPr>
        <p:blipFill>
          <a:blip r:embed="rId6"/>
          <a:stretch>
            <a:fillRect/>
          </a:stretch>
        </p:blipFill>
        <p:spPr>
          <a:xfrm>
            <a:off x="4465320" y="1525905"/>
            <a:ext cx="2942590" cy="2647315"/>
          </a:xfrm>
          <a:prstGeom prst="rect">
            <a:avLst/>
          </a:prstGeom>
        </p:spPr>
      </p:pic>
      <p:sp>
        <p:nvSpPr>
          <p:cNvPr id="13" name="文本框 12"/>
          <p:cNvSpPr txBox="1"/>
          <p:nvPr/>
        </p:nvSpPr>
        <p:spPr>
          <a:xfrm>
            <a:off x="5622068" y="2157725"/>
            <a:ext cx="628650" cy="1383665"/>
          </a:xfrm>
          <a:prstGeom prst="rect">
            <a:avLst/>
          </a:prstGeom>
          <a:noFill/>
        </p:spPr>
        <p:txBody>
          <a:bodyPr wrap="square" rtlCol="0">
            <a:spAutoFit/>
          </a:bodyPr>
          <a:lstStyle/>
          <a:p>
            <a:pPr algn="l"/>
            <a:r>
              <a:rPr lang="zh-CN" altLang="en-US" sz="2800" b="1" dirty="0">
                <a:solidFill>
                  <a:schemeClr val="tx1">
                    <a:lumMod val="85000"/>
                    <a:lumOff val="15000"/>
                  </a:schemeClr>
                </a:solidFill>
                <a:cs typeface="+mn-ea"/>
                <a:sym typeface="+mn-lt"/>
              </a:rPr>
              <a:t>第贰章</a:t>
            </a:r>
          </a:p>
        </p:txBody>
      </p:sp>
      <p:sp>
        <p:nvSpPr>
          <p:cNvPr id="14" name="文本框 13"/>
          <p:cNvSpPr txBox="1"/>
          <p:nvPr/>
        </p:nvSpPr>
        <p:spPr>
          <a:xfrm>
            <a:off x="4614120" y="5042139"/>
            <a:ext cx="3164840" cy="993775"/>
          </a:xfrm>
          <a:prstGeom prst="rect">
            <a:avLst/>
          </a:prstGeom>
          <a:noFill/>
        </p:spPr>
        <p:txBody>
          <a:bodyPr wrap="none" rtlCol="0">
            <a:spAutoFit/>
          </a:bodyPr>
          <a:lstStyle/>
          <a:p>
            <a:pPr algn="ctr"/>
            <a:r>
              <a:rPr lang="zh-CN" altLang="en-US" sz="5865">
                <a:solidFill>
                  <a:srgbClr val="2A7C34"/>
                </a:solidFill>
                <a:cs typeface="+mn-ea"/>
                <a:sym typeface="+mn-lt"/>
              </a:rPr>
              <a:t>输入标题</a:t>
            </a:r>
          </a:p>
        </p:txBody>
      </p:sp>
      <p:cxnSp>
        <p:nvCxnSpPr>
          <p:cNvPr id="15" name="直接连接符 14"/>
          <p:cNvCxnSpPr/>
          <p:nvPr/>
        </p:nvCxnSpPr>
        <p:spPr>
          <a:xfrm>
            <a:off x="5339080" y="4599305"/>
            <a:ext cx="1513840" cy="2540"/>
          </a:xfrm>
          <a:prstGeom prst="line">
            <a:avLst/>
          </a:prstGeom>
          <a:ln w="19050">
            <a:solidFill>
              <a:srgbClr val="8FC320"/>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par>
                          <p:cTn id="15" fill="hold">
                            <p:stCondLst>
                              <p:cond delay="500"/>
                            </p:stCondLst>
                            <p:childTnLst>
                              <p:par>
                                <p:cTn id="16" presetID="50" presetClass="entr" presetSubtype="0" decel="10000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ppt_w+.3"/>
                                          </p:val>
                                        </p:tav>
                                        <p:tav tm="100000">
                                          <p:val>
                                            <p:strVal val="#ppt_w"/>
                                          </p:val>
                                        </p:tav>
                                      </p:tavLst>
                                    </p:anim>
                                    <p:anim calcmode="lin" valueType="num">
                                      <p:cBhvr>
                                        <p:cTn id="19" dur="1000" fill="hold"/>
                                        <p:tgtEl>
                                          <p:spTgt spid="14"/>
                                        </p:tgtEl>
                                        <p:attrNameLst>
                                          <p:attrName>ppt_h</p:attrName>
                                        </p:attrNameLst>
                                      </p:cBhvr>
                                      <p:tavLst>
                                        <p:tav tm="0">
                                          <p:val>
                                            <p:strVal val="#ppt_h"/>
                                          </p:val>
                                        </p:tav>
                                        <p:tav tm="100000">
                                          <p:val>
                                            <p:strVal val="#ppt_h"/>
                                          </p:val>
                                        </p:tav>
                                      </p:tavLst>
                                    </p:anim>
                                    <p:animEffect transition="in" filter="fade">
                                      <p:cBhvr>
                                        <p:cTn id="20" dur="1000"/>
                                        <p:tgtEl>
                                          <p:spTgt spid="14"/>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strVal val="#ppt_w+.3"/>
                                          </p:val>
                                        </p:tav>
                                        <p:tav tm="100000">
                                          <p:val>
                                            <p:strVal val="#ppt_w"/>
                                          </p:val>
                                        </p:tav>
                                      </p:tavLst>
                                    </p:anim>
                                    <p:anim calcmode="lin" valueType="num">
                                      <p:cBhvr>
                                        <p:cTn id="24" dur="1000" fill="hold"/>
                                        <p:tgtEl>
                                          <p:spTgt spid="15"/>
                                        </p:tgtEl>
                                        <p:attrNameLst>
                                          <p:attrName>ppt_h</p:attrName>
                                        </p:attrNameLst>
                                      </p:cBhvr>
                                      <p:tavLst>
                                        <p:tav tm="0">
                                          <p:val>
                                            <p:strVal val="#ppt_h"/>
                                          </p:val>
                                        </p:tav>
                                        <p:tav tm="100000">
                                          <p:val>
                                            <p:strVal val="#ppt_h"/>
                                          </p:val>
                                        </p:tav>
                                      </p:tavLst>
                                    </p:anim>
                                    <p:animEffect transition="in" filter="fade">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浓情端午节日培训课件ppt模板"/>
</p:tagLst>
</file>

<file path=ppt/tags/tag10.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1.xml><?xml version="1.0" encoding="utf-8"?>
<p:tagLst xmlns:a="http://schemas.openxmlformats.org/drawingml/2006/main" xmlns:r="http://schemas.openxmlformats.org/officeDocument/2006/relationships" xmlns:p="http://schemas.openxmlformats.org/presentationml/2006/main">
  <p:tag name="ISLIDE.DIAGRAM" val="a82e1fbf-1d08-419e-aa5b-773e4ccb3fbe"/>
</p:tagLst>
</file>

<file path=ppt/tags/tag12.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3.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4.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15.xml><?xml version="1.0" encoding="utf-8"?>
<p:tagLst xmlns:a="http://schemas.openxmlformats.org/drawingml/2006/main" xmlns:r="http://schemas.openxmlformats.org/officeDocument/2006/relationships" xmlns:p="http://schemas.openxmlformats.org/presentationml/2006/main">
  <p:tag name="ISLIDE.DIAGRAM" val="a82e1fbf-1d08-419e-aa5b-773e4ccb3fbe"/>
</p:tagLst>
</file>

<file path=ppt/tags/tag1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4.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5.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6.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7.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8.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ags/tag9.xml><?xml version="1.0" encoding="utf-8"?>
<p:tagLst xmlns:a="http://schemas.openxmlformats.org/drawingml/2006/main" xmlns:r="http://schemas.openxmlformats.org/officeDocument/2006/relationships" xmlns:p="http://schemas.openxmlformats.org/presentationml/2006/main">
  <p:tag name="KSO_WM_SLIDE_SUBTYPE" val="pureTxt"/>
  <p:tag name="KSO_WM_TEMPLATE_TOPIC_DEFAULT" val="1"/>
  <p:tag name="KSO_WM_TEMPLATE_JOB_ID" val="2"/>
  <p:tag name="KSO_WM_TEMPLATE_SCENE_ID" val="1"/>
  <p:tag name="KSO_WM_TEMPLATE_OUTLINE_ID" val="15"/>
  <p:tag name="KSO_WM_TEMPLATE_TOPIC_ID" val="2869567"/>
  <p:tag name="KSO_WM_SLIDE_SIZE" val="828*343"/>
  <p:tag name="KSO_WM_SLIDE_POSITION" val="66*144"/>
  <p:tag name="KSO_WM_BEAUTIFY_FLAG" val="#wm#"/>
  <p:tag name="KSO_WM_SLIDE_TYPE" val="title"/>
  <p:tag name="KSO_WM_SLIDE_LAYOUT_CNT" val="1_1"/>
  <p:tag name="KSO_WM_SLIDE_LAYOUT" val="a_b"/>
  <p:tag name="KSO_WM_SLIDE_ITEM_CNT" val="2"/>
  <p:tag name="KSO_WM_SLIDE_INDEX" val="1"/>
  <p:tag name="KSO_WM_SLIDE_ID" val="custom20184553_1"/>
  <p:tag name="KSO_WM_TAG_VERSION" val="1.0"/>
  <p:tag name="KSO_WM_TEMPLATE_INDEX" val="20184553"/>
  <p:tag name="KSO_WM_TEMPLATE_CATEGORY" val="custom"/>
  <p:tag name="KSO_WM_TEMPLATE_THUMBS_INDEX" val="1"/>
</p:tagLst>
</file>

<file path=ppt/theme/theme1.xml><?xml version="1.0" encoding="utf-8"?>
<a:theme xmlns:a="http://schemas.openxmlformats.org/drawingml/2006/main" name=" www.2ppt.com">
  <a:themeElements>
    <a:clrScheme name="Office">
      <a:dk1>
        <a:srgbClr val="000000"/>
      </a:dk1>
      <a:lt1>
        <a:srgbClr val="FFFFFF"/>
      </a:lt1>
      <a:dk2>
        <a:srgbClr val="44546A"/>
      </a:dk2>
      <a:lt2>
        <a:srgbClr val="E6E4E4"/>
      </a:lt2>
      <a:accent1>
        <a:srgbClr val="007E3E"/>
      </a:accent1>
      <a:accent2>
        <a:srgbClr val="CB7117"/>
      </a:accent2>
      <a:accent3>
        <a:srgbClr val="3FA356"/>
      </a:accent3>
      <a:accent4>
        <a:srgbClr val="3A914B"/>
      </a:accent4>
      <a:accent5>
        <a:srgbClr val="007F3A"/>
      </a:accent5>
      <a:accent6>
        <a:srgbClr val="326B0C"/>
      </a:accent6>
      <a:hlink>
        <a:srgbClr val="0563C1"/>
      </a:hlink>
      <a:folHlink>
        <a:srgbClr val="954D72"/>
      </a:folHlink>
    </a:clrScheme>
    <a:fontScheme name="unejrms0">
      <a:majorFont>
        <a:latin typeface="Agency FB"/>
        <a:ea typeface="Microsoft YaHei"/>
        <a:cs typeface=""/>
      </a:majorFont>
      <a:minorFont>
        <a:latin typeface="Agency FB"/>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888</Words>
  <Application>Microsoft Office PowerPoint</Application>
  <PresentationFormat>宽屏</PresentationFormat>
  <Paragraphs>113</Paragraphs>
  <Slides>21</Slides>
  <Notes>21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21</vt:i4>
      </vt:variant>
    </vt:vector>
  </HeadingPairs>
  <TitlesOfParts>
    <vt:vector size="30" baseType="lpstr">
      <vt:lpstr>黑体</vt:lpstr>
      <vt:lpstr>华文新魏</vt:lpstr>
      <vt:lpstr>宋体</vt:lpstr>
      <vt:lpstr>微软雅黑</vt:lpstr>
      <vt:lpstr>微软雅黑</vt:lpstr>
      <vt:lpstr>Agency FB</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dcterms:created xsi:type="dcterms:W3CDTF">2022-03-04T02:58:25Z</dcterms:created>
  <dcterms:modified xsi:type="dcterms:W3CDTF">2023-01-10T05:13:56Z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9A8EE5A9DD324BF09AD3759A6BD64287</vt:lpwstr>
  </property>
  <property fmtid="{A09F084E-AD41-489F-8076-AA5BE3082BCA}" pid="100">
    <vt:ui4>5</vt:ui4>
  </property>
  <property fmtid="{64440492-4C8B-11D1-8B70-080036B11A03}" pid="11">
    <vt:lpwstr>www.2ppt.com-爱PPT提供资源下载</vt:lpwstr>
  </property>
</Properties>
</file>