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handoutMasterIdLst>
    <p:handoutMasterId r:id="rId36"/>
  </p:handoutMasterIdLst>
  <p:sldIdLst>
    <p:sldId id="522" r:id="rId2"/>
    <p:sldId id="258" r:id="rId3"/>
    <p:sldId id="523" r:id="rId4"/>
    <p:sldId id="598" r:id="rId5"/>
    <p:sldId id="599" r:id="rId6"/>
    <p:sldId id="600" r:id="rId7"/>
    <p:sldId id="601" r:id="rId8"/>
    <p:sldId id="604" r:id="rId9"/>
    <p:sldId id="657" r:id="rId10"/>
    <p:sldId id="658" r:id="rId11"/>
    <p:sldId id="659" r:id="rId12"/>
    <p:sldId id="611" r:id="rId13"/>
    <p:sldId id="660" r:id="rId14"/>
    <p:sldId id="661" r:id="rId15"/>
    <p:sldId id="662" r:id="rId16"/>
    <p:sldId id="513" r:id="rId17"/>
    <p:sldId id="650" r:id="rId18"/>
    <p:sldId id="620" r:id="rId19"/>
    <p:sldId id="663" r:id="rId20"/>
    <p:sldId id="664" r:id="rId21"/>
    <p:sldId id="665" r:id="rId22"/>
    <p:sldId id="666" r:id="rId23"/>
    <p:sldId id="667" r:id="rId24"/>
    <p:sldId id="668" r:id="rId25"/>
    <p:sldId id="669" r:id="rId26"/>
    <p:sldId id="670" r:id="rId27"/>
    <p:sldId id="671" r:id="rId28"/>
    <p:sldId id="672" r:id="rId29"/>
    <p:sldId id="675" r:id="rId30"/>
    <p:sldId id="676" r:id="rId31"/>
    <p:sldId id="677" r:id="rId32"/>
    <p:sldId id="678" r:id="rId33"/>
    <p:sldId id="679" r:id="rId34"/>
  </p:sldIdLst>
  <p:sldSz cx="9144000" cy="5143500" type="screen16x9"/>
  <p:notesSz cx="6858000" cy="9144000"/>
  <p:defaultTextStyle>
    <a:defPPr>
      <a:defRPr lang="zh-CN"/>
    </a:defPPr>
    <a:lvl1pPr algn="l" rtl="0" fontAlgn="base">
      <a:spcBef>
        <a:spcPct val="0"/>
      </a:spcBef>
      <a:spcAft>
        <a:spcPct val="0"/>
      </a:spcAft>
      <a:buFont typeface="Arial" panose="020B0604020202020204" pitchFamily="34" charset="0"/>
      <a:defRPr sz="1800" b="1" kern="1200">
        <a:solidFill>
          <a:srgbClr val="FF0000"/>
        </a:solidFill>
        <a:latin typeface="Times New Roman" panose="02020603050405020304" pitchFamily="18" charset="0"/>
        <a:ea typeface="宋体" panose="02010600030101010101" pitchFamily="2" charset="-122"/>
        <a:cs typeface="+mn-cs"/>
      </a:defRPr>
    </a:lvl1pPr>
    <a:lvl2pPr marL="342900" algn="l" rtl="0" fontAlgn="base">
      <a:spcBef>
        <a:spcPct val="0"/>
      </a:spcBef>
      <a:spcAft>
        <a:spcPct val="0"/>
      </a:spcAft>
      <a:buFont typeface="Arial" panose="020B0604020202020204" pitchFamily="34" charset="0"/>
      <a:defRPr sz="1800" b="1" kern="1200">
        <a:solidFill>
          <a:srgbClr val="FF0000"/>
        </a:solidFill>
        <a:latin typeface="Times New Roman" panose="02020603050405020304" pitchFamily="18" charset="0"/>
        <a:ea typeface="宋体" panose="02010600030101010101" pitchFamily="2" charset="-122"/>
        <a:cs typeface="+mn-cs"/>
      </a:defRPr>
    </a:lvl2pPr>
    <a:lvl3pPr marL="685800" algn="l" rtl="0" fontAlgn="base">
      <a:spcBef>
        <a:spcPct val="0"/>
      </a:spcBef>
      <a:spcAft>
        <a:spcPct val="0"/>
      </a:spcAft>
      <a:buFont typeface="Arial" panose="020B0604020202020204" pitchFamily="34" charset="0"/>
      <a:defRPr sz="1800" b="1" kern="1200">
        <a:solidFill>
          <a:srgbClr val="FF0000"/>
        </a:solidFill>
        <a:latin typeface="Times New Roman" panose="02020603050405020304" pitchFamily="18" charset="0"/>
        <a:ea typeface="宋体" panose="02010600030101010101" pitchFamily="2" charset="-122"/>
        <a:cs typeface="+mn-cs"/>
      </a:defRPr>
    </a:lvl3pPr>
    <a:lvl4pPr marL="1028700" algn="l" rtl="0" fontAlgn="base">
      <a:spcBef>
        <a:spcPct val="0"/>
      </a:spcBef>
      <a:spcAft>
        <a:spcPct val="0"/>
      </a:spcAft>
      <a:buFont typeface="Arial" panose="020B0604020202020204" pitchFamily="34" charset="0"/>
      <a:defRPr sz="1800" b="1" kern="1200">
        <a:solidFill>
          <a:srgbClr val="FF0000"/>
        </a:solidFill>
        <a:latin typeface="Times New Roman" panose="02020603050405020304" pitchFamily="18" charset="0"/>
        <a:ea typeface="宋体" panose="02010600030101010101" pitchFamily="2" charset="-122"/>
        <a:cs typeface="+mn-cs"/>
      </a:defRPr>
    </a:lvl4pPr>
    <a:lvl5pPr marL="1371600" algn="l" rtl="0" fontAlgn="base">
      <a:spcBef>
        <a:spcPct val="0"/>
      </a:spcBef>
      <a:spcAft>
        <a:spcPct val="0"/>
      </a:spcAft>
      <a:buFont typeface="Arial" panose="020B0604020202020204" pitchFamily="34" charset="0"/>
      <a:defRPr sz="1800" b="1" kern="1200">
        <a:solidFill>
          <a:srgbClr val="FF0000"/>
        </a:solidFill>
        <a:latin typeface="Times New Roman" panose="02020603050405020304" pitchFamily="18" charset="0"/>
        <a:ea typeface="宋体" panose="02010600030101010101" pitchFamily="2" charset="-122"/>
        <a:cs typeface="+mn-cs"/>
      </a:defRPr>
    </a:lvl5pPr>
    <a:lvl6pPr marL="1714500" algn="l" defTabSz="685800" rtl="0" eaLnBrk="1" latinLnBrk="0" hangingPunct="1">
      <a:defRPr sz="1800" b="1" kern="1200">
        <a:solidFill>
          <a:srgbClr val="FF0000"/>
        </a:solidFill>
        <a:latin typeface="Times New Roman" panose="02020603050405020304" pitchFamily="18" charset="0"/>
        <a:ea typeface="宋体" panose="02010600030101010101" pitchFamily="2" charset="-122"/>
        <a:cs typeface="+mn-cs"/>
      </a:defRPr>
    </a:lvl6pPr>
    <a:lvl7pPr marL="2057400" algn="l" defTabSz="685800" rtl="0" eaLnBrk="1" latinLnBrk="0" hangingPunct="1">
      <a:defRPr sz="1800" b="1" kern="1200">
        <a:solidFill>
          <a:srgbClr val="FF0000"/>
        </a:solidFill>
        <a:latin typeface="Times New Roman" panose="02020603050405020304" pitchFamily="18" charset="0"/>
        <a:ea typeface="宋体" panose="02010600030101010101" pitchFamily="2" charset="-122"/>
        <a:cs typeface="+mn-cs"/>
      </a:defRPr>
    </a:lvl7pPr>
    <a:lvl8pPr marL="2400300" algn="l" defTabSz="685800" rtl="0" eaLnBrk="1" latinLnBrk="0" hangingPunct="1">
      <a:defRPr sz="1800" b="1" kern="1200">
        <a:solidFill>
          <a:srgbClr val="FF0000"/>
        </a:solidFill>
        <a:latin typeface="Times New Roman" panose="02020603050405020304" pitchFamily="18" charset="0"/>
        <a:ea typeface="宋体" panose="02010600030101010101" pitchFamily="2" charset="-122"/>
        <a:cs typeface="+mn-cs"/>
      </a:defRPr>
    </a:lvl8pPr>
    <a:lvl9pPr marL="2743200" algn="l" defTabSz="685800" rtl="0" eaLnBrk="1" latinLnBrk="0" hangingPunct="1">
      <a:defRPr sz="1800" b="1" kern="1200">
        <a:solidFill>
          <a:srgbClr val="FF0000"/>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70">
          <p15:clr>
            <a:srgbClr val="A4A3A4"/>
          </p15:clr>
        </p15:guide>
        <p15:guide id="2" pos="2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FFFF00"/>
    <a:srgbClr val="5C8DFA"/>
    <a:srgbClr val="1382E7"/>
    <a:srgbClr val="0099FF"/>
    <a:srgbClr val="6600FF"/>
    <a:srgbClr val="FF000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39" autoAdjust="0"/>
    <p:restoredTop sz="90949" autoAdjust="0"/>
  </p:normalViewPr>
  <p:slideViewPr>
    <p:cSldViewPr>
      <p:cViewPr>
        <p:scale>
          <a:sx n="140" d="100"/>
          <a:sy n="140" d="100"/>
        </p:scale>
        <p:origin x="-804" y="-330"/>
      </p:cViewPr>
      <p:guideLst>
        <p:guide orient="horz" pos="1670"/>
        <p:guide pos="2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60450" name="页眉占位符 360449"/>
          <p:cNvSpPr>
            <a:spLocks noGrp="1"/>
          </p:cNvSpPr>
          <p:nvPr>
            <p:ph type="hdr" sz="quarter"/>
          </p:nvPr>
        </p:nvSpPr>
        <p:spPr>
          <a:xfrm>
            <a:off x="0" y="0"/>
            <a:ext cx="2971800" cy="457200"/>
          </a:xfrm>
          <a:prstGeom prst="rect">
            <a:avLst/>
          </a:prstGeom>
          <a:noFill/>
          <a:ln w="9525">
            <a:noFill/>
          </a:ln>
        </p:spPr>
        <p:txBody>
          <a:bodyPr/>
          <a:lstStyle>
            <a:lvl1pPr>
              <a:defRPr sz="1200" noProof="1" dirty="0"/>
            </a:lvl1pPr>
          </a:lstStyle>
          <a:p>
            <a:endParaRPr lang="zh-CN" altLang="en-US"/>
          </a:p>
        </p:txBody>
      </p:sp>
      <p:sp>
        <p:nvSpPr>
          <p:cNvPr id="360451" name="日期占位符 360450"/>
          <p:cNvSpPr>
            <a:spLocks noGrp="1"/>
          </p:cNvSpPr>
          <p:nvPr>
            <p:ph type="dt" sz="quarter" idx="1"/>
          </p:nvPr>
        </p:nvSpPr>
        <p:spPr>
          <a:xfrm>
            <a:off x="3884613" y="0"/>
            <a:ext cx="2971800" cy="457200"/>
          </a:xfrm>
          <a:prstGeom prst="rect">
            <a:avLst/>
          </a:prstGeom>
          <a:noFill/>
          <a:ln w="9525">
            <a:noFill/>
          </a:ln>
        </p:spPr>
        <p:txBody>
          <a:bodyPr/>
          <a:lstStyle>
            <a:lvl1pPr algn="r">
              <a:defRPr sz="1200" noProof="1" dirty="0"/>
            </a:lvl1pPr>
          </a:lstStyle>
          <a:p>
            <a:endParaRPr lang="zh-CN" altLang="en-US"/>
          </a:p>
        </p:txBody>
      </p:sp>
      <p:sp>
        <p:nvSpPr>
          <p:cNvPr id="360452" name="页脚占位符 360451"/>
          <p:cNvSpPr>
            <a:spLocks noGrp="1"/>
          </p:cNvSpPr>
          <p:nvPr>
            <p:ph type="ftr" sz="quarter" idx="2"/>
          </p:nvPr>
        </p:nvSpPr>
        <p:spPr>
          <a:xfrm>
            <a:off x="0" y="8685213"/>
            <a:ext cx="2971800" cy="457200"/>
          </a:xfrm>
          <a:prstGeom prst="rect">
            <a:avLst/>
          </a:prstGeom>
          <a:noFill/>
          <a:ln w="9525">
            <a:noFill/>
          </a:ln>
        </p:spPr>
        <p:txBody>
          <a:bodyPr anchor="b"/>
          <a:lstStyle>
            <a:lvl1pPr>
              <a:defRPr sz="1200" noProof="1" dirty="0"/>
            </a:lvl1pPr>
          </a:lstStyle>
          <a:p>
            <a:endParaRPr lang="zh-CN" altLang="en-US"/>
          </a:p>
        </p:txBody>
      </p:sp>
      <p:sp>
        <p:nvSpPr>
          <p:cNvPr id="360453" name="灯片编号占位符 360452"/>
          <p:cNvSpPr>
            <a:spLocks noGrp="1"/>
          </p:cNvSpPr>
          <p:nvPr>
            <p:ph type="sldNum" sz="quarter" idx="3"/>
          </p:nvPr>
        </p:nvSpPr>
        <p:spPr>
          <a:xfrm>
            <a:off x="3884613" y="8685213"/>
            <a:ext cx="2971800" cy="457200"/>
          </a:xfrm>
          <a:prstGeom prst="rect">
            <a:avLst/>
          </a:prstGeom>
          <a:noFill/>
          <a:ln w="9525">
            <a:noFill/>
          </a:ln>
        </p:spPr>
        <p:txBody>
          <a:bodyPr vert="horz" wrap="square" lIns="91440" tIns="45720" rIns="91440" bIns="45720" numCol="1" anchor="b" anchorCtr="0" compatLnSpc="1"/>
          <a:lstStyle>
            <a:lvl1pPr algn="r">
              <a:defRPr sz="1200">
                <a:latin typeface="Calibri" panose="020F0502020204030204" pitchFamily="34" charset="0"/>
              </a:defRPr>
            </a:lvl1pPr>
          </a:lstStyle>
          <a:p>
            <a:fld id="{B91096DB-88B4-415D-AA90-C50AEC98D973}" type="slidenum">
              <a:rPr lang="zh-CN" altLang="en-US"/>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1266" name="页眉占位符 1"/>
          <p:cNvSpPr>
            <a:spLocks noGrp="1"/>
          </p:cNvSpPr>
          <p:nvPr>
            <p:ph type="hdr" sz="quarter"/>
          </p:nvPr>
        </p:nvSpPr>
        <p:spPr>
          <a:xfrm>
            <a:off x="0" y="0"/>
            <a:ext cx="2971800" cy="457200"/>
          </a:xfrm>
          <a:prstGeom prst="rect">
            <a:avLst/>
          </a:prstGeom>
          <a:noFill/>
          <a:ln w="9525">
            <a:noFill/>
          </a:ln>
        </p:spPr>
        <p:txBody>
          <a:bodyPr/>
          <a:lstStyle>
            <a:lvl1pPr>
              <a:defRPr sz="1200" noProof="1" dirty="0"/>
            </a:lvl1pPr>
          </a:lstStyle>
          <a:p>
            <a:endParaRPr lang="zh-CN" altLang="en-US"/>
          </a:p>
        </p:txBody>
      </p:sp>
      <p:sp>
        <p:nvSpPr>
          <p:cNvPr id="11267" name="日期占位符 2"/>
          <p:cNvSpPr>
            <a:spLocks noGrp="1"/>
          </p:cNvSpPr>
          <p:nvPr>
            <p:ph type="dt"/>
          </p:nvPr>
        </p:nvSpPr>
        <p:spPr>
          <a:xfrm>
            <a:off x="3884613" y="0"/>
            <a:ext cx="2971800" cy="457200"/>
          </a:xfrm>
          <a:prstGeom prst="rect">
            <a:avLst/>
          </a:prstGeom>
          <a:noFill/>
          <a:ln w="9525">
            <a:noFill/>
          </a:ln>
        </p:spPr>
        <p:txBody>
          <a:bodyPr/>
          <a:lstStyle>
            <a:lvl1pPr algn="r">
              <a:defRPr sz="1200" noProof="1" dirty="0"/>
            </a:lvl1pPr>
          </a:lstStyle>
          <a:p>
            <a:endParaRPr lang="zh-CN" altLang="en-US"/>
          </a:p>
        </p:txBody>
      </p:sp>
      <p:sp>
        <p:nvSpPr>
          <p:cNvPr id="6148" name="幻灯片图像占位符 3"/>
          <p:cNvSpPr>
            <a:spLocks noGrp="1" noRot="1" noChangeAspect="1" noChangeArrowheads="1"/>
          </p:cNvSpPr>
          <p:nvPr>
            <p:ph type="sldImg" idx="4294967295"/>
          </p:nvPr>
        </p:nvSpPr>
        <p:spPr bwMode="auto">
          <a:xfrm>
            <a:off x="381000" y="685800"/>
            <a:ext cx="6096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sp>
      <p:sp>
        <p:nvSpPr>
          <p:cNvPr id="6149" name="备注占位符 4"/>
          <p:cNvSpPr>
            <a:spLocks noGrp="1" noRot="1" noChangeArrowheads="1"/>
          </p:cNvSpPr>
          <p:nvPr>
            <p:ph type="body" sz="quarter" idx="9"/>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1270" name="页脚占位符 5"/>
          <p:cNvSpPr>
            <a:spLocks noGrp="1"/>
          </p:cNvSpPr>
          <p:nvPr>
            <p:ph type="ftr" sz="quarter"/>
          </p:nvPr>
        </p:nvSpPr>
        <p:spPr>
          <a:xfrm>
            <a:off x="0" y="8685213"/>
            <a:ext cx="2971800" cy="457200"/>
          </a:xfrm>
          <a:prstGeom prst="rect">
            <a:avLst/>
          </a:prstGeom>
          <a:noFill/>
          <a:ln w="9525">
            <a:noFill/>
          </a:ln>
        </p:spPr>
        <p:txBody>
          <a:bodyPr anchor="b"/>
          <a:lstStyle>
            <a:lvl1pPr>
              <a:defRPr sz="1200" noProof="1" dirty="0"/>
            </a:lvl1pPr>
          </a:lstStyle>
          <a:p>
            <a:endParaRPr lang="zh-CN" altLang="en-US"/>
          </a:p>
        </p:txBody>
      </p:sp>
      <p:sp>
        <p:nvSpPr>
          <p:cNvPr id="11271" name="灯片编号占位符 6"/>
          <p:cNvSpPr>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numCol="1" anchor="b" anchorCtr="0" compatLnSpc="1"/>
          <a:lstStyle>
            <a:lvl1pPr algn="r">
              <a:defRPr sz="1200">
                <a:latin typeface="Calibri" panose="020F0502020204030204" pitchFamily="34" charset="0"/>
              </a:defRPr>
            </a:lvl1pPr>
          </a:lstStyle>
          <a:p>
            <a:fld id="{4280F5C1-8DA6-4271-98FE-D89BA19464D3}"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Calibri" panose="020F0502020204030204" pitchFamily="34" charset="0"/>
        <a:ea typeface="宋体" panose="02010600030101010101" pitchFamily="2" charset="-122"/>
      </a:defRPr>
    </a:lvl1pPr>
    <a:lvl2pPr marL="342900" lvl="1" algn="l" rtl="0" eaLnBrk="0" fontAlgn="base" hangingPunct="0">
      <a:spcBef>
        <a:spcPct val="30000"/>
      </a:spcBef>
      <a:spcAft>
        <a:spcPct val="0"/>
      </a:spcAft>
      <a:defRPr sz="900" kern="1200">
        <a:solidFill>
          <a:schemeClr val="tx1"/>
        </a:solidFill>
        <a:latin typeface="Calibri" panose="020F0502020204030204" pitchFamily="34" charset="0"/>
        <a:ea typeface="宋体" panose="02010600030101010101" pitchFamily="2" charset="-122"/>
      </a:defRPr>
    </a:lvl2pPr>
    <a:lvl3pPr marL="685800" lvl="2" algn="l" rtl="0" eaLnBrk="0" fontAlgn="base" hangingPunct="0">
      <a:spcBef>
        <a:spcPct val="30000"/>
      </a:spcBef>
      <a:spcAft>
        <a:spcPct val="0"/>
      </a:spcAft>
      <a:defRPr sz="900" kern="1200">
        <a:solidFill>
          <a:schemeClr val="tx1"/>
        </a:solidFill>
        <a:latin typeface="Calibri" panose="020F0502020204030204" pitchFamily="34" charset="0"/>
        <a:ea typeface="宋体" panose="02010600030101010101" pitchFamily="2" charset="-122"/>
      </a:defRPr>
    </a:lvl3pPr>
    <a:lvl4pPr marL="1028700" lvl="3" algn="l" rtl="0" eaLnBrk="0" fontAlgn="base" hangingPunct="0">
      <a:spcBef>
        <a:spcPct val="30000"/>
      </a:spcBef>
      <a:spcAft>
        <a:spcPct val="0"/>
      </a:spcAft>
      <a:defRPr sz="900" kern="1200">
        <a:solidFill>
          <a:schemeClr val="tx1"/>
        </a:solidFill>
        <a:latin typeface="Calibri" panose="020F0502020204030204" pitchFamily="34" charset="0"/>
        <a:ea typeface="宋体" panose="02010600030101010101" pitchFamily="2" charset="-122"/>
      </a:defRPr>
    </a:lvl4pPr>
    <a:lvl5pPr marL="1371600" lvl="4" algn="l" rtl="0" eaLnBrk="0" fontAlgn="base" hangingPunct="0">
      <a:spcBef>
        <a:spcPct val="30000"/>
      </a:spcBef>
      <a:spcAft>
        <a:spcPct val="0"/>
      </a:spcAft>
      <a:defRPr sz="900" kern="1200">
        <a:solidFill>
          <a:schemeClr val="tx1"/>
        </a:solidFill>
        <a:latin typeface="Calibri" panose="020F0502020204030204" pitchFamily="34" charset="0"/>
        <a:ea typeface="宋体" panose="02010600030101010101" pitchFamily="2" charset="-122"/>
      </a:defRPr>
    </a:lvl5pPr>
    <a:lvl6pPr marL="1714500" lvl="5" indent="0" algn="l" defTabSz="685800" eaLnBrk="0" fontAlgn="base" latinLnBrk="0" hangingPunct="0">
      <a:lnSpc>
        <a:spcPct val="100000"/>
      </a:lnSpc>
      <a:spcBef>
        <a:spcPct val="30000"/>
      </a:spcBef>
      <a:spcAft>
        <a:spcPct val="0"/>
      </a:spcAft>
      <a:buNone/>
      <a:defRPr sz="900" b="0" i="0" u="none" kern="1200" baseline="0">
        <a:solidFill>
          <a:schemeClr val="tx1"/>
        </a:solidFill>
        <a:latin typeface="Calibri" panose="020F0502020204030204" pitchFamily="34" charset="0"/>
        <a:ea typeface="宋体" panose="02010600030101010101" pitchFamily="2" charset="-122"/>
      </a:defRPr>
    </a:lvl6pPr>
    <a:lvl7pPr marL="2057400" lvl="6" indent="0" algn="l" defTabSz="685800" eaLnBrk="0" fontAlgn="base" latinLnBrk="0" hangingPunct="0">
      <a:lnSpc>
        <a:spcPct val="100000"/>
      </a:lnSpc>
      <a:spcBef>
        <a:spcPct val="30000"/>
      </a:spcBef>
      <a:spcAft>
        <a:spcPct val="0"/>
      </a:spcAft>
      <a:buNone/>
      <a:defRPr sz="900" b="0" i="0" u="none" kern="1200" baseline="0">
        <a:solidFill>
          <a:schemeClr val="tx1"/>
        </a:solidFill>
        <a:latin typeface="Calibri" panose="020F0502020204030204" pitchFamily="34" charset="0"/>
        <a:ea typeface="宋体" panose="02010600030101010101" pitchFamily="2" charset="-122"/>
      </a:defRPr>
    </a:lvl7pPr>
    <a:lvl8pPr marL="2400300" lvl="7" indent="0" algn="l" defTabSz="685800" eaLnBrk="0" fontAlgn="base" latinLnBrk="0" hangingPunct="0">
      <a:lnSpc>
        <a:spcPct val="100000"/>
      </a:lnSpc>
      <a:spcBef>
        <a:spcPct val="30000"/>
      </a:spcBef>
      <a:spcAft>
        <a:spcPct val="0"/>
      </a:spcAft>
      <a:buNone/>
      <a:defRPr sz="900" b="0" i="0" u="none" kern="1200" baseline="0">
        <a:solidFill>
          <a:schemeClr val="tx1"/>
        </a:solidFill>
        <a:latin typeface="Calibri" panose="020F0502020204030204" pitchFamily="34" charset="0"/>
        <a:ea typeface="宋体" panose="02010600030101010101" pitchFamily="2" charset="-122"/>
      </a:defRPr>
    </a:lvl8pPr>
    <a:lvl9pPr marL="2743200" lvl="8" indent="0" algn="l" defTabSz="685800" eaLnBrk="0" fontAlgn="base" latinLnBrk="0" hangingPunct="0">
      <a:lnSpc>
        <a:spcPct val="100000"/>
      </a:lnSpc>
      <a:spcBef>
        <a:spcPct val="30000"/>
      </a:spcBef>
      <a:spcAft>
        <a:spcPct val="0"/>
      </a:spcAft>
      <a:buNone/>
      <a:defRPr sz="900" b="0" i="0" u="none" kern="1200" baseline="0">
        <a:solidFill>
          <a:schemeClr val="tx1"/>
        </a:solidFill>
        <a:latin typeface="Calibri" panose="020F0502020204030204" pitchFamily="34"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342944" y="206168"/>
            <a:ext cx="6173004" cy="857052"/>
          </a:xfrm>
          <a:prstGeom prst="rect">
            <a:avLst/>
          </a:prstGeom>
        </p:spPr>
        <p:txBody>
          <a:bodyPr lIns="68571" tIns="34285" rIns="68571" bIns="34285"/>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2617" y="1005846"/>
            <a:ext cx="8571470" cy="484696"/>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31617" y="273856"/>
            <a:ext cx="1486689" cy="4359080"/>
          </a:xfrm>
          <a:prstGeom prst="rect">
            <a:avLst/>
          </a:prstGeom>
        </p:spPr>
        <p:txBody>
          <a:bodyPr vert="eaVert" lIns="68571" tIns="34285" rIns="68571" bIns="34285"/>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2998879" y="273856"/>
            <a:ext cx="1846552" cy="4359080"/>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342944" y="206168"/>
            <a:ext cx="6173004" cy="857052"/>
          </a:xfrm>
          <a:prstGeom prst="rect">
            <a:avLst/>
          </a:prstGeom>
        </p:spPr>
        <p:txBody>
          <a:bodyPr lIns="68571" tIns="34285" rIns="68571" bIns="34285"/>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539426" y="1005847"/>
            <a:ext cx="8029429" cy="1777357"/>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467979" y="1282364"/>
            <a:ext cx="5915795" cy="2139651"/>
          </a:xfrm>
          <a:prstGeom prst="rect">
            <a:avLst/>
          </a:prstGeom>
        </p:spPr>
        <p:txBody>
          <a:bodyPr lIns="68571" tIns="34285" rIns="68571" bIns="34285" anchor="b"/>
          <a:lstStyle>
            <a:lvl1pPr>
              <a:defRPr sz="34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67979" y="3442258"/>
            <a:ext cx="5915795" cy="392363"/>
          </a:xfrm>
        </p:spPr>
        <p:txBody>
          <a:bodyPr/>
          <a:lstStyle>
            <a:lvl1pPr marL="0" indent="0">
              <a:buNone/>
              <a:defRPr sz="1400">
                <a:solidFill>
                  <a:schemeClr val="tx1">
                    <a:tint val="75000"/>
                  </a:schemeClr>
                </a:solidFill>
              </a:defRPr>
            </a:lvl1pPr>
            <a:lvl2pPr marL="257175" indent="0">
              <a:buNone/>
              <a:defRPr sz="1100">
                <a:solidFill>
                  <a:schemeClr val="tx1">
                    <a:tint val="75000"/>
                  </a:schemeClr>
                </a:solidFill>
              </a:defRPr>
            </a:lvl2pPr>
            <a:lvl3pPr marL="514350" indent="0">
              <a:buNone/>
              <a:defRPr sz="1000">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zh-CN" altLang="en-US" noProof="1" smtClean="0"/>
              <a:t>单击此处编辑母版文本样式</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342944" y="206168"/>
            <a:ext cx="6173004" cy="857052"/>
          </a:xfrm>
          <a:prstGeom prst="rect">
            <a:avLst/>
          </a:prstGeom>
        </p:spPr>
        <p:txBody>
          <a:bodyPr lIns="68571" tIns="34285" rIns="68571" bIns="34285"/>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531088" y="1114167"/>
            <a:ext cx="2884736" cy="2192856"/>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3533568" y="1114167"/>
            <a:ext cx="2884736" cy="2192856"/>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72444" y="273856"/>
            <a:ext cx="5915795" cy="994218"/>
          </a:xfrm>
          <a:prstGeom prst="rect">
            <a:avLst/>
          </a:prstGeom>
        </p:spPr>
        <p:txBody>
          <a:bodyPr lIns="68571" tIns="34285" rIns="68571" bIns="34285"/>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67650" y="1423608"/>
            <a:ext cx="2741743" cy="438529"/>
          </a:xfrm>
        </p:spPr>
        <p:txBody>
          <a:bodyPr anchor="ctr"/>
          <a:lstStyle>
            <a:lvl1pPr marL="0" indent="0">
              <a:buNone/>
              <a:defRPr sz="1600"/>
            </a:lvl1pPr>
            <a:lvl2pPr marL="257175" indent="0">
              <a:buNone/>
              <a:defRPr sz="1400"/>
            </a:lvl2pPr>
            <a:lvl3pPr marL="514350" indent="0">
              <a:buNone/>
              <a:defRPr sz="1100"/>
            </a:lvl3pPr>
            <a:lvl4pPr marL="771525" indent="0">
              <a:buNone/>
              <a:defRPr sz="1000"/>
            </a:lvl4pPr>
            <a:lvl5pPr marL="1028700" indent="0">
              <a:buNone/>
              <a:defRPr sz="1000"/>
            </a:lvl5pPr>
            <a:lvl6pPr marL="1285875" indent="0">
              <a:buNone/>
              <a:defRPr sz="1000"/>
            </a:lvl6pPr>
            <a:lvl7pPr marL="1543050" indent="0">
              <a:buNone/>
              <a:defRPr sz="1000"/>
            </a:lvl7pPr>
            <a:lvl8pPr marL="1800225" indent="0">
              <a:buNone/>
              <a:defRPr sz="1000"/>
            </a:lvl8pPr>
            <a:lvl9pPr marL="2057400" indent="0">
              <a:buNone/>
              <a:defRPr sz="1000"/>
            </a:lvl9pPr>
          </a:lstStyle>
          <a:p>
            <a:pPr lvl="0"/>
            <a:r>
              <a:rPr lang="zh-CN" altLang="en-US" noProof="1" smtClean="0"/>
              <a:t>单击此处编辑母版文本样式</a:t>
            </a:r>
          </a:p>
        </p:txBody>
      </p:sp>
      <p:sp>
        <p:nvSpPr>
          <p:cNvPr id="4" name="内容占位符 3"/>
          <p:cNvSpPr>
            <a:spLocks noGrp="1"/>
          </p:cNvSpPr>
          <p:nvPr>
            <p:ph sz="half" idx="2"/>
          </p:nvPr>
        </p:nvSpPr>
        <p:spPr>
          <a:xfrm>
            <a:off x="667650" y="1999127"/>
            <a:ext cx="2741743" cy="2192856"/>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3519988" y="1423608"/>
            <a:ext cx="2755245" cy="438529"/>
          </a:xfrm>
        </p:spPr>
        <p:txBody>
          <a:bodyPr anchor="ctr"/>
          <a:lstStyle>
            <a:lvl1pPr marL="0" indent="0">
              <a:buNone/>
              <a:defRPr sz="1600"/>
            </a:lvl1pPr>
            <a:lvl2pPr marL="257175" indent="0">
              <a:buNone/>
              <a:defRPr sz="1400"/>
            </a:lvl2pPr>
            <a:lvl3pPr marL="514350" indent="0">
              <a:buNone/>
              <a:defRPr sz="1100"/>
            </a:lvl3pPr>
            <a:lvl4pPr marL="771525" indent="0">
              <a:buNone/>
              <a:defRPr sz="1000"/>
            </a:lvl4pPr>
            <a:lvl5pPr marL="1028700" indent="0">
              <a:buNone/>
              <a:defRPr sz="1000"/>
            </a:lvl5pPr>
            <a:lvl6pPr marL="1285875" indent="0">
              <a:buNone/>
              <a:defRPr sz="1000"/>
            </a:lvl6pPr>
            <a:lvl7pPr marL="1543050" indent="0">
              <a:buNone/>
              <a:defRPr sz="1000"/>
            </a:lvl7pPr>
            <a:lvl8pPr marL="1800225" indent="0">
              <a:buNone/>
              <a:defRPr sz="1000"/>
            </a:lvl8pPr>
            <a:lvl9pPr marL="2057400" indent="0">
              <a:buNone/>
              <a:defRPr sz="1000"/>
            </a:lvl9pPr>
          </a:lstStyle>
          <a:p>
            <a:pPr lvl="0"/>
            <a:r>
              <a:rPr lang="zh-CN" altLang="en-US" noProof="1" smtClean="0"/>
              <a:t>单击此处编辑母版文本样式</a:t>
            </a:r>
          </a:p>
        </p:txBody>
      </p:sp>
      <p:sp>
        <p:nvSpPr>
          <p:cNvPr id="6" name="内容占位符 5"/>
          <p:cNvSpPr>
            <a:spLocks noGrp="1"/>
          </p:cNvSpPr>
          <p:nvPr>
            <p:ph sz="quarter" idx="4"/>
          </p:nvPr>
        </p:nvSpPr>
        <p:spPr>
          <a:xfrm>
            <a:off x="3519988" y="1999127"/>
            <a:ext cx="2755245" cy="2192856"/>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342944" y="206168"/>
            <a:ext cx="6173004" cy="857052"/>
          </a:xfrm>
          <a:prstGeom prst="rect">
            <a:avLst/>
          </a:prstGeom>
        </p:spPr>
        <p:txBody>
          <a:bodyPr lIns="68571" tIns="34285" rIns="68571" bIns="34285"/>
          <a:lstStyle/>
          <a:p>
            <a:r>
              <a:rPr lang="zh-CN" altLang="en-US" noProof="1" smtClean="0"/>
              <a:t>单击此处编辑母版标题样式</a:t>
            </a:r>
            <a:endParaRPr lang="zh-CN" altLang="en-US" noProof="1"/>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72444" y="342916"/>
            <a:ext cx="2212171" cy="1200206"/>
          </a:xfrm>
          <a:prstGeom prst="rect">
            <a:avLst/>
          </a:prstGeom>
        </p:spPr>
        <p:txBody>
          <a:bodyPr lIns="68571" tIns="34285" rIns="68571" bIns="34285" anchor="b"/>
          <a:lstStyle>
            <a:lvl1pPr>
              <a:defRPr sz="18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2915923" y="740602"/>
            <a:ext cx="3472314" cy="1444958"/>
          </a:xfrm>
        </p:spPr>
        <p:txBody>
          <a:bodyPr/>
          <a:lstStyle>
            <a:lvl1pPr>
              <a:defRPr sz="1800"/>
            </a:lvl1pPr>
            <a:lvl2pPr>
              <a:defRPr sz="1600"/>
            </a:lvl2pPr>
            <a:lvl3pPr>
              <a:defRPr sz="1400"/>
            </a:lvl3pPr>
            <a:lvl4pPr>
              <a:defRPr sz="1100"/>
            </a:lvl4pPr>
            <a:lvl5pPr>
              <a:defRPr sz="1100"/>
            </a:lvl5pPr>
            <a:lvl6pPr>
              <a:defRPr sz="1100"/>
            </a:lvl6pPr>
            <a:lvl7pPr>
              <a:defRPr sz="1100"/>
            </a:lvl7pPr>
            <a:lvl8pPr>
              <a:defRPr sz="1100"/>
            </a:lvl8pPr>
            <a:lvl9pPr>
              <a:defRPr sz="11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72444" y="1543122"/>
            <a:ext cx="2212171" cy="276946"/>
          </a:xfrm>
        </p:spPr>
        <p:txBody>
          <a:bodyPr/>
          <a:lstStyle>
            <a:lvl1pPr marL="0" indent="0">
              <a:buNone/>
              <a:defRPr sz="900"/>
            </a:lvl1pPr>
            <a:lvl2pPr marL="257175" indent="0">
              <a:buNone/>
              <a:defRPr sz="800"/>
            </a:lvl2pPr>
            <a:lvl3pPr marL="514350" indent="0">
              <a:buNone/>
              <a:defRPr sz="700"/>
            </a:lvl3pPr>
            <a:lvl4pPr marL="771525" indent="0">
              <a:buNone/>
              <a:defRPr sz="600"/>
            </a:lvl4pPr>
            <a:lvl5pPr marL="1028700" indent="0">
              <a:buNone/>
              <a:defRPr sz="600"/>
            </a:lvl5pPr>
            <a:lvl6pPr marL="1285875" indent="0">
              <a:buNone/>
              <a:defRPr sz="600"/>
            </a:lvl6pPr>
            <a:lvl7pPr marL="1543050" indent="0">
              <a:buNone/>
              <a:defRPr sz="600"/>
            </a:lvl7pPr>
            <a:lvl8pPr marL="1800225" indent="0">
              <a:buNone/>
              <a:defRPr sz="600"/>
            </a:lvl8pPr>
            <a:lvl9pPr marL="2057400" indent="0">
              <a:buNone/>
              <a:defRPr sz="600"/>
            </a:lvl9pPr>
          </a:lstStyle>
          <a:p>
            <a:pPr lvl="0"/>
            <a:r>
              <a:rPr lang="zh-CN" altLang="en-US" noProof="1" smtClean="0"/>
              <a:t>单击此处编辑母版文本样式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472442" y="342916"/>
            <a:ext cx="2343314" cy="1200206"/>
          </a:xfrm>
          <a:prstGeom prst="rect">
            <a:avLst/>
          </a:prstGeom>
        </p:spPr>
        <p:txBody>
          <a:bodyPr lIns="68571" tIns="34285" rIns="68571" bIns="34285" anchor="b"/>
          <a:lstStyle>
            <a:lvl1pPr>
              <a:defRPr sz="18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2915923" y="342917"/>
            <a:ext cx="3472314" cy="484696"/>
          </a:xfrm>
        </p:spPr>
        <p:txBody>
          <a:bodyPr/>
          <a:lstStyle>
            <a:lvl1pPr marL="0" indent="0">
              <a:buNone/>
              <a:defRPr sz="1800"/>
            </a:lvl1pPr>
            <a:lvl2pPr marL="257175" indent="0">
              <a:buNone/>
              <a:defRPr sz="1600"/>
            </a:lvl2pPr>
            <a:lvl3pPr marL="514350" indent="0">
              <a:buNone/>
              <a:defRPr sz="1400"/>
            </a:lvl3pPr>
            <a:lvl4pPr marL="771525" indent="0">
              <a:buNone/>
              <a:defRPr sz="1100"/>
            </a:lvl4pPr>
            <a:lvl5pPr marL="1028700" indent="0">
              <a:buNone/>
              <a:defRPr sz="1100"/>
            </a:lvl5pPr>
            <a:lvl6pPr marL="1285875" indent="0">
              <a:buNone/>
              <a:defRPr sz="1100"/>
            </a:lvl6pPr>
            <a:lvl7pPr marL="1543050" indent="0">
              <a:buNone/>
              <a:defRPr sz="1100"/>
            </a:lvl7pPr>
            <a:lvl8pPr marL="1800225" indent="0">
              <a:buNone/>
              <a:defRPr sz="1100"/>
            </a:lvl8pPr>
            <a:lvl9pPr marL="2057400" indent="0">
              <a:buNone/>
              <a:defRPr sz="1100"/>
            </a:lvl9pPr>
          </a:lstStyle>
          <a:p>
            <a:endParaRPr lang="zh-CN" altLang="en-US" noProof="1"/>
          </a:p>
        </p:txBody>
      </p:sp>
      <p:sp>
        <p:nvSpPr>
          <p:cNvPr id="4" name="文本占位符 3"/>
          <p:cNvSpPr>
            <a:spLocks noGrp="1"/>
          </p:cNvSpPr>
          <p:nvPr>
            <p:ph type="body" sz="half" idx="2"/>
          </p:nvPr>
        </p:nvSpPr>
        <p:spPr>
          <a:xfrm>
            <a:off x="472442" y="1543123"/>
            <a:ext cx="2343314" cy="323113"/>
          </a:xfrm>
        </p:spPr>
        <p:txBody>
          <a:bodyPr/>
          <a:lstStyle>
            <a:lvl1pPr marL="0" indent="0">
              <a:buNone/>
              <a:defRPr sz="1100"/>
            </a:lvl1pPr>
            <a:lvl2pPr marL="257175" indent="0">
              <a:buNone/>
              <a:defRPr sz="1000"/>
            </a:lvl2pPr>
            <a:lvl3pPr marL="514350" indent="0">
              <a:buNone/>
              <a:defRPr sz="900"/>
            </a:lvl3pPr>
            <a:lvl4pPr marL="771525" indent="0">
              <a:buNone/>
              <a:defRPr sz="800"/>
            </a:lvl4pPr>
            <a:lvl5pPr marL="1028700" indent="0">
              <a:buNone/>
              <a:defRPr sz="800"/>
            </a:lvl5pPr>
            <a:lvl6pPr marL="1285875" indent="0">
              <a:buNone/>
              <a:defRPr sz="800"/>
            </a:lvl6pPr>
            <a:lvl7pPr marL="1543050" indent="0">
              <a:buNone/>
              <a:defRPr sz="800"/>
            </a:lvl7pPr>
            <a:lvl8pPr marL="1800225" indent="0">
              <a:buNone/>
              <a:defRPr sz="800"/>
            </a:lvl8pPr>
            <a:lvl9pPr marL="2057400" indent="0">
              <a:buNone/>
              <a:defRPr sz="800"/>
            </a:lvl9pPr>
          </a:lstStyle>
          <a:p>
            <a:pPr lvl="0"/>
            <a:r>
              <a:rPr lang="zh-CN" altLang="en-US" noProof="1" smtClean="0"/>
              <a:t>单击此处编辑母版文本样式</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2050" name="文本占位符 93185"/>
          <p:cNvSpPr>
            <a:spLocks noGrp="1" noChangeArrowheads="1"/>
          </p:cNvSpPr>
          <p:nvPr>
            <p:ph type="body" idx="4294967295"/>
          </p:nvPr>
        </p:nvSpPr>
        <p:spPr bwMode="auto">
          <a:xfrm>
            <a:off x="539426" y="1005846"/>
            <a:ext cx="8029429" cy="484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27" tIns="34264" rIns="68527" bIns="34264" numCol="1" anchor="t" anchorCtr="0" compatLnSpc="1">
            <a:spAutoFit/>
          </a:bodyPr>
          <a:lstStyle/>
          <a:p>
            <a:pPr lvl="0"/>
            <a:r>
              <a:rPr lang="zh-CN" altLang="en-US" smtClean="0"/>
              <a:t>单击此处编辑母版文本样式</a:t>
            </a:r>
          </a:p>
        </p:txBody>
      </p:sp>
      <p:sp>
        <p:nvSpPr>
          <p:cNvPr id="1026" name="矩形 1032"/>
          <p:cNvSpPr>
            <a:spLocks noChangeArrowheads="1"/>
          </p:cNvSpPr>
          <p:nvPr userDrawn="1"/>
        </p:nvSpPr>
        <p:spPr bwMode="auto">
          <a:xfrm>
            <a:off x="3575" y="1"/>
            <a:ext cx="9140427" cy="492805"/>
          </a:xfrm>
          <a:prstGeom prst="rect">
            <a:avLst/>
          </a:prstGeom>
          <a:gradFill rotWithShape="1">
            <a:gsLst>
              <a:gs pos="0">
                <a:srgbClr val="F98BC5"/>
              </a:gs>
              <a:gs pos="100000">
                <a:srgbClr val="B65E8C"/>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lIns="38547" tIns="19274" rIns="38547" bIns="19274"/>
          <a:lstStyle/>
          <a:p>
            <a:pPr defTabSz="386080"/>
            <a:endParaRPr lang="zh-CN" altLang="en-US" sz="800" b="0" i="1">
              <a:solidFill>
                <a:schemeClr val="tx1"/>
              </a:solidFill>
              <a:latin typeface="Arial" panose="020B0604020202020204" pitchFamily="34" charset="0"/>
            </a:endParaRPr>
          </a:p>
        </p:txBody>
      </p:sp>
      <p:sp>
        <p:nvSpPr>
          <p:cNvPr id="1027" name="文本框 153621"/>
          <p:cNvSpPr txBox="1">
            <a:spLocks noChangeArrowheads="1"/>
          </p:cNvSpPr>
          <p:nvPr userDrawn="1"/>
        </p:nvSpPr>
        <p:spPr bwMode="auto">
          <a:xfrm>
            <a:off x="128605" y="76183"/>
            <a:ext cx="3471124" cy="346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8547" tIns="19274" rIns="38547" bIns="19274">
            <a:spAutoFit/>
          </a:bodyPr>
          <a:lstStyle>
            <a:lvl1pPr defTabSz="514350">
              <a:defRPr sz="2000" b="1">
                <a:solidFill>
                  <a:srgbClr val="FF0000"/>
                </a:solidFill>
                <a:latin typeface="Calibri" panose="020F0502020204030204" pitchFamily="34" charset="0"/>
                <a:ea typeface="宋体" panose="02010600030101010101" pitchFamily="2" charset="-122"/>
              </a:defRPr>
            </a:lvl1pPr>
            <a:lvl2pPr marL="417830" indent="-161925" defTabSz="514350">
              <a:defRPr sz="2000" b="1">
                <a:solidFill>
                  <a:srgbClr val="FF0000"/>
                </a:solidFill>
                <a:latin typeface="Calibri" panose="020F0502020204030204" pitchFamily="34" charset="0"/>
                <a:ea typeface="宋体" panose="02010600030101010101" pitchFamily="2" charset="-122"/>
              </a:defRPr>
            </a:lvl2pPr>
            <a:lvl3pPr marL="643255" indent="-128905" defTabSz="514350">
              <a:defRPr sz="2000" b="1">
                <a:solidFill>
                  <a:srgbClr val="FF0000"/>
                </a:solidFill>
                <a:latin typeface="Calibri" panose="020F0502020204030204" pitchFamily="34" charset="0"/>
                <a:ea typeface="宋体" panose="02010600030101010101" pitchFamily="2" charset="-122"/>
              </a:defRPr>
            </a:lvl3pPr>
            <a:lvl4pPr marL="900430" indent="-128905" defTabSz="514350">
              <a:defRPr sz="2000" b="1">
                <a:solidFill>
                  <a:srgbClr val="FF0000"/>
                </a:solidFill>
                <a:latin typeface="Calibri" panose="020F0502020204030204" pitchFamily="34" charset="0"/>
                <a:ea typeface="宋体" panose="02010600030101010101" pitchFamily="2" charset="-122"/>
              </a:defRPr>
            </a:lvl4pPr>
            <a:lvl5pPr marL="1157605" indent="-128905" defTabSz="514350">
              <a:defRPr sz="2000" b="1">
                <a:solidFill>
                  <a:srgbClr val="FF0000"/>
                </a:solidFill>
                <a:latin typeface="Calibri" panose="020F0502020204030204" pitchFamily="34" charset="0"/>
                <a:ea typeface="宋体" panose="02010600030101010101" pitchFamily="2" charset="-122"/>
              </a:defRPr>
            </a:lvl5pPr>
            <a:lvl6pPr marL="16148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6pPr>
            <a:lvl7pPr marL="20720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7pPr>
            <a:lvl8pPr marL="25292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8pPr>
            <a:lvl9pPr marL="29864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9pPr>
          </a:lstStyle>
          <a:p>
            <a:r>
              <a:rPr lang="zh-CN" altLang="en-US" sz="2000">
                <a:solidFill>
                  <a:schemeClr val="bg1"/>
                </a:solidFill>
                <a:latin typeface="方正大标宋_GBK" pitchFamily="65" charset="-122"/>
                <a:ea typeface="方正大标宋_GBK" pitchFamily="65" charset="-122"/>
              </a:rPr>
              <a:t>外研版英语</a:t>
            </a:r>
            <a:r>
              <a:rPr lang="en-US" altLang="zh-CN" sz="2000">
                <a:solidFill>
                  <a:schemeClr val="bg1"/>
                </a:solidFill>
                <a:latin typeface="方正大标宋_GBK" pitchFamily="65" charset="-122"/>
                <a:ea typeface="方正大标宋_GBK" pitchFamily="65" charset="-122"/>
              </a:rPr>
              <a:t>·</a:t>
            </a:r>
            <a:r>
              <a:rPr lang="zh-CN" altLang="en-US" sz="2000">
                <a:solidFill>
                  <a:schemeClr val="bg1"/>
                </a:solidFill>
                <a:latin typeface="方正大标宋_GBK" pitchFamily="65" charset="-122"/>
                <a:ea typeface="方正大标宋_GBK" pitchFamily="65" charset="-122"/>
              </a:rPr>
              <a:t>必修第三册</a:t>
            </a:r>
            <a:r>
              <a:rPr lang="en-US" altLang="zh-CN" sz="2000">
                <a:solidFill>
                  <a:schemeClr val="bg1"/>
                </a:solidFill>
                <a:latin typeface="方正大标宋_GBK" pitchFamily="65" charset="-122"/>
                <a:ea typeface="方正大标宋_GBK" pitchFamily="65" charset="-122"/>
              </a:rPr>
              <a:t> </a:t>
            </a:r>
          </a:p>
        </p:txBody>
      </p:sp>
      <p:sp>
        <p:nvSpPr>
          <p:cNvPr id="1029" name="TextBox 13">
            <a:hlinkClick r:id="rId13" action="ppaction://hlinksldjump"/>
          </p:cNvPr>
          <p:cNvSpPr txBox="1">
            <a:spLocks noChangeArrowheads="1"/>
          </p:cNvSpPr>
          <p:nvPr userDrawn="1"/>
        </p:nvSpPr>
        <p:spPr bwMode="auto">
          <a:xfrm>
            <a:off x="6408780" y="141652"/>
            <a:ext cx="1149103" cy="285146"/>
          </a:xfrm>
          <a:prstGeom prst="rect">
            <a:avLst/>
          </a:prstGeom>
          <a:gradFill rotWithShape="1">
            <a:gsLst>
              <a:gs pos="0">
                <a:srgbClr val="5E9EFF"/>
              </a:gs>
              <a:gs pos="39999">
                <a:srgbClr val="85C2FF"/>
              </a:gs>
              <a:gs pos="70000">
                <a:srgbClr val="C4D6EB"/>
              </a:gs>
              <a:gs pos="100000">
                <a:srgbClr val="FFEBFA"/>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38547" tIns="19274" rIns="38547" bIns="19274">
            <a:spAutoFit/>
          </a:bodyPr>
          <a:lstStyle>
            <a:lvl1pPr defTabSz="514350">
              <a:defRPr sz="2000" b="1">
                <a:solidFill>
                  <a:srgbClr val="FF0000"/>
                </a:solidFill>
                <a:latin typeface="Calibri" panose="020F0502020204030204" pitchFamily="34" charset="0"/>
                <a:ea typeface="宋体" panose="02010600030101010101" pitchFamily="2" charset="-122"/>
              </a:defRPr>
            </a:lvl1pPr>
            <a:lvl2pPr marL="417830" indent="-161925" defTabSz="514350">
              <a:defRPr sz="2000" b="1">
                <a:solidFill>
                  <a:srgbClr val="FF0000"/>
                </a:solidFill>
                <a:latin typeface="Calibri" panose="020F0502020204030204" pitchFamily="34" charset="0"/>
                <a:ea typeface="宋体" panose="02010600030101010101" pitchFamily="2" charset="-122"/>
              </a:defRPr>
            </a:lvl2pPr>
            <a:lvl3pPr marL="643255" indent="-128905" defTabSz="514350">
              <a:defRPr sz="2000" b="1">
                <a:solidFill>
                  <a:srgbClr val="FF0000"/>
                </a:solidFill>
                <a:latin typeface="Calibri" panose="020F0502020204030204" pitchFamily="34" charset="0"/>
                <a:ea typeface="宋体" panose="02010600030101010101" pitchFamily="2" charset="-122"/>
              </a:defRPr>
            </a:lvl3pPr>
            <a:lvl4pPr marL="900430" indent="-128905" defTabSz="514350">
              <a:defRPr sz="2000" b="1">
                <a:solidFill>
                  <a:srgbClr val="FF0000"/>
                </a:solidFill>
                <a:latin typeface="Calibri" panose="020F0502020204030204" pitchFamily="34" charset="0"/>
                <a:ea typeface="宋体" panose="02010600030101010101" pitchFamily="2" charset="-122"/>
              </a:defRPr>
            </a:lvl4pPr>
            <a:lvl5pPr marL="1157605" indent="-128905" defTabSz="514350">
              <a:defRPr sz="2000" b="1">
                <a:solidFill>
                  <a:srgbClr val="FF0000"/>
                </a:solidFill>
                <a:latin typeface="Calibri" panose="020F0502020204030204" pitchFamily="34" charset="0"/>
                <a:ea typeface="宋体" panose="02010600030101010101" pitchFamily="2" charset="-122"/>
              </a:defRPr>
            </a:lvl5pPr>
            <a:lvl6pPr marL="16148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6pPr>
            <a:lvl7pPr marL="20720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7pPr>
            <a:lvl8pPr marL="25292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8pPr>
            <a:lvl9pPr marL="29864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9pPr>
          </a:lstStyle>
          <a:p>
            <a:pPr algn="ctr"/>
            <a:r>
              <a:rPr lang="zh-CN" altLang="en-US" sz="1600">
                <a:solidFill>
                  <a:schemeClr val="tx1"/>
                </a:solidFill>
                <a:latin typeface="黑体" panose="02010609060101010101" pitchFamily="49" charset="-122"/>
                <a:ea typeface="黑体" panose="02010609060101010101" pitchFamily="49" charset="-122"/>
              </a:rPr>
              <a:t>返回导航</a:t>
            </a:r>
          </a:p>
        </p:txBody>
      </p:sp>
      <p:sp>
        <p:nvSpPr>
          <p:cNvPr id="1028" name="TextBox 15">
            <a:hlinkClick r:id="" action="ppaction://hlinkshowjump?jump=nextslide"/>
          </p:cNvPr>
          <p:cNvSpPr txBox="1">
            <a:spLocks noChangeArrowheads="1"/>
          </p:cNvSpPr>
          <p:nvPr userDrawn="1"/>
        </p:nvSpPr>
        <p:spPr bwMode="auto">
          <a:xfrm>
            <a:off x="8435485" y="176172"/>
            <a:ext cx="619206" cy="254368"/>
          </a:xfrm>
          <a:prstGeom prst="rect">
            <a:avLst/>
          </a:prstGeom>
          <a:gradFill rotWithShape="1">
            <a:gsLst>
              <a:gs pos="0">
                <a:srgbClr val="5E9EFF"/>
              </a:gs>
              <a:gs pos="39999">
                <a:srgbClr val="85C2FF"/>
              </a:gs>
              <a:gs pos="70000">
                <a:srgbClr val="C4D6EB"/>
              </a:gs>
              <a:gs pos="100000">
                <a:srgbClr val="FFEBFA"/>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38547" tIns="19274" rIns="38547" bIns="19274">
            <a:spAutoFit/>
          </a:bodyPr>
          <a:lstStyle>
            <a:lvl1pPr defTabSz="514350">
              <a:defRPr sz="2000" b="1">
                <a:solidFill>
                  <a:srgbClr val="FF0000"/>
                </a:solidFill>
                <a:latin typeface="Calibri" panose="020F0502020204030204" pitchFamily="34" charset="0"/>
                <a:ea typeface="宋体" panose="02010600030101010101" pitchFamily="2" charset="-122"/>
              </a:defRPr>
            </a:lvl1pPr>
            <a:lvl2pPr marL="417830" indent="-161925" defTabSz="514350">
              <a:defRPr sz="2000" b="1">
                <a:solidFill>
                  <a:srgbClr val="FF0000"/>
                </a:solidFill>
                <a:latin typeface="Calibri" panose="020F0502020204030204" pitchFamily="34" charset="0"/>
                <a:ea typeface="宋体" panose="02010600030101010101" pitchFamily="2" charset="-122"/>
              </a:defRPr>
            </a:lvl2pPr>
            <a:lvl3pPr marL="643255" indent="-128905" defTabSz="514350">
              <a:defRPr sz="2000" b="1">
                <a:solidFill>
                  <a:srgbClr val="FF0000"/>
                </a:solidFill>
                <a:latin typeface="Calibri" panose="020F0502020204030204" pitchFamily="34" charset="0"/>
                <a:ea typeface="宋体" panose="02010600030101010101" pitchFamily="2" charset="-122"/>
              </a:defRPr>
            </a:lvl3pPr>
            <a:lvl4pPr marL="900430" indent="-128905" defTabSz="514350">
              <a:defRPr sz="2000" b="1">
                <a:solidFill>
                  <a:srgbClr val="FF0000"/>
                </a:solidFill>
                <a:latin typeface="Calibri" panose="020F0502020204030204" pitchFamily="34" charset="0"/>
                <a:ea typeface="宋体" panose="02010600030101010101" pitchFamily="2" charset="-122"/>
              </a:defRPr>
            </a:lvl4pPr>
            <a:lvl5pPr marL="1157605" indent="-128905" defTabSz="514350">
              <a:defRPr sz="2000" b="1">
                <a:solidFill>
                  <a:srgbClr val="FF0000"/>
                </a:solidFill>
                <a:latin typeface="Calibri" panose="020F0502020204030204" pitchFamily="34" charset="0"/>
                <a:ea typeface="宋体" panose="02010600030101010101" pitchFamily="2" charset="-122"/>
              </a:defRPr>
            </a:lvl5pPr>
            <a:lvl6pPr marL="16148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6pPr>
            <a:lvl7pPr marL="20720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7pPr>
            <a:lvl8pPr marL="25292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8pPr>
            <a:lvl9pPr marL="29864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9pPr>
          </a:lstStyle>
          <a:p>
            <a:endParaRPr lang="zh-CN" altLang="en-US" sz="1400">
              <a:solidFill>
                <a:schemeClr val="tx1"/>
              </a:solidFill>
              <a:latin typeface="黑体" panose="02010609060101010101" pitchFamily="49" charset="-122"/>
              <a:ea typeface="黑体" panose="02010609060101010101" pitchFamily="49" charset="-122"/>
            </a:endParaRPr>
          </a:p>
        </p:txBody>
      </p:sp>
      <p:sp>
        <p:nvSpPr>
          <p:cNvPr id="1030" name="矩形 153609">
            <a:hlinkClick r:id="" action="ppaction://hlinkshowjump?jump=nextslide"/>
          </p:cNvPr>
          <p:cNvSpPr>
            <a:spLocks noChangeArrowheads="1"/>
          </p:cNvSpPr>
          <p:nvPr userDrawn="1"/>
        </p:nvSpPr>
        <p:spPr bwMode="auto">
          <a:xfrm>
            <a:off x="8526629" y="176172"/>
            <a:ext cx="436920" cy="254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8547" tIns="19274" rIns="38547" bIns="19274">
            <a:spAutoFit/>
          </a:bodyPr>
          <a:lstStyle/>
          <a:p>
            <a:pPr algn="ctr" defTabSz="386080"/>
            <a:r>
              <a:rPr lang="zh-CN" altLang="en-US" sz="1400">
                <a:solidFill>
                  <a:srgbClr val="000000"/>
                </a:solidFill>
                <a:ea typeface="方正楷体_GBK" pitchFamily="65" charset="-122"/>
              </a:rPr>
              <a:t>下页</a:t>
            </a:r>
          </a:p>
        </p:txBody>
      </p:sp>
      <p:sp>
        <p:nvSpPr>
          <p:cNvPr id="2" name="TextBox 15">
            <a:hlinkClick r:id="" action="ppaction://hlinkshowjump?jump=nextslide"/>
          </p:cNvPr>
          <p:cNvSpPr txBox="1">
            <a:spLocks noChangeArrowheads="1"/>
          </p:cNvSpPr>
          <p:nvPr userDrawn="1"/>
        </p:nvSpPr>
        <p:spPr bwMode="auto">
          <a:xfrm>
            <a:off x="7678149" y="176172"/>
            <a:ext cx="619206" cy="254368"/>
          </a:xfrm>
          <a:prstGeom prst="rect">
            <a:avLst/>
          </a:prstGeom>
          <a:gradFill rotWithShape="1">
            <a:gsLst>
              <a:gs pos="0">
                <a:srgbClr val="5E9EFF"/>
              </a:gs>
              <a:gs pos="39999">
                <a:srgbClr val="85C2FF"/>
              </a:gs>
              <a:gs pos="70000">
                <a:srgbClr val="C4D6EB"/>
              </a:gs>
              <a:gs pos="100000">
                <a:srgbClr val="FFEBFA"/>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38547" tIns="19274" rIns="38547" bIns="19274">
            <a:spAutoFit/>
          </a:bodyPr>
          <a:lstStyle>
            <a:lvl1pPr defTabSz="514350">
              <a:defRPr sz="2000" b="1">
                <a:solidFill>
                  <a:srgbClr val="FF0000"/>
                </a:solidFill>
                <a:latin typeface="Calibri" panose="020F0502020204030204" pitchFamily="34" charset="0"/>
                <a:ea typeface="宋体" panose="02010600030101010101" pitchFamily="2" charset="-122"/>
              </a:defRPr>
            </a:lvl1pPr>
            <a:lvl2pPr marL="417830" indent="-161925" defTabSz="514350">
              <a:defRPr sz="2000" b="1">
                <a:solidFill>
                  <a:srgbClr val="FF0000"/>
                </a:solidFill>
                <a:latin typeface="Calibri" panose="020F0502020204030204" pitchFamily="34" charset="0"/>
                <a:ea typeface="宋体" panose="02010600030101010101" pitchFamily="2" charset="-122"/>
              </a:defRPr>
            </a:lvl2pPr>
            <a:lvl3pPr marL="643255" indent="-128905" defTabSz="514350">
              <a:defRPr sz="2000" b="1">
                <a:solidFill>
                  <a:srgbClr val="FF0000"/>
                </a:solidFill>
                <a:latin typeface="Calibri" panose="020F0502020204030204" pitchFamily="34" charset="0"/>
                <a:ea typeface="宋体" panose="02010600030101010101" pitchFamily="2" charset="-122"/>
              </a:defRPr>
            </a:lvl3pPr>
            <a:lvl4pPr marL="900430" indent="-128905" defTabSz="514350">
              <a:defRPr sz="2000" b="1">
                <a:solidFill>
                  <a:srgbClr val="FF0000"/>
                </a:solidFill>
                <a:latin typeface="Calibri" panose="020F0502020204030204" pitchFamily="34" charset="0"/>
                <a:ea typeface="宋体" panose="02010600030101010101" pitchFamily="2" charset="-122"/>
              </a:defRPr>
            </a:lvl4pPr>
            <a:lvl5pPr marL="1157605" indent="-128905" defTabSz="514350">
              <a:defRPr sz="2000" b="1">
                <a:solidFill>
                  <a:srgbClr val="FF0000"/>
                </a:solidFill>
                <a:latin typeface="Calibri" panose="020F0502020204030204" pitchFamily="34" charset="0"/>
                <a:ea typeface="宋体" panose="02010600030101010101" pitchFamily="2" charset="-122"/>
              </a:defRPr>
            </a:lvl5pPr>
            <a:lvl6pPr marL="16148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6pPr>
            <a:lvl7pPr marL="20720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7pPr>
            <a:lvl8pPr marL="25292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8pPr>
            <a:lvl9pPr marL="2986405" indent="-128905" defTabSz="514350" fontAlgn="base">
              <a:spcBef>
                <a:spcPct val="0"/>
              </a:spcBef>
              <a:spcAft>
                <a:spcPct val="0"/>
              </a:spcAft>
              <a:buFont typeface="Arial" panose="020B0604020202020204" pitchFamily="34" charset="0"/>
              <a:defRPr sz="2000" b="1">
                <a:solidFill>
                  <a:srgbClr val="FF0000"/>
                </a:solidFill>
                <a:latin typeface="Calibri" panose="020F0502020204030204" pitchFamily="34" charset="0"/>
                <a:ea typeface="宋体" panose="02010600030101010101" pitchFamily="2" charset="-122"/>
              </a:defRPr>
            </a:lvl9pPr>
          </a:lstStyle>
          <a:p>
            <a:endParaRPr lang="zh-CN" altLang="en-US" sz="1400">
              <a:solidFill>
                <a:schemeClr val="tx1"/>
              </a:solidFill>
              <a:latin typeface="黑体" panose="02010609060101010101" pitchFamily="49" charset="-122"/>
              <a:ea typeface="黑体" panose="02010609060101010101" pitchFamily="49" charset="-122"/>
            </a:endParaRPr>
          </a:p>
        </p:txBody>
      </p:sp>
      <p:sp>
        <p:nvSpPr>
          <p:cNvPr id="3" name="矩形 153609">
            <a:hlinkClick r:id="" action="ppaction://hlinkshowjump?jump=previousslide"/>
          </p:cNvPr>
          <p:cNvSpPr>
            <a:spLocks noChangeArrowheads="1"/>
          </p:cNvSpPr>
          <p:nvPr userDrawn="1"/>
        </p:nvSpPr>
        <p:spPr bwMode="auto">
          <a:xfrm>
            <a:off x="7771674" y="176172"/>
            <a:ext cx="436920" cy="254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8547" tIns="19274" rIns="38547" bIns="19274">
            <a:spAutoFit/>
          </a:bodyPr>
          <a:lstStyle/>
          <a:p>
            <a:pPr algn="ctr" defTabSz="386080"/>
            <a:r>
              <a:rPr lang="zh-CN" altLang="en-US" sz="1400">
                <a:solidFill>
                  <a:srgbClr val="000000"/>
                </a:solidFill>
                <a:ea typeface="方正楷体_GBK" pitchFamily="65" charset="-122"/>
              </a:rPr>
              <a:t>上页</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txStyles>
    <p:titleStyle>
      <a:lvl1pPr algn="ctr" rtl="0" eaLnBrk="0" fontAlgn="base" hangingPunct="0">
        <a:spcBef>
          <a:spcPct val="0"/>
        </a:spcBef>
        <a:spcAft>
          <a:spcPct val="0"/>
        </a:spcAft>
        <a:buFont typeface="Arial" panose="020B0604020202020204" pitchFamily="34" charset="0"/>
        <a:defRPr sz="3300" kern="1200">
          <a:solidFill>
            <a:schemeClr val="tx1"/>
          </a:solidFill>
          <a:latin typeface="+mj-lt"/>
          <a:ea typeface="+mj-ea"/>
          <a:cs typeface="+mj-cs"/>
        </a:defRPr>
      </a:lvl1pPr>
      <a:lvl2pPr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5pPr>
      <a:lvl6pPr marL="342900"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6pPr>
      <a:lvl7pPr marL="685800"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7pPr>
      <a:lvl8pPr marL="1028700"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8pPr>
      <a:lvl9pPr marL="1371600" algn="ctr" rtl="0" eaLnBrk="0" fontAlgn="base" hangingPunct="0">
        <a:spcBef>
          <a:spcPct val="0"/>
        </a:spcBef>
        <a:spcAft>
          <a:spcPct val="0"/>
        </a:spcAft>
        <a:buFont typeface="Arial" panose="020B0604020202020204" pitchFamily="34" charset="0"/>
        <a:defRPr sz="3300">
          <a:solidFill>
            <a:schemeClr val="tx1"/>
          </a:solidFill>
          <a:latin typeface="Calibri" panose="020F0502020204030204" pitchFamily="34" charset="0"/>
          <a:ea typeface="宋体" panose="02010600030101010101" pitchFamily="2" charset="-122"/>
        </a:defRPr>
      </a:lvl9pPr>
    </p:titleStyle>
    <p:bodyStyle>
      <a:lvl1pPr algn="l" rtl="0" fontAlgn="base" hangingPunct="0">
        <a:lnSpc>
          <a:spcPct val="150000"/>
        </a:lnSpc>
        <a:spcBef>
          <a:spcPct val="0"/>
        </a:spcBef>
        <a:spcAft>
          <a:spcPct val="0"/>
        </a:spcAft>
        <a:buFont typeface="Arial" panose="020B0604020202020204" pitchFamily="34" charset="0"/>
        <a:defRPr sz="1800" b="1" kern="1200">
          <a:solidFill>
            <a:schemeClr val="tx1"/>
          </a:solidFill>
          <a:latin typeface="Times New Roman" panose="02020603050405020304" pitchFamily="18" charset="0"/>
          <a:ea typeface="+mn-ea"/>
          <a:cs typeface="+mn-cs"/>
        </a:defRPr>
      </a:lvl1pPr>
      <a:lvl2pPr marL="620395" lvl="1" indent="-215265" algn="l"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mn-ea"/>
          <a:cs typeface="+mn-cs"/>
        </a:defRPr>
      </a:lvl2pPr>
      <a:lvl3pPr marL="927735" lvl="2" indent="-17272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31265" lvl="3"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lvl="4"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lvl="5" indent="-171450" algn="l" defTabSz="685800" rtl="0" eaLnBrk="0" fontAlgn="base" latinLnBrk="0" hangingPunct="0">
        <a:lnSpc>
          <a:spcPct val="100000"/>
        </a:lnSpc>
        <a:spcBef>
          <a:spcPct val="20000"/>
        </a:spcBef>
        <a:spcAft>
          <a:spcPct val="0"/>
        </a:spcAft>
        <a:buFont typeface="Arial" panose="020B0604020202020204" pitchFamily="34" charset="0"/>
        <a:buChar char="»"/>
        <a:defRPr sz="1500" b="0" i="0" u="none" kern="1200" baseline="0">
          <a:solidFill>
            <a:schemeClr val="tx1"/>
          </a:solidFill>
          <a:latin typeface="+mn-lt"/>
          <a:ea typeface="+mn-ea"/>
          <a:cs typeface="+mn-cs"/>
        </a:defRPr>
      </a:lvl6pPr>
      <a:lvl7pPr marL="2228850" lvl="6" indent="-171450" algn="l" defTabSz="685800" rtl="0" eaLnBrk="0" fontAlgn="base" latinLnBrk="0" hangingPunct="0">
        <a:lnSpc>
          <a:spcPct val="100000"/>
        </a:lnSpc>
        <a:spcBef>
          <a:spcPct val="20000"/>
        </a:spcBef>
        <a:spcAft>
          <a:spcPct val="0"/>
        </a:spcAft>
        <a:buFont typeface="Arial" panose="020B0604020202020204" pitchFamily="34" charset="0"/>
        <a:buChar char="»"/>
        <a:defRPr sz="1500" b="0" i="0" u="none" kern="1200" baseline="0">
          <a:solidFill>
            <a:schemeClr val="tx1"/>
          </a:solidFill>
          <a:latin typeface="+mn-lt"/>
          <a:ea typeface="+mn-ea"/>
          <a:cs typeface="+mn-cs"/>
        </a:defRPr>
      </a:lvl7pPr>
      <a:lvl8pPr marL="2571750" lvl="7" indent="-171450" algn="l" defTabSz="685800" rtl="0" eaLnBrk="0" fontAlgn="base" latinLnBrk="0" hangingPunct="0">
        <a:lnSpc>
          <a:spcPct val="100000"/>
        </a:lnSpc>
        <a:spcBef>
          <a:spcPct val="20000"/>
        </a:spcBef>
        <a:spcAft>
          <a:spcPct val="0"/>
        </a:spcAft>
        <a:buFont typeface="Arial" panose="020B0604020202020204" pitchFamily="34" charset="0"/>
        <a:buChar char="»"/>
        <a:defRPr sz="1500" b="0" i="0" u="none" kern="1200" baseline="0">
          <a:solidFill>
            <a:schemeClr val="tx1"/>
          </a:solidFill>
          <a:latin typeface="+mn-lt"/>
          <a:ea typeface="+mn-ea"/>
          <a:cs typeface="+mn-cs"/>
        </a:defRPr>
      </a:lvl8pPr>
      <a:lvl9pPr marL="2914650" lvl="8" indent="-171450" algn="l" defTabSz="685800" rtl="0" eaLnBrk="0" fontAlgn="base" latinLnBrk="0" hangingPunct="0">
        <a:lnSpc>
          <a:spcPct val="100000"/>
        </a:lnSpc>
        <a:spcBef>
          <a:spcPct val="20000"/>
        </a:spcBef>
        <a:spcAft>
          <a:spcPct val="0"/>
        </a:spcAft>
        <a:buFont typeface="Arial" panose="020B0604020202020204" pitchFamily="34" charset="0"/>
        <a:buChar char="»"/>
        <a:defRPr sz="1500" b="0" i="0" u="none" kern="1200" baseline="0">
          <a:solidFill>
            <a:schemeClr val="tx1"/>
          </a:solidFill>
          <a:latin typeface="+mn-lt"/>
          <a:ea typeface="+mn-ea"/>
          <a:cs typeface="+mn-cs"/>
        </a:defRPr>
      </a:lvl9pPr>
    </p:bodyStyle>
    <p:otherStyle>
      <a:lvl1pPr marL="0" lvl="0" indent="0" algn="l" defTabSz="685800" rtl="0" eaLnBrk="1" fontAlgn="base" latinLnBrk="0" hangingPunct="1">
        <a:lnSpc>
          <a:spcPct val="100000"/>
        </a:lnSpc>
        <a:spcBef>
          <a:spcPct val="0"/>
        </a:spcBef>
        <a:spcAft>
          <a:spcPct val="0"/>
        </a:spcAft>
        <a:buFont typeface="Arial" panose="020B0604020202020204" pitchFamily="34" charset="0"/>
        <a:buNone/>
        <a:defRPr sz="1500" b="0" i="0" u="none" kern="1200" baseline="0">
          <a:solidFill>
            <a:srgbClr val="FF0000"/>
          </a:solidFill>
          <a:latin typeface="+mn-lt"/>
          <a:ea typeface="+mn-ea"/>
          <a:cs typeface="+mn-cs"/>
        </a:defRPr>
      </a:lvl1pPr>
      <a:lvl2pPr marL="342900" lvl="1"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2pPr>
      <a:lvl3pPr marL="685800" lvl="2"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3pPr>
      <a:lvl4pPr marL="1028700" lvl="3"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4pPr>
      <a:lvl5pPr marL="1371600" lvl="4"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5pPr>
      <a:lvl6pPr marL="1714500" lvl="5"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6pPr>
      <a:lvl7pPr marL="2057400" lvl="6"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7pPr>
      <a:lvl8pPr marL="2400300" lvl="7"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8pPr>
      <a:lvl9pPr marL="2743200" lvl="8" indent="0" algn="l" defTabSz="685800" rtl="0" eaLnBrk="1" fontAlgn="base" latinLnBrk="0" hangingPunct="1">
        <a:lnSpc>
          <a:spcPct val="100000"/>
        </a:lnSpc>
        <a:spcBef>
          <a:spcPct val="0"/>
        </a:spcBef>
        <a:spcAft>
          <a:spcPct val="0"/>
        </a:spcAft>
        <a:buFont typeface="Arial" panose="020B0604020202020204" pitchFamily="34" charset="0"/>
        <a:buNone/>
        <a:defRPr sz="1500" b="1" i="0" u="none" kern="1200" baseline="0">
          <a:solidFill>
            <a:srgbClr val="FF0000"/>
          </a:solidFill>
          <a:latin typeface="Calibri" panose="020F050202020403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33.xml"/><Relationship Id="rId3" Type="http://schemas.openxmlformats.org/officeDocument/2006/relationships/slide" Target="slide11.xml"/><Relationship Id="rId7" Type="http://schemas.openxmlformats.org/officeDocument/2006/relationships/slide" Target="slide16.xml"/><Relationship Id="rId2" Type="http://schemas.openxmlformats.org/officeDocument/2006/relationships/slide" Target="slide10.xml"/><Relationship Id="rId1" Type="http://schemas.openxmlformats.org/officeDocument/2006/relationships/slideLayout" Target="../slideLayouts/slideLayout7.xml"/><Relationship Id="rId6" Type="http://schemas.openxmlformats.org/officeDocument/2006/relationships/slide" Target="slide32.xml"/><Relationship Id="rId5" Type="http://schemas.openxmlformats.org/officeDocument/2006/relationships/slide" Target="slide3.xml"/><Relationship Id="rId4" Type="http://schemas.openxmlformats.org/officeDocument/2006/relationships/image" Target="../media/image3.png"/><Relationship Id="rId9" Type="http://schemas.openxmlformats.org/officeDocument/2006/relationships/slide" Target="slide2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0.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ChangeArrowheads="1"/>
          </p:cNvSpPr>
          <p:nvPr>
            <p:ph type="body" idx="1"/>
          </p:nvPr>
        </p:nvSpPr>
        <p:spPr>
          <a:xfrm>
            <a:off x="737076" y="3003698"/>
            <a:ext cx="7848431" cy="530862"/>
          </a:xfrm>
        </p:spPr>
        <p:txBody>
          <a:bodyPr/>
          <a:lstStyle/>
          <a:p>
            <a:pPr algn="ctr"/>
            <a:r>
              <a:rPr lang="en-US" altLang="en-US" sz="2000" dirty="0">
                <a:solidFill>
                  <a:srgbClr val="FF00FF"/>
                </a:solidFill>
                <a:latin typeface="微软雅黑" panose="020B0503020204020204" pitchFamily="34" charset="-122"/>
                <a:ea typeface="微软雅黑" panose="020B0503020204020204" pitchFamily="34" charset="-122"/>
                <a:cs typeface="Times New Roman" panose="02020603050405020304" pitchFamily="18" charset="0"/>
              </a:rPr>
              <a:t>Section Ⅲ　Using language &amp; Writing</a:t>
            </a:r>
            <a:endParaRPr lang="zh-CN" altLang="en-US" sz="2000" dirty="0">
              <a:solidFill>
                <a:srgbClr val="FF00FF"/>
              </a:solidFill>
              <a:latin typeface="微软雅黑" panose="020B0503020204020204" pitchFamily="34" charset="-122"/>
              <a:ea typeface="微软雅黑" panose="020B0503020204020204" pitchFamily="34" charset="-122"/>
              <a:cs typeface="Times New Roman" panose="02020603050405020304" pitchFamily="18" charset="0"/>
            </a:endParaRPr>
          </a:p>
        </p:txBody>
      </p:sp>
      <p:pic>
        <p:nvPicPr>
          <p:cNvPr id="3" name="Picture 5" descr="第一单元.TIF"/>
          <p:cNvPicPr>
            <a:picLocks noChangeAspect="1" noChangeArrowheads="1"/>
          </p:cNvPicPr>
          <p:nvPr/>
        </p:nvPicPr>
        <p:blipFill>
          <a:blip r:embed="rId2" r:link="rId3" cstate="email"/>
          <a:srcRect/>
          <a:stretch>
            <a:fillRect/>
          </a:stretch>
        </p:blipFill>
        <p:spPr bwMode="auto">
          <a:xfrm>
            <a:off x="524610" y="681981"/>
            <a:ext cx="7993707" cy="2258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矩形 3"/>
          <p:cNvSpPr/>
          <p:nvPr/>
        </p:nvSpPr>
        <p:spPr>
          <a:xfrm>
            <a:off x="0" y="4227937"/>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kern="0" dirty="0">
              <a:solidFill>
                <a:srgbClr val="000000"/>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1" name="Rectangle 3"/>
          <p:cNvSpPr>
            <a:spLocks noGrp="1" noChangeArrowheads="1"/>
          </p:cNvSpPr>
          <p:nvPr>
            <p:ph type="body" idx="1"/>
          </p:nvPr>
        </p:nvSpPr>
        <p:spPr>
          <a:xfrm>
            <a:off x="539426" y="1329622"/>
            <a:ext cx="8029429" cy="2562187"/>
          </a:xfrm>
        </p:spPr>
        <p:txBody>
          <a:bodyPr/>
          <a:lstStyle/>
          <a:p>
            <a:pPr algn="just"/>
            <a:r>
              <a:rPr lang="en-US" altLang="zh-CN" smtClean="0">
                <a:solidFill>
                  <a:srgbClr val="000000"/>
                </a:solidFill>
                <a:cs typeface="Times New Roman" panose="02020603050405020304" pitchFamily="18" charset="0"/>
              </a:rPr>
              <a:t>3</a:t>
            </a:r>
            <a:r>
              <a:rPr lang="zh-CN" altLang="en-US" smtClean="0">
                <a:solidFill>
                  <a:srgbClr val="000000"/>
                </a:solidFill>
                <a:cs typeface="Times New Roman" panose="02020603050405020304" pitchFamily="18" charset="0"/>
              </a:rPr>
              <a:t>．过去分词</a:t>
            </a:r>
            <a:r>
              <a:rPr lang="en-US" altLang="zh-CN" smtClean="0">
                <a:solidFill>
                  <a:srgbClr val="000000"/>
                </a:solidFill>
                <a:cs typeface="Times New Roman" panose="02020603050405020304" pitchFamily="18" charset="0"/>
              </a:rPr>
              <a:t>(</a:t>
            </a:r>
            <a:r>
              <a:rPr lang="zh-CN" altLang="en-US" smtClean="0">
                <a:solidFill>
                  <a:srgbClr val="000000"/>
                </a:solidFill>
                <a:cs typeface="Times New Roman" panose="02020603050405020304" pitchFamily="18" charset="0"/>
              </a:rPr>
              <a:t>短语</a:t>
            </a:r>
            <a:r>
              <a:rPr lang="en-US" altLang="zh-CN" smtClean="0">
                <a:solidFill>
                  <a:srgbClr val="000000"/>
                </a:solidFill>
                <a:cs typeface="Times New Roman" panose="02020603050405020304" pitchFamily="18" charset="0"/>
              </a:rPr>
              <a:t>)</a:t>
            </a:r>
            <a:r>
              <a:rPr lang="zh-CN" altLang="en-US" smtClean="0">
                <a:solidFill>
                  <a:srgbClr val="000000"/>
                </a:solidFill>
                <a:cs typeface="Times New Roman" panose="02020603050405020304" pitchFamily="18" charset="0"/>
              </a:rPr>
              <a:t>作时间、条件或让步状语时，为了明确其意义，有时可在分词前加上</a:t>
            </a:r>
            <a:r>
              <a:rPr lang="en-US" altLang="zh-CN" smtClean="0">
                <a:solidFill>
                  <a:srgbClr val="000000"/>
                </a:solidFill>
                <a:cs typeface="Times New Roman" panose="02020603050405020304" pitchFamily="18" charset="0"/>
              </a:rPr>
              <a:t>when, while, if, once, unless, although</a:t>
            </a:r>
            <a:r>
              <a:rPr lang="zh-CN" altLang="en-US" smtClean="0">
                <a:solidFill>
                  <a:srgbClr val="000000"/>
                </a:solidFill>
                <a:cs typeface="Times New Roman" panose="02020603050405020304" pitchFamily="18" charset="0"/>
              </a:rPr>
              <a:t>等连词，相当于状语从句的省略。</a:t>
            </a:r>
          </a:p>
          <a:p>
            <a:pPr algn="just"/>
            <a:r>
              <a:rPr lang="zh-CN" altLang="en-US" smtClean="0">
                <a:solidFill>
                  <a:srgbClr val="000000"/>
                </a:solidFill>
                <a:cs typeface="Times New Roman" panose="02020603050405020304" pitchFamily="18" charset="0"/>
              </a:rPr>
              <a:t>◆</a:t>
            </a:r>
            <a:r>
              <a:rPr lang="en-US" altLang="zh-CN" smtClean="0">
                <a:solidFill>
                  <a:srgbClr val="FF00FF"/>
                </a:solidFill>
                <a:cs typeface="Times New Roman" panose="02020603050405020304" pitchFamily="18" charset="0"/>
              </a:rPr>
              <a:t>Even if I am invited</a:t>
            </a:r>
            <a:r>
              <a:rPr lang="en-US" altLang="zh-CN" smtClean="0">
                <a:solidFill>
                  <a:srgbClr val="000000"/>
                </a:solidFill>
                <a:cs typeface="Times New Roman" panose="02020603050405020304" pitchFamily="18" charset="0"/>
              </a:rPr>
              <a:t>, I will not take part in the party.</a:t>
            </a:r>
          </a:p>
          <a:p>
            <a:pPr algn="just"/>
            <a:r>
              <a:rPr lang="zh-CN" altLang="en-US" smtClean="0">
                <a:solidFill>
                  <a:srgbClr val="000000"/>
                </a:solidFill>
                <a:cs typeface="Times New Roman" panose="02020603050405020304" pitchFamily="18" charset="0"/>
              </a:rPr>
              <a:t>＝</a:t>
            </a:r>
            <a:r>
              <a:rPr lang="en-US" altLang="zh-CN" smtClean="0">
                <a:solidFill>
                  <a:srgbClr val="FF00FF"/>
                </a:solidFill>
                <a:cs typeface="Times New Roman" panose="02020603050405020304" pitchFamily="18" charset="0"/>
              </a:rPr>
              <a:t>Even if invited</a:t>
            </a:r>
            <a:r>
              <a:rPr lang="en-US" altLang="zh-CN" smtClean="0">
                <a:solidFill>
                  <a:srgbClr val="000000"/>
                </a:solidFill>
                <a:cs typeface="Times New Roman" panose="02020603050405020304" pitchFamily="18" charset="0"/>
              </a:rPr>
              <a:t>, I will not take part in the party.</a:t>
            </a:r>
          </a:p>
          <a:p>
            <a:pPr algn="just"/>
            <a:r>
              <a:rPr lang="zh-CN" altLang="en-US" smtClean="0">
                <a:solidFill>
                  <a:srgbClr val="000000"/>
                </a:solidFill>
                <a:cs typeface="Times New Roman" panose="02020603050405020304" pitchFamily="18" charset="0"/>
              </a:rPr>
              <a:t>即使被邀请，我也不会参加那个宴会。</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ChangeArrowheads="1"/>
          </p:cNvSpPr>
          <p:nvPr>
            <p:ph type="body" idx="1"/>
          </p:nvPr>
        </p:nvSpPr>
        <p:spPr>
          <a:xfrm>
            <a:off x="539426" y="843958"/>
            <a:ext cx="8029429" cy="3808682"/>
          </a:xfrm>
        </p:spPr>
        <p:txBody>
          <a:bodyPr/>
          <a:lstStyle/>
          <a:p>
            <a:pPr algn="just"/>
            <a:r>
              <a:rPr lang="zh-CN" altLang="en-US" smtClean="0">
                <a:solidFill>
                  <a:srgbClr val="000000"/>
                </a:solidFill>
                <a:cs typeface="Times New Roman" panose="02020603050405020304" pitchFamily="18" charset="0"/>
              </a:rPr>
              <a:t>◆</a:t>
            </a:r>
            <a:r>
              <a:rPr lang="en-US" altLang="zh-CN" smtClean="0">
                <a:solidFill>
                  <a:srgbClr val="FF00FF"/>
                </a:solidFill>
                <a:cs typeface="Times New Roman" panose="02020603050405020304" pitchFamily="18" charset="0"/>
              </a:rPr>
              <a:t>Unless you are asked to speak</a:t>
            </a:r>
            <a:r>
              <a:rPr lang="en-US" altLang="zh-CN" smtClean="0">
                <a:solidFill>
                  <a:srgbClr val="000000"/>
                </a:solidFill>
                <a:cs typeface="Times New Roman" panose="02020603050405020304" pitchFamily="18" charset="0"/>
              </a:rPr>
              <a:t>, you should remain silent at the meeting.</a:t>
            </a:r>
          </a:p>
          <a:p>
            <a:pPr algn="just"/>
            <a:r>
              <a:rPr lang="zh-CN" altLang="en-US" smtClean="0">
                <a:solidFill>
                  <a:srgbClr val="000000"/>
                </a:solidFill>
                <a:cs typeface="Times New Roman" panose="02020603050405020304" pitchFamily="18" charset="0"/>
              </a:rPr>
              <a:t>＝</a:t>
            </a:r>
            <a:r>
              <a:rPr lang="en-US" altLang="zh-CN" smtClean="0">
                <a:solidFill>
                  <a:srgbClr val="FF00FF"/>
                </a:solidFill>
                <a:cs typeface="Times New Roman" panose="02020603050405020304" pitchFamily="18" charset="0"/>
              </a:rPr>
              <a:t>Unless asked to speak</a:t>
            </a:r>
            <a:r>
              <a:rPr lang="en-US" altLang="zh-CN" smtClean="0">
                <a:solidFill>
                  <a:srgbClr val="000000"/>
                </a:solidFill>
                <a:cs typeface="Times New Roman" panose="02020603050405020304" pitchFamily="18" charset="0"/>
              </a:rPr>
              <a:t>, you should remain silent at the meeting.</a:t>
            </a:r>
          </a:p>
          <a:p>
            <a:pPr algn="just"/>
            <a:r>
              <a:rPr lang="zh-CN" altLang="en-US" smtClean="0">
                <a:solidFill>
                  <a:srgbClr val="000000"/>
                </a:solidFill>
                <a:cs typeface="Times New Roman" panose="02020603050405020304" pitchFamily="18" charset="0"/>
              </a:rPr>
              <a:t>除非被要求说话，在会上你应该保持沉默。</a:t>
            </a:r>
            <a:endParaRPr lang="zh-CN" altLang="en-US" smtClean="0">
              <a:solidFill>
                <a:srgbClr val="000000"/>
              </a:solidFill>
              <a:latin typeface="IPAPANNEW" charset="0"/>
              <a:ea typeface="IPAPANNEW" charset="0"/>
              <a:cs typeface="Times New Roman" panose="02020603050405020304" pitchFamily="18" charset="0"/>
            </a:endParaRPr>
          </a:p>
          <a:p>
            <a:pPr algn="just"/>
            <a:r>
              <a:rPr lang="en-US" altLang="zh-CN" smtClean="0">
                <a:solidFill>
                  <a:srgbClr val="000000"/>
                </a:solidFill>
                <a:latin typeface="IPAPANNEW" charset="0"/>
                <a:ea typeface="IPAPANNEW" charset="0"/>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温馨提示</a:t>
            </a:r>
            <a:r>
              <a:rPr lang="en-US" altLang="zh-CN" smtClean="0">
                <a:solidFill>
                  <a:srgbClr val="000000"/>
                </a:solidFill>
                <a:latin typeface="IPAPANNEW" charset="0"/>
                <a:ea typeface="IPAPANNEW" charset="0"/>
                <a:cs typeface="Times New Roman" panose="02020603050405020304" pitchFamily="18" charset="0"/>
              </a:rPr>
              <a:t>]</a:t>
            </a:r>
            <a:endParaRPr lang="en-US" altLang="zh-CN" smtClean="0">
              <a:solidFill>
                <a:srgbClr val="000000"/>
              </a:solidFill>
              <a:ea typeface="仿宋_GB2312" pitchFamily="49" charset="-122"/>
              <a:cs typeface="Courier New" panose="02070309020205020404" pitchFamily="49" charset="0"/>
            </a:endParaRPr>
          </a:p>
          <a:p>
            <a:pPr algn="just"/>
            <a:r>
              <a:rPr lang="en-US" altLang="zh-CN" smtClean="0">
                <a:solidFill>
                  <a:srgbClr val="000000"/>
                </a:solidFill>
                <a:ea typeface="仿宋_GB2312" pitchFamily="49" charset="-122"/>
                <a:cs typeface="Courier New" panose="02070309020205020404" pitchFamily="49" charset="0"/>
              </a:rPr>
              <a:t>before, after</a:t>
            </a:r>
            <a:r>
              <a:rPr lang="zh-CN" altLang="en-US" smtClean="0">
                <a:solidFill>
                  <a:srgbClr val="000000"/>
                </a:solidFill>
                <a:ea typeface="仿宋_GB2312" pitchFamily="49" charset="-122"/>
                <a:cs typeface="Times New Roman" panose="02020603050405020304" pitchFamily="18" charset="0"/>
              </a:rPr>
              <a:t>一般不与过去分词连用，因为这两个词还可作介词，后接</a:t>
            </a:r>
            <a:r>
              <a:rPr lang="en-US" altLang="zh-CN" smtClean="0">
                <a:solidFill>
                  <a:srgbClr val="000000"/>
                </a:solidFill>
                <a:ea typeface="仿宋_GB2312" pitchFamily="49" charset="-122"/>
                <a:cs typeface="Courier New" panose="02070309020205020404" pitchFamily="49" charset="0"/>
              </a:rPr>
              <a:t>being done</a:t>
            </a:r>
            <a:r>
              <a:rPr lang="zh-CN" altLang="en-US" smtClean="0">
                <a:solidFill>
                  <a:srgbClr val="000000"/>
                </a:solidFill>
                <a:ea typeface="仿宋_GB2312" pitchFamily="49" charset="-122"/>
                <a:cs typeface="Times New Roman" panose="02020603050405020304" pitchFamily="18" charset="0"/>
              </a:rPr>
              <a:t>的形式。</a:t>
            </a:r>
          </a:p>
          <a:p>
            <a:pPr algn="just"/>
            <a:r>
              <a:rPr lang="zh-CN" altLang="en-US" smtClean="0">
                <a:solidFill>
                  <a:srgbClr val="000000"/>
                </a:solidFill>
                <a:ea typeface="仿宋_GB2312" pitchFamily="49" charset="-122"/>
                <a:cs typeface="Times New Roman" panose="02020603050405020304" pitchFamily="18" charset="0"/>
              </a:rPr>
              <a:t>◆</a:t>
            </a:r>
            <a:r>
              <a:rPr lang="en-US" altLang="zh-CN" smtClean="0">
                <a:solidFill>
                  <a:srgbClr val="FF00FF"/>
                </a:solidFill>
                <a:ea typeface="仿宋_GB2312" pitchFamily="49" charset="-122"/>
                <a:cs typeface="Courier New" panose="02070309020205020404" pitchFamily="49" charset="0"/>
              </a:rPr>
              <a:t>Before being taken </a:t>
            </a:r>
            <a:r>
              <a:rPr lang="en-US" altLang="zh-CN" smtClean="0">
                <a:solidFill>
                  <a:srgbClr val="000000"/>
                </a:solidFill>
                <a:ea typeface="仿宋_GB2312" pitchFamily="49" charset="-122"/>
                <a:cs typeface="Courier New" panose="02070309020205020404" pitchFamily="49" charset="0"/>
              </a:rPr>
              <a:t>to the zoo</a:t>
            </a:r>
            <a:r>
              <a:rPr lang="zh-CN" altLang="en-US" smtClean="0">
                <a:solidFill>
                  <a:srgbClr val="000000"/>
                </a:solidFill>
                <a:ea typeface="仿宋_GB2312" pitchFamily="49" charset="-122"/>
                <a:cs typeface="Times New Roman" panose="02020603050405020304" pitchFamily="18" charset="0"/>
              </a:rPr>
              <a:t>，</a:t>
            </a:r>
            <a:r>
              <a:rPr lang="en-US" altLang="zh-CN" smtClean="0">
                <a:solidFill>
                  <a:srgbClr val="000000"/>
                </a:solidFill>
                <a:ea typeface="仿宋_GB2312" pitchFamily="49" charset="-122"/>
                <a:cs typeface="Courier New" panose="02070309020205020404" pitchFamily="49" charset="0"/>
              </a:rPr>
              <a:t>the boy read many books about his favorite animals.</a:t>
            </a:r>
            <a:endParaRPr lang="en-US" altLang="zh-CN" smtClean="0">
              <a:solidFill>
                <a:srgbClr val="000000"/>
              </a:solidFill>
              <a:ea typeface="仿宋_GB2312" pitchFamily="49" charset="-122"/>
              <a:cs typeface="Times New Roman" panose="02020603050405020304" pitchFamily="18" charset="0"/>
            </a:endParaRPr>
          </a:p>
          <a:p>
            <a:pPr algn="just"/>
            <a:r>
              <a:rPr lang="zh-CN" altLang="en-US" smtClean="0">
                <a:solidFill>
                  <a:srgbClr val="000000"/>
                </a:solidFill>
                <a:ea typeface="仿宋_GB2312" pitchFamily="49" charset="-122"/>
                <a:cs typeface="Times New Roman" panose="02020603050405020304" pitchFamily="18" charset="0"/>
              </a:rPr>
              <a:t>在被带去动物园之前，这个男孩读了很多关于他最喜爱的动物的书。</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0611" name="Picture 3" descr="语法专练.TIF"/>
          <p:cNvPicPr>
            <a:picLocks noChangeAspect="1" noChangeArrowheads="1"/>
          </p:cNvPicPr>
          <p:nvPr/>
        </p:nvPicPr>
        <p:blipFill>
          <a:blip r:embed="rId2" r:link="rId3" cstate="email"/>
          <a:srcRect/>
          <a:stretch>
            <a:fillRect/>
          </a:stretch>
        </p:blipFill>
        <p:spPr bwMode="auto">
          <a:xfrm>
            <a:off x="575147" y="836816"/>
            <a:ext cx="5368036" cy="351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0620" name="Rectangle 12"/>
          <p:cNvSpPr>
            <a:spLocks noGrp="1" noChangeArrowheads="1"/>
          </p:cNvSpPr>
          <p:nvPr>
            <p:ph type="body" idx="1"/>
          </p:nvPr>
        </p:nvSpPr>
        <p:spPr>
          <a:xfrm>
            <a:off x="539426" y="1160591"/>
            <a:ext cx="8029429" cy="3393184"/>
          </a:xfrm>
        </p:spPr>
        <p:txBody>
          <a:bodyPr/>
          <a:lstStyle/>
          <a:p>
            <a:pPr algn="just"/>
            <a:r>
              <a:rPr lang="en-US" altLang="zh-CN" dirty="0" smtClean="0">
                <a:solidFill>
                  <a:srgbClr val="000000"/>
                </a:solidFill>
                <a:ea typeface="黑体" panose="02010609060101010101" pitchFamily="49" charset="-122"/>
                <a:cs typeface="Times New Roman" panose="02020603050405020304" pitchFamily="18" charset="0"/>
              </a:rPr>
              <a:t>Ⅰ</a:t>
            </a:r>
            <a:r>
              <a:rPr lang="en-US" altLang="zh-CN" dirty="0" smtClean="0">
                <a:solidFill>
                  <a:srgbClr val="000000"/>
                </a:solidFill>
                <a:ea typeface="黑体" panose="02010609060101010101" pitchFamily="49" charset="-122"/>
                <a:cs typeface="Courier New" panose="02070309020205020404" pitchFamily="49" charset="0"/>
              </a:rPr>
              <a:t>.</a:t>
            </a:r>
            <a:r>
              <a:rPr lang="zh-CN" altLang="en-US" dirty="0" smtClean="0">
                <a:solidFill>
                  <a:srgbClr val="000000"/>
                </a:solidFill>
                <a:ea typeface="黑体" panose="02010609060101010101" pitchFamily="49" charset="-122"/>
                <a:cs typeface="Times New Roman" panose="02020603050405020304" pitchFamily="18" charset="0"/>
              </a:rPr>
              <a:t>单句语法填空</a:t>
            </a:r>
            <a:endParaRPr lang="zh-CN" altLang="en-US" dirty="0" smtClean="0">
              <a:solidFill>
                <a:srgbClr val="000000"/>
              </a:solidFill>
              <a:cs typeface="Times New Roman" panose="02020603050405020304" pitchFamily="18" charset="0"/>
            </a:endParaRPr>
          </a:p>
          <a:p>
            <a:pPr algn="just"/>
            <a:r>
              <a:rPr lang="en-US" altLang="zh-CN" dirty="0" smtClean="0">
                <a:solidFill>
                  <a:srgbClr val="000000"/>
                </a:solidFill>
                <a:cs typeface="Times New Roman" panose="02020603050405020304" pitchFamily="18" charset="0"/>
              </a:rPr>
              <a:t>1</a:t>
            </a:r>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Clearly and thoughtfully ____________(write), the book inspires confidence in students who wish to seek their own answers.</a:t>
            </a:r>
          </a:p>
          <a:p>
            <a:pPr algn="just"/>
            <a:r>
              <a:rPr lang="en-US" altLang="zh-CN" dirty="0" smtClean="0">
                <a:solidFill>
                  <a:srgbClr val="000000"/>
                </a:solidFill>
                <a:cs typeface="Times New Roman" panose="02020603050405020304" pitchFamily="18" charset="0"/>
              </a:rPr>
              <a:t>2</a:t>
            </a:r>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The hunter walked slowly in the forest, ____________(follow)  by his dog.</a:t>
            </a:r>
          </a:p>
          <a:p>
            <a:pPr algn="just"/>
            <a:r>
              <a:rPr lang="en-US" altLang="zh-CN" dirty="0" smtClean="0">
                <a:solidFill>
                  <a:srgbClr val="000000"/>
                </a:solidFill>
                <a:cs typeface="Times New Roman" panose="02020603050405020304" pitchFamily="18" charset="0"/>
              </a:rPr>
              <a:t>3</a:t>
            </a:r>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If ____________(ask) to look after luggage for someone else, inform the police at once.</a:t>
            </a:r>
          </a:p>
          <a:p>
            <a:pPr algn="just"/>
            <a:r>
              <a:rPr lang="en-US" altLang="zh-CN" dirty="0" smtClean="0">
                <a:solidFill>
                  <a:srgbClr val="000000"/>
                </a:solidFill>
                <a:cs typeface="Times New Roman" panose="02020603050405020304" pitchFamily="18" charset="0"/>
              </a:rPr>
              <a:t>4</a:t>
            </a:r>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____________ (seat)  at the table, my father and I were talking about my job.</a:t>
            </a:r>
          </a:p>
          <a:p>
            <a:pPr algn="just"/>
            <a:r>
              <a:rPr lang="en-US" altLang="zh-CN" dirty="0" smtClean="0">
                <a:solidFill>
                  <a:srgbClr val="000000"/>
                </a:solidFill>
                <a:cs typeface="Times New Roman" panose="02020603050405020304" pitchFamily="18" charset="0"/>
              </a:rPr>
              <a:t>5</a:t>
            </a:r>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____________(hear) the news, the poor little girl burst into tears.</a:t>
            </a:r>
            <a:endParaRPr lang="zh-CN" altLang="en-US" dirty="0" smtClean="0">
              <a:solidFill>
                <a:srgbClr val="000000"/>
              </a:solidFill>
              <a:cs typeface="Times New Roman" panose="02020603050405020304" pitchFamily="18" charset="0"/>
            </a:endParaRPr>
          </a:p>
        </p:txBody>
      </p:sp>
      <p:sp>
        <p:nvSpPr>
          <p:cNvPr id="580621" name="Rectangle 13"/>
          <p:cNvSpPr>
            <a:spLocks noChangeArrowheads="1"/>
          </p:cNvSpPr>
          <p:nvPr/>
        </p:nvSpPr>
        <p:spPr bwMode="auto">
          <a:xfrm>
            <a:off x="3655695" y="1598142"/>
            <a:ext cx="1088974"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r>
              <a:rPr lang="en-US" altLang="zh-CN"/>
              <a:t>written</a:t>
            </a:r>
            <a:r>
              <a:rPr lang="zh-CN" altLang="en-US"/>
              <a:t>　</a:t>
            </a:r>
            <a:endParaRPr lang="en-US" altLang="zh-CN"/>
          </a:p>
        </p:txBody>
      </p:sp>
      <p:sp>
        <p:nvSpPr>
          <p:cNvPr id="580622" name="Rectangle 14"/>
          <p:cNvSpPr>
            <a:spLocks noChangeArrowheads="1"/>
          </p:cNvSpPr>
          <p:nvPr/>
        </p:nvSpPr>
        <p:spPr bwMode="auto">
          <a:xfrm>
            <a:off x="5003658" y="2464023"/>
            <a:ext cx="971954"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followed</a:t>
            </a:r>
          </a:p>
        </p:txBody>
      </p:sp>
      <p:sp>
        <p:nvSpPr>
          <p:cNvPr id="580623" name="Rectangle 15"/>
          <p:cNvSpPr>
            <a:spLocks noChangeArrowheads="1"/>
          </p:cNvSpPr>
          <p:nvPr/>
        </p:nvSpPr>
        <p:spPr bwMode="auto">
          <a:xfrm>
            <a:off x="1331292" y="2841364"/>
            <a:ext cx="1167520"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zh-CN" altLang="en-US"/>
              <a:t>　</a:t>
            </a:r>
            <a:r>
              <a:rPr lang="en-US" altLang="zh-CN"/>
              <a:t>asked</a:t>
            </a:r>
            <a:r>
              <a:rPr lang="zh-CN" altLang="en-US"/>
              <a:t>　</a:t>
            </a:r>
            <a:endParaRPr lang="en-US" altLang="zh-CN"/>
          </a:p>
        </p:txBody>
      </p:sp>
      <p:sp>
        <p:nvSpPr>
          <p:cNvPr id="580624" name="Rectangle 16"/>
          <p:cNvSpPr>
            <a:spLocks noChangeArrowheads="1"/>
          </p:cNvSpPr>
          <p:nvPr/>
        </p:nvSpPr>
        <p:spPr bwMode="auto">
          <a:xfrm>
            <a:off x="1180064" y="3705558"/>
            <a:ext cx="1024854"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Seated</a:t>
            </a:r>
            <a:r>
              <a:rPr lang="zh-CN" altLang="en-US"/>
              <a:t>　</a:t>
            </a:r>
          </a:p>
        </p:txBody>
      </p:sp>
      <p:sp>
        <p:nvSpPr>
          <p:cNvPr id="580625" name="Rectangle 17"/>
          <p:cNvSpPr>
            <a:spLocks noChangeArrowheads="1"/>
          </p:cNvSpPr>
          <p:nvPr/>
        </p:nvSpPr>
        <p:spPr bwMode="auto">
          <a:xfrm>
            <a:off x="1136004" y="4029333"/>
            <a:ext cx="1178742"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Hearing</a:t>
            </a:r>
            <a:r>
              <a:rPr lang="zh-CN" altLang="en-US"/>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80621"/>
                                        </p:tgtEl>
                                        <p:attrNameLst>
                                          <p:attrName>style.visibility</p:attrName>
                                        </p:attrNameLst>
                                      </p:cBhvr>
                                      <p:to>
                                        <p:strVal val="visible"/>
                                      </p:to>
                                    </p:set>
                                    <p:animEffect transition="in" filter="slide(fromBottom)">
                                      <p:cBhvr>
                                        <p:cTn id="7" dur="500"/>
                                        <p:tgtEl>
                                          <p:spTgt spid="58062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80622"/>
                                        </p:tgtEl>
                                        <p:attrNameLst>
                                          <p:attrName>style.visibility</p:attrName>
                                        </p:attrNameLst>
                                      </p:cBhvr>
                                      <p:to>
                                        <p:strVal val="visible"/>
                                      </p:to>
                                    </p:set>
                                    <p:animEffect transition="in" filter="slide(fromBottom)">
                                      <p:cBhvr>
                                        <p:cTn id="12" dur="500"/>
                                        <p:tgtEl>
                                          <p:spTgt spid="580622"/>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580623"/>
                                        </p:tgtEl>
                                        <p:attrNameLst>
                                          <p:attrName>style.visibility</p:attrName>
                                        </p:attrNameLst>
                                      </p:cBhvr>
                                      <p:to>
                                        <p:strVal val="visible"/>
                                      </p:to>
                                    </p:set>
                                    <p:animEffect transition="in" filter="slide(fromBottom)">
                                      <p:cBhvr>
                                        <p:cTn id="17" dur="500"/>
                                        <p:tgtEl>
                                          <p:spTgt spid="580623"/>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580624"/>
                                        </p:tgtEl>
                                        <p:attrNameLst>
                                          <p:attrName>style.visibility</p:attrName>
                                        </p:attrNameLst>
                                      </p:cBhvr>
                                      <p:to>
                                        <p:strVal val="visible"/>
                                      </p:to>
                                    </p:set>
                                    <p:animEffect transition="in" filter="slide(fromBottom)">
                                      <p:cBhvr>
                                        <p:cTn id="22" dur="500"/>
                                        <p:tgtEl>
                                          <p:spTgt spid="580624"/>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580625"/>
                                        </p:tgtEl>
                                        <p:attrNameLst>
                                          <p:attrName>style.visibility</p:attrName>
                                        </p:attrNameLst>
                                      </p:cBhvr>
                                      <p:to>
                                        <p:strVal val="visible"/>
                                      </p:to>
                                    </p:set>
                                    <p:animEffect transition="in" filter="slide(fromBottom)">
                                      <p:cBhvr>
                                        <p:cTn id="27" dur="500"/>
                                        <p:tgtEl>
                                          <p:spTgt spid="5806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0621" grpId="0"/>
      <p:bldP spid="580622" grpId="0"/>
      <p:bldP spid="580623" grpId="0"/>
      <p:bldP spid="580624" grpId="0"/>
      <p:bldP spid="5806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314" name="Rectangle 2"/>
          <p:cNvSpPr>
            <a:spLocks noGrp="1" noChangeArrowheads="1"/>
          </p:cNvSpPr>
          <p:nvPr>
            <p:ph type="body" idx="1"/>
          </p:nvPr>
        </p:nvSpPr>
        <p:spPr>
          <a:xfrm>
            <a:off x="539426" y="628505"/>
            <a:ext cx="8029429" cy="4224181"/>
          </a:xfrm>
        </p:spPr>
        <p:txBody>
          <a:bodyPr/>
          <a:lstStyle/>
          <a:p>
            <a:pPr algn="just"/>
            <a:r>
              <a:rPr lang="en-US" altLang="zh-CN" smtClean="0">
                <a:solidFill>
                  <a:srgbClr val="000000"/>
                </a:solidFill>
                <a:cs typeface="Times New Roman" panose="02020603050405020304" pitchFamily="18" charset="0"/>
              </a:rPr>
              <a:t>6</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She returned to the shop the following morning ____________(dress) in a woollen coat, with a handbag in her right hand.</a:t>
            </a:r>
          </a:p>
          <a:p>
            <a:pPr algn="just"/>
            <a:r>
              <a:rPr lang="en-US" altLang="zh-CN" smtClean="0">
                <a:solidFill>
                  <a:srgbClr val="000000"/>
                </a:solidFill>
                <a:cs typeface="Times New Roman" panose="02020603050405020304" pitchFamily="18" charset="0"/>
              </a:rPr>
              <a:t>7</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____________(satisfy) with her answer, her teacher praised her in front of all the students.</a:t>
            </a:r>
          </a:p>
          <a:p>
            <a:pPr algn="just"/>
            <a:r>
              <a:rPr lang="en-US" altLang="zh-CN" smtClean="0">
                <a:solidFill>
                  <a:srgbClr val="000000"/>
                </a:solidFill>
                <a:cs typeface="Times New Roman" panose="02020603050405020304" pitchFamily="18" charset="0"/>
              </a:rPr>
              <a:t>8</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____________(hesitate) over whether to leave or not, the child stayed where he was.</a:t>
            </a:r>
          </a:p>
          <a:p>
            <a:pPr algn="just"/>
            <a:r>
              <a:rPr lang="en-US" altLang="zh-CN" smtClean="0">
                <a:solidFill>
                  <a:srgbClr val="000000"/>
                </a:solidFill>
                <a:cs typeface="Times New Roman" panose="02020603050405020304" pitchFamily="18" charset="0"/>
              </a:rPr>
              <a:t>9</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____________(warn) by their manager, they became more careful in doing their work.</a:t>
            </a:r>
          </a:p>
          <a:p>
            <a:pPr algn="just"/>
            <a:r>
              <a:rPr lang="en-US" altLang="zh-CN" smtClean="0">
                <a:solidFill>
                  <a:srgbClr val="000000"/>
                </a:solidFill>
                <a:cs typeface="Times New Roman" panose="02020603050405020304" pitchFamily="18" charset="0"/>
              </a:rPr>
              <a:t>10</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_________________(receive) the letter from her best friend, Lucy ran towards home excitedly.</a:t>
            </a:r>
            <a:endParaRPr lang="zh-CN" altLang="en-US" smtClean="0">
              <a:solidFill>
                <a:srgbClr val="000000"/>
              </a:solidFill>
              <a:cs typeface="Times New Roman" panose="02020603050405020304" pitchFamily="18" charset="0"/>
            </a:endParaRPr>
          </a:p>
        </p:txBody>
      </p:sp>
      <p:sp>
        <p:nvSpPr>
          <p:cNvPr id="653315" name="Rectangle 3"/>
          <p:cNvSpPr>
            <a:spLocks noChangeArrowheads="1"/>
          </p:cNvSpPr>
          <p:nvPr/>
        </p:nvSpPr>
        <p:spPr bwMode="auto">
          <a:xfrm>
            <a:off x="6192058" y="663025"/>
            <a:ext cx="1110453"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dressed</a:t>
            </a:r>
            <a:r>
              <a:rPr lang="zh-CN" altLang="en-US"/>
              <a:t>　</a:t>
            </a:r>
          </a:p>
        </p:txBody>
      </p:sp>
      <p:sp>
        <p:nvSpPr>
          <p:cNvPr id="653316" name="Rectangle 4"/>
          <p:cNvSpPr>
            <a:spLocks noChangeArrowheads="1"/>
          </p:cNvSpPr>
          <p:nvPr/>
        </p:nvSpPr>
        <p:spPr bwMode="auto">
          <a:xfrm>
            <a:off x="1096709" y="1491508"/>
            <a:ext cx="1217214"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Satisfied</a:t>
            </a:r>
            <a:r>
              <a:rPr lang="zh-CN" altLang="en-US"/>
              <a:t>　</a:t>
            </a:r>
          </a:p>
        </p:txBody>
      </p:sp>
      <p:sp>
        <p:nvSpPr>
          <p:cNvPr id="653317" name="Rectangle 5"/>
          <p:cNvSpPr>
            <a:spLocks noChangeArrowheads="1"/>
          </p:cNvSpPr>
          <p:nvPr/>
        </p:nvSpPr>
        <p:spPr bwMode="auto">
          <a:xfrm>
            <a:off x="1007400" y="2302135"/>
            <a:ext cx="1383926"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Hesitating</a:t>
            </a:r>
            <a:r>
              <a:rPr lang="zh-CN" altLang="en-US"/>
              <a:t>　</a:t>
            </a:r>
          </a:p>
        </p:txBody>
      </p:sp>
      <p:sp>
        <p:nvSpPr>
          <p:cNvPr id="653318" name="Rectangle 6"/>
          <p:cNvSpPr>
            <a:spLocks noChangeArrowheads="1"/>
          </p:cNvSpPr>
          <p:nvPr/>
        </p:nvSpPr>
        <p:spPr bwMode="auto">
          <a:xfrm>
            <a:off x="1169348" y="3147284"/>
            <a:ext cx="1165981"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Warned</a:t>
            </a:r>
            <a:r>
              <a:rPr lang="zh-CN" altLang="en-US"/>
              <a:t>　</a:t>
            </a:r>
          </a:p>
        </p:txBody>
      </p:sp>
      <p:sp>
        <p:nvSpPr>
          <p:cNvPr id="653319" name="Rectangle 7"/>
          <p:cNvSpPr>
            <a:spLocks noChangeArrowheads="1"/>
          </p:cNvSpPr>
          <p:nvPr/>
        </p:nvSpPr>
        <p:spPr bwMode="auto">
          <a:xfrm>
            <a:off x="1126478" y="3975767"/>
            <a:ext cx="1730816"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Having received</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53315"/>
                                        </p:tgtEl>
                                        <p:attrNameLst>
                                          <p:attrName>style.visibility</p:attrName>
                                        </p:attrNameLst>
                                      </p:cBhvr>
                                      <p:to>
                                        <p:strVal val="visible"/>
                                      </p:to>
                                    </p:set>
                                    <p:animEffect transition="in" filter="slide(fromBottom)">
                                      <p:cBhvr>
                                        <p:cTn id="7" dur="500"/>
                                        <p:tgtEl>
                                          <p:spTgt spid="65331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53316"/>
                                        </p:tgtEl>
                                        <p:attrNameLst>
                                          <p:attrName>style.visibility</p:attrName>
                                        </p:attrNameLst>
                                      </p:cBhvr>
                                      <p:to>
                                        <p:strVal val="visible"/>
                                      </p:to>
                                    </p:set>
                                    <p:animEffect transition="in" filter="slide(fromBottom)">
                                      <p:cBhvr>
                                        <p:cTn id="12" dur="500"/>
                                        <p:tgtEl>
                                          <p:spTgt spid="653316"/>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53317"/>
                                        </p:tgtEl>
                                        <p:attrNameLst>
                                          <p:attrName>style.visibility</p:attrName>
                                        </p:attrNameLst>
                                      </p:cBhvr>
                                      <p:to>
                                        <p:strVal val="visible"/>
                                      </p:to>
                                    </p:set>
                                    <p:animEffect transition="in" filter="slide(fromBottom)">
                                      <p:cBhvr>
                                        <p:cTn id="17" dur="500"/>
                                        <p:tgtEl>
                                          <p:spTgt spid="653317"/>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53318"/>
                                        </p:tgtEl>
                                        <p:attrNameLst>
                                          <p:attrName>style.visibility</p:attrName>
                                        </p:attrNameLst>
                                      </p:cBhvr>
                                      <p:to>
                                        <p:strVal val="visible"/>
                                      </p:to>
                                    </p:set>
                                    <p:animEffect transition="in" filter="slide(fromBottom)">
                                      <p:cBhvr>
                                        <p:cTn id="22" dur="500"/>
                                        <p:tgtEl>
                                          <p:spTgt spid="653318"/>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653319"/>
                                        </p:tgtEl>
                                        <p:attrNameLst>
                                          <p:attrName>style.visibility</p:attrName>
                                        </p:attrNameLst>
                                      </p:cBhvr>
                                      <p:to>
                                        <p:strVal val="visible"/>
                                      </p:to>
                                    </p:set>
                                    <p:animEffect transition="in" filter="slide(fromBottom)">
                                      <p:cBhvr>
                                        <p:cTn id="27" dur="500"/>
                                        <p:tgtEl>
                                          <p:spTgt spid="653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3315" grpId="0"/>
      <p:bldP spid="653316" grpId="0"/>
      <p:bldP spid="653317" grpId="0"/>
      <p:bldP spid="653318" grpId="0"/>
      <p:bldP spid="6533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4338" name="Rectangle 2"/>
          <p:cNvSpPr>
            <a:spLocks noGrp="1" noChangeArrowheads="1"/>
          </p:cNvSpPr>
          <p:nvPr>
            <p:ph type="body" idx="1"/>
          </p:nvPr>
        </p:nvSpPr>
        <p:spPr>
          <a:xfrm>
            <a:off x="539426" y="998705"/>
            <a:ext cx="8029429" cy="3393184"/>
          </a:xfrm>
        </p:spPr>
        <p:txBody>
          <a:bodyPr/>
          <a:lstStyle/>
          <a:p>
            <a:pPr algn="just"/>
            <a:r>
              <a:rPr lang="en-US" altLang="zh-CN" smtClean="0">
                <a:solidFill>
                  <a:srgbClr val="000000"/>
                </a:solidFill>
                <a:ea typeface="黑体" panose="02010609060101010101" pitchFamily="49" charset="-122"/>
                <a:cs typeface="Times New Roman" panose="02020603050405020304" pitchFamily="18" charset="0"/>
              </a:rPr>
              <a:t>Ⅱ</a:t>
            </a:r>
            <a:r>
              <a:rPr lang="en-US" altLang="zh-CN" smtClean="0">
                <a:solidFill>
                  <a:srgbClr val="000000"/>
                </a:solidFill>
                <a:ea typeface="黑体" panose="02010609060101010101" pitchFamily="49" charset="-122"/>
                <a:cs typeface="Courier New" panose="02070309020205020404" pitchFamily="49" charset="0"/>
              </a:rPr>
              <a:t>.</a:t>
            </a:r>
            <a:r>
              <a:rPr lang="zh-CN" altLang="en-US" smtClean="0">
                <a:solidFill>
                  <a:srgbClr val="000000"/>
                </a:solidFill>
                <a:ea typeface="黑体" panose="02010609060101010101" pitchFamily="49" charset="-122"/>
                <a:cs typeface="Times New Roman" panose="02020603050405020304" pitchFamily="18" charset="0"/>
              </a:rPr>
              <a:t>语法与写作</a:t>
            </a:r>
            <a:endParaRPr lang="zh-CN" altLang="en-US" smtClean="0">
              <a:solidFill>
                <a:srgbClr val="000000"/>
              </a:solidFill>
              <a:cs typeface="Times New Roman" panose="02020603050405020304" pitchFamily="18" charset="0"/>
            </a:endParaRPr>
          </a:p>
          <a:p>
            <a:pPr algn="just"/>
            <a:r>
              <a:rPr lang="en-US" altLang="zh-CN" smtClean="0">
                <a:solidFill>
                  <a:srgbClr val="000000"/>
                </a:solidFill>
                <a:cs typeface="Times New Roman" panose="02020603050405020304" pitchFamily="18" charset="0"/>
              </a:rPr>
              <a:t>1</a:t>
            </a:r>
            <a:r>
              <a:rPr lang="zh-CN" altLang="en-US" smtClean="0">
                <a:solidFill>
                  <a:srgbClr val="000000"/>
                </a:solidFill>
                <a:cs typeface="Times New Roman" panose="02020603050405020304" pitchFamily="18" charset="0"/>
              </a:rPr>
              <a:t>．</a:t>
            </a:r>
            <a:r>
              <a:rPr lang="zh-CN" altLang="en-US" smtClean="0">
                <a:solidFill>
                  <a:srgbClr val="000000"/>
                </a:solidFill>
                <a:ea typeface="仿宋_GB2312" pitchFamily="49" charset="-122"/>
              </a:rPr>
              <a:t>被</a:t>
            </a:r>
            <a:r>
              <a:rPr lang="zh-CN" altLang="en-US" smtClean="0">
                <a:solidFill>
                  <a:srgbClr val="000000"/>
                </a:solidFill>
                <a:cs typeface="Times New Roman" panose="02020603050405020304" pitchFamily="18" charset="0"/>
              </a:rPr>
              <a:t>提醒了很多次，那个年轻人依然犯同样的错误。</a:t>
            </a:r>
          </a:p>
          <a:p>
            <a:pPr algn="just"/>
            <a:r>
              <a:rPr lang="en-US" altLang="zh-CN" smtClean="0">
                <a:solidFill>
                  <a:srgbClr val="000000"/>
                </a:solidFill>
                <a:cs typeface="Times New Roman" panose="02020603050405020304" pitchFamily="18" charset="0"/>
              </a:rPr>
              <a:t>_________________________</a:t>
            </a:r>
            <a:r>
              <a:rPr lang="zh-CN" altLang="en-US" smtClean="0">
                <a:solidFill>
                  <a:srgbClr val="000000"/>
                </a:solidFill>
                <a:cs typeface="Times New Roman" panose="02020603050405020304" pitchFamily="18" charset="0"/>
              </a:rPr>
              <a:t>， </a:t>
            </a:r>
            <a:r>
              <a:rPr lang="en-US" altLang="zh-CN" smtClean="0">
                <a:solidFill>
                  <a:srgbClr val="000000"/>
                </a:solidFill>
                <a:cs typeface="Times New Roman" panose="02020603050405020304" pitchFamily="18" charset="0"/>
              </a:rPr>
              <a:t>the young man still made the same mistake.</a:t>
            </a:r>
          </a:p>
          <a:p>
            <a:pPr algn="just"/>
            <a:r>
              <a:rPr lang="en-US" altLang="zh-CN" smtClean="0">
                <a:solidFill>
                  <a:srgbClr val="000000"/>
                </a:solidFill>
                <a:cs typeface="Times New Roman" panose="02020603050405020304" pitchFamily="18" charset="0"/>
              </a:rPr>
              <a:t>2</a:t>
            </a:r>
            <a:r>
              <a:rPr lang="zh-CN" altLang="en-US" smtClean="0">
                <a:solidFill>
                  <a:srgbClr val="000000"/>
                </a:solidFill>
                <a:cs typeface="Times New Roman" panose="02020603050405020304" pitchFamily="18" charset="0"/>
              </a:rPr>
              <a:t>．在大学舍友们的陪同下，他参观了西安的许多名胜古迹。</a:t>
            </a:r>
          </a:p>
          <a:p>
            <a:pPr algn="just"/>
            <a:r>
              <a:rPr lang="en-US" altLang="zh-CN" smtClean="0">
                <a:solidFill>
                  <a:srgbClr val="000000"/>
                </a:solidFill>
                <a:cs typeface="Times New Roman" panose="02020603050405020304" pitchFamily="18" charset="0"/>
              </a:rPr>
              <a:t>__________________________________________</a:t>
            </a:r>
            <a:r>
              <a:rPr lang="zh-CN" altLang="en-US" smtClean="0">
                <a:solidFill>
                  <a:srgbClr val="000000"/>
                </a:solidFill>
                <a:cs typeface="Times New Roman" panose="02020603050405020304" pitchFamily="18" charset="0"/>
              </a:rPr>
              <a:t>， </a:t>
            </a:r>
            <a:r>
              <a:rPr lang="en-US" altLang="zh-CN" smtClean="0">
                <a:solidFill>
                  <a:srgbClr val="000000"/>
                </a:solidFill>
                <a:cs typeface="Times New Roman" panose="02020603050405020304" pitchFamily="18" charset="0"/>
              </a:rPr>
              <a:t>he visited many places of interest in Xi'an.</a:t>
            </a:r>
          </a:p>
          <a:p>
            <a:pPr algn="just"/>
            <a:r>
              <a:rPr lang="en-US" altLang="zh-CN" smtClean="0">
                <a:solidFill>
                  <a:srgbClr val="000000"/>
                </a:solidFill>
                <a:cs typeface="Times New Roman" panose="02020603050405020304" pitchFamily="18" charset="0"/>
              </a:rPr>
              <a:t>3</a:t>
            </a:r>
            <a:r>
              <a:rPr lang="zh-CN" altLang="en-US" smtClean="0">
                <a:solidFill>
                  <a:srgbClr val="000000"/>
                </a:solidFill>
                <a:cs typeface="Times New Roman" panose="02020603050405020304" pitchFamily="18" charset="0"/>
              </a:rPr>
              <a:t>．受他的影响，越来越多的人喜欢上了户外活动。</a:t>
            </a:r>
          </a:p>
          <a:p>
            <a:pPr algn="just"/>
            <a:r>
              <a:rPr lang="en-US" altLang="zh-CN" smtClean="0">
                <a:solidFill>
                  <a:srgbClr val="000000"/>
                </a:solidFill>
                <a:cs typeface="Times New Roman" panose="02020603050405020304" pitchFamily="18" charset="0"/>
              </a:rPr>
              <a:t>_________________</a:t>
            </a:r>
            <a:r>
              <a:rPr lang="zh-CN" altLang="en-US" smtClean="0">
                <a:solidFill>
                  <a:srgbClr val="000000"/>
                </a:solidFill>
                <a:cs typeface="Times New Roman" panose="02020603050405020304" pitchFamily="18" charset="0"/>
              </a:rPr>
              <a:t>， </a:t>
            </a:r>
            <a:r>
              <a:rPr lang="en-US" altLang="zh-CN" smtClean="0">
                <a:solidFill>
                  <a:srgbClr val="000000"/>
                </a:solidFill>
                <a:cs typeface="Times New Roman" panose="02020603050405020304" pitchFamily="18" charset="0"/>
              </a:rPr>
              <a:t>more and more people fall in love with outdoor activities.</a:t>
            </a:r>
            <a:endParaRPr lang="zh-CN" altLang="en-US" smtClean="0">
              <a:solidFill>
                <a:srgbClr val="000000"/>
              </a:solidFill>
              <a:cs typeface="Times New Roman" panose="02020603050405020304" pitchFamily="18" charset="0"/>
            </a:endParaRPr>
          </a:p>
        </p:txBody>
      </p:sp>
      <p:sp>
        <p:nvSpPr>
          <p:cNvPr id="654339" name="Rectangle 3"/>
          <p:cNvSpPr>
            <a:spLocks noChangeArrowheads="1"/>
          </p:cNvSpPr>
          <p:nvPr/>
        </p:nvSpPr>
        <p:spPr bwMode="auto">
          <a:xfrm>
            <a:off x="790678" y="1860019"/>
            <a:ext cx="2576560"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r>
              <a:rPr lang="en-US" altLang="zh-CN"/>
              <a:t>Reminded many times</a:t>
            </a:r>
            <a:r>
              <a:rPr lang="zh-CN" altLang="en-US"/>
              <a:t>　</a:t>
            </a:r>
            <a:endParaRPr lang="en-US" altLang="zh-CN"/>
          </a:p>
        </p:txBody>
      </p:sp>
      <p:sp>
        <p:nvSpPr>
          <p:cNvPr id="654340" name="Rectangle 4"/>
          <p:cNvSpPr>
            <a:spLocks noChangeArrowheads="1"/>
          </p:cNvSpPr>
          <p:nvPr/>
        </p:nvSpPr>
        <p:spPr bwMode="auto">
          <a:xfrm>
            <a:off x="807349" y="2653289"/>
            <a:ext cx="4560116"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Accompanied by his university roommates</a:t>
            </a:r>
            <a:r>
              <a:rPr lang="zh-CN" altLang="en-US"/>
              <a:t>　</a:t>
            </a:r>
            <a:endParaRPr lang="en-US" altLang="zh-CN"/>
          </a:p>
        </p:txBody>
      </p:sp>
      <p:sp>
        <p:nvSpPr>
          <p:cNvPr id="654341" name="Rectangle 5"/>
          <p:cNvSpPr>
            <a:spLocks noChangeArrowheads="1"/>
          </p:cNvSpPr>
          <p:nvPr/>
        </p:nvSpPr>
        <p:spPr bwMode="auto">
          <a:xfrm>
            <a:off x="628732" y="3913869"/>
            <a:ext cx="1933756"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Influenced by him</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54339"/>
                                        </p:tgtEl>
                                        <p:attrNameLst>
                                          <p:attrName>style.visibility</p:attrName>
                                        </p:attrNameLst>
                                      </p:cBhvr>
                                      <p:to>
                                        <p:strVal val="visible"/>
                                      </p:to>
                                    </p:set>
                                    <p:animEffect transition="in" filter="slide(fromBottom)">
                                      <p:cBhvr>
                                        <p:cTn id="7" dur="500"/>
                                        <p:tgtEl>
                                          <p:spTgt spid="65433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54340"/>
                                        </p:tgtEl>
                                        <p:attrNameLst>
                                          <p:attrName>style.visibility</p:attrName>
                                        </p:attrNameLst>
                                      </p:cBhvr>
                                      <p:to>
                                        <p:strVal val="visible"/>
                                      </p:to>
                                    </p:set>
                                    <p:animEffect transition="in" filter="slide(fromBottom)">
                                      <p:cBhvr>
                                        <p:cTn id="12" dur="500"/>
                                        <p:tgtEl>
                                          <p:spTgt spid="654340"/>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54341"/>
                                        </p:tgtEl>
                                        <p:attrNameLst>
                                          <p:attrName>style.visibility</p:attrName>
                                        </p:attrNameLst>
                                      </p:cBhvr>
                                      <p:to>
                                        <p:strVal val="visible"/>
                                      </p:to>
                                    </p:set>
                                    <p:animEffect transition="in" filter="slide(fromBottom)">
                                      <p:cBhvr>
                                        <p:cTn id="17" dur="500"/>
                                        <p:tgtEl>
                                          <p:spTgt spid="654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4339" grpId="0"/>
      <p:bldP spid="654340" grpId="0"/>
      <p:bldP spid="65434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62" name="Rectangle 2"/>
          <p:cNvSpPr>
            <a:spLocks noGrp="1" noChangeArrowheads="1"/>
          </p:cNvSpPr>
          <p:nvPr>
            <p:ph type="body" idx="1"/>
          </p:nvPr>
        </p:nvSpPr>
        <p:spPr>
          <a:xfrm>
            <a:off x="539426" y="1421279"/>
            <a:ext cx="8029429" cy="2146689"/>
          </a:xfrm>
        </p:spPr>
        <p:txBody>
          <a:bodyPr/>
          <a:lstStyle/>
          <a:p>
            <a:pPr algn="just"/>
            <a:r>
              <a:rPr lang="en-US" altLang="zh-CN" smtClean="0">
                <a:solidFill>
                  <a:srgbClr val="000000"/>
                </a:solidFill>
                <a:cs typeface="Times New Roman" panose="02020603050405020304" pitchFamily="18" charset="0"/>
              </a:rPr>
              <a:t>4</a:t>
            </a:r>
            <a:r>
              <a:rPr lang="zh-CN" altLang="en-US" smtClean="0">
                <a:solidFill>
                  <a:srgbClr val="000000"/>
                </a:solidFill>
                <a:cs typeface="Times New Roman" panose="02020603050405020304" pitchFamily="18" charset="0"/>
              </a:rPr>
              <a:t>．严重受伤，司机和乘客都被送往了医院。</a:t>
            </a:r>
          </a:p>
          <a:p>
            <a:pPr algn="just"/>
            <a:r>
              <a:rPr lang="en-US" altLang="zh-CN" smtClean="0">
                <a:solidFill>
                  <a:srgbClr val="000000"/>
                </a:solidFill>
                <a:cs typeface="Times New Roman" panose="02020603050405020304" pitchFamily="18" charset="0"/>
              </a:rPr>
              <a:t>________________</a:t>
            </a:r>
            <a:r>
              <a:rPr lang="zh-CN" altLang="en-US" smtClean="0">
                <a:solidFill>
                  <a:srgbClr val="000000"/>
                </a:solidFill>
                <a:cs typeface="Times New Roman" panose="02020603050405020304" pitchFamily="18" charset="0"/>
              </a:rPr>
              <a:t>， </a:t>
            </a:r>
            <a:r>
              <a:rPr lang="en-US" altLang="zh-CN" smtClean="0">
                <a:solidFill>
                  <a:srgbClr val="000000"/>
                </a:solidFill>
                <a:cs typeface="Times New Roman" panose="02020603050405020304" pitchFamily="18" charset="0"/>
              </a:rPr>
              <a:t>the driver and passengers were sent to hospital.</a:t>
            </a:r>
          </a:p>
          <a:p>
            <a:pPr algn="just"/>
            <a:r>
              <a:rPr lang="en-US" altLang="zh-CN" smtClean="0">
                <a:solidFill>
                  <a:srgbClr val="000000"/>
                </a:solidFill>
                <a:cs typeface="Times New Roman" panose="02020603050405020304" pitchFamily="18" charset="0"/>
              </a:rPr>
              <a:t>5</a:t>
            </a:r>
            <a:r>
              <a:rPr lang="zh-CN" altLang="en-US" smtClean="0">
                <a:solidFill>
                  <a:srgbClr val="000000"/>
                </a:solidFill>
                <a:cs typeface="Times New Roman" panose="02020603050405020304" pitchFamily="18" charset="0"/>
              </a:rPr>
              <a:t>．新华宾馆位于中心街上，提供的服务最优，价格最低。</a:t>
            </a:r>
          </a:p>
          <a:p>
            <a:pPr algn="just"/>
            <a:r>
              <a:rPr lang="en-US" altLang="zh-CN" smtClean="0">
                <a:solidFill>
                  <a:srgbClr val="000000"/>
                </a:solidFill>
                <a:cs typeface="Times New Roman" panose="02020603050405020304" pitchFamily="18" charset="0"/>
              </a:rPr>
              <a:t>____________________________</a:t>
            </a:r>
            <a:r>
              <a:rPr lang="zh-CN" altLang="en-US" smtClean="0">
                <a:solidFill>
                  <a:srgbClr val="000000"/>
                </a:solidFill>
                <a:cs typeface="Times New Roman" panose="02020603050405020304" pitchFamily="18" charset="0"/>
              </a:rPr>
              <a:t>， </a:t>
            </a:r>
            <a:r>
              <a:rPr lang="en-US" altLang="zh-CN" smtClean="0">
                <a:solidFill>
                  <a:srgbClr val="000000"/>
                </a:solidFill>
                <a:cs typeface="Times New Roman" panose="02020603050405020304" pitchFamily="18" charset="0"/>
              </a:rPr>
              <a:t>the Xin Hua Hotel provides the best service with the lowest price.</a:t>
            </a:r>
            <a:endParaRPr lang="zh-CN" altLang="en-US" smtClean="0">
              <a:solidFill>
                <a:srgbClr val="000000"/>
              </a:solidFill>
              <a:cs typeface="Times New Roman" panose="02020603050405020304" pitchFamily="18" charset="0"/>
            </a:endParaRPr>
          </a:p>
        </p:txBody>
      </p:sp>
      <p:sp>
        <p:nvSpPr>
          <p:cNvPr id="655363" name="Rectangle 3"/>
          <p:cNvSpPr>
            <a:spLocks noChangeArrowheads="1"/>
          </p:cNvSpPr>
          <p:nvPr/>
        </p:nvSpPr>
        <p:spPr bwMode="auto">
          <a:xfrm>
            <a:off x="577531" y="1868352"/>
            <a:ext cx="2065843"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r>
              <a:rPr lang="en-US" altLang="zh-CN"/>
              <a:t>Seriously injured</a:t>
            </a:r>
            <a:r>
              <a:rPr lang="zh-CN" altLang="en-US"/>
              <a:t>　</a:t>
            </a:r>
            <a:endParaRPr lang="en-US" altLang="zh-CN"/>
          </a:p>
        </p:txBody>
      </p:sp>
      <p:sp>
        <p:nvSpPr>
          <p:cNvPr id="655364" name="Rectangle 4"/>
          <p:cNvSpPr>
            <a:spLocks noChangeArrowheads="1"/>
          </p:cNvSpPr>
          <p:nvPr/>
        </p:nvSpPr>
        <p:spPr bwMode="auto">
          <a:xfrm>
            <a:off x="691844" y="2715187"/>
            <a:ext cx="2874398"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Located on the center street</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55363"/>
                                        </p:tgtEl>
                                        <p:attrNameLst>
                                          <p:attrName>style.visibility</p:attrName>
                                        </p:attrNameLst>
                                      </p:cBhvr>
                                      <p:to>
                                        <p:strVal val="visible"/>
                                      </p:to>
                                    </p:set>
                                    <p:animEffect transition="in" filter="slide(fromBottom)">
                                      <p:cBhvr>
                                        <p:cTn id="7" dur="500"/>
                                        <p:tgtEl>
                                          <p:spTgt spid="65536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55364"/>
                                        </p:tgtEl>
                                        <p:attrNameLst>
                                          <p:attrName>style.visibility</p:attrName>
                                        </p:attrNameLst>
                                      </p:cBhvr>
                                      <p:to>
                                        <p:strVal val="visible"/>
                                      </p:to>
                                    </p:set>
                                    <p:animEffect transition="in" filter="slide(fromBottom)">
                                      <p:cBhvr>
                                        <p:cTn id="12" dur="500"/>
                                        <p:tgtEl>
                                          <p:spTgt spid="65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63" grpId="0"/>
      <p:bldP spid="65536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5038" name="Picture 14" descr="写作能力提升.TIF"/>
          <p:cNvPicPr>
            <a:picLocks noChangeAspect="1" noChangeArrowheads="1"/>
          </p:cNvPicPr>
          <p:nvPr/>
        </p:nvPicPr>
        <p:blipFill>
          <a:blip r:embed="rId2" r:link="rId3" cstate="email"/>
          <a:srcRect/>
          <a:stretch>
            <a:fillRect/>
          </a:stretch>
        </p:blipFill>
        <p:spPr bwMode="auto">
          <a:xfrm>
            <a:off x="251257" y="790393"/>
            <a:ext cx="8689121" cy="48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5039" name="Picture 15" descr="写作指导.TIF"/>
          <p:cNvPicPr>
            <a:picLocks noChangeAspect="1" noChangeArrowheads="1"/>
          </p:cNvPicPr>
          <p:nvPr/>
        </p:nvPicPr>
        <p:blipFill>
          <a:blip r:embed="rId4" r:link="rId3" cstate="email"/>
          <a:srcRect/>
          <a:stretch>
            <a:fillRect/>
          </a:stretch>
        </p:blipFill>
        <p:spPr bwMode="auto">
          <a:xfrm>
            <a:off x="521562" y="1896227"/>
            <a:ext cx="5368036" cy="351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5040" name="Rectangle 16"/>
          <p:cNvSpPr>
            <a:spLocks noGrp="1" noChangeArrowheads="1"/>
          </p:cNvSpPr>
          <p:nvPr>
            <p:ph type="body" idx="1"/>
          </p:nvPr>
        </p:nvSpPr>
        <p:spPr>
          <a:xfrm>
            <a:off x="539426" y="1377236"/>
            <a:ext cx="8029429" cy="3393184"/>
          </a:xfrm>
        </p:spPr>
        <p:txBody>
          <a:bodyPr/>
          <a:lstStyle/>
          <a:p>
            <a:pPr algn="ctr"/>
            <a:r>
              <a:rPr lang="zh-CN" altLang="en-US" dirty="0" smtClean="0">
                <a:solidFill>
                  <a:srgbClr val="000000"/>
                </a:solidFill>
                <a:ea typeface="华文新魏" panose="02010800040101010101" pitchFamily="2" charset="-122"/>
                <a:cs typeface="Times New Roman" panose="02020603050405020304" pitchFamily="18" charset="0"/>
              </a:rPr>
              <a:t>议论文</a:t>
            </a:r>
          </a:p>
          <a:p>
            <a:pPr algn="ctr"/>
            <a:endParaRPr lang="zh-CN" altLang="en-US" dirty="0" smtClean="0">
              <a:solidFill>
                <a:srgbClr val="000000"/>
              </a:solidFill>
              <a:latin typeface="IPAPANNEW" charset="0"/>
              <a:ea typeface="IPAPANNEW" charset="0"/>
              <a:cs typeface="Times New Roman" panose="02020603050405020304" pitchFamily="18" charset="0"/>
            </a:endParaRPr>
          </a:p>
          <a:p>
            <a:pPr algn="just"/>
            <a:r>
              <a:rPr lang="en-US" altLang="zh-CN" dirty="0" smtClean="0">
                <a:solidFill>
                  <a:srgbClr val="000000"/>
                </a:solidFill>
                <a:latin typeface="IPAPANNEW" charset="0"/>
                <a:ea typeface="IPAPANNEW" charset="0"/>
                <a:cs typeface="Times New Roman" panose="02020603050405020304" pitchFamily="18" charset="0"/>
              </a:rPr>
              <a:t>[</a:t>
            </a:r>
            <a:r>
              <a:rPr lang="zh-CN" altLang="en-US" dirty="0" smtClean="0">
                <a:solidFill>
                  <a:srgbClr val="000000"/>
                </a:solidFill>
                <a:latin typeface="IPAPANNEW" charset="0"/>
                <a:ea typeface="黑体" panose="02010609060101010101" pitchFamily="49" charset="-122"/>
                <a:cs typeface="Times New Roman" panose="02020603050405020304" pitchFamily="18" charset="0"/>
              </a:rPr>
              <a:t>文体分析</a:t>
            </a:r>
            <a:r>
              <a:rPr lang="en-US" altLang="zh-CN" dirty="0" smtClean="0">
                <a:solidFill>
                  <a:srgbClr val="000000"/>
                </a:solidFill>
                <a:latin typeface="IPAPANNEW" charset="0"/>
                <a:ea typeface="IPAPANNEW" charset="0"/>
                <a:cs typeface="Times New Roman" panose="02020603050405020304" pitchFamily="18" charset="0"/>
              </a:rPr>
              <a:t>]</a:t>
            </a:r>
            <a:endParaRPr lang="en-US" altLang="zh-CN" dirty="0" smtClean="0">
              <a:solidFill>
                <a:srgbClr val="000000"/>
              </a:solidFill>
              <a:cs typeface="Times New Roman" panose="02020603050405020304" pitchFamily="18" charset="0"/>
            </a:endParaRPr>
          </a:p>
          <a:p>
            <a:pPr algn="just"/>
            <a:r>
              <a:rPr lang="zh-CN" altLang="en-US" dirty="0" smtClean="0">
                <a:solidFill>
                  <a:srgbClr val="000000"/>
                </a:solidFill>
                <a:ea typeface="仿宋_GB2312" pitchFamily="49" charset="-122"/>
              </a:rPr>
              <a:t>议</a:t>
            </a:r>
            <a:r>
              <a:rPr lang="zh-CN" altLang="en-US" dirty="0" smtClean="0">
                <a:solidFill>
                  <a:srgbClr val="000000"/>
                </a:solidFill>
                <a:cs typeface="Times New Roman" panose="02020603050405020304" pitchFamily="18" charset="0"/>
              </a:rPr>
              <a:t>论文是一种以议论为主要表达方式的文体，就是摆事实、讲道理，并要求通过多方面的分析，把道理说通、说透。议论文有三要素，即论点、论据和论证。论点的基本要求是：观点正确，认真概括，有实际意义，恰当地综合运用各种表达方式；论据的基本要求是：真实可靠，充分典型；论证的基本要求是：推理必须符合逻辑。</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3" name="Rectangle 3"/>
          <p:cNvSpPr>
            <a:spLocks noGrp="1" noChangeArrowheads="1"/>
          </p:cNvSpPr>
          <p:nvPr>
            <p:ph type="body" idx="1"/>
          </p:nvPr>
        </p:nvSpPr>
        <p:spPr>
          <a:xfrm>
            <a:off x="539426" y="1226062"/>
            <a:ext cx="8029429" cy="2562187"/>
          </a:xfrm>
        </p:spPr>
        <p:txBody>
          <a:bodyPr/>
          <a:lstStyle/>
          <a:p>
            <a:pPr algn="just"/>
            <a:r>
              <a:rPr lang="en-US" altLang="zh-CN" smtClean="0">
                <a:solidFill>
                  <a:srgbClr val="000000"/>
                </a:solidFill>
                <a:ea typeface="IPAPANNEW" charset="0"/>
                <a:cs typeface="Times New Roman" panose="02020603050405020304" pitchFamily="18" charset="0"/>
              </a:rPr>
              <a:t>[</a:t>
            </a:r>
            <a:r>
              <a:rPr lang="zh-CN" altLang="en-US" smtClean="0">
                <a:solidFill>
                  <a:srgbClr val="000000"/>
                </a:solidFill>
                <a:ea typeface="黑体" panose="02010609060101010101" pitchFamily="49" charset="-122"/>
                <a:cs typeface="Times New Roman" panose="02020603050405020304" pitchFamily="18" charset="0"/>
              </a:rPr>
              <a:t>常用句式</a:t>
            </a:r>
            <a:r>
              <a:rPr lang="en-US" altLang="zh-CN" smtClean="0">
                <a:solidFill>
                  <a:srgbClr val="000000"/>
                </a:solidFill>
                <a:ea typeface="IPAPANNEW" charset="0"/>
                <a:cs typeface="Times New Roman" panose="02020603050405020304" pitchFamily="18" charset="0"/>
              </a:rPr>
              <a:t>]</a:t>
            </a:r>
            <a:endParaRPr lang="en-US" altLang="zh-CN" smtClean="0">
              <a:solidFill>
                <a:srgbClr val="000000"/>
              </a:solidFill>
              <a:cs typeface="Times New Roman" panose="02020603050405020304" pitchFamily="18" charset="0"/>
            </a:endParaRPr>
          </a:p>
          <a:p>
            <a:pPr algn="just"/>
            <a:r>
              <a:rPr lang="en-US" altLang="zh-CN" smtClean="0">
                <a:solidFill>
                  <a:srgbClr val="000000"/>
                </a:solidFill>
                <a:cs typeface="Times New Roman" panose="02020603050405020304" pitchFamily="18" charset="0"/>
              </a:rPr>
              <a:t>1. ...held</a:t>
            </a:r>
            <a:r>
              <a:rPr lang="en-US" altLang="zh-CN" smtClean="0">
                <a:solidFill>
                  <a:srgbClr val="000000"/>
                </a:solidFill>
              </a:rPr>
              <a:t>/participated in a heated/</a:t>
            </a:r>
            <a:r>
              <a:rPr lang="en-US" altLang="zh-CN" smtClean="0">
                <a:solidFill>
                  <a:srgbClr val="000000"/>
                </a:solidFill>
                <a:cs typeface="Times New Roman" panose="02020603050405020304" pitchFamily="18" charset="0"/>
              </a:rPr>
              <a:t>lively discussion about/on...</a:t>
            </a:r>
          </a:p>
          <a:p>
            <a:pPr algn="just"/>
            <a:r>
              <a:rPr lang="en-US" altLang="zh-CN" smtClean="0">
                <a:solidFill>
                  <a:srgbClr val="000000"/>
                </a:solidFill>
                <a:cs typeface="Times New Roman" panose="02020603050405020304" pitchFamily="18" charset="0"/>
              </a:rPr>
              <a:t>2</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When it comes to..., different people hold different views.</a:t>
            </a:r>
          </a:p>
          <a:p>
            <a:pPr algn="just"/>
            <a:r>
              <a:rPr lang="en-US" altLang="zh-CN" smtClean="0">
                <a:solidFill>
                  <a:srgbClr val="000000"/>
                </a:solidFill>
                <a:cs typeface="Times New Roman" panose="02020603050405020304" pitchFamily="18" charset="0"/>
              </a:rPr>
              <a:t>3</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But every coin has two sides. The negative aspects are also apparent.</a:t>
            </a:r>
          </a:p>
          <a:p>
            <a:pPr algn="just"/>
            <a:r>
              <a:rPr lang="en-US" altLang="zh-CN" smtClean="0">
                <a:solidFill>
                  <a:srgbClr val="000000"/>
                </a:solidFill>
                <a:cs typeface="Times New Roman" panose="02020603050405020304" pitchFamily="18" charset="0"/>
              </a:rPr>
              <a:t>4</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From my point of view, I prefer...because...</a:t>
            </a:r>
          </a:p>
          <a:p>
            <a:pPr algn="just"/>
            <a:r>
              <a:rPr lang="en-US" altLang="zh-CN" smtClean="0">
                <a:solidFill>
                  <a:srgbClr val="000000"/>
                </a:solidFill>
                <a:cs typeface="Times New Roman" panose="02020603050405020304" pitchFamily="18" charset="0"/>
              </a:rPr>
              <a:t>5</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As long as we..., its advantages outweigh its disadvantages.</a:t>
            </a:r>
            <a:r>
              <a:rPr lang="en-US" altLang="zh-CN" smtClean="0"/>
              <a:t> </a:t>
            </a:r>
            <a:endParaRPr lang="zh-CN" altLang="en-US"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9827" name="Picture 3" descr="典题示例.TIF"/>
          <p:cNvPicPr>
            <a:picLocks noChangeAspect="1" noChangeArrowheads="1"/>
          </p:cNvPicPr>
          <p:nvPr/>
        </p:nvPicPr>
        <p:blipFill>
          <a:blip r:embed="rId2" r:link="rId3" cstate="email"/>
          <a:srcRect/>
          <a:stretch>
            <a:fillRect/>
          </a:stretch>
        </p:blipFill>
        <p:spPr bwMode="auto">
          <a:xfrm>
            <a:off x="521562" y="842768"/>
            <a:ext cx="5368036" cy="351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9828" name="Rectangle 4"/>
          <p:cNvSpPr>
            <a:spLocks noGrp="1" noChangeArrowheads="1"/>
          </p:cNvSpPr>
          <p:nvPr>
            <p:ph type="body" idx="1"/>
          </p:nvPr>
        </p:nvSpPr>
        <p:spPr>
          <a:xfrm>
            <a:off x="539426" y="1184400"/>
            <a:ext cx="8029429" cy="1731191"/>
          </a:xfrm>
        </p:spPr>
        <p:txBody>
          <a:bodyPr/>
          <a:lstStyle/>
          <a:p>
            <a:pPr algn="just"/>
            <a:r>
              <a:rPr lang="en-US" altLang="zh-CN" smtClean="0">
                <a:solidFill>
                  <a:srgbClr val="000000"/>
                </a:solidFill>
                <a:latin typeface="IPAPANNEW" charset="0"/>
                <a:ea typeface="IPAPANNEW" charset="0"/>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写作要求</a:t>
            </a:r>
            <a:r>
              <a:rPr lang="en-US" altLang="zh-CN" smtClean="0">
                <a:solidFill>
                  <a:srgbClr val="000000"/>
                </a:solidFill>
                <a:latin typeface="IPAPANNEW" charset="0"/>
                <a:ea typeface="IPAPANNEW" charset="0"/>
                <a:cs typeface="Times New Roman" panose="02020603050405020304" pitchFamily="18" charset="0"/>
              </a:rPr>
              <a:t>]</a:t>
            </a:r>
            <a:endParaRPr lang="en-US" altLang="zh-CN" smtClean="0">
              <a:solidFill>
                <a:srgbClr val="000000"/>
              </a:solidFill>
              <a:cs typeface="Times New Roman" panose="02020603050405020304" pitchFamily="18" charset="0"/>
            </a:endParaRPr>
          </a:p>
          <a:p>
            <a:pPr algn="just"/>
            <a:r>
              <a:rPr lang="zh-CN" altLang="en-US" smtClean="0">
                <a:solidFill>
                  <a:srgbClr val="000000"/>
                </a:solidFill>
                <a:ea typeface="仿宋_GB2312" pitchFamily="49" charset="-122"/>
              </a:rPr>
              <a:t>最</a:t>
            </a:r>
            <a:r>
              <a:rPr lang="zh-CN" altLang="en-US" smtClean="0">
                <a:solidFill>
                  <a:srgbClr val="000000"/>
                </a:solidFill>
                <a:cs typeface="Times New Roman" panose="02020603050405020304" pitchFamily="18" charset="0"/>
              </a:rPr>
              <a:t>近你班同学就合作学习</a:t>
            </a:r>
            <a:r>
              <a:rPr lang="en-US" altLang="zh-CN" smtClean="0">
                <a:solidFill>
                  <a:srgbClr val="000000"/>
                </a:solidFill>
                <a:cs typeface="Times New Roman" panose="02020603050405020304" pitchFamily="18" charset="0"/>
              </a:rPr>
              <a:t>(cooperative learning)</a:t>
            </a:r>
            <a:r>
              <a:rPr lang="zh-CN" altLang="en-US" smtClean="0">
                <a:solidFill>
                  <a:srgbClr val="000000"/>
                </a:solidFill>
                <a:cs typeface="Times New Roman" panose="02020603050405020304" pitchFamily="18" charset="0"/>
              </a:rPr>
              <a:t>的利弊展开讨论。请你根据提示内容用英语写一篇短文，介绍此次讨论情况，并谈谈你的看法，然后发表到你校的英语论坛上。</a:t>
            </a:r>
          </a:p>
        </p:txBody>
      </p:sp>
      <p:graphicFrame>
        <p:nvGraphicFramePr>
          <p:cNvPr id="589855" name="Group 31"/>
          <p:cNvGraphicFramePr>
            <a:graphicFrameLocks noGrp="1"/>
          </p:cNvGraphicFramePr>
          <p:nvPr/>
        </p:nvGraphicFramePr>
        <p:xfrm>
          <a:off x="790678" y="3003252"/>
          <a:ext cx="7507869" cy="1618368"/>
        </p:xfrm>
        <a:graphic>
          <a:graphicData uri="http://schemas.openxmlformats.org/drawingml/2006/table">
            <a:tbl>
              <a:tblPr/>
              <a:tblGrid>
                <a:gridCol w="2142214">
                  <a:extLst>
                    <a:ext uri="{9D8B030D-6E8A-4147-A177-3AD203B41FA5}">
                      <a16:colId xmlns:a16="http://schemas.microsoft.com/office/drawing/2014/main" val="20000"/>
                    </a:ext>
                  </a:extLst>
                </a:gridCol>
                <a:gridCol w="5365655">
                  <a:extLst>
                    <a:ext uri="{9D8B030D-6E8A-4147-A177-3AD203B41FA5}">
                      <a16:colId xmlns:a16="http://schemas.microsoft.com/office/drawing/2014/main" val="20001"/>
                    </a:ext>
                  </a:extLst>
                </a:gridCol>
              </a:tblGrid>
              <a:tr h="809184">
                <a:tc>
                  <a:txBody>
                    <a:bodyPr/>
                    <a:lstStyle/>
                    <a:p>
                      <a:pPr marL="0" marR="0" lvl="0" indent="0" algn="ctr" defTabSz="914400" rtl="0" eaLnBrk="1" fontAlgn="base" latinLnBrk="0" hangingPunct="1">
                        <a:lnSpc>
                          <a:spcPct val="135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利</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5000"/>
                        </a:lnSpc>
                        <a:spcBef>
                          <a:spcPct val="0"/>
                        </a:spcBef>
                        <a:spcAft>
                          <a:spcPct val="0"/>
                        </a:spcAft>
                        <a:buClrTx/>
                        <a:buSzTx/>
                        <a:buFont typeface="Arial" panose="020B0604020202020204" pitchFamily="34" charset="0"/>
                        <a:buNone/>
                        <a:tabLst>
                          <a:tab pos="2628900" algn="l"/>
                        </a:tabLst>
                      </a:pP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节省时间、提高效率；</a:t>
                      </a:r>
                    </a:p>
                    <a:p>
                      <a:pPr marL="0" marR="0" lvl="0" indent="0" algn="l" defTabSz="914400" rtl="0" eaLnBrk="0" fontAlgn="base" latinLnBrk="0" hangingPunct="0">
                        <a:lnSpc>
                          <a:spcPct val="135000"/>
                        </a:lnSpc>
                        <a:spcBef>
                          <a:spcPct val="0"/>
                        </a:spcBef>
                        <a:spcAft>
                          <a:spcPct val="0"/>
                        </a:spcAft>
                        <a:buClrTx/>
                        <a:buSzTx/>
                        <a:buFontTx/>
                        <a:buNone/>
                        <a:tabLst>
                          <a:tab pos="2628900" algn="l"/>
                        </a:tabLst>
                      </a:pP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一起解决难题、相互学习。</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09184">
                <a:tc>
                  <a:txBody>
                    <a:bodyPr/>
                    <a:lstStyle/>
                    <a:p>
                      <a:pPr marL="0" marR="0" lvl="0" indent="0" algn="ctr" defTabSz="914400" rtl="0" eaLnBrk="1" fontAlgn="base" latinLnBrk="0" hangingPunct="1">
                        <a:lnSpc>
                          <a:spcPct val="135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弊</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35000"/>
                        </a:lnSpc>
                        <a:spcBef>
                          <a:spcPct val="0"/>
                        </a:spcBef>
                        <a:spcAft>
                          <a:spcPct val="0"/>
                        </a:spcAft>
                        <a:buClrTx/>
                        <a:buSzTx/>
                        <a:buFont typeface="Arial" panose="020B0604020202020204" pitchFamily="34" charset="0"/>
                        <a:buNone/>
                        <a:tabLst>
                          <a:tab pos="2628900" algn="l"/>
                        </a:tabLst>
                      </a:pP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容易养成依赖性；</a:t>
                      </a:r>
                    </a:p>
                    <a:p>
                      <a:pPr marL="0" marR="0" lvl="0" indent="0" algn="l" defTabSz="914400" rtl="0" eaLnBrk="0" fontAlgn="base" latinLnBrk="0" hangingPunct="0">
                        <a:lnSpc>
                          <a:spcPct val="135000"/>
                        </a:lnSpc>
                        <a:spcBef>
                          <a:spcPct val="0"/>
                        </a:spcBef>
                        <a:spcAft>
                          <a:spcPct val="0"/>
                        </a:spcAft>
                        <a:buClrTx/>
                        <a:buSzTx/>
                        <a:buFontTx/>
                        <a:buNone/>
                        <a:tabLst>
                          <a:tab pos="2628900" algn="l"/>
                        </a:tabLst>
                      </a:pP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老师难以了解每个学生的情况。</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698" name="Rectangle 2"/>
          <p:cNvSpPr>
            <a:spLocks noGrp="1" noChangeArrowheads="1"/>
          </p:cNvSpPr>
          <p:nvPr>
            <p:ph type="body" idx="1"/>
          </p:nvPr>
        </p:nvSpPr>
        <p:spPr>
          <a:xfrm>
            <a:off x="539426" y="1599831"/>
            <a:ext cx="8029429" cy="1731191"/>
          </a:xfrm>
        </p:spPr>
        <p:txBody>
          <a:bodyPr/>
          <a:lstStyle/>
          <a:p>
            <a:pPr algn="just"/>
            <a:r>
              <a:rPr lang="zh-CN" altLang="en-US" smtClean="0">
                <a:solidFill>
                  <a:srgbClr val="000000"/>
                </a:solidFill>
                <a:cs typeface="Times New Roman" panose="02020603050405020304" pitchFamily="18" charset="0"/>
              </a:rPr>
              <a:t>注意：</a:t>
            </a:r>
            <a:r>
              <a:rPr lang="en-US" altLang="zh-CN" smtClean="0">
                <a:solidFill>
                  <a:srgbClr val="000000"/>
                </a:solidFill>
                <a:cs typeface="Times New Roman" panose="02020603050405020304" pitchFamily="18" charset="0"/>
              </a:rPr>
              <a:t>1.</a:t>
            </a:r>
            <a:r>
              <a:rPr lang="zh-CN" altLang="en-US" smtClean="0">
                <a:solidFill>
                  <a:srgbClr val="000000"/>
                </a:solidFill>
                <a:cs typeface="Times New Roman" panose="02020603050405020304" pitchFamily="18" charset="0"/>
              </a:rPr>
              <a:t>词数</a:t>
            </a:r>
            <a:r>
              <a:rPr lang="en-US" altLang="zh-CN" smtClean="0">
                <a:solidFill>
                  <a:srgbClr val="000000"/>
                </a:solidFill>
                <a:cs typeface="Times New Roman" panose="02020603050405020304" pitchFamily="18" charset="0"/>
              </a:rPr>
              <a:t>80</a:t>
            </a:r>
            <a:r>
              <a:rPr lang="zh-CN" altLang="en-US" smtClean="0">
                <a:solidFill>
                  <a:srgbClr val="000000"/>
                </a:solidFill>
                <a:cs typeface="Times New Roman" panose="02020603050405020304" pitchFamily="18" charset="0"/>
              </a:rPr>
              <a:t>左右；</a:t>
            </a:r>
          </a:p>
          <a:p>
            <a:pPr algn="just"/>
            <a:r>
              <a:rPr lang="en-US" altLang="zh-CN" smtClean="0">
                <a:solidFill>
                  <a:srgbClr val="000000"/>
                </a:solidFill>
                <a:cs typeface="Times New Roman" panose="02020603050405020304" pitchFamily="18" charset="0"/>
              </a:rPr>
              <a:t>2</a:t>
            </a:r>
            <a:r>
              <a:rPr lang="zh-CN" altLang="en-US" smtClean="0">
                <a:solidFill>
                  <a:srgbClr val="000000"/>
                </a:solidFill>
                <a:cs typeface="Times New Roman" panose="02020603050405020304" pitchFamily="18" charset="0"/>
              </a:rPr>
              <a:t>．可适当增加细节，以使行文连贯。</a:t>
            </a:r>
            <a:endParaRPr lang="zh-CN" altLang="en-US" u="sng" smtClean="0">
              <a:solidFill>
                <a:srgbClr val="000000"/>
              </a:solidFill>
              <a:cs typeface="Times New Roman" panose="02020603050405020304" pitchFamily="18" charset="0"/>
            </a:endParaRPr>
          </a:p>
          <a:p>
            <a:pPr algn="just"/>
            <a:r>
              <a:rPr lang="zh-CN" altLang="en-US" u="sng" smtClean="0">
                <a:solidFill>
                  <a:srgbClr val="000000"/>
                </a:solidFill>
                <a:cs typeface="Times New Roman" panose="02020603050405020304" pitchFamily="18" charset="0"/>
              </a:rPr>
              <a:t>                                                                        </a:t>
            </a:r>
          </a:p>
          <a:p>
            <a:pPr algn="just"/>
            <a:r>
              <a:rPr lang="zh-CN" altLang="en-US" smtClean="0"/>
              <a:t> </a:t>
            </a:r>
          </a:p>
        </p:txBody>
      </p:sp>
      <p:sp>
        <p:nvSpPr>
          <p:cNvPr id="669699" name="Line 3"/>
          <p:cNvSpPr>
            <a:spLocks noChangeShapeType="1"/>
          </p:cNvSpPr>
          <p:nvPr/>
        </p:nvSpPr>
        <p:spPr bwMode="auto">
          <a:xfrm>
            <a:off x="521564" y="2841364"/>
            <a:ext cx="8047291"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527" tIns="34264" rIns="68527" bIns="34264">
            <a:spAutoFit/>
          </a:bodyPr>
          <a:lstStyle/>
          <a:p>
            <a:endParaRPr lang="zh-CN" altLang="en-US"/>
          </a:p>
        </p:txBody>
      </p:sp>
      <p:sp>
        <p:nvSpPr>
          <p:cNvPr id="669700" name="Line 4"/>
          <p:cNvSpPr>
            <a:spLocks noChangeShapeType="1"/>
          </p:cNvSpPr>
          <p:nvPr/>
        </p:nvSpPr>
        <p:spPr bwMode="auto">
          <a:xfrm>
            <a:off x="521564" y="3435348"/>
            <a:ext cx="8047291"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527" tIns="34264" rIns="68527" bIns="34264">
            <a:spAutoFit/>
          </a:bodyPr>
          <a:lstStyle/>
          <a:p>
            <a:endParaRPr lang="zh-CN" alt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 name="矩形 164890">
            <a:hlinkClick r:id="rId2" action="ppaction://hlinksldjump"/>
          </p:cNvPr>
          <p:cNvSpPr>
            <a:spLocks noChangeArrowheads="1"/>
          </p:cNvSpPr>
          <p:nvPr/>
        </p:nvSpPr>
        <p:spPr bwMode="auto">
          <a:xfrm>
            <a:off x="2261292" y="954661"/>
            <a:ext cx="4159394" cy="864194"/>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lstStyle/>
          <a:p>
            <a:endParaRPr lang="zh-CN" altLang="en-US" sz="1400">
              <a:solidFill>
                <a:schemeClr val="tx1"/>
              </a:solidFill>
              <a:latin typeface="Arial" panose="020B0604020202020204" pitchFamily="34" charset="0"/>
            </a:endParaRPr>
          </a:p>
        </p:txBody>
      </p:sp>
      <p:sp>
        <p:nvSpPr>
          <p:cNvPr id="164878" name="圆角矩形 164877">
            <a:hlinkClick r:id="rId3" action="ppaction://hlinksldjump"/>
          </p:cNvPr>
          <p:cNvSpPr>
            <a:spLocks noChangeArrowheads="1"/>
          </p:cNvSpPr>
          <p:nvPr/>
        </p:nvSpPr>
        <p:spPr bwMode="auto">
          <a:xfrm>
            <a:off x="2220805" y="982039"/>
            <a:ext cx="4146296" cy="772536"/>
          </a:xfrm>
          <a:prstGeom prst="roundRect">
            <a:avLst>
              <a:gd name="adj" fmla="val 10889"/>
            </a:avLst>
          </a:prstGeom>
          <a:gradFill rotWithShape="1">
            <a:gsLst>
              <a:gs pos="0">
                <a:srgbClr val="EEEEEE"/>
              </a:gs>
              <a:gs pos="100000">
                <a:srgbClr val="DDDDDD"/>
              </a:gs>
            </a:gsLst>
            <a:lin ang="2700000" scaled="1"/>
          </a:gradFill>
          <a:ln w="38100">
            <a:solidFill>
              <a:srgbClr val="FFFFFF"/>
            </a:solidFill>
            <a:round/>
          </a:ln>
          <a:effectLst>
            <a:outerShdw dist="135001" dir="2928847" algn="ctr" rotWithShape="0">
              <a:srgbClr val="000000">
                <a:alpha val="50000"/>
              </a:srgbClr>
            </a:outerShdw>
          </a:effectLst>
        </p:spPr>
        <p:txBody>
          <a:bodyPr lIns="68571" tIns="34285" rIns="68571" bIns="34285"/>
          <a:lstStyle/>
          <a:p>
            <a:endParaRPr lang="zh-CN" altLang="en-US" sz="1400" b="0">
              <a:solidFill>
                <a:schemeClr val="tx1"/>
              </a:solidFill>
              <a:latin typeface="Arial" panose="020B0604020202020204" pitchFamily="34" charset="0"/>
            </a:endParaRPr>
          </a:p>
        </p:txBody>
      </p:sp>
      <p:grpSp>
        <p:nvGrpSpPr>
          <p:cNvPr id="164879" name="组合 164878"/>
          <p:cNvGrpSpPr/>
          <p:nvPr/>
        </p:nvGrpSpPr>
        <p:grpSpPr bwMode="auto">
          <a:xfrm>
            <a:off x="2180319" y="958231"/>
            <a:ext cx="928808" cy="809438"/>
            <a:chOff x="1066" y="1298"/>
            <a:chExt cx="862" cy="862"/>
          </a:xfrm>
        </p:grpSpPr>
        <p:sp>
          <p:nvSpPr>
            <p:cNvPr id="7222" name="圆角矩形 164879"/>
            <p:cNvSpPr>
              <a:spLocks noChangeArrowheads="1"/>
            </p:cNvSpPr>
            <p:nvPr/>
          </p:nvSpPr>
          <p:spPr bwMode="auto">
            <a:xfrm>
              <a:off x="1177" y="1394"/>
              <a:ext cx="675" cy="673"/>
            </a:xfrm>
            <a:prstGeom prst="roundRect">
              <a:avLst>
                <a:gd name="adj" fmla="val 11921"/>
              </a:avLst>
            </a:prstGeom>
            <a:gradFill rotWithShape="1">
              <a:gsLst>
                <a:gs pos="0">
                  <a:srgbClr val="0066CC"/>
                </a:gs>
                <a:gs pos="100000">
                  <a:srgbClr val="00478E"/>
                </a:gs>
              </a:gsLst>
              <a:lin ang="5400000" scaled="1"/>
            </a:gradFill>
            <a:ln w="38100">
              <a:solidFill>
                <a:srgbClr val="FFFFFF"/>
              </a:solidFill>
              <a:round/>
            </a:ln>
          </p:spPr>
          <p:txBody>
            <a:bodyPr/>
            <a:lstStyle/>
            <a:p>
              <a:endParaRPr lang="zh-CN" altLang="en-US" sz="1400" b="0">
                <a:solidFill>
                  <a:schemeClr val="tx1"/>
                </a:solidFill>
                <a:latin typeface="Arial" panose="020B0604020202020204" pitchFamily="34" charset="0"/>
              </a:endParaRPr>
            </a:p>
          </p:txBody>
        </p:sp>
        <p:sp>
          <p:nvSpPr>
            <p:cNvPr id="7223" name="任意多边形 164880"/>
            <p:cNvSpPr>
              <a:spLocks noChangeArrowheads="1"/>
            </p:cNvSpPr>
            <p:nvPr/>
          </p:nvSpPr>
          <p:spPr bwMode="auto">
            <a:xfrm>
              <a:off x="1219" y="1437"/>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74ACE3"/>
                </a:gs>
                <a:gs pos="50000">
                  <a:srgbClr val="0066CC">
                    <a:alpha val="0"/>
                  </a:srgbClr>
                </a:gs>
                <a:gs pos="100000">
                  <a:srgbClr val="74ACE3"/>
                </a:gs>
              </a:gsLst>
              <a:lin ang="2700000" scaled="1"/>
            </a:gradFill>
            <a:ln>
              <a:noFill/>
            </a:ln>
            <a:extLst>
              <a:ext uri="{91240B29-F687-4F45-9708-019B960494DF}">
                <a14:hiddenLine xmlns:a14="http://schemas.microsoft.com/office/drawing/2010/main" w="0">
                  <a:solidFill>
                    <a:srgbClr val="000000"/>
                  </a:solidFill>
                  <a:round/>
                </a14:hiddenLine>
              </a:ext>
            </a:extLst>
          </p:spPr>
          <p:txBody>
            <a:bodyPr/>
            <a:lstStyle/>
            <a:p>
              <a:endParaRPr lang="zh-CN" altLang="en-US" sz="1400" b="0" i="1">
                <a:solidFill>
                  <a:schemeClr val="tx1"/>
                </a:solidFill>
                <a:latin typeface="Arial" panose="020B0604020202020204" pitchFamily="34" charset="0"/>
              </a:endParaRPr>
            </a:p>
          </p:txBody>
        </p:sp>
        <p:pic>
          <p:nvPicPr>
            <p:cNvPr id="7224" name="图片 164881"/>
            <p:cNvPicPr>
              <a:picLocks noChangeAspect="1" noChangeArrowheads="1"/>
            </p:cNvPicPr>
            <p:nvPr/>
          </p:nvPicPr>
          <p:blipFill>
            <a:blip r:embed="rId4" cstate="email"/>
            <a:srcRect/>
            <a:stretch>
              <a:fillRect/>
            </a:stretch>
          </p:blipFill>
          <p:spPr bwMode="auto">
            <a:xfrm flipH="1">
              <a:off x="1066" y="1298"/>
              <a:ext cx="862" cy="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4883" name="文本框 164882">
            <a:hlinkClick r:id="rId5" action="ppaction://hlinksldjump"/>
          </p:cNvPr>
          <p:cNvSpPr txBox="1">
            <a:spLocks noChangeArrowheads="1"/>
          </p:cNvSpPr>
          <p:nvPr/>
        </p:nvSpPr>
        <p:spPr bwMode="auto">
          <a:xfrm>
            <a:off x="3151996" y="1186779"/>
            <a:ext cx="3097218" cy="392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spAutoFit/>
          </a:bodyPr>
          <a:lstStyle/>
          <a:p>
            <a:pPr algn="ctr"/>
            <a:r>
              <a:rPr lang="zh-CN" altLang="en-US" sz="2100" dirty="0">
                <a:solidFill>
                  <a:srgbClr val="000000"/>
                </a:solidFill>
                <a:latin typeface="Arial" panose="020B0604020202020204" pitchFamily="34" charset="0"/>
                <a:ea typeface="黑体" panose="02010609060101010101" pitchFamily="49" charset="-122"/>
              </a:rPr>
              <a:t>语法 专项突破</a:t>
            </a:r>
          </a:p>
        </p:txBody>
      </p:sp>
      <p:sp>
        <p:nvSpPr>
          <p:cNvPr id="7226" name="矩形 164890">
            <a:hlinkClick r:id="rId2" action="ppaction://hlinksldjump"/>
          </p:cNvPr>
          <p:cNvSpPr>
            <a:spLocks noChangeArrowheads="1"/>
          </p:cNvSpPr>
          <p:nvPr/>
        </p:nvSpPr>
        <p:spPr bwMode="auto">
          <a:xfrm>
            <a:off x="2282726" y="1872421"/>
            <a:ext cx="4159394" cy="864194"/>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lstStyle/>
          <a:p>
            <a:endParaRPr lang="zh-CN" altLang="en-US" sz="1400">
              <a:solidFill>
                <a:schemeClr val="tx1"/>
              </a:solidFill>
              <a:latin typeface="Arial" panose="020B0604020202020204" pitchFamily="34" charset="0"/>
            </a:endParaRPr>
          </a:p>
        </p:txBody>
      </p:sp>
      <p:sp>
        <p:nvSpPr>
          <p:cNvPr id="2" name="圆角矩形 164877">
            <a:hlinkClick r:id="rId6" action="ppaction://hlinksldjump"/>
          </p:cNvPr>
          <p:cNvSpPr>
            <a:spLocks noChangeArrowheads="1"/>
          </p:cNvSpPr>
          <p:nvPr/>
        </p:nvSpPr>
        <p:spPr bwMode="auto">
          <a:xfrm>
            <a:off x="2242239" y="1899799"/>
            <a:ext cx="4146296" cy="772537"/>
          </a:xfrm>
          <a:prstGeom prst="roundRect">
            <a:avLst>
              <a:gd name="adj" fmla="val 10889"/>
            </a:avLst>
          </a:prstGeom>
          <a:gradFill rotWithShape="1">
            <a:gsLst>
              <a:gs pos="0">
                <a:srgbClr val="EEEEEE"/>
              </a:gs>
              <a:gs pos="100000">
                <a:srgbClr val="DDDDDD"/>
              </a:gs>
            </a:gsLst>
            <a:lin ang="2700000" scaled="1"/>
          </a:gradFill>
          <a:ln w="38100">
            <a:solidFill>
              <a:srgbClr val="FFFFFF"/>
            </a:solidFill>
            <a:round/>
          </a:ln>
          <a:effectLst>
            <a:outerShdw dist="135001" dir="2928847" algn="ctr" rotWithShape="0">
              <a:srgbClr val="000000">
                <a:alpha val="50000"/>
              </a:srgbClr>
            </a:outerShdw>
          </a:effectLst>
        </p:spPr>
        <p:txBody>
          <a:bodyPr lIns="68571" tIns="34285" rIns="68571" bIns="34285"/>
          <a:lstStyle/>
          <a:p>
            <a:endParaRPr lang="zh-CN" altLang="en-US" sz="1400" b="0">
              <a:solidFill>
                <a:schemeClr val="tx1"/>
              </a:solidFill>
              <a:latin typeface="Arial" panose="020B0604020202020204" pitchFamily="34" charset="0"/>
            </a:endParaRPr>
          </a:p>
        </p:txBody>
      </p:sp>
      <p:grpSp>
        <p:nvGrpSpPr>
          <p:cNvPr id="3" name="组合 164878"/>
          <p:cNvGrpSpPr/>
          <p:nvPr/>
        </p:nvGrpSpPr>
        <p:grpSpPr bwMode="auto">
          <a:xfrm>
            <a:off x="2229140" y="1875991"/>
            <a:ext cx="928808" cy="809438"/>
            <a:chOff x="1066" y="1298"/>
            <a:chExt cx="862" cy="862"/>
          </a:xfrm>
        </p:grpSpPr>
        <p:sp>
          <p:nvSpPr>
            <p:cNvPr id="7229" name="圆角矩形 164879"/>
            <p:cNvSpPr>
              <a:spLocks noChangeArrowheads="1"/>
            </p:cNvSpPr>
            <p:nvPr/>
          </p:nvSpPr>
          <p:spPr bwMode="auto">
            <a:xfrm>
              <a:off x="1177" y="1394"/>
              <a:ext cx="675" cy="673"/>
            </a:xfrm>
            <a:prstGeom prst="roundRect">
              <a:avLst>
                <a:gd name="adj" fmla="val 11921"/>
              </a:avLst>
            </a:prstGeom>
            <a:gradFill rotWithShape="1">
              <a:gsLst>
                <a:gs pos="0">
                  <a:srgbClr val="0066CC"/>
                </a:gs>
                <a:gs pos="100000">
                  <a:srgbClr val="00478E"/>
                </a:gs>
              </a:gsLst>
              <a:lin ang="5400000" scaled="1"/>
            </a:gradFill>
            <a:ln w="38100">
              <a:solidFill>
                <a:srgbClr val="FFFFFF"/>
              </a:solidFill>
              <a:round/>
            </a:ln>
          </p:spPr>
          <p:txBody>
            <a:bodyPr/>
            <a:lstStyle/>
            <a:p>
              <a:endParaRPr lang="zh-CN" altLang="en-US" sz="1400" b="0">
                <a:solidFill>
                  <a:schemeClr val="tx1"/>
                </a:solidFill>
                <a:latin typeface="Arial" panose="020B0604020202020204" pitchFamily="34" charset="0"/>
              </a:endParaRPr>
            </a:p>
          </p:txBody>
        </p:sp>
        <p:sp>
          <p:nvSpPr>
            <p:cNvPr id="7230" name="任意多边形 164880"/>
            <p:cNvSpPr>
              <a:spLocks noChangeArrowheads="1"/>
            </p:cNvSpPr>
            <p:nvPr/>
          </p:nvSpPr>
          <p:spPr bwMode="auto">
            <a:xfrm>
              <a:off x="1219" y="1437"/>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74ACE3"/>
                </a:gs>
                <a:gs pos="50000">
                  <a:srgbClr val="0066CC">
                    <a:alpha val="0"/>
                  </a:srgbClr>
                </a:gs>
                <a:gs pos="100000">
                  <a:srgbClr val="74ACE3"/>
                </a:gs>
              </a:gsLst>
              <a:lin ang="2700000" scaled="1"/>
            </a:gradFill>
            <a:ln>
              <a:noFill/>
            </a:ln>
            <a:extLst>
              <a:ext uri="{91240B29-F687-4F45-9708-019B960494DF}">
                <a14:hiddenLine xmlns:a14="http://schemas.microsoft.com/office/drawing/2010/main" w="0">
                  <a:solidFill>
                    <a:srgbClr val="000000"/>
                  </a:solidFill>
                  <a:round/>
                </a14:hiddenLine>
              </a:ext>
            </a:extLst>
          </p:spPr>
          <p:txBody>
            <a:bodyPr/>
            <a:lstStyle/>
            <a:p>
              <a:endParaRPr lang="zh-CN" altLang="en-US" sz="1400" b="0" i="1">
                <a:solidFill>
                  <a:schemeClr val="tx1"/>
                </a:solidFill>
                <a:latin typeface="Arial" panose="020B0604020202020204" pitchFamily="34" charset="0"/>
              </a:endParaRPr>
            </a:p>
          </p:txBody>
        </p:sp>
        <p:pic>
          <p:nvPicPr>
            <p:cNvPr id="7231" name="图片 164881"/>
            <p:cNvPicPr>
              <a:picLocks noChangeAspect="1" noChangeArrowheads="1"/>
            </p:cNvPicPr>
            <p:nvPr/>
          </p:nvPicPr>
          <p:blipFill>
            <a:blip r:embed="rId4" cstate="email"/>
            <a:srcRect/>
            <a:stretch>
              <a:fillRect/>
            </a:stretch>
          </p:blipFill>
          <p:spPr bwMode="auto">
            <a:xfrm flipH="1">
              <a:off x="1066" y="1298"/>
              <a:ext cx="862" cy="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文本框 164882">
            <a:hlinkClick r:id="rId7" action="ppaction://hlinksldjump"/>
          </p:cNvPr>
          <p:cNvSpPr txBox="1">
            <a:spLocks noChangeArrowheads="1"/>
          </p:cNvSpPr>
          <p:nvPr/>
        </p:nvSpPr>
        <p:spPr bwMode="auto">
          <a:xfrm>
            <a:off x="3173430" y="2104539"/>
            <a:ext cx="3097218" cy="392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spAutoFit/>
          </a:bodyPr>
          <a:lstStyle/>
          <a:p>
            <a:pPr algn="ctr"/>
            <a:r>
              <a:rPr lang="zh-CN" altLang="en-US" sz="2100" dirty="0">
                <a:solidFill>
                  <a:srgbClr val="000000"/>
                </a:solidFill>
                <a:latin typeface="Arial" panose="020B0604020202020204" pitchFamily="34" charset="0"/>
                <a:ea typeface="黑体" panose="02010609060101010101" pitchFamily="49" charset="-122"/>
              </a:rPr>
              <a:t>写作 能力提升</a:t>
            </a:r>
          </a:p>
        </p:txBody>
      </p:sp>
      <p:sp>
        <p:nvSpPr>
          <p:cNvPr id="7261" name="矩形 164890">
            <a:hlinkClick r:id="rId2" action="ppaction://hlinksldjump"/>
          </p:cNvPr>
          <p:cNvSpPr>
            <a:spLocks noChangeArrowheads="1"/>
          </p:cNvSpPr>
          <p:nvPr/>
        </p:nvSpPr>
        <p:spPr bwMode="auto">
          <a:xfrm>
            <a:off x="2339884" y="2842555"/>
            <a:ext cx="4159394" cy="864194"/>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lstStyle/>
          <a:p>
            <a:endParaRPr lang="zh-CN" altLang="en-US" sz="1400">
              <a:solidFill>
                <a:schemeClr val="tx1"/>
              </a:solidFill>
              <a:latin typeface="Arial" panose="020B0604020202020204" pitchFamily="34" charset="0"/>
            </a:endParaRPr>
          </a:p>
        </p:txBody>
      </p:sp>
      <p:sp>
        <p:nvSpPr>
          <p:cNvPr id="5" name="圆角矩形 164877">
            <a:hlinkClick r:id="rId8" action="ppaction://hlinksldjump"/>
          </p:cNvPr>
          <p:cNvSpPr>
            <a:spLocks noChangeArrowheads="1"/>
          </p:cNvSpPr>
          <p:nvPr/>
        </p:nvSpPr>
        <p:spPr bwMode="auto">
          <a:xfrm>
            <a:off x="2299397" y="2815177"/>
            <a:ext cx="4146296" cy="772536"/>
          </a:xfrm>
          <a:prstGeom prst="roundRect">
            <a:avLst>
              <a:gd name="adj" fmla="val 10889"/>
            </a:avLst>
          </a:prstGeom>
          <a:gradFill rotWithShape="1">
            <a:gsLst>
              <a:gs pos="0">
                <a:srgbClr val="EEEEEE"/>
              </a:gs>
              <a:gs pos="100000">
                <a:srgbClr val="DDDDDD"/>
              </a:gs>
            </a:gsLst>
            <a:lin ang="2700000" scaled="1"/>
          </a:gradFill>
          <a:ln w="38100">
            <a:solidFill>
              <a:srgbClr val="FFFFFF"/>
            </a:solidFill>
            <a:round/>
          </a:ln>
          <a:effectLst>
            <a:outerShdw dist="135001" dir="2928847" algn="ctr" rotWithShape="0">
              <a:srgbClr val="000000">
                <a:alpha val="50000"/>
              </a:srgbClr>
            </a:outerShdw>
          </a:effectLst>
        </p:spPr>
        <p:txBody>
          <a:bodyPr lIns="68571" tIns="34285" rIns="68571" bIns="34285"/>
          <a:lstStyle/>
          <a:p>
            <a:endParaRPr lang="zh-CN" altLang="en-US" sz="1400" b="0">
              <a:solidFill>
                <a:schemeClr val="tx1"/>
              </a:solidFill>
              <a:latin typeface="Arial" panose="020B0604020202020204" pitchFamily="34" charset="0"/>
            </a:endParaRPr>
          </a:p>
        </p:txBody>
      </p:sp>
      <p:grpSp>
        <p:nvGrpSpPr>
          <p:cNvPr id="6" name="组合 164878"/>
          <p:cNvGrpSpPr/>
          <p:nvPr/>
        </p:nvGrpSpPr>
        <p:grpSpPr bwMode="auto">
          <a:xfrm>
            <a:off x="2286298" y="2791369"/>
            <a:ext cx="928808" cy="809438"/>
            <a:chOff x="1066" y="1298"/>
            <a:chExt cx="862" cy="862"/>
          </a:xfrm>
        </p:grpSpPr>
        <p:sp>
          <p:nvSpPr>
            <p:cNvPr id="7264" name="圆角矩形 164879"/>
            <p:cNvSpPr>
              <a:spLocks noChangeArrowheads="1"/>
            </p:cNvSpPr>
            <p:nvPr/>
          </p:nvSpPr>
          <p:spPr bwMode="auto">
            <a:xfrm>
              <a:off x="1177" y="1394"/>
              <a:ext cx="675" cy="673"/>
            </a:xfrm>
            <a:prstGeom prst="roundRect">
              <a:avLst>
                <a:gd name="adj" fmla="val 11921"/>
              </a:avLst>
            </a:prstGeom>
            <a:gradFill rotWithShape="1">
              <a:gsLst>
                <a:gs pos="0">
                  <a:srgbClr val="0066CC"/>
                </a:gs>
                <a:gs pos="100000">
                  <a:srgbClr val="00478E"/>
                </a:gs>
              </a:gsLst>
              <a:lin ang="5400000" scaled="1"/>
            </a:gradFill>
            <a:ln w="38100">
              <a:solidFill>
                <a:srgbClr val="FFFFFF"/>
              </a:solidFill>
              <a:round/>
            </a:ln>
          </p:spPr>
          <p:txBody>
            <a:bodyPr/>
            <a:lstStyle/>
            <a:p>
              <a:endParaRPr lang="zh-CN" altLang="en-US" sz="1400" b="0">
                <a:solidFill>
                  <a:schemeClr val="tx1"/>
                </a:solidFill>
                <a:latin typeface="Arial" panose="020B0604020202020204" pitchFamily="34" charset="0"/>
              </a:endParaRPr>
            </a:p>
          </p:txBody>
        </p:sp>
        <p:sp>
          <p:nvSpPr>
            <p:cNvPr id="7265" name="任意多边形 164880"/>
            <p:cNvSpPr>
              <a:spLocks noChangeArrowheads="1"/>
            </p:cNvSpPr>
            <p:nvPr/>
          </p:nvSpPr>
          <p:spPr bwMode="auto">
            <a:xfrm>
              <a:off x="1219" y="1437"/>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74ACE3"/>
                </a:gs>
                <a:gs pos="50000">
                  <a:srgbClr val="0066CC">
                    <a:alpha val="0"/>
                  </a:srgbClr>
                </a:gs>
                <a:gs pos="100000">
                  <a:srgbClr val="74ACE3"/>
                </a:gs>
              </a:gsLst>
              <a:lin ang="2700000" scaled="1"/>
            </a:gradFill>
            <a:ln>
              <a:noFill/>
            </a:ln>
            <a:extLst>
              <a:ext uri="{91240B29-F687-4F45-9708-019B960494DF}">
                <a14:hiddenLine xmlns:a14="http://schemas.microsoft.com/office/drawing/2010/main" w="0">
                  <a:solidFill>
                    <a:srgbClr val="000000"/>
                  </a:solidFill>
                  <a:round/>
                </a14:hiddenLine>
              </a:ext>
            </a:extLst>
          </p:spPr>
          <p:txBody>
            <a:bodyPr/>
            <a:lstStyle/>
            <a:p>
              <a:endParaRPr lang="zh-CN" altLang="en-US" sz="1400" b="0" i="1">
                <a:solidFill>
                  <a:schemeClr val="tx1"/>
                </a:solidFill>
                <a:latin typeface="Arial" panose="020B0604020202020204" pitchFamily="34" charset="0"/>
              </a:endParaRPr>
            </a:p>
          </p:txBody>
        </p:sp>
        <p:pic>
          <p:nvPicPr>
            <p:cNvPr id="7266" name="图片 164881"/>
            <p:cNvPicPr>
              <a:picLocks noChangeAspect="1" noChangeArrowheads="1"/>
            </p:cNvPicPr>
            <p:nvPr/>
          </p:nvPicPr>
          <p:blipFill>
            <a:blip r:embed="rId4" cstate="email"/>
            <a:srcRect/>
            <a:stretch>
              <a:fillRect/>
            </a:stretch>
          </p:blipFill>
          <p:spPr bwMode="auto">
            <a:xfrm flipH="1">
              <a:off x="1066" y="1298"/>
              <a:ext cx="862" cy="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文本框 164882">
            <a:hlinkClick r:id="rId3" action="ppaction://hlinksldjump"/>
          </p:cNvPr>
          <p:cNvSpPr txBox="1">
            <a:spLocks noChangeArrowheads="1"/>
          </p:cNvSpPr>
          <p:nvPr/>
        </p:nvSpPr>
        <p:spPr bwMode="auto">
          <a:xfrm>
            <a:off x="3219870" y="3058008"/>
            <a:ext cx="3097219" cy="392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spAutoFit/>
          </a:bodyPr>
          <a:lstStyle/>
          <a:p>
            <a:pPr algn="ctr"/>
            <a:r>
              <a:rPr lang="zh-CN" altLang="en-US" sz="2100" dirty="0">
                <a:solidFill>
                  <a:srgbClr val="000000"/>
                </a:solidFill>
                <a:latin typeface="Arial" panose="020B0604020202020204" pitchFamily="34" charset="0"/>
                <a:ea typeface="黑体" panose="02010609060101010101" pitchFamily="49" charset="-122"/>
              </a:rPr>
              <a:t>课后 限时训练</a:t>
            </a:r>
          </a:p>
        </p:txBody>
      </p:sp>
      <p:sp>
        <p:nvSpPr>
          <p:cNvPr id="7269" name="矩形 164890">
            <a:hlinkClick r:id="rId9" action="ppaction://hlinksldjump"/>
          </p:cNvPr>
          <p:cNvSpPr>
            <a:spLocks noChangeArrowheads="1"/>
          </p:cNvSpPr>
          <p:nvPr/>
        </p:nvSpPr>
        <p:spPr bwMode="auto">
          <a:xfrm>
            <a:off x="2339884" y="3759124"/>
            <a:ext cx="4159394" cy="864194"/>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lstStyle/>
          <a:p>
            <a:endParaRPr lang="zh-CN" altLang="en-US" sz="1400">
              <a:solidFill>
                <a:schemeClr val="tx1"/>
              </a:solidFill>
              <a:latin typeface="Arial" panose="020B0604020202020204" pitchFamily="34" charset="0"/>
            </a:endParaRPr>
          </a:p>
        </p:txBody>
      </p:sp>
      <p:sp>
        <p:nvSpPr>
          <p:cNvPr id="8" name="圆角矩形 164877">
            <a:hlinkClick r:id="rId9" action="ppaction://hlinksldjump"/>
          </p:cNvPr>
          <p:cNvSpPr>
            <a:spLocks noChangeArrowheads="1"/>
          </p:cNvSpPr>
          <p:nvPr/>
        </p:nvSpPr>
        <p:spPr bwMode="auto">
          <a:xfrm>
            <a:off x="2299397" y="3731746"/>
            <a:ext cx="4146296" cy="772536"/>
          </a:xfrm>
          <a:prstGeom prst="roundRect">
            <a:avLst>
              <a:gd name="adj" fmla="val 10889"/>
            </a:avLst>
          </a:prstGeom>
          <a:gradFill rotWithShape="1">
            <a:gsLst>
              <a:gs pos="0">
                <a:srgbClr val="EEEEEE"/>
              </a:gs>
              <a:gs pos="100000">
                <a:srgbClr val="DDDDDD"/>
              </a:gs>
            </a:gsLst>
            <a:lin ang="2700000" scaled="1"/>
          </a:gradFill>
          <a:ln w="38100">
            <a:solidFill>
              <a:srgbClr val="FFFFFF"/>
            </a:solidFill>
            <a:round/>
          </a:ln>
          <a:effectLst>
            <a:outerShdw dist="135001" dir="2928847" algn="ctr" rotWithShape="0">
              <a:srgbClr val="000000">
                <a:alpha val="50000"/>
              </a:srgbClr>
            </a:outerShdw>
          </a:effectLst>
        </p:spPr>
        <p:txBody>
          <a:bodyPr lIns="68571" tIns="34285" rIns="68571" bIns="34285"/>
          <a:lstStyle/>
          <a:p>
            <a:endParaRPr lang="zh-CN" altLang="en-US" sz="1400" b="0">
              <a:solidFill>
                <a:schemeClr val="tx1"/>
              </a:solidFill>
              <a:latin typeface="Arial" panose="020B0604020202020204" pitchFamily="34" charset="0"/>
            </a:endParaRPr>
          </a:p>
        </p:txBody>
      </p:sp>
      <p:grpSp>
        <p:nvGrpSpPr>
          <p:cNvPr id="9" name="组合 164878"/>
          <p:cNvGrpSpPr/>
          <p:nvPr/>
        </p:nvGrpSpPr>
        <p:grpSpPr bwMode="auto">
          <a:xfrm>
            <a:off x="2286298" y="3707938"/>
            <a:ext cx="928808" cy="809438"/>
            <a:chOff x="1066" y="1298"/>
            <a:chExt cx="862" cy="862"/>
          </a:xfrm>
        </p:grpSpPr>
        <p:sp>
          <p:nvSpPr>
            <p:cNvPr id="7272" name="圆角矩形 164879"/>
            <p:cNvSpPr>
              <a:spLocks noChangeArrowheads="1"/>
            </p:cNvSpPr>
            <p:nvPr/>
          </p:nvSpPr>
          <p:spPr bwMode="auto">
            <a:xfrm>
              <a:off x="1177" y="1394"/>
              <a:ext cx="675" cy="673"/>
            </a:xfrm>
            <a:prstGeom prst="roundRect">
              <a:avLst>
                <a:gd name="adj" fmla="val 11921"/>
              </a:avLst>
            </a:prstGeom>
            <a:gradFill rotWithShape="1">
              <a:gsLst>
                <a:gs pos="0">
                  <a:srgbClr val="0066CC"/>
                </a:gs>
                <a:gs pos="100000">
                  <a:srgbClr val="00478E"/>
                </a:gs>
              </a:gsLst>
              <a:lin ang="5400000" scaled="1"/>
            </a:gradFill>
            <a:ln w="38100">
              <a:solidFill>
                <a:srgbClr val="FFFFFF"/>
              </a:solidFill>
              <a:round/>
            </a:ln>
          </p:spPr>
          <p:txBody>
            <a:bodyPr/>
            <a:lstStyle/>
            <a:p>
              <a:endParaRPr lang="zh-CN" altLang="en-US" sz="1400" b="0">
                <a:solidFill>
                  <a:schemeClr val="tx1"/>
                </a:solidFill>
                <a:latin typeface="Arial" panose="020B0604020202020204" pitchFamily="34" charset="0"/>
              </a:endParaRPr>
            </a:p>
          </p:txBody>
        </p:sp>
        <p:sp>
          <p:nvSpPr>
            <p:cNvPr id="7273" name="任意多边形 164880"/>
            <p:cNvSpPr>
              <a:spLocks noChangeArrowheads="1"/>
            </p:cNvSpPr>
            <p:nvPr/>
          </p:nvSpPr>
          <p:spPr bwMode="auto">
            <a:xfrm>
              <a:off x="1219" y="1437"/>
              <a:ext cx="337" cy="337"/>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74ACE3"/>
                </a:gs>
                <a:gs pos="50000">
                  <a:srgbClr val="0066CC">
                    <a:alpha val="0"/>
                  </a:srgbClr>
                </a:gs>
                <a:gs pos="100000">
                  <a:srgbClr val="74ACE3"/>
                </a:gs>
              </a:gsLst>
              <a:lin ang="2700000" scaled="1"/>
            </a:gradFill>
            <a:ln>
              <a:noFill/>
            </a:ln>
            <a:extLst>
              <a:ext uri="{91240B29-F687-4F45-9708-019B960494DF}">
                <a14:hiddenLine xmlns:a14="http://schemas.microsoft.com/office/drawing/2010/main" w="0">
                  <a:solidFill>
                    <a:srgbClr val="000000"/>
                  </a:solidFill>
                  <a:round/>
                </a14:hiddenLine>
              </a:ext>
            </a:extLst>
          </p:spPr>
          <p:txBody>
            <a:bodyPr/>
            <a:lstStyle/>
            <a:p>
              <a:endParaRPr lang="zh-CN" altLang="en-US" sz="1400" b="0" i="1">
                <a:solidFill>
                  <a:schemeClr val="tx1"/>
                </a:solidFill>
                <a:latin typeface="Arial" panose="020B0604020202020204" pitchFamily="34" charset="0"/>
              </a:endParaRPr>
            </a:p>
          </p:txBody>
        </p:sp>
        <p:pic>
          <p:nvPicPr>
            <p:cNvPr id="7274" name="图片 164881"/>
            <p:cNvPicPr>
              <a:picLocks noChangeAspect="1" noChangeArrowheads="1"/>
            </p:cNvPicPr>
            <p:nvPr/>
          </p:nvPicPr>
          <p:blipFill>
            <a:blip r:embed="rId4" cstate="email"/>
            <a:srcRect/>
            <a:stretch>
              <a:fillRect/>
            </a:stretch>
          </p:blipFill>
          <p:spPr bwMode="auto">
            <a:xfrm flipH="1">
              <a:off x="1066" y="1298"/>
              <a:ext cx="862" cy="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文本框 164882">
            <a:hlinkClick r:id="rId9" action="ppaction://hlinksldjump"/>
          </p:cNvPr>
          <p:cNvSpPr txBox="1">
            <a:spLocks noChangeArrowheads="1"/>
          </p:cNvSpPr>
          <p:nvPr/>
        </p:nvSpPr>
        <p:spPr bwMode="auto">
          <a:xfrm>
            <a:off x="3219870" y="3910299"/>
            <a:ext cx="3097219" cy="392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1" tIns="34285" rIns="68571" bIns="34285">
            <a:spAutoFit/>
          </a:bodyPr>
          <a:lstStyle/>
          <a:p>
            <a:pPr algn="ctr"/>
            <a:r>
              <a:rPr lang="zh-CN" altLang="en-US" sz="2100" dirty="0">
                <a:solidFill>
                  <a:srgbClr val="000000"/>
                </a:solidFill>
                <a:latin typeface="Arial" panose="020B0604020202020204" pitchFamily="34" charset="0"/>
                <a:ea typeface="黑体" panose="02010609060101010101" pitchFamily="49" charset="-122"/>
              </a:rPr>
              <a:t>名著赏析</a:t>
            </a:r>
            <a:r>
              <a:rPr lang="en-US" altLang="zh-CN" sz="2100" dirty="0">
                <a:solidFill>
                  <a:srgbClr val="000000"/>
                </a:solidFill>
                <a:latin typeface="Arial" panose="020B0604020202020204" pitchFamily="34" charset="0"/>
                <a:ea typeface="黑体" panose="02010609060101010101" pitchFamily="49" charset="-122"/>
              </a:rPr>
              <a:t>•</a:t>
            </a:r>
            <a:r>
              <a:rPr lang="zh-CN" altLang="en-US" sz="2100" dirty="0">
                <a:solidFill>
                  <a:srgbClr val="000000"/>
                </a:solidFill>
                <a:latin typeface="Arial" panose="020B0604020202020204" pitchFamily="34" charset="0"/>
                <a:ea typeface="黑体" panose="02010609060101010101" pitchFamily="49" charset="-122"/>
              </a:rPr>
              <a:t>素养提能</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64879"/>
                                        </p:tgtEl>
                                        <p:attrNameLst>
                                          <p:attrName>style.visibility</p:attrName>
                                        </p:attrNameLst>
                                      </p:cBhvr>
                                      <p:to>
                                        <p:strVal val="visible"/>
                                      </p:to>
                                    </p:set>
                                  </p:childTnLst>
                                </p:cTn>
                              </p:par>
                            </p:childTnLst>
                          </p:cTn>
                        </p:par>
                        <p:par>
                          <p:cTn id="7" fill="hold">
                            <p:stCondLst>
                              <p:cond delay="0"/>
                            </p:stCondLst>
                            <p:childTnLst>
                              <p:par>
                                <p:cTn id="8" presetID="26" presetClass="emph" presetSubtype="0" fill="hold" nodeType="afterEffect">
                                  <p:stCondLst>
                                    <p:cond delay="0"/>
                                  </p:stCondLst>
                                  <p:childTnLst>
                                    <p:animEffect transition="out" filter="fade">
                                      <p:cBhvr>
                                        <p:cTn id="9" dur="500" tmFilter="0, 0; .2, .5; .8, .5; 1, 0"/>
                                        <p:tgtEl>
                                          <p:spTgt spid="164879"/>
                                        </p:tgtEl>
                                      </p:cBhvr>
                                    </p:animEffect>
                                    <p:animScale>
                                      <p:cBhvr>
                                        <p:cTn id="10" dur="250" autoRev="1" fill="hold"/>
                                        <p:tgtEl>
                                          <p:spTgt spid="164879"/>
                                        </p:tgtEl>
                                      </p:cBhvr>
                                      <p:by x="105000" y="105000"/>
                                    </p:animScale>
                                  </p:childTnLst>
                                </p:cTn>
                              </p:par>
                            </p:childTnLst>
                          </p:cTn>
                        </p:par>
                        <p:par>
                          <p:cTn id="11" fill="hold">
                            <p:stCondLst>
                              <p:cond delay="500"/>
                            </p:stCondLst>
                            <p:childTnLst>
                              <p:par>
                                <p:cTn id="12" presetID="12" presetClass="entr" presetSubtype="8" fill="hold" nodeType="afterEffect">
                                  <p:stCondLst>
                                    <p:cond delay="0"/>
                                  </p:stCondLst>
                                  <p:childTnLst>
                                    <p:set>
                                      <p:cBhvr>
                                        <p:cTn id="13" dur="1" fill="hold">
                                          <p:stCondLst>
                                            <p:cond delay="0"/>
                                          </p:stCondLst>
                                        </p:cTn>
                                        <p:tgtEl>
                                          <p:spTgt spid="164878"/>
                                        </p:tgtEl>
                                        <p:attrNameLst>
                                          <p:attrName>style.visibility</p:attrName>
                                        </p:attrNameLst>
                                      </p:cBhvr>
                                      <p:to>
                                        <p:strVal val="visible"/>
                                      </p:to>
                                    </p:set>
                                    <p:animEffect transition="in" filter="slide(fromLeft)">
                                      <p:cBhvr>
                                        <p:cTn id="14" dur="500"/>
                                        <p:tgtEl>
                                          <p:spTgt spid="164878"/>
                                        </p:tgtEl>
                                      </p:cBhvr>
                                    </p:animEffect>
                                  </p:childTnLst>
                                </p:cTn>
                              </p:par>
                            </p:childTnLst>
                          </p:cTn>
                        </p:par>
                        <p:par>
                          <p:cTn id="15" fill="hold">
                            <p:stCondLst>
                              <p:cond delay="1000"/>
                            </p:stCondLst>
                            <p:childTnLst>
                              <p:par>
                                <p:cTn id="16" presetID="27" presetClass="entr" presetSubtype="0" fill="hold" grpId="0" nodeType="afterEffect">
                                  <p:stCondLst>
                                    <p:cond delay="0"/>
                                  </p:stCondLst>
                                  <p:iterate type="lt">
                                    <p:tmPct val="50000"/>
                                  </p:iterate>
                                  <p:childTnLst>
                                    <p:set>
                                      <p:cBhvr>
                                        <p:cTn id="17" dur="1" fill="hold">
                                          <p:stCondLst>
                                            <p:cond delay="0"/>
                                          </p:stCondLst>
                                        </p:cTn>
                                        <p:tgtEl>
                                          <p:spTgt spid="164883"/>
                                        </p:tgtEl>
                                        <p:attrNameLst>
                                          <p:attrName>style.visibility</p:attrName>
                                        </p:attrNameLst>
                                      </p:cBhvr>
                                      <p:to>
                                        <p:strVal val="visible"/>
                                      </p:to>
                                    </p:set>
                                    <p:anim calcmode="discrete" valueType="clr">
                                      <p:cBhvr override="childStyle">
                                        <p:cTn id="18" dur="500"/>
                                        <p:tgtEl>
                                          <p:spTgt spid="164883"/>
                                        </p:tgtEl>
                                        <p:attrNameLst>
                                          <p:attrName>style.color</p:attrName>
                                        </p:attrNameLst>
                                      </p:cBhvr>
                                      <p:tavLst>
                                        <p:tav tm="0">
                                          <p:val>
                                            <p:clrVal>
                                              <a:schemeClr val="accent2"/>
                                            </p:clrVal>
                                          </p:val>
                                        </p:tav>
                                        <p:tav tm="50000">
                                          <p:val>
                                            <p:clrVal>
                                              <a:schemeClr val="hlink"/>
                                            </p:clrVal>
                                          </p:val>
                                        </p:tav>
                                      </p:tavLst>
                                    </p:anim>
                                    <p:anim calcmode="discrete" valueType="clr">
                                      <p:cBhvr>
                                        <p:cTn id="19" dur="500"/>
                                        <p:tgtEl>
                                          <p:spTgt spid="164883"/>
                                        </p:tgtEl>
                                        <p:attrNameLst>
                                          <p:attrName>fillcolor</p:attrName>
                                        </p:attrNameLst>
                                      </p:cBhvr>
                                      <p:tavLst>
                                        <p:tav tm="0">
                                          <p:val>
                                            <p:clrVal>
                                              <a:schemeClr val="accent2"/>
                                            </p:clrVal>
                                          </p:val>
                                        </p:tav>
                                        <p:tav tm="50000">
                                          <p:val>
                                            <p:clrVal>
                                              <a:schemeClr val="hlink"/>
                                            </p:clrVal>
                                          </p:val>
                                        </p:tav>
                                      </p:tavLst>
                                    </p:anim>
                                    <p:set>
                                      <p:cBhvr>
                                        <p:cTn id="20" dur="500"/>
                                        <p:tgtEl>
                                          <p:spTgt spid="164883"/>
                                        </p:tgtEl>
                                        <p:attrNameLst>
                                          <p:attrName>fill.type</p:attrName>
                                        </p:attrNameLst>
                                      </p:cBhvr>
                                      <p:to>
                                        <p:strVal val="solid"/>
                                      </p:to>
                                    </p:set>
                                  </p:childTnLst>
                                </p:cTn>
                              </p:par>
                            </p:childTnLst>
                          </p:cTn>
                        </p:par>
                        <p:par>
                          <p:cTn id="21" fill="hold">
                            <p:stCondLst>
                              <p:cond delay="3000"/>
                            </p:stCondLst>
                            <p:childTnLst>
                              <p:par>
                                <p:cTn id="22" presetID="1"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childTnLst>
                                </p:cTn>
                              </p:par>
                            </p:childTnLst>
                          </p:cTn>
                        </p:par>
                        <p:par>
                          <p:cTn id="24" fill="hold">
                            <p:stCondLst>
                              <p:cond delay="3000"/>
                            </p:stCondLst>
                            <p:childTnLst>
                              <p:par>
                                <p:cTn id="25" presetID="26" presetClass="emph" presetSubtype="0" fill="hold" nodeType="afterEffect">
                                  <p:stCondLst>
                                    <p:cond delay="0"/>
                                  </p:stCondLst>
                                  <p:childTnLst>
                                    <p:animEffect transition="out" filter="fade">
                                      <p:cBhvr>
                                        <p:cTn id="26" dur="500" tmFilter="0, 0; .2, .5; .8, .5; 1, 0"/>
                                        <p:tgtEl>
                                          <p:spTgt spid="3"/>
                                        </p:tgtEl>
                                      </p:cBhvr>
                                    </p:animEffect>
                                    <p:animScale>
                                      <p:cBhvr>
                                        <p:cTn id="27" dur="250" autoRev="1" fill="hold"/>
                                        <p:tgtEl>
                                          <p:spTgt spid="3"/>
                                        </p:tgtEl>
                                      </p:cBhvr>
                                      <p:by x="105000" y="105000"/>
                                    </p:animScale>
                                  </p:childTnLst>
                                </p:cTn>
                              </p:par>
                            </p:childTnLst>
                          </p:cTn>
                        </p:par>
                        <p:par>
                          <p:cTn id="28" fill="hold">
                            <p:stCondLst>
                              <p:cond delay="3500"/>
                            </p:stCondLst>
                            <p:childTnLst>
                              <p:par>
                                <p:cTn id="29" presetID="12" presetClass="entr" presetSubtype="8"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slide(fromLeft)">
                                      <p:cBhvr>
                                        <p:cTn id="31" dur="500"/>
                                        <p:tgtEl>
                                          <p:spTgt spid="2"/>
                                        </p:tgtEl>
                                      </p:cBhvr>
                                    </p:animEffect>
                                  </p:childTnLst>
                                </p:cTn>
                              </p:par>
                            </p:childTnLst>
                          </p:cTn>
                        </p:par>
                        <p:par>
                          <p:cTn id="32" fill="hold">
                            <p:stCondLst>
                              <p:cond delay="4000"/>
                            </p:stCondLst>
                            <p:childTnLst>
                              <p:par>
                                <p:cTn id="33" presetID="27" presetClass="entr" presetSubtype="0" fill="hold" grpId="0" nodeType="afterEffect">
                                  <p:stCondLst>
                                    <p:cond delay="0"/>
                                  </p:stCondLst>
                                  <p:iterate type="lt">
                                    <p:tmPct val="50000"/>
                                  </p:iterate>
                                  <p:childTnLst>
                                    <p:set>
                                      <p:cBhvr>
                                        <p:cTn id="34" dur="1" fill="hold">
                                          <p:stCondLst>
                                            <p:cond delay="0"/>
                                          </p:stCondLst>
                                        </p:cTn>
                                        <p:tgtEl>
                                          <p:spTgt spid="4"/>
                                        </p:tgtEl>
                                        <p:attrNameLst>
                                          <p:attrName>style.visibility</p:attrName>
                                        </p:attrNameLst>
                                      </p:cBhvr>
                                      <p:to>
                                        <p:strVal val="visible"/>
                                      </p:to>
                                    </p:set>
                                    <p:anim calcmode="discrete" valueType="clr">
                                      <p:cBhvr override="childStyle">
                                        <p:cTn id="35" dur="50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36" dur="500"/>
                                        <p:tgtEl>
                                          <p:spTgt spid="4"/>
                                        </p:tgtEl>
                                        <p:attrNameLst>
                                          <p:attrName>fillcolor</p:attrName>
                                        </p:attrNameLst>
                                      </p:cBhvr>
                                      <p:tavLst>
                                        <p:tav tm="0">
                                          <p:val>
                                            <p:clrVal>
                                              <a:schemeClr val="accent2"/>
                                            </p:clrVal>
                                          </p:val>
                                        </p:tav>
                                        <p:tav tm="50000">
                                          <p:val>
                                            <p:clrVal>
                                              <a:schemeClr val="hlink"/>
                                            </p:clrVal>
                                          </p:val>
                                        </p:tav>
                                      </p:tavLst>
                                    </p:anim>
                                    <p:set>
                                      <p:cBhvr>
                                        <p:cTn id="37" dur="500"/>
                                        <p:tgtEl>
                                          <p:spTgt spid="4"/>
                                        </p:tgtEl>
                                        <p:attrNameLst>
                                          <p:attrName>fill.type</p:attrName>
                                        </p:attrNameLst>
                                      </p:cBhvr>
                                      <p:to>
                                        <p:strVal val="solid"/>
                                      </p:to>
                                    </p:set>
                                  </p:childTnLst>
                                </p:cTn>
                              </p:par>
                            </p:childTnLst>
                          </p:cTn>
                        </p:par>
                        <p:par>
                          <p:cTn id="38" fill="hold">
                            <p:stCondLst>
                              <p:cond delay="6001"/>
                            </p:stCondLst>
                            <p:childTnLst>
                              <p:par>
                                <p:cTn id="39" presetID="1" presetClass="entr" presetSubtype="0" fill="hold" nodeType="after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par>
                          <p:cTn id="41" fill="hold">
                            <p:stCondLst>
                              <p:cond delay="6001"/>
                            </p:stCondLst>
                            <p:childTnLst>
                              <p:par>
                                <p:cTn id="42" presetID="26" presetClass="emph" presetSubtype="0" fill="hold" nodeType="afterEffect">
                                  <p:stCondLst>
                                    <p:cond delay="0"/>
                                  </p:stCondLst>
                                  <p:childTnLst>
                                    <p:animEffect transition="out" filter="fade">
                                      <p:cBhvr>
                                        <p:cTn id="43" dur="500" tmFilter="0, 0; .2, .5; .8, .5; 1, 0"/>
                                        <p:tgtEl>
                                          <p:spTgt spid="6"/>
                                        </p:tgtEl>
                                      </p:cBhvr>
                                    </p:animEffect>
                                    <p:animScale>
                                      <p:cBhvr>
                                        <p:cTn id="44" dur="250" autoRev="1" fill="hold"/>
                                        <p:tgtEl>
                                          <p:spTgt spid="6"/>
                                        </p:tgtEl>
                                      </p:cBhvr>
                                      <p:by x="105000" y="105000"/>
                                    </p:animScale>
                                  </p:childTnLst>
                                </p:cTn>
                              </p:par>
                            </p:childTnLst>
                          </p:cTn>
                        </p:par>
                        <p:par>
                          <p:cTn id="45" fill="hold">
                            <p:stCondLst>
                              <p:cond delay="6501"/>
                            </p:stCondLst>
                            <p:childTnLst>
                              <p:par>
                                <p:cTn id="46" presetID="12" presetClass="entr" presetSubtype="8" fill="hold" nodeType="after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slide(fromLeft)">
                                      <p:cBhvr>
                                        <p:cTn id="48" dur="500"/>
                                        <p:tgtEl>
                                          <p:spTgt spid="5"/>
                                        </p:tgtEl>
                                      </p:cBhvr>
                                    </p:animEffect>
                                  </p:childTnLst>
                                </p:cTn>
                              </p:par>
                            </p:childTnLst>
                          </p:cTn>
                        </p:par>
                        <p:par>
                          <p:cTn id="49" fill="hold">
                            <p:stCondLst>
                              <p:cond delay="7001"/>
                            </p:stCondLst>
                            <p:childTnLst>
                              <p:par>
                                <p:cTn id="50" presetID="27" presetClass="entr" presetSubtype="0" fill="hold" grpId="0" nodeType="afterEffect">
                                  <p:stCondLst>
                                    <p:cond delay="0"/>
                                  </p:stCondLst>
                                  <p:iterate type="lt">
                                    <p:tmPct val="50000"/>
                                  </p:iterate>
                                  <p:childTnLst>
                                    <p:set>
                                      <p:cBhvr>
                                        <p:cTn id="51" dur="1" fill="hold">
                                          <p:stCondLst>
                                            <p:cond delay="0"/>
                                          </p:stCondLst>
                                        </p:cTn>
                                        <p:tgtEl>
                                          <p:spTgt spid="7"/>
                                        </p:tgtEl>
                                        <p:attrNameLst>
                                          <p:attrName>style.visibility</p:attrName>
                                        </p:attrNameLst>
                                      </p:cBhvr>
                                      <p:to>
                                        <p:strVal val="visible"/>
                                      </p:to>
                                    </p:set>
                                    <p:anim calcmode="discrete" valueType="clr">
                                      <p:cBhvr override="childStyle">
                                        <p:cTn id="52" dur="50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53" dur="500"/>
                                        <p:tgtEl>
                                          <p:spTgt spid="7"/>
                                        </p:tgtEl>
                                        <p:attrNameLst>
                                          <p:attrName>fillcolor</p:attrName>
                                        </p:attrNameLst>
                                      </p:cBhvr>
                                      <p:tavLst>
                                        <p:tav tm="0">
                                          <p:val>
                                            <p:clrVal>
                                              <a:schemeClr val="accent2"/>
                                            </p:clrVal>
                                          </p:val>
                                        </p:tav>
                                        <p:tav tm="50000">
                                          <p:val>
                                            <p:clrVal>
                                              <a:schemeClr val="hlink"/>
                                            </p:clrVal>
                                          </p:val>
                                        </p:tav>
                                      </p:tavLst>
                                    </p:anim>
                                    <p:set>
                                      <p:cBhvr>
                                        <p:cTn id="54" dur="500"/>
                                        <p:tgtEl>
                                          <p:spTgt spid="7"/>
                                        </p:tgtEl>
                                        <p:attrNameLst>
                                          <p:attrName>fill.type</p:attrName>
                                        </p:attrNameLst>
                                      </p:cBhvr>
                                      <p:to>
                                        <p:strVal val="solid"/>
                                      </p:to>
                                    </p:set>
                                  </p:childTnLst>
                                </p:cTn>
                              </p:par>
                            </p:childTnLst>
                          </p:cTn>
                        </p:par>
                        <p:par>
                          <p:cTn id="55" fill="hold">
                            <p:stCondLst>
                              <p:cond delay="9003"/>
                            </p:stCondLst>
                            <p:childTnLst>
                              <p:par>
                                <p:cTn id="56" presetID="1" presetClass="entr" presetSubtype="0" fill="hold" nodeType="afterEffect">
                                  <p:stCondLst>
                                    <p:cond delay="0"/>
                                  </p:stCondLst>
                                  <p:childTnLst>
                                    <p:set>
                                      <p:cBhvr>
                                        <p:cTn id="57" dur="1" fill="hold">
                                          <p:stCondLst>
                                            <p:cond delay="0"/>
                                          </p:stCondLst>
                                        </p:cTn>
                                        <p:tgtEl>
                                          <p:spTgt spid="9"/>
                                        </p:tgtEl>
                                        <p:attrNameLst>
                                          <p:attrName>style.visibility</p:attrName>
                                        </p:attrNameLst>
                                      </p:cBhvr>
                                      <p:to>
                                        <p:strVal val="visible"/>
                                      </p:to>
                                    </p:set>
                                  </p:childTnLst>
                                </p:cTn>
                              </p:par>
                            </p:childTnLst>
                          </p:cTn>
                        </p:par>
                        <p:par>
                          <p:cTn id="58" fill="hold">
                            <p:stCondLst>
                              <p:cond delay="9003"/>
                            </p:stCondLst>
                            <p:childTnLst>
                              <p:par>
                                <p:cTn id="59" presetID="26" presetClass="emph" presetSubtype="0" fill="hold" nodeType="afterEffect">
                                  <p:stCondLst>
                                    <p:cond delay="0"/>
                                  </p:stCondLst>
                                  <p:childTnLst>
                                    <p:animEffect transition="out" filter="fade">
                                      <p:cBhvr>
                                        <p:cTn id="60" dur="500" tmFilter="0, 0; .2, .5; .8, .5; 1, 0"/>
                                        <p:tgtEl>
                                          <p:spTgt spid="9"/>
                                        </p:tgtEl>
                                      </p:cBhvr>
                                    </p:animEffect>
                                    <p:animScale>
                                      <p:cBhvr>
                                        <p:cTn id="61" dur="250" autoRev="1" fill="hold"/>
                                        <p:tgtEl>
                                          <p:spTgt spid="9"/>
                                        </p:tgtEl>
                                      </p:cBhvr>
                                      <p:by x="105000" y="105000"/>
                                    </p:animScale>
                                  </p:childTnLst>
                                </p:cTn>
                              </p:par>
                            </p:childTnLst>
                          </p:cTn>
                        </p:par>
                        <p:par>
                          <p:cTn id="62" fill="hold">
                            <p:stCondLst>
                              <p:cond delay="9503"/>
                            </p:stCondLst>
                            <p:childTnLst>
                              <p:par>
                                <p:cTn id="63" presetID="12" presetClass="entr" presetSubtype="8" fill="hold" nodeType="afterEffect">
                                  <p:stCondLst>
                                    <p:cond delay="0"/>
                                  </p:stCondLst>
                                  <p:childTnLst>
                                    <p:set>
                                      <p:cBhvr>
                                        <p:cTn id="64" dur="1" fill="hold">
                                          <p:stCondLst>
                                            <p:cond delay="0"/>
                                          </p:stCondLst>
                                        </p:cTn>
                                        <p:tgtEl>
                                          <p:spTgt spid="8"/>
                                        </p:tgtEl>
                                        <p:attrNameLst>
                                          <p:attrName>style.visibility</p:attrName>
                                        </p:attrNameLst>
                                      </p:cBhvr>
                                      <p:to>
                                        <p:strVal val="visible"/>
                                      </p:to>
                                    </p:set>
                                    <p:animEffect transition="in" filter="slide(fromLeft)">
                                      <p:cBhvr>
                                        <p:cTn id="65" dur="500"/>
                                        <p:tgtEl>
                                          <p:spTgt spid="8"/>
                                        </p:tgtEl>
                                      </p:cBhvr>
                                    </p:animEffect>
                                  </p:childTnLst>
                                </p:cTn>
                              </p:par>
                            </p:childTnLst>
                          </p:cTn>
                        </p:par>
                        <p:par>
                          <p:cTn id="66" fill="hold">
                            <p:stCondLst>
                              <p:cond delay="10003"/>
                            </p:stCondLst>
                            <p:childTnLst>
                              <p:par>
                                <p:cTn id="67" presetID="27" presetClass="entr" presetSubtype="0" fill="hold" grpId="0" nodeType="afterEffect">
                                  <p:stCondLst>
                                    <p:cond delay="0"/>
                                  </p:stCondLst>
                                  <p:iterate type="lt">
                                    <p:tmPct val="50000"/>
                                  </p:iterate>
                                  <p:childTnLst>
                                    <p:set>
                                      <p:cBhvr>
                                        <p:cTn id="68" dur="1" fill="hold">
                                          <p:stCondLst>
                                            <p:cond delay="0"/>
                                          </p:stCondLst>
                                        </p:cTn>
                                        <p:tgtEl>
                                          <p:spTgt spid="10"/>
                                        </p:tgtEl>
                                        <p:attrNameLst>
                                          <p:attrName>style.visibility</p:attrName>
                                        </p:attrNameLst>
                                      </p:cBhvr>
                                      <p:to>
                                        <p:strVal val="visible"/>
                                      </p:to>
                                    </p:set>
                                    <p:anim calcmode="discrete" valueType="clr">
                                      <p:cBhvr override="childStyle">
                                        <p:cTn id="69" dur="50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70" dur="500"/>
                                        <p:tgtEl>
                                          <p:spTgt spid="10"/>
                                        </p:tgtEl>
                                        <p:attrNameLst>
                                          <p:attrName>fillcolor</p:attrName>
                                        </p:attrNameLst>
                                      </p:cBhvr>
                                      <p:tavLst>
                                        <p:tav tm="0">
                                          <p:val>
                                            <p:clrVal>
                                              <a:schemeClr val="accent2"/>
                                            </p:clrVal>
                                          </p:val>
                                        </p:tav>
                                        <p:tav tm="50000">
                                          <p:val>
                                            <p:clrVal>
                                              <a:schemeClr val="hlink"/>
                                            </p:clrVal>
                                          </p:val>
                                        </p:tav>
                                      </p:tavLst>
                                    </p:anim>
                                    <p:set>
                                      <p:cBhvr>
                                        <p:cTn id="71" dur="500"/>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83" grpId="0"/>
      <p:bldP spid="4" grpId="0"/>
      <p:bldP spid="7"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2" name="Rectangle 2"/>
          <p:cNvSpPr>
            <a:spLocks noGrp="1" noChangeArrowheads="1"/>
          </p:cNvSpPr>
          <p:nvPr>
            <p:ph type="body" idx="1"/>
          </p:nvPr>
        </p:nvSpPr>
        <p:spPr>
          <a:xfrm>
            <a:off x="539426" y="1005846"/>
            <a:ext cx="8029429" cy="484696"/>
          </a:xfrm>
        </p:spPr>
        <p:txBody>
          <a:bodyPr/>
          <a:lstStyle/>
          <a:p>
            <a:r>
              <a:rPr lang="en-US" altLang="zh-CN" smtClean="0">
                <a:solidFill>
                  <a:srgbClr val="000000"/>
                </a:solidFill>
                <a:latin typeface="IPAPANNEW" charset="0"/>
                <a:ea typeface="IPAPANNEW" charset="0"/>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审题谋篇</a:t>
            </a:r>
            <a:r>
              <a:rPr lang="en-US" altLang="zh-CN" smtClean="0">
                <a:solidFill>
                  <a:srgbClr val="000000"/>
                </a:solidFill>
                <a:latin typeface="IPAPANNEW" charset="0"/>
                <a:ea typeface="IPAPANNEW" charset="0"/>
                <a:cs typeface="Times New Roman" panose="02020603050405020304" pitchFamily="18" charset="0"/>
              </a:rPr>
              <a:t>]</a:t>
            </a:r>
            <a:endParaRPr lang="zh-CN" altLang="en-US" smtClean="0">
              <a:solidFill>
                <a:srgbClr val="000000"/>
              </a:solidFill>
              <a:latin typeface="IPAPANNEW" charset="0"/>
              <a:ea typeface="IPAPANNEW" charset="0"/>
              <a:cs typeface="Times New Roman" panose="02020603050405020304" pitchFamily="18" charset="0"/>
            </a:endParaRPr>
          </a:p>
        </p:txBody>
      </p:sp>
      <p:graphicFrame>
        <p:nvGraphicFramePr>
          <p:cNvPr id="670772" name="Group 52"/>
          <p:cNvGraphicFramePr>
            <a:graphicFrameLocks noGrp="1"/>
          </p:cNvGraphicFramePr>
          <p:nvPr/>
        </p:nvGraphicFramePr>
        <p:xfrm>
          <a:off x="1763546" y="1815285"/>
          <a:ext cx="5725271" cy="1943842"/>
        </p:xfrm>
        <a:graphic>
          <a:graphicData uri="http://schemas.openxmlformats.org/drawingml/2006/table">
            <a:tbl>
              <a:tblPr/>
              <a:tblGrid>
                <a:gridCol w="1614698">
                  <a:extLst>
                    <a:ext uri="{9D8B030D-6E8A-4147-A177-3AD203B41FA5}">
                      <a16:colId xmlns:a16="http://schemas.microsoft.com/office/drawing/2014/main" val="20000"/>
                    </a:ext>
                  </a:extLst>
                </a:gridCol>
                <a:gridCol w="4110573">
                  <a:extLst>
                    <a:ext uri="{9D8B030D-6E8A-4147-A177-3AD203B41FA5}">
                      <a16:colId xmlns:a16="http://schemas.microsoft.com/office/drawing/2014/main" val="20001"/>
                    </a:ext>
                  </a:extLst>
                </a:gridCol>
              </a:tblGrid>
              <a:tr h="485663">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体裁</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议论文</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6853">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话题</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合作学习的利与弊</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5663">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时态</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一般现在时</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5663">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人称</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tab pos="2628900" algn="l"/>
                        </a:tabLst>
                      </a:pPr>
                      <a:r>
                        <a:rPr kumimoji="0" lang="zh-CN" altLang="en-US"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第三人称为主</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marL="68545" marR="68545" marT="34260" marB="3426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Rectangle 2"/>
          <p:cNvSpPr>
            <a:spLocks noGrp="1" noChangeArrowheads="1"/>
          </p:cNvSpPr>
          <p:nvPr>
            <p:ph type="body" idx="1"/>
          </p:nvPr>
        </p:nvSpPr>
        <p:spPr>
          <a:xfrm>
            <a:off x="539426" y="1005846"/>
            <a:ext cx="8029429" cy="2977686"/>
          </a:xfrm>
        </p:spPr>
        <p:txBody>
          <a:bodyPr/>
          <a:lstStyle/>
          <a:p>
            <a:pPr algn="just"/>
            <a:r>
              <a:rPr lang="en-US" altLang="zh-CN" smtClean="0">
                <a:solidFill>
                  <a:srgbClr val="000000"/>
                </a:solidFill>
                <a:latin typeface="IPAPANNEW" charset="0"/>
                <a:ea typeface="IPAPANNEW" charset="0"/>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词句推敲</a:t>
            </a:r>
            <a:r>
              <a:rPr lang="en-US" altLang="zh-CN" smtClean="0">
                <a:solidFill>
                  <a:srgbClr val="000000"/>
                </a:solidFill>
                <a:latin typeface="IPAPANNEW" charset="0"/>
                <a:ea typeface="IPAPANNEW" charset="0"/>
                <a:cs typeface="Times New Roman" panose="02020603050405020304" pitchFamily="18" charset="0"/>
              </a:rPr>
              <a:t>]</a:t>
            </a:r>
            <a:endParaRPr lang="en-US" altLang="zh-CN" smtClean="0">
              <a:solidFill>
                <a:srgbClr val="000000"/>
              </a:solidFill>
              <a:cs typeface="Times New Roman" panose="02020603050405020304" pitchFamily="18" charset="0"/>
            </a:endParaRPr>
          </a:p>
          <a:p>
            <a:pPr algn="just"/>
            <a:r>
              <a:rPr lang="en-US" altLang="zh-CN" smtClean="0">
                <a:solidFill>
                  <a:srgbClr val="000000"/>
                </a:solidFill>
                <a:cs typeface="Times New Roman" panose="02020603050405020304" pitchFamily="18" charset="0"/>
              </a:rPr>
              <a:t>1</a:t>
            </a:r>
            <a:r>
              <a:rPr lang="zh-CN" altLang="en-US" smtClean="0">
                <a:solidFill>
                  <a:srgbClr val="000000"/>
                </a:solidFill>
                <a:cs typeface="Times New Roman" panose="02020603050405020304" pitchFamily="18" charset="0"/>
              </a:rPr>
              <a:t>．</a:t>
            </a:r>
            <a:r>
              <a:rPr lang="zh-CN" altLang="en-US" smtClean="0">
                <a:solidFill>
                  <a:srgbClr val="000000"/>
                </a:solidFill>
                <a:ea typeface="仿宋_GB2312" pitchFamily="49" charset="-122"/>
              </a:rPr>
              <a:t>词</a:t>
            </a:r>
            <a:r>
              <a:rPr lang="zh-CN" altLang="en-US" smtClean="0">
                <a:solidFill>
                  <a:srgbClr val="000000"/>
                </a:solidFill>
                <a:cs typeface="Times New Roman" panose="02020603050405020304" pitchFamily="18" charset="0"/>
              </a:rPr>
              <a:t>汇</a:t>
            </a:r>
          </a:p>
          <a:p>
            <a:pPr algn="just"/>
            <a:r>
              <a:rPr lang="zh-CN" altLang="en-US" smtClean="0">
                <a:solidFill>
                  <a:srgbClr val="000000"/>
                </a:solidFill>
                <a:cs typeface="Times New Roman" panose="02020603050405020304" pitchFamily="18" charset="0"/>
              </a:rPr>
              <a:t>①参与　　　</a:t>
            </a:r>
            <a:r>
              <a:rPr lang="en-US" altLang="zh-CN" smtClean="0">
                <a:solidFill>
                  <a:srgbClr val="000000"/>
                </a:solidFill>
                <a:cs typeface="Times New Roman" panose="02020603050405020304" pitchFamily="18" charset="0"/>
              </a:rPr>
              <a:t>________________</a:t>
            </a:r>
          </a:p>
          <a:p>
            <a:pPr algn="just"/>
            <a:r>
              <a:rPr lang="en-US" altLang="zh-CN" smtClean="0">
                <a:solidFill>
                  <a:srgbClr val="000000"/>
                </a:solidFill>
                <a:cs typeface="Times New Roman" panose="02020603050405020304" pitchFamily="18" charset="0"/>
              </a:rPr>
              <a:t>②</a:t>
            </a:r>
            <a:r>
              <a:rPr lang="zh-CN" altLang="en-US" smtClean="0">
                <a:solidFill>
                  <a:srgbClr val="000000"/>
                </a:solidFill>
                <a:cs typeface="Times New Roman" panose="02020603050405020304" pitchFamily="18" charset="0"/>
              </a:rPr>
              <a:t>效率  </a:t>
            </a:r>
            <a:r>
              <a:rPr lang="en-US" altLang="zh-CN" smtClean="0">
                <a:solidFill>
                  <a:srgbClr val="000000"/>
                </a:solidFill>
                <a:cs typeface="Times New Roman" panose="02020603050405020304" pitchFamily="18" charset="0"/>
              </a:rPr>
              <a:t>________________</a:t>
            </a:r>
          </a:p>
          <a:p>
            <a:pPr algn="just"/>
            <a:r>
              <a:rPr lang="en-US" altLang="zh-CN" smtClean="0">
                <a:solidFill>
                  <a:srgbClr val="000000"/>
                </a:solidFill>
                <a:cs typeface="Times New Roman" panose="02020603050405020304" pitchFamily="18" charset="0"/>
              </a:rPr>
              <a:t>③</a:t>
            </a:r>
            <a:r>
              <a:rPr lang="zh-CN" altLang="en-US" smtClean="0">
                <a:solidFill>
                  <a:srgbClr val="000000"/>
                </a:solidFill>
                <a:cs typeface="Times New Roman" panose="02020603050405020304" pitchFamily="18" charset="0"/>
              </a:rPr>
              <a:t>给某人提供</a:t>
            </a:r>
            <a:r>
              <a:rPr lang="en-US" altLang="zh-CN" smtClean="0">
                <a:solidFill>
                  <a:srgbClr val="000000"/>
                </a:solidFill>
                <a:latin typeface="宋体" panose="02010600030101010101" pitchFamily="2" charset="-122"/>
                <a:cs typeface="Times New Roman" panose="02020603050405020304" pitchFamily="18" charset="0"/>
              </a:rPr>
              <a:t>……</a:t>
            </a:r>
            <a:r>
              <a:rPr lang="en-US" altLang="zh-CN" smtClean="0">
                <a:solidFill>
                  <a:srgbClr val="000000"/>
                </a:solidFill>
                <a:cs typeface="Times New Roman" panose="02020603050405020304" pitchFamily="18" charset="0"/>
              </a:rPr>
              <a:t>  ____________________________________</a:t>
            </a:r>
          </a:p>
          <a:p>
            <a:pPr algn="just"/>
            <a:r>
              <a:rPr lang="en-US" altLang="zh-CN" smtClean="0">
                <a:solidFill>
                  <a:srgbClr val="000000"/>
                </a:solidFill>
                <a:cs typeface="Times New Roman" panose="02020603050405020304" pitchFamily="18" charset="0"/>
              </a:rPr>
              <a:t>④</a:t>
            </a:r>
            <a:r>
              <a:rPr lang="zh-CN" altLang="en-US" smtClean="0">
                <a:solidFill>
                  <a:srgbClr val="000000"/>
                </a:solidFill>
                <a:cs typeface="Times New Roman" panose="02020603050405020304" pitchFamily="18" charset="0"/>
              </a:rPr>
              <a:t>一方面  </a:t>
            </a:r>
            <a:r>
              <a:rPr lang="en-US" altLang="zh-CN" smtClean="0">
                <a:solidFill>
                  <a:srgbClr val="000000"/>
                </a:solidFill>
                <a:cs typeface="Times New Roman" panose="02020603050405020304" pitchFamily="18" charset="0"/>
              </a:rPr>
              <a:t>___________________</a:t>
            </a:r>
          </a:p>
          <a:p>
            <a:pPr algn="just"/>
            <a:r>
              <a:rPr lang="en-US" altLang="zh-CN" smtClean="0">
                <a:solidFill>
                  <a:srgbClr val="000000"/>
                </a:solidFill>
                <a:cs typeface="Times New Roman" panose="02020603050405020304" pitchFamily="18" charset="0"/>
              </a:rPr>
              <a:t>⑤</a:t>
            </a:r>
            <a:r>
              <a:rPr lang="zh-CN" altLang="en-US" smtClean="0">
                <a:solidFill>
                  <a:srgbClr val="000000"/>
                </a:solidFill>
                <a:cs typeface="Times New Roman" panose="02020603050405020304" pitchFamily="18" charset="0"/>
              </a:rPr>
              <a:t>另一方面  </a:t>
            </a:r>
            <a:r>
              <a:rPr lang="en-US" altLang="zh-CN" smtClean="0">
                <a:solidFill>
                  <a:srgbClr val="000000"/>
                </a:solidFill>
                <a:cs typeface="Times New Roman" panose="02020603050405020304" pitchFamily="18" charset="0"/>
              </a:rPr>
              <a:t>____________________</a:t>
            </a:r>
            <a:endParaRPr lang="zh-CN" altLang="en-US" smtClean="0">
              <a:solidFill>
                <a:srgbClr val="000000"/>
              </a:solidFill>
              <a:cs typeface="Times New Roman" panose="02020603050405020304" pitchFamily="18" charset="0"/>
            </a:endParaRPr>
          </a:p>
        </p:txBody>
      </p:sp>
      <p:sp>
        <p:nvSpPr>
          <p:cNvPr id="671747" name="Rectangle 3"/>
          <p:cNvSpPr>
            <a:spLocks noChangeArrowheads="1"/>
          </p:cNvSpPr>
          <p:nvPr/>
        </p:nvSpPr>
        <p:spPr bwMode="auto">
          <a:xfrm>
            <a:off x="2141025" y="1868352"/>
            <a:ext cx="1698115"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r>
              <a:rPr lang="en-US" altLang="zh-CN"/>
              <a:t>participate in</a:t>
            </a:r>
            <a:r>
              <a:rPr lang="zh-CN" altLang="en-US"/>
              <a:t>　</a:t>
            </a:r>
            <a:endParaRPr lang="en-US" altLang="zh-CN"/>
          </a:p>
        </p:txBody>
      </p:sp>
      <p:sp>
        <p:nvSpPr>
          <p:cNvPr id="671748" name="Rectangle 4"/>
          <p:cNvSpPr>
            <a:spLocks noChangeArrowheads="1"/>
          </p:cNvSpPr>
          <p:nvPr/>
        </p:nvSpPr>
        <p:spPr bwMode="auto">
          <a:xfrm>
            <a:off x="1708770" y="2247379"/>
            <a:ext cx="1306982"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efficiency</a:t>
            </a:r>
            <a:r>
              <a:rPr lang="zh-CN" altLang="en-US"/>
              <a:t>　</a:t>
            </a:r>
            <a:endParaRPr lang="en-US" altLang="zh-CN"/>
          </a:p>
        </p:txBody>
      </p:sp>
      <p:sp>
        <p:nvSpPr>
          <p:cNvPr id="671749" name="Rectangle 5"/>
          <p:cNvSpPr>
            <a:spLocks noChangeArrowheads="1"/>
          </p:cNvSpPr>
          <p:nvPr/>
        </p:nvSpPr>
        <p:spPr bwMode="auto">
          <a:xfrm>
            <a:off x="2649486" y="2625911"/>
            <a:ext cx="3841970"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provide sb. with.../supply sb. with...</a:t>
            </a:r>
            <a:r>
              <a:rPr lang="zh-CN" altLang="en-US"/>
              <a:t>　</a:t>
            </a:r>
          </a:p>
        </p:txBody>
      </p:sp>
      <p:sp>
        <p:nvSpPr>
          <p:cNvPr id="671750" name="Rectangle 6"/>
          <p:cNvSpPr>
            <a:spLocks noChangeArrowheads="1"/>
          </p:cNvSpPr>
          <p:nvPr/>
        </p:nvSpPr>
        <p:spPr bwMode="auto">
          <a:xfrm>
            <a:off x="1763546" y="3111573"/>
            <a:ext cx="2095660"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on (the) one hand</a:t>
            </a:r>
            <a:r>
              <a:rPr lang="zh-CN" altLang="en-US"/>
              <a:t>　</a:t>
            </a:r>
          </a:p>
        </p:txBody>
      </p:sp>
      <p:sp>
        <p:nvSpPr>
          <p:cNvPr id="671751" name="Rectangle 7"/>
          <p:cNvSpPr>
            <a:spLocks noChangeArrowheads="1"/>
          </p:cNvSpPr>
          <p:nvPr/>
        </p:nvSpPr>
        <p:spPr bwMode="auto">
          <a:xfrm>
            <a:off x="1925492" y="3490104"/>
            <a:ext cx="1884704"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on the other hand</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71747"/>
                                        </p:tgtEl>
                                        <p:attrNameLst>
                                          <p:attrName>style.visibility</p:attrName>
                                        </p:attrNameLst>
                                      </p:cBhvr>
                                      <p:to>
                                        <p:strVal val="visible"/>
                                      </p:to>
                                    </p:set>
                                    <p:animEffect transition="in" filter="slide(fromBottom)">
                                      <p:cBhvr>
                                        <p:cTn id="7" dur="500"/>
                                        <p:tgtEl>
                                          <p:spTgt spid="67174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71748"/>
                                        </p:tgtEl>
                                        <p:attrNameLst>
                                          <p:attrName>style.visibility</p:attrName>
                                        </p:attrNameLst>
                                      </p:cBhvr>
                                      <p:to>
                                        <p:strVal val="visible"/>
                                      </p:to>
                                    </p:set>
                                    <p:animEffect transition="in" filter="slide(fromBottom)">
                                      <p:cBhvr>
                                        <p:cTn id="12" dur="500"/>
                                        <p:tgtEl>
                                          <p:spTgt spid="67174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71749"/>
                                        </p:tgtEl>
                                        <p:attrNameLst>
                                          <p:attrName>style.visibility</p:attrName>
                                        </p:attrNameLst>
                                      </p:cBhvr>
                                      <p:to>
                                        <p:strVal val="visible"/>
                                      </p:to>
                                    </p:set>
                                    <p:animEffect transition="in" filter="slide(fromBottom)">
                                      <p:cBhvr>
                                        <p:cTn id="17" dur="500"/>
                                        <p:tgtEl>
                                          <p:spTgt spid="671749"/>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71750"/>
                                        </p:tgtEl>
                                        <p:attrNameLst>
                                          <p:attrName>style.visibility</p:attrName>
                                        </p:attrNameLst>
                                      </p:cBhvr>
                                      <p:to>
                                        <p:strVal val="visible"/>
                                      </p:to>
                                    </p:set>
                                    <p:animEffect transition="in" filter="slide(fromBottom)">
                                      <p:cBhvr>
                                        <p:cTn id="22" dur="500"/>
                                        <p:tgtEl>
                                          <p:spTgt spid="671750"/>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671751"/>
                                        </p:tgtEl>
                                        <p:attrNameLst>
                                          <p:attrName>style.visibility</p:attrName>
                                        </p:attrNameLst>
                                      </p:cBhvr>
                                      <p:to>
                                        <p:strVal val="visible"/>
                                      </p:to>
                                    </p:set>
                                    <p:animEffect transition="in" filter="slide(fromBottom)">
                                      <p:cBhvr>
                                        <p:cTn id="27" dur="500"/>
                                        <p:tgtEl>
                                          <p:spTgt spid="6717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1747" grpId="0"/>
      <p:bldP spid="671748" grpId="0"/>
      <p:bldP spid="671749" grpId="0"/>
      <p:bldP spid="671750" grpId="0"/>
      <p:bldP spid="67175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770" name="Rectangle 2"/>
          <p:cNvSpPr>
            <a:spLocks noGrp="1" noChangeArrowheads="1"/>
          </p:cNvSpPr>
          <p:nvPr>
            <p:ph type="body" idx="1"/>
          </p:nvPr>
        </p:nvSpPr>
        <p:spPr>
          <a:xfrm>
            <a:off x="539426" y="1222490"/>
            <a:ext cx="8029429" cy="2562187"/>
          </a:xfrm>
        </p:spPr>
        <p:txBody>
          <a:bodyPr/>
          <a:lstStyle/>
          <a:p>
            <a:pPr algn="just"/>
            <a:r>
              <a:rPr lang="en-US" altLang="zh-CN" smtClean="0">
                <a:solidFill>
                  <a:srgbClr val="000000"/>
                </a:solidFill>
                <a:cs typeface="Times New Roman" panose="02020603050405020304" pitchFamily="18" charset="0"/>
              </a:rPr>
              <a:t>2</a:t>
            </a:r>
            <a:r>
              <a:rPr lang="zh-CN" altLang="en-US" smtClean="0">
                <a:solidFill>
                  <a:srgbClr val="000000"/>
                </a:solidFill>
                <a:cs typeface="Times New Roman" panose="02020603050405020304" pitchFamily="18" charset="0"/>
              </a:rPr>
              <a:t>．句式</a:t>
            </a:r>
          </a:p>
          <a:p>
            <a:pPr algn="just"/>
            <a:r>
              <a:rPr lang="zh-CN" altLang="en-US" smtClean="0">
                <a:solidFill>
                  <a:srgbClr val="000000"/>
                </a:solidFill>
                <a:cs typeface="Times New Roman" panose="02020603050405020304" pitchFamily="18" charset="0"/>
              </a:rPr>
              <a:t>①我们都赞成这种学习方法。我们认为这样可以节省时间，提高学习效率。</a:t>
            </a:r>
          </a:p>
          <a:p>
            <a:pPr algn="just"/>
            <a:r>
              <a:rPr lang="en-US" altLang="zh-CN" smtClean="0">
                <a:solidFill>
                  <a:srgbClr val="000000"/>
                </a:solidFill>
                <a:cs typeface="Times New Roman" panose="02020603050405020304" pitchFamily="18" charset="0"/>
              </a:rPr>
              <a:t>We are all for this learning method. We think it saves time and improves our learning efficiency.</a:t>
            </a:r>
          </a:p>
          <a:p>
            <a:pPr algn="just"/>
            <a:r>
              <a:rPr lang="en-US" altLang="zh-CN" smtClean="0">
                <a:solidFill>
                  <a:srgbClr val="000000"/>
                </a:solidFill>
                <a:cs typeface="Times New Roman" panose="02020603050405020304" pitchFamily="18" charset="0"/>
              </a:rPr>
              <a:t>→__________________________________________________________________</a:t>
            </a:r>
          </a:p>
          <a:p>
            <a:pPr algn="just"/>
            <a:r>
              <a:rPr lang="en-US" altLang="zh-CN" smtClean="0">
                <a:solidFill>
                  <a:srgbClr val="000000"/>
                </a:solidFill>
                <a:cs typeface="Times New Roman" panose="02020603050405020304" pitchFamily="18" charset="0"/>
              </a:rPr>
              <a:t>__________________________(</a:t>
            </a:r>
            <a:r>
              <a:rPr lang="zh-CN" altLang="en-US" smtClean="0">
                <a:solidFill>
                  <a:srgbClr val="000000"/>
                </a:solidFill>
                <a:cs typeface="Times New Roman" panose="02020603050405020304" pitchFamily="18" charset="0"/>
              </a:rPr>
              <a:t>用现在分词短语作状语改写句子</a:t>
            </a:r>
            <a:r>
              <a:rPr lang="en-US" altLang="zh-CN" smtClean="0">
                <a:solidFill>
                  <a:srgbClr val="000000"/>
                </a:solidFill>
                <a:cs typeface="Times New Roman" panose="02020603050405020304" pitchFamily="18" charset="0"/>
              </a:rPr>
              <a:t>)</a:t>
            </a:r>
            <a:endParaRPr lang="zh-CN" altLang="en-US" smtClean="0">
              <a:solidFill>
                <a:srgbClr val="000000"/>
              </a:solidFill>
              <a:cs typeface="Times New Roman" panose="02020603050405020304" pitchFamily="18" charset="0"/>
            </a:endParaRPr>
          </a:p>
        </p:txBody>
      </p:sp>
      <p:sp>
        <p:nvSpPr>
          <p:cNvPr id="672771" name="Rectangle 3"/>
          <p:cNvSpPr>
            <a:spLocks noChangeArrowheads="1"/>
          </p:cNvSpPr>
          <p:nvPr/>
        </p:nvSpPr>
        <p:spPr bwMode="auto">
          <a:xfrm>
            <a:off x="995492" y="2875389"/>
            <a:ext cx="7185578"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r>
              <a:rPr lang="en-US" altLang="zh-CN"/>
              <a:t>We are all for this learning method, thinking it saves time and improves</a:t>
            </a:r>
            <a:endParaRPr lang="zh-CN" altLang="en-US"/>
          </a:p>
        </p:txBody>
      </p:sp>
      <p:sp>
        <p:nvSpPr>
          <p:cNvPr id="672772" name="Rectangle 4"/>
          <p:cNvSpPr>
            <a:spLocks noChangeArrowheads="1"/>
          </p:cNvSpPr>
          <p:nvPr/>
        </p:nvSpPr>
        <p:spPr bwMode="auto">
          <a:xfrm>
            <a:off x="683510" y="3328217"/>
            <a:ext cx="2687873"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spAutoFit/>
          </a:bodyPr>
          <a:lstStyle/>
          <a:p>
            <a:r>
              <a:rPr lang="en-US" altLang="zh-CN"/>
              <a:t>our learning efficiency.</a:t>
            </a:r>
            <a:r>
              <a:rPr lang="zh-CN" altLang="en-US"/>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72771"/>
                                        </p:tgtEl>
                                        <p:attrNameLst>
                                          <p:attrName>style.visibility</p:attrName>
                                        </p:attrNameLst>
                                      </p:cBhvr>
                                      <p:to>
                                        <p:strVal val="visible"/>
                                      </p:to>
                                    </p:set>
                                    <p:animEffect transition="in" filter="slide(fromBottom)">
                                      <p:cBhvr>
                                        <p:cTn id="7" dur="500"/>
                                        <p:tgtEl>
                                          <p:spTgt spid="672771"/>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672772"/>
                                        </p:tgtEl>
                                        <p:attrNameLst>
                                          <p:attrName>style.visibility</p:attrName>
                                        </p:attrNameLst>
                                      </p:cBhvr>
                                      <p:to>
                                        <p:strVal val="visible"/>
                                      </p:to>
                                    </p:set>
                                    <p:animEffect transition="in" filter="slide(fromBottom)">
                                      <p:cBhvr>
                                        <p:cTn id="10" dur="500"/>
                                        <p:tgtEl>
                                          <p:spTgt spid="672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2771" grpId="0"/>
      <p:bldP spid="67277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794" name="Rectangle 2"/>
          <p:cNvSpPr>
            <a:spLocks noGrp="1" noChangeArrowheads="1"/>
          </p:cNvSpPr>
          <p:nvPr>
            <p:ph type="body" idx="1"/>
          </p:nvPr>
        </p:nvSpPr>
        <p:spPr>
          <a:xfrm>
            <a:off x="539426" y="1367713"/>
            <a:ext cx="8029429" cy="2562187"/>
          </a:xfrm>
        </p:spPr>
        <p:txBody>
          <a:bodyPr/>
          <a:lstStyle/>
          <a:p>
            <a:pPr algn="just"/>
            <a:r>
              <a:rPr lang="en-US" altLang="zh-CN" smtClean="0">
                <a:solidFill>
                  <a:srgbClr val="000000"/>
                </a:solidFill>
                <a:cs typeface="Times New Roman" panose="02020603050405020304" pitchFamily="18" charset="0"/>
              </a:rPr>
              <a:t>②</a:t>
            </a:r>
            <a:r>
              <a:rPr lang="zh-CN" altLang="en-US" smtClean="0">
                <a:solidFill>
                  <a:srgbClr val="000000"/>
                </a:solidFill>
                <a:cs typeface="Times New Roman" panose="02020603050405020304" pitchFamily="18" charset="0"/>
              </a:rPr>
              <a:t>只要我们都在合作学习中发挥着积极的作用，利大于弊。</a:t>
            </a:r>
          </a:p>
          <a:p>
            <a:pPr algn="just"/>
            <a:r>
              <a:rPr lang="en-US" altLang="zh-CN" smtClean="0">
                <a:solidFill>
                  <a:srgbClr val="000000"/>
                </a:solidFill>
                <a:cs typeface="Times New Roman" panose="02020603050405020304" pitchFamily="18" charset="0"/>
              </a:rPr>
              <a:t>If we all play an active role in cooperative learning, its advantages  will outweigh its disadvantages.</a:t>
            </a:r>
          </a:p>
          <a:p>
            <a:pPr algn="just"/>
            <a:r>
              <a:rPr lang="en-US" altLang="zh-CN" smtClean="0">
                <a:solidFill>
                  <a:srgbClr val="000000"/>
                </a:solidFill>
                <a:cs typeface="Times New Roman" panose="02020603050405020304" pitchFamily="18" charset="0"/>
              </a:rPr>
              <a:t>→______________________________________________we all play an active role in cooperative learning, its advantages will outweigh its disadvantages.(</a:t>
            </a:r>
            <a:r>
              <a:rPr lang="zh-CN" altLang="en-US" smtClean="0">
                <a:solidFill>
                  <a:srgbClr val="000000"/>
                </a:solidFill>
                <a:cs typeface="Times New Roman" panose="02020603050405020304" pitchFamily="18" charset="0"/>
              </a:rPr>
              <a:t>用高级词汇代替</a:t>
            </a:r>
            <a:r>
              <a:rPr lang="en-US" altLang="zh-CN" smtClean="0">
                <a:solidFill>
                  <a:srgbClr val="000000"/>
                </a:solidFill>
                <a:cs typeface="Times New Roman" panose="02020603050405020304" pitchFamily="18" charset="0"/>
              </a:rPr>
              <a:t>if)</a:t>
            </a:r>
            <a:endParaRPr lang="zh-CN" altLang="en-US" smtClean="0">
              <a:solidFill>
                <a:srgbClr val="000000"/>
              </a:solidFill>
              <a:cs typeface="Times New Roman" panose="02020603050405020304" pitchFamily="18" charset="0"/>
            </a:endParaRPr>
          </a:p>
        </p:txBody>
      </p:sp>
      <p:sp>
        <p:nvSpPr>
          <p:cNvPr id="673795" name="Rectangle 3"/>
          <p:cNvSpPr>
            <a:spLocks noChangeArrowheads="1"/>
          </p:cNvSpPr>
          <p:nvPr/>
        </p:nvSpPr>
        <p:spPr bwMode="auto">
          <a:xfrm>
            <a:off x="978823" y="2570658"/>
            <a:ext cx="4494393" cy="34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527" tIns="34264" rIns="68527" bIns="34264" anchor="ctr">
            <a:spAutoFit/>
          </a:bodyPr>
          <a:lstStyle/>
          <a:p>
            <a:r>
              <a:rPr lang="en-US" altLang="zh-CN"/>
              <a:t>As long as/On condition that/Providing that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73795"/>
                                        </p:tgtEl>
                                        <p:attrNameLst>
                                          <p:attrName>style.visibility</p:attrName>
                                        </p:attrNameLst>
                                      </p:cBhvr>
                                      <p:to>
                                        <p:strVal val="visible"/>
                                      </p:to>
                                    </p:set>
                                    <p:animEffect transition="in" filter="slide(fromBottom)">
                                      <p:cBhvr>
                                        <p:cTn id="7" dur="500"/>
                                        <p:tgtEl>
                                          <p:spTgt spid="673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379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4818" name="Rectangle 2"/>
          <p:cNvSpPr>
            <a:spLocks noGrp="1" noChangeArrowheads="1"/>
          </p:cNvSpPr>
          <p:nvPr>
            <p:ph type="body" idx="1"/>
          </p:nvPr>
        </p:nvSpPr>
        <p:spPr>
          <a:xfrm>
            <a:off x="539426" y="1005847"/>
            <a:ext cx="8029429" cy="2562187"/>
          </a:xfrm>
        </p:spPr>
        <p:txBody>
          <a:bodyPr/>
          <a:lstStyle/>
          <a:p>
            <a:pPr algn="just"/>
            <a:r>
              <a:rPr lang="en-US" altLang="zh-CN" smtClean="0">
                <a:solidFill>
                  <a:srgbClr val="000000"/>
                </a:solidFill>
                <a:latin typeface="IPAPANNEW" charset="0"/>
                <a:ea typeface="IPAPANNEW" charset="0"/>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妙笔成篇</a:t>
            </a:r>
            <a:r>
              <a:rPr lang="en-US" altLang="zh-CN" smtClean="0">
                <a:solidFill>
                  <a:srgbClr val="000000"/>
                </a:solidFill>
                <a:latin typeface="IPAPANNEW" charset="0"/>
                <a:ea typeface="IPAPANNEW" charset="0"/>
                <a:cs typeface="Times New Roman" panose="02020603050405020304" pitchFamily="18" charset="0"/>
              </a:rPr>
              <a:t>]</a:t>
            </a:r>
            <a:endParaRPr lang="en-US" altLang="zh-CN" u="sng" smtClean="0">
              <a:solidFill>
                <a:srgbClr val="000000"/>
              </a:solidFill>
              <a:cs typeface="Times New Roman" panose="02020603050405020304" pitchFamily="18" charset="0"/>
            </a:endParaRPr>
          </a:p>
          <a:p>
            <a:pPr algn="just"/>
            <a:r>
              <a:rPr lang="en-US" altLang="zh-CN" u="sng" smtClean="0">
                <a:solidFill>
                  <a:srgbClr val="000000"/>
                </a:solidFill>
                <a:cs typeface="Times New Roman" panose="02020603050405020304" pitchFamily="18" charset="0"/>
              </a:rPr>
              <a:t>                                                                        </a:t>
            </a:r>
          </a:p>
          <a:p>
            <a:pPr algn="just"/>
            <a:r>
              <a:rPr lang="en-US" altLang="zh-CN" u="sng" smtClean="0">
                <a:solidFill>
                  <a:srgbClr val="000000"/>
                </a:solidFill>
                <a:cs typeface="Times New Roman" panose="02020603050405020304" pitchFamily="18" charset="0"/>
              </a:rPr>
              <a:t>                                                                        </a:t>
            </a:r>
          </a:p>
          <a:p>
            <a:pPr algn="just"/>
            <a:r>
              <a:rPr lang="en-US" altLang="zh-CN" u="sng" smtClean="0">
                <a:solidFill>
                  <a:srgbClr val="000000"/>
                </a:solidFill>
                <a:cs typeface="Times New Roman" panose="02020603050405020304" pitchFamily="18" charset="0"/>
              </a:rPr>
              <a:t>                                                                        </a:t>
            </a:r>
          </a:p>
          <a:p>
            <a:pPr algn="just"/>
            <a:r>
              <a:rPr lang="en-US" altLang="zh-CN" u="sng" smtClean="0">
                <a:solidFill>
                  <a:srgbClr val="000000"/>
                </a:solidFill>
                <a:cs typeface="Times New Roman" panose="02020603050405020304" pitchFamily="18" charset="0"/>
              </a:rPr>
              <a:t>                                                                        </a:t>
            </a:r>
          </a:p>
          <a:p>
            <a:pPr algn="just"/>
            <a:r>
              <a:rPr lang="en-US" altLang="zh-CN" smtClean="0"/>
              <a:t> </a:t>
            </a:r>
            <a:endParaRPr lang="zh-CN" altLang="en-US" smtClean="0"/>
          </a:p>
        </p:txBody>
      </p:sp>
      <p:sp>
        <p:nvSpPr>
          <p:cNvPr id="674819" name="Line 3"/>
          <p:cNvSpPr>
            <a:spLocks noChangeShapeType="1"/>
          </p:cNvSpPr>
          <p:nvPr/>
        </p:nvSpPr>
        <p:spPr bwMode="auto">
          <a:xfrm>
            <a:off x="683510" y="1978361"/>
            <a:ext cx="7776985"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527" tIns="34264" rIns="68527" bIns="34264">
            <a:spAutoFit/>
          </a:bodyPr>
          <a:lstStyle/>
          <a:p>
            <a:endParaRPr lang="zh-CN" altLang="en-US"/>
          </a:p>
        </p:txBody>
      </p:sp>
      <p:sp>
        <p:nvSpPr>
          <p:cNvPr id="674820" name="Line 4"/>
          <p:cNvSpPr>
            <a:spLocks noChangeShapeType="1"/>
          </p:cNvSpPr>
          <p:nvPr/>
        </p:nvSpPr>
        <p:spPr bwMode="auto">
          <a:xfrm>
            <a:off x="683510" y="2625911"/>
            <a:ext cx="7776985"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527" tIns="34264" rIns="68527" bIns="34264">
            <a:spAutoFit/>
          </a:bodyPr>
          <a:lstStyle/>
          <a:p>
            <a:endParaRPr lang="zh-CN" altLang="en-US"/>
          </a:p>
        </p:txBody>
      </p:sp>
      <p:sp>
        <p:nvSpPr>
          <p:cNvPr id="674821" name="Line 5"/>
          <p:cNvSpPr>
            <a:spLocks noChangeShapeType="1"/>
          </p:cNvSpPr>
          <p:nvPr/>
        </p:nvSpPr>
        <p:spPr bwMode="auto">
          <a:xfrm>
            <a:off x="737093" y="3381783"/>
            <a:ext cx="7776984"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527" tIns="34264" rIns="68527" bIns="34264">
            <a:spAutoFit/>
          </a:bodyPr>
          <a:lstStyle/>
          <a:p>
            <a:endParaRPr lang="zh-CN" altLang="en-US"/>
          </a:p>
        </p:txBody>
      </p:sp>
      <p:sp>
        <p:nvSpPr>
          <p:cNvPr id="674822" name="Line 6"/>
          <p:cNvSpPr>
            <a:spLocks noChangeShapeType="1"/>
          </p:cNvSpPr>
          <p:nvPr/>
        </p:nvSpPr>
        <p:spPr bwMode="auto">
          <a:xfrm>
            <a:off x="737093" y="4191221"/>
            <a:ext cx="7776984"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527" tIns="34264" rIns="68527" bIns="34264">
            <a:spAutoFit/>
          </a:bodyPr>
          <a:lstStyle/>
          <a:p>
            <a:endParaRPr lang="zh-CN" altLang="en-US"/>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42" name="Rectangle 2"/>
          <p:cNvSpPr>
            <a:spLocks noGrp="1" noChangeArrowheads="1"/>
          </p:cNvSpPr>
          <p:nvPr>
            <p:ph type="body" idx="1"/>
          </p:nvPr>
        </p:nvSpPr>
        <p:spPr>
          <a:xfrm>
            <a:off x="539426" y="1561740"/>
            <a:ext cx="8029429" cy="1731191"/>
          </a:xfrm>
        </p:spPr>
        <p:txBody>
          <a:bodyPr/>
          <a:lstStyle/>
          <a:p>
            <a:pPr algn="just"/>
            <a:r>
              <a:rPr lang="en-US" altLang="zh-CN" smtClean="0">
                <a:solidFill>
                  <a:srgbClr val="FF0000"/>
                </a:solidFill>
                <a:latin typeface="IPAPANNEW" charset="0"/>
                <a:ea typeface="IPAPANNEW" charset="0"/>
                <a:cs typeface="Times New Roman" panose="02020603050405020304" pitchFamily="18" charset="0"/>
              </a:rPr>
              <a:t>[</a:t>
            </a:r>
            <a:r>
              <a:rPr lang="zh-CN" altLang="en-US" smtClean="0">
                <a:solidFill>
                  <a:srgbClr val="FF0000"/>
                </a:solidFill>
                <a:latin typeface="IPAPANNEW" charset="0"/>
                <a:ea typeface="黑体" panose="02010609060101010101" pitchFamily="49" charset="-122"/>
                <a:cs typeface="Times New Roman" panose="02020603050405020304" pitchFamily="18" charset="0"/>
              </a:rPr>
              <a:t>参考范文</a:t>
            </a:r>
            <a:r>
              <a:rPr lang="en-US" altLang="zh-CN" smtClean="0">
                <a:solidFill>
                  <a:srgbClr val="FF0000"/>
                </a:solidFill>
                <a:latin typeface="IPAPANNEW" charset="0"/>
                <a:ea typeface="IPAPANNEW" charset="0"/>
                <a:cs typeface="Times New Roman" panose="02020603050405020304" pitchFamily="18" charset="0"/>
              </a:rPr>
              <a:t>]</a:t>
            </a:r>
            <a:endParaRPr lang="en-US" altLang="zh-CN" smtClean="0">
              <a:solidFill>
                <a:srgbClr val="FF0000"/>
              </a:solidFill>
              <a:cs typeface="Times New Roman" panose="02020603050405020304" pitchFamily="18" charset="0"/>
            </a:endParaRPr>
          </a:p>
          <a:p>
            <a:pPr algn="just"/>
            <a:r>
              <a:rPr lang="en-US" altLang="zh-CN" smtClean="0">
                <a:solidFill>
                  <a:srgbClr val="000000"/>
                </a:solidFill>
                <a:cs typeface="Times New Roman" panose="02020603050405020304" pitchFamily="18" charset="0"/>
              </a:rPr>
              <a:t>           Recently our class participated in a heated discussion about the advantages and the disadvantages of cooperative learning.</a:t>
            </a:r>
          </a:p>
          <a:p>
            <a:pPr algn="just"/>
            <a:endParaRPr lang="zh-CN" altLang="en-US"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6" name="Rectangle 2"/>
          <p:cNvSpPr>
            <a:spLocks noGrp="1" noChangeArrowheads="1"/>
          </p:cNvSpPr>
          <p:nvPr>
            <p:ph type="body" idx="1"/>
          </p:nvPr>
        </p:nvSpPr>
        <p:spPr>
          <a:xfrm>
            <a:off x="539426" y="790393"/>
            <a:ext cx="8029429" cy="3808682"/>
          </a:xfrm>
        </p:spPr>
        <p:txBody>
          <a:bodyPr/>
          <a:lstStyle/>
          <a:p>
            <a:pPr algn="just"/>
            <a:r>
              <a:rPr lang="en-US" altLang="zh-CN" smtClean="0">
                <a:solidFill>
                  <a:srgbClr val="000000"/>
                </a:solidFill>
                <a:cs typeface="Times New Roman" panose="02020603050405020304" pitchFamily="18" charset="0"/>
              </a:rPr>
              <a:t>         We are all for this learning method, thinking it saves time and improves our learning efficiency. Moreover, it provides us with the chance to solve difficult problems together, share our learning methods and learn from each other. But every coin has two sides. The negative aspects are also apparent. On the one hand, it is more likely to cause dependency when some members are reluctant to work. On the other hand, since students are working together on a group assignment, it is difficult for teachers to assess every student.</a:t>
            </a:r>
          </a:p>
          <a:p>
            <a:pPr algn="just"/>
            <a:r>
              <a:rPr lang="en-US" altLang="zh-CN" smtClean="0">
                <a:solidFill>
                  <a:srgbClr val="000000"/>
                </a:solidFill>
                <a:cs typeface="Times New Roman" panose="02020603050405020304" pitchFamily="18" charset="0"/>
              </a:rPr>
              <a:t>          From my point of view, as long as we all play an active role in cooperative learning, its advantages will outweigh its disadvantages.</a:t>
            </a:r>
            <a:endParaRPr lang="zh-CN" altLang="en-US" smtClean="0">
              <a:solidFill>
                <a:srgbClr val="000000"/>
              </a:solidFill>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Rectangle 2"/>
          <p:cNvSpPr>
            <a:spLocks noGrp="1" noChangeArrowheads="1"/>
          </p:cNvSpPr>
          <p:nvPr>
            <p:ph type="body" idx="1"/>
          </p:nvPr>
        </p:nvSpPr>
        <p:spPr>
          <a:xfrm>
            <a:off x="539426" y="1334383"/>
            <a:ext cx="8029429" cy="2562187"/>
          </a:xfrm>
        </p:spPr>
        <p:txBody>
          <a:bodyPr/>
          <a:lstStyle/>
          <a:p>
            <a:pPr algn="ctr"/>
            <a:r>
              <a:rPr lang="zh-CN" altLang="en-US" smtClean="0">
                <a:solidFill>
                  <a:srgbClr val="000000"/>
                </a:solidFill>
                <a:cs typeface="Times New Roman" panose="02020603050405020304" pitchFamily="18" charset="0"/>
              </a:rPr>
              <a:t>名著赏析</a:t>
            </a:r>
            <a:r>
              <a:rPr lang="en-US" altLang="zh-CN" smtClean="0">
                <a:solidFill>
                  <a:srgbClr val="000000"/>
                </a:solidFill>
                <a:latin typeface="Courier New" panose="02070309020205020404"/>
                <a:cs typeface="Times New Roman" panose="02020603050405020304" pitchFamily="18" charset="0"/>
              </a:rPr>
              <a:t>·</a:t>
            </a:r>
            <a:r>
              <a:rPr lang="zh-CN" altLang="en-US" smtClean="0">
                <a:solidFill>
                  <a:srgbClr val="000000"/>
                </a:solidFill>
                <a:cs typeface="Times New Roman" panose="02020603050405020304" pitchFamily="18" charset="0"/>
              </a:rPr>
              <a:t>素养提能</a:t>
            </a:r>
            <a:endParaRPr lang="zh-CN" altLang="en-US" smtClean="0">
              <a:solidFill>
                <a:srgbClr val="000000"/>
              </a:solidFill>
              <a:ea typeface="黑体" panose="02010609060101010101" pitchFamily="49" charset="-122"/>
              <a:cs typeface="Times New Roman" panose="02020603050405020304" pitchFamily="18" charset="0"/>
            </a:endParaRPr>
          </a:p>
          <a:p>
            <a:pPr algn="just"/>
            <a:r>
              <a:rPr lang="en-US" altLang="zh-CN" smtClean="0">
                <a:solidFill>
                  <a:srgbClr val="000000"/>
                </a:solidFill>
                <a:cs typeface="Times New Roman" panose="02020603050405020304" pitchFamily="18" charset="0"/>
              </a:rPr>
              <a:t>  【</a:t>
            </a:r>
            <a:r>
              <a:rPr lang="zh-CN" altLang="en-US" smtClean="0">
                <a:solidFill>
                  <a:srgbClr val="000000"/>
                </a:solidFill>
                <a:cs typeface="Times New Roman" panose="02020603050405020304" pitchFamily="18" charset="0"/>
              </a:rPr>
              <a:t>导读</a:t>
            </a:r>
            <a:r>
              <a:rPr lang="en-US" altLang="zh-CN" smtClean="0">
                <a:solidFill>
                  <a:srgbClr val="000000"/>
                </a:solidFill>
                <a:cs typeface="Times New Roman" panose="02020603050405020304" pitchFamily="18" charset="0"/>
              </a:rPr>
              <a:t>】</a:t>
            </a:r>
            <a:r>
              <a:rPr lang="zh-CN" altLang="en-US" smtClean="0">
                <a:solidFill>
                  <a:srgbClr val="000000"/>
                </a:solidFill>
                <a:cs typeface="Times New Roman" panose="02020603050405020304" pitchFamily="18" charset="0"/>
              </a:rPr>
              <a:t>　</a:t>
            </a:r>
            <a:r>
              <a:rPr lang="en-US" altLang="zh-CN" smtClean="0">
                <a:solidFill>
                  <a:srgbClr val="000000"/>
                </a:solidFill>
                <a:cs typeface="Times New Roman" panose="02020603050405020304" pitchFamily="18" charset="0"/>
              </a:rPr>
              <a:t>《</a:t>
            </a:r>
            <a:r>
              <a:rPr lang="zh-CN" altLang="en-US" smtClean="0">
                <a:solidFill>
                  <a:srgbClr val="000000"/>
                </a:solidFill>
                <a:cs typeface="Times New Roman" panose="02020603050405020304" pitchFamily="18" charset="0"/>
              </a:rPr>
              <a:t>傲慢与偏见</a:t>
            </a:r>
            <a:r>
              <a:rPr lang="en-US" altLang="zh-CN" smtClean="0">
                <a:solidFill>
                  <a:srgbClr val="000000"/>
                </a:solidFill>
                <a:cs typeface="Times New Roman" panose="02020603050405020304" pitchFamily="18" charset="0"/>
              </a:rPr>
              <a:t>》</a:t>
            </a:r>
            <a:r>
              <a:rPr lang="zh-CN" altLang="en-US" smtClean="0">
                <a:solidFill>
                  <a:srgbClr val="000000"/>
                </a:solidFill>
                <a:cs typeface="Times New Roman" panose="02020603050405020304" pitchFamily="18" charset="0"/>
              </a:rPr>
              <a:t>是英国著名女性小说家简</a:t>
            </a:r>
            <a:r>
              <a:rPr lang="en-US" altLang="zh-CN" smtClean="0">
                <a:solidFill>
                  <a:srgbClr val="000000"/>
                </a:solidFill>
                <a:latin typeface="Courier New" panose="02070309020205020404"/>
                <a:cs typeface="Times New Roman" panose="02020603050405020304" pitchFamily="18" charset="0"/>
              </a:rPr>
              <a:t>·</a:t>
            </a:r>
            <a:r>
              <a:rPr lang="zh-CN" altLang="en-US" smtClean="0">
                <a:solidFill>
                  <a:srgbClr val="000000"/>
                </a:solidFill>
                <a:cs typeface="Times New Roman" panose="02020603050405020304" pitchFamily="18" charset="0"/>
              </a:rPr>
              <a:t>奥斯汀的代表作。作品描写傲慢的单身青年达西与偏见的二小姐伊丽莎白、富裕的单身贵族彬格莱与贤淑的大小姐吉英之间的感情纠葛，充分表达了作者本人的婚姻观，强调经济利益对恋爱和婚姻的影响。小说情节富有喜剧性，语言机智幽默，是奥斯汀小说中最受欢迎的一部，并多次被改编成电影和电视剧。</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202" name="Rectangle 2"/>
          <p:cNvSpPr>
            <a:spLocks noGrp="1" noChangeArrowheads="1"/>
          </p:cNvSpPr>
          <p:nvPr>
            <p:ph type="body" idx="1"/>
          </p:nvPr>
        </p:nvSpPr>
        <p:spPr>
          <a:xfrm>
            <a:off x="539426" y="843958"/>
            <a:ext cx="8029429" cy="3808682"/>
          </a:xfrm>
        </p:spPr>
        <p:txBody>
          <a:bodyPr/>
          <a:lstStyle/>
          <a:p>
            <a:pPr algn="ctr"/>
            <a:r>
              <a:rPr lang="en-US" altLang="zh-CN" i="1" smtClean="0">
                <a:solidFill>
                  <a:srgbClr val="FF33CC"/>
                </a:solidFill>
                <a:cs typeface="Times New Roman" panose="02020603050405020304" pitchFamily="18" charset="0"/>
              </a:rPr>
              <a:t>Pride and Prejudice </a:t>
            </a:r>
            <a:r>
              <a:rPr lang="en-US" altLang="zh-CN" smtClean="0">
                <a:solidFill>
                  <a:srgbClr val="FF33CC"/>
                </a:solidFill>
                <a:cs typeface="Times New Roman" panose="02020603050405020304" pitchFamily="18" charset="0"/>
              </a:rPr>
              <a:t>(excerpt)</a:t>
            </a:r>
          </a:p>
          <a:p>
            <a:pPr algn="just"/>
            <a:r>
              <a:rPr lang="en-US" altLang="zh-CN" smtClean="0">
                <a:solidFill>
                  <a:srgbClr val="000000"/>
                </a:solidFill>
                <a:cs typeface="Times New Roman" panose="02020603050405020304" pitchFamily="18" charset="0"/>
              </a:rPr>
              <a:t>      It is a truth universally acknowledged  that a single man in possession of a good fortune must be in want of a wife.</a:t>
            </a:r>
          </a:p>
          <a:p>
            <a:pPr algn="just"/>
            <a:r>
              <a:rPr lang="en-US" altLang="zh-CN" smtClean="0">
                <a:solidFill>
                  <a:srgbClr val="000000"/>
                </a:solidFill>
                <a:cs typeface="Times New Roman" panose="02020603050405020304" pitchFamily="18" charset="0"/>
              </a:rPr>
              <a:t>      However little known the feelings or views of such a man may be on his first entering a neighbourhood, this truth is so well fixed in the minds of the surrounding families, that he is considered as the rightful property of  some one or other of their daughters.</a:t>
            </a:r>
          </a:p>
          <a:p>
            <a:pPr algn="just"/>
            <a:r>
              <a:rPr lang="en-US" altLang="zh-CN" smtClean="0">
                <a:solidFill>
                  <a:srgbClr val="000000"/>
                </a:solidFill>
                <a:cs typeface="Times New Roman" panose="02020603050405020304" pitchFamily="18" charset="0"/>
              </a:rPr>
              <a:t>     </a:t>
            </a:r>
            <a:r>
              <a:rPr lang="en-US" altLang="zh-CN" smtClean="0">
                <a:solidFill>
                  <a:srgbClr val="000000"/>
                </a:solidFill>
                <a:latin typeface="宋体" panose="02010600030101010101" pitchFamily="2" charset="-122"/>
                <a:cs typeface="Times New Roman" panose="02020603050405020304" pitchFamily="18" charset="0"/>
              </a:rPr>
              <a:t>“</a:t>
            </a:r>
            <a:r>
              <a:rPr lang="en-US" altLang="zh-CN" smtClean="0">
                <a:solidFill>
                  <a:srgbClr val="000000"/>
                </a:solidFill>
                <a:cs typeface="Times New Roman" panose="02020603050405020304" pitchFamily="18" charset="0"/>
              </a:rPr>
              <a:t>My dear Mr. Bennet</a:t>
            </a:r>
            <a:r>
              <a:rPr lang="zh-CN" altLang="en-US" smtClean="0">
                <a:solidFill>
                  <a:srgbClr val="000000"/>
                </a:solidFill>
                <a:cs typeface="Times New Roman" panose="02020603050405020304" pitchFamily="18" charset="0"/>
              </a:rPr>
              <a:t>，</a:t>
            </a:r>
            <a:r>
              <a:rPr lang="zh-CN" altLang="en-US" smtClean="0">
                <a:solidFill>
                  <a:srgbClr val="000000"/>
                </a:solidFill>
                <a:latin typeface="宋体" panose="02010600030101010101" pitchFamily="2" charset="-122"/>
                <a:cs typeface="Times New Roman" panose="02020603050405020304" pitchFamily="18" charset="0"/>
              </a:rPr>
              <a:t>”</a:t>
            </a:r>
            <a:r>
              <a:rPr lang="en-US" altLang="zh-CN" smtClean="0">
                <a:solidFill>
                  <a:srgbClr val="000000"/>
                </a:solidFill>
                <a:cs typeface="Times New Roman" panose="02020603050405020304" pitchFamily="18" charset="0"/>
              </a:rPr>
              <a:t>said his lady to him one day</a:t>
            </a:r>
            <a:r>
              <a:rPr lang="zh-CN" altLang="en-US" smtClean="0">
                <a:solidFill>
                  <a:srgbClr val="000000"/>
                </a:solidFill>
                <a:cs typeface="Times New Roman" panose="02020603050405020304" pitchFamily="18" charset="0"/>
              </a:rPr>
              <a:t>，</a:t>
            </a:r>
            <a:r>
              <a:rPr lang="zh-CN" altLang="en-US" smtClean="0">
                <a:solidFill>
                  <a:srgbClr val="000000"/>
                </a:solidFill>
                <a:latin typeface="宋体" panose="02010600030101010101" pitchFamily="2" charset="-122"/>
                <a:cs typeface="Times New Roman" panose="02020603050405020304" pitchFamily="18" charset="0"/>
              </a:rPr>
              <a:t>“</a:t>
            </a:r>
            <a:r>
              <a:rPr lang="en-US" altLang="zh-CN" smtClean="0">
                <a:solidFill>
                  <a:srgbClr val="000000"/>
                </a:solidFill>
                <a:cs typeface="Times New Roman" panose="02020603050405020304" pitchFamily="18" charset="0"/>
              </a:rPr>
              <a:t>have you heard that Netherfield Park is let at last</a:t>
            </a:r>
            <a:r>
              <a:rPr lang="zh-CN" altLang="en-US" smtClean="0">
                <a:solidFill>
                  <a:srgbClr val="000000"/>
                </a:solidFill>
                <a:cs typeface="Times New Roman" panose="02020603050405020304" pitchFamily="18" charset="0"/>
              </a:rPr>
              <a:t>？</a:t>
            </a:r>
            <a:r>
              <a:rPr lang="zh-CN" altLang="en-US" smtClean="0">
                <a:solidFill>
                  <a:srgbClr val="000000"/>
                </a:solidFill>
                <a:latin typeface="宋体" panose="02010600030101010101" pitchFamily="2" charset="-122"/>
                <a:cs typeface="Times New Roman" panose="02020603050405020304" pitchFamily="18" charset="0"/>
              </a:rPr>
              <a:t>”</a:t>
            </a:r>
            <a:endParaRPr lang="zh-CN" altLang="en-US" smtClean="0">
              <a:solidFill>
                <a:srgbClr val="000000"/>
              </a:solidFill>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226" name="Rectangle 2"/>
          <p:cNvSpPr>
            <a:spLocks noGrp="1" noChangeArrowheads="1"/>
          </p:cNvSpPr>
          <p:nvPr>
            <p:ph type="body" idx="1"/>
          </p:nvPr>
        </p:nvSpPr>
        <p:spPr>
          <a:xfrm>
            <a:off x="539426" y="1005846"/>
            <a:ext cx="8029429" cy="2977686"/>
          </a:xfrm>
        </p:spPr>
        <p:txBody>
          <a:bodyPr/>
          <a:lstStyle/>
          <a:p>
            <a:pPr algn="just"/>
            <a:r>
              <a:rPr lang="en-US" altLang="zh-CN" smtClean="0">
                <a:solidFill>
                  <a:srgbClr val="000000"/>
                </a:solidFill>
                <a:cs typeface="Times New Roman" panose="02020603050405020304" pitchFamily="18" charset="0"/>
              </a:rPr>
              <a:t>       Mr. Bennet replied that he had not.</a:t>
            </a:r>
          </a:p>
          <a:p>
            <a:pPr algn="just"/>
            <a:r>
              <a:rPr lang="en-US" altLang="zh-CN" smtClean="0">
                <a:solidFill>
                  <a:srgbClr val="000000"/>
                </a:solidFill>
                <a:cs typeface="Times New Roman" panose="02020603050405020304" pitchFamily="18" charset="0"/>
              </a:rPr>
              <a:t>     </a:t>
            </a:r>
            <a:r>
              <a:rPr lang="en-US" altLang="zh-CN" smtClean="0">
                <a:solidFill>
                  <a:srgbClr val="000000"/>
                </a:solidFill>
                <a:latin typeface="宋体" panose="02010600030101010101" pitchFamily="2" charset="-122"/>
                <a:cs typeface="Times New Roman" panose="02020603050405020304" pitchFamily="18" charset="0"/>
              </a:rPr>
              <a:t>“</a:t>
            </a:r>
            <a:r>
              <a:rPr lang="en-US" altLang="zh-CN" smtClean="0">
                <a:solidFill>
                  <a:srgbClr val="000000"/>
                </a:solidFill>
                <a:cs typeface="Times New Roman" panose="02020603050405020304" pitchFamily="18" charset="0"/>
              </a:rPr>
              <a:t>But it is</a:t>
            </a:r>
            <a:r>
              <a:rPr lang="zh-CN" altLang="en-US" smtClean="0">
                <a:solidFill>
                  <a:srgbClr val="000000"/>
                </a:solidFill>
                <a:cs typeface="Times New Roman" panose="02020603050405020304" pitchFamily="18" charset="0"/>
              </a:rPr>
              <a:t>，</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 </a:t>
            </a:r>
            <a:r>
              <a:rPr lang="en-US" altLang="zh-CN" smtClean="0">
                <a:solidFill>
                  <a:srgbClr val="000000"/>
                </a:solidFill>
                <a:cs typeface="Times New Roman" panose="02020603050405020304" pitchFamily="18" charset="0"/>
              </a:rPr>
              <a:t>returned she</a:t>
            </a:r>
            <a:r>
              <a:rPr lang="zh-CN" altLang="en-US" smtClean="0">
                <a:solidFill>
                  <a:srgbClr val="000000"/>
                </a:solidFill>
                <a:cs typeface="Times New Roman" panose="02020603050405020304" pitchFamily="18" charset="0"/>
              </a:rPr>
              <a:t>，</a:t>
            </a:r>
            <a:r>
              <a:rPr lang="zh-CN" altLang="en-US" smtClean="0">
                <a:solidFill>
                  <a:srgbClr val="000000"/>
                </a:solidFill>
                <a:latin typeface="Courier New" panose="02070309020205020404"/>
                <a:cs typeface="Times New Roman" panose="02020603050405020304" pitchFamily="18" charset="0"/>
              </a:rPr>
              <a:t>“</a:t>
            </a:r>
            <a:r>
              <a:rPr lang="en-US" altLang="zh-CN" smtClean="0">
                <a:solidFill>
                  <a:srgbClr val="000000"/>
                </a:solidFill>
                <a:cs typeface="Times New Roman" panose="02020603050405020304" pitchFamily="18" charset="0"/>
              </a:rPr>
              <a:t>for Mrs. Long has just been here, and she told me all about it.</a:t>
            </a:r>
            <a:r>
              <a:rPr lang="en-US" altLang="zh-CN" smtClean="0">
                <a:solidFill>
                  <a:srgbClr val="000000"/>
                </a:solidFill>
                <a:latin typeface="Courier New" panose="02070309020205020404"/>
                <a:cs typeface="Times New Roman" panose="02020603050405020304" pitchFamily="18" charset="0"/>
              </a:rPr>
              <a:t>”</a:t>
            </a:r>
            <a:endParaRPr lang="en-US" altLang="zh-CN" smtClean="0">
              <a:solidFill>
                <a:srgbClr val="000000"/>
              </a:solidFill>
              <a:cs typeface="Times New Roman" panose="02020603050405020304" pitchFamily="18" charset="0"/>
            </a:endParaRPr>
          </a:p>
          <a:p>
            <a:pPr algn="just"/>
            <a:r>
              <a:rPr lang="en-US" altLang="zh-CN" smtClean="0">
                <a:solidFill>
                  <a:srgbClr val="000000"/>
                </a:solidFill>
                <a:cs typeface="Times New Roman" panose="02020603050405020304" pitchFamily="18" charset="0"/>
              </a:rPr>
              <a:t>      Mr. Bennet made no answer.</a:t>
            </a:r>
          </a:p>
          <a:p>
            <a:pPr algn="just"/>
            <a:r>
              <a:rPr lang="en-US" altLang="zh-CN" smtClean="0">
                <a:solidFill>
                  <a:srgbClr val="000000"/>
                </a:solidFill>
                <a:cs typeface="Times New Roman" panose="02020603050405020304" pitchFamily="18" charset="0"/>
              </a:rPr>
              <a:t>     </a:t>
            </a:r>
            <a:r>
              <a:rPr lang="en-US" altLang="zh-CN" smtClean="0">
                <a:solidFill>
                  <a:srgbClr val="000000"/>
                </a:solidFill>
                <a:latin typeface="宋体" panose="02010600030101010101" pitchFamily="2" charset="-122"/>
                <a:cs typeface="Times New Roman" panose="02020603050405020304" pitchFamily="18" charset="0"/>
              </a:rPr>
              <a:t>“</a:t>
            </a:r>
            <a:r>
              <a:rPr lang="en-US" altLang="zh-CN" smtClean="0">
                <a:solidFill>
                  <a:srgbClr val="000000"/>
                </a:solidFill>
                <a:cs typeface="Times New Roman" panose="02020603050405020304" pitchFamily="18" charset="0"/>
              </a:rPr>
              <a:t>Do not you want to know who has taken it</a:t>
            </a:r>
            <a:r>
              <a:rPr lang="zh-CN" altLang="en-US" smtClean="0">
                <a:solidFill>
                  <a:srgbClr val="000000"/>
                </a:solidFill>
                <a:cs typeface="Times New Roman" panose="02020603050405020304" pitchFamily="18" charset="0"/>
              </a:rPr>
              <a:t>？</a:t>
            </a:r>
            <a:r>
              <a:rPr lang="zh-CN" altLang="en-US" smtClean="0">
                <a:solidFill>
                  <a:srgbClr val="000000"/>
                </a:solidFill>
                <a:latin typeface="宋体" panose="02010600030101010101" pitchFamily="2" charset="-122"/>
                <a:cs typeface="Times New Roman" panose="02020603050405020304" pitchFamily="18" charset="0"/>
              </a:rPr>
              <a:t>”</a:t>
            </a:r>
            <a:r>
              <a:rPr lang="en-US" altLang="zh-CN" smtClean="0">
                <a:solidFill>
                  <a:srgbClr val="000000"/>
                </a:solidFill>
                <a:cs typeface="Times New Roman" panose="02020603050405020304" pitchFamily="18" charset="0"/>
              </a:rPr>
              <a:t>cried his wife impatiently.</a:t>
            </a:r>
          </a:p>
          <a:p>
            <a:pPr algn="just"/>
            <a:r>
              <a:rPr lang="en-US" altLang="zh-CN" smtClean="0">
                <a:solidFill>
                  <a:srgbClr val="000000"/>
                </a:solidFill>
                <a:cs typeface="Times New Roman" panose="02020603050405020304" pitchFamily="18" charset="0"/>
              </a:rPr>
              <a:t>      </a:t>
            </a:r>
            <a:r>
              <a:rPr lang="en-US" altLang="zh-CN" smtClean="0">
                <a:solidFill>
                  <a:srgbClr val="000000"/>
                </a:solidFill>
                <a:latin typeface="Courier New" panose="02070309020205020404"/>
                <a:cs typeface="Times New Roman" panose="02020603050405020304" pitchFamily="18" charset="0"/>
              </a:rPr>
              <a:t>“</a:t>
            </a:r>
            <a:r>
              <a:rPr lang="en-US" altLang="zh-CN" smtClean="0">
                <a:solidFill>
                  <a:srgbClr val="000000"/>
                </a:solidFill>
                <a:cs typeface="Times New Roman" panose="02020603050405020304" pitchFamily="18" charset="0"/>
              </a:rPr>
              <a:t>You want to tell me, and I have no objection to hearing it.</a:t>
            </a:r>
            <a:r>
              <a:rPr lang="en-US" altLang="zh-CN" smtClean="0">
                <a:solidFill>
                  <a:srgbClr val="000000"/>
                </a:solidFill>
                <a:latin typeface="Courier New" panose="02070309020205020404"/>
                <a:cs typeface="Times New Roman" panose="02020603050405020304" pitchFamily="18" charset="0"/>
              </a:rPr>
              <a:t>”</a:t>
            </a:r>
            <a:endParaRPr lang="en-US" altLang="zh-CN" smtClean="0">
              <a:solidFill>
                <a:srgbClr val="000000"/>
              </a:solidFill>
              <a:cs typeface="Times New Roman" panose="02020603050405020304" pitchFamily="18" charset="0"/>
            </a:endParaRPr>
          </a:p>
          <a:p>
            <a:pPr algn="just"/>
            <a:r>
              <a:rPr lang="en-US" altLang="zh-CN" smtClean="0">
                <a:solidFill>
                  <a:srgbClr val="000000"/>
                </a:solidFill>
                <a:cs typeface="Times New Roman" panose="02020603050405020304" pitchFamily="18" charset="0"/>
              </a:rPr>
              <a:t>      This was invitation enough.</a:t>
            </a:r>
            <a:endParaRPr lang="zh-CN" altLang="en-US" smtClean="0">
              <a:solidFill>
                <a:srgbClr val="000000"/>
              </a:solidFill>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4364" name="Picture 12" descr="语法专项突破.TIF"/>
          <p:cNvPicPr>
            <a:picLocks noChangeAspect="1" noChangeArrowheads="1"/>
          </p:cNvPicPr>
          <p:nvPr/>
        </p:nvPicPr>
        <p:blipFill>
          <a:blip r:embed="rId2" r:link="rId3" cstate="email"/>
          <a:srcRect/>
          <a:stretch>
            <a:fillRect/>
          </a:stretch>
        </p:blipFill>
        <p:spPr bwMode="auto">
          <a:xfrm>
            <a:off x="258400" y="952280"/>
            <a:ext cx="8689121" cy="48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4365" name="Picture 13" descr="知识精要.TIF"/>
          <p:cNvPicPr>
            <a:picLocks noChangeAspect="1" noChangeArrowheads="1"/>
          </p:cNvPicPr>
          <p:nvPr/>
        </p:nvPicPr>
        <p:blipFill>
          <a:blip r:embed="rId4" r:link="rId3" cstate="email"/>
          <a:srcRect/>
          <a:stretch>
            <a:fillRect/>
          </a:stretch>
        </p:blipFill>
        <p:spPr bwMode="auto">
          <a:xfrm>
            <a:off x="575147" y="2193815"/>
            <a:ext cx="5368036" cy="351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4366" name="Rectangle 14"/>
          <p:cNvSpPr>
            <a:spLocks noGrp="1" noChangeArrowheads="1"/>
          </p:cNvSpPr>
          <p:nvPr>
            <p:ph type="body" idx="1"/>
          </p:nvPr>
        </p:nvSpPr>
        <p:spPr>
          <a:xfrm>
            <a:off x="539426" y="1464130"/>
            <a:ext cx="8029429" cy="2977686"/>
          </a:xfrm>
        </p:spPr>
        <p:txBody>
          <a:bodyPr/>
          <a:lstStyle/>
          <a:p>
            <a:pPr algn="ctr"/>
            <a:r>
              <a:rPr lang="zh-CN" altLang="en-US" dirty="0" smtClean="0">
                <a:solidFill>
                  <a:srgbClr val="000000"/>
                </a:solidFill>
                <a:ea typeface="华文新魏" panose="02010800040101010101" pitchFamily="2" charset="-122"/>
                <a:cs typeface="Times New Roman" panose="02020603050405020304" pitchFamily="18" charset="0"/>
              </a:rPr>
              <a:t>过去分词</a:t>
            </a:r>
            <a:r>
              <a:rPr lang="en-US" altLang="zh-CN" dirty="0" smtClean="0">
                <a:solidFill>
                  <a:srgbClr val="000000"/>
                </a:solidFill>
                <a:ea typeface="华文新魏" panose="02010800040101010101" pitchFamily="2" charset="-122"/>
                <a:cs typeface="Courier New" panose="02070309020205020404" pitchFamily="49" charset="0"/>
              </a:rPr>
              <a:t>(</a:t>
            </a:r>
            <a:r>
              <a:rPr lang="zh-CN" altLang="en-US" dirty="0" smtClean="0">
                <a:solidFill>
                  <a:srgbClr val="000000"/>
                </a:solidFill>
                <a:ea typeface="华文新魏" panose="02010800040101010101" pitchFamily="2" charset="-122"/>
                <a:cs typeface="Times New Roman" panose="02020603050405020304" pitchFamily="18" charset="0"/>
              </a:rPr>
              <a:t>短语</a:t>
            </a:r>
            <a:r>
              <a:rPr lang="en-US" altLang="zh-CN" dirty="0" smtClean="0">
                <a:solidFill>
                  <a:srgbClr val="000000"/>
                </a:solidFill>
                <a:ea typeface="华文新魏" panose="02010800040101010101" pitchFamily="2" charset="-122"/>
                <a:cs typeface="Courier New" panose="02070309020205020404" pitchFamily="49" charset="0"/>
              </a:rPr>
              <a:t>)</a:t>
            </a:r>
            <a:r>
              <a:rPr lang="zh-CN" altLang="en-US" dirty="0" smtClean="0">
                <a:solidFill>
                  <a:srgbClr val="000000"/>
                </a:solidFill>
                <a:ea typeface="华文新魏" panose="02010800040101010101" pitchFamily="2" charset="-122"/>
                <a:cs typeface="Times New Roman" panose="02020603050405020304" pitchFamily="18" charset="0"/>
              </a:rPr>
              <a:t>作状语</a:t>
            </a:r>
          </a:p>
          <a:p>
            <a:pPr algn="ctr"/>
            <a:endParaRPr lang="zh-CN" altLang="en-US" dirty="0" smtClean="0">
              <a:solidFill>
                <a:srgbClr val="000000"/>
              </a:solidFill>
              <a:ea typeface="华文新魏" panose="02010800040101010101" pitchFamily="2" charset="-122"/>
              <a:cs typeface="Times New Roman" panose="02020603050405020304" pitchFamily="18" charset="0"/>
            </a:endParaRPr>
          </a:p>
          <a:p>
            <a:pPr algn="ctr"/>
            <a:endParaRPr lang="zh-CN" altLang="en-US" dirty="0" smtClean="0">
              <a:solidFill>
                <a:srgbClr val="000000"/>
              </a:solidFill>
              <a:ea typeface="黑体" panose="02010609060101010101" pitchFamily="49" charset="-122"/>
              <a:cs typeface="Times New Roman" panose="02020603050405020304" pitchFamily="18" charset="0"/>
            </a:endParaRPr>
          </a:p>
          <a:p>
            <a:pPr algn="just"/>
            <a:r>
              <a:rPr lang="zh-CN" altLang="en-US" dirty="0" smtClean="0">
                <a:solidFill>
                  <a:srgbClr val="000000"/>
                </a:solidFill>
                <a:ea typeface="黑体" panose="02010609060101010101" pitchFamily="49" charset="-122"/>
                <a:cs typeface="Times New Roman" panose="02020603050405020304" pitchFamily="18" charset="0"/>
              </a:rPr>
              <a:t>一、过去分词</a:t>
            </a:r>
            <a:r>
              <a:rPr lang="en-US" altLang="zh-CN" dirty="0" smtClean="0">
                <a:solidFill>
                  <a:srgbClr val="000000"/>
                </a:solidFill>
                <a:ea typeface="黑体" panose="02010609060101010101" pitchFamily="49" charset="-122"/>
                <a:cs typeface="Courier New" panose="02070309020205020404" pitchFamily="49" charset="0"/>
              </a:rPr>
              <a:t>(</a:t>
            </a:r>
            <a:r>
              <a:rPr lang="zh-CN" altLang="en-US" dirty="0" smtClean="0">
                <a:solidFill>
                  <a:srgbClr val="000000"/>
                </a:solidFill>
                <a:ea typeface="黑体" panose="02010609060101010101" pitchFamily="49" charset="-122"/>
                <a:cs typeface="Times New Roman" panose="02020603050405020304" pitchFamily="18" charset="0"/>
              </a:rPr>
              <a:t>短语</a:t>
            </a:r>
            <a:r>
              <a:rPr lang="en-US" altLang="zh-CN" dirty="0" smtClean="0">
                <a:solidFill>
                  <a:srgbClr val="000000"/>
                </a:solidFill>
                <a:ea typeface="黑体" panose="02010609060101010101" pitchFamily="49" charset="-122"/>
                <a:cs typeface="Courier New" panose="02070309020205020404" pitchFamily="49" charset="0"/>
              </a:rPr>
              <a:t>)</a:t>
            </a:r>
            <a:r>
              <a:rPr lang="zh-CN" altLang="en-US" dirty="0" smtClean="0">
                <a:solidFill>
                  <a:srgbClr val="000000"/>
                </a:solidFill>
                <a:ea typeface="黑体" panose="02010609060101010101" pitchFamily="49" charset="-122"/>
                <a:cs typeface="Times New Roman" panose="02020603050405020304" pitchFamily="18" charset="0"/>
              </a:rPr>
              <a:t>作状语</a:t>
            </a:r>
            <a:endParaRPr lang="zh-CN" altLang="en-US" dirty="0" smtClean="0">
              <a:solidFill>
                <a:srgbClr val="000000"/>
              </a:solidFill>
              <a:cs typeface="Times New Roman" panose="02020603050405020304" pitchFamily="18" charset="0"/>
            </a:endParaRPr>
          </a:p>
          <a:p>
            <a:pPr algn="just"/>
            <a:r>
              <a:rPr lang="zh-CN" altLang="en-US" dirty="0" smtClean="0">
                <a:solidFill>
                  <a:srgbClr val="000000"/>
                </a:solidFill>
                <a:ea typeface="仿宋_GB2312" pitchFamily="49" charset="-122"/>
              </a:rPr>
              <a:t>过</a:t>
            </a:r>
            <a:r>
              <a:rPr lang="zh-CN" altLang="en-US" dirty="0" smtClean="0">
                <a:solidFill>
                  <a:srgbClr val="000000"/>
                </a:solidFill>
                <a:cs typeface="Times New Roman" panose="02020603050405020304" pitchFamily="18" charset="0"/>
              </a:rPr>
              <a:t>去分词</a:t>
            </a:r>
            <a:r>
              <a:rPr lang="en-US" altLang="zh-CN" dirty="0" smtClean="0">
                <a:solidFill>
                  <a:srgbClr val="000000"/>
                </a:solidFill>
                <a:cs typeface="Times New Roman" panose="02020603050405020304" pitchFamily="18" charset="0"/>
              </a:rPr>
              <a:t>(</a:t>
            </a:r>
            <a:r>
              <a:rPr lang="zh-CN" altLang="en-US" dirty="0" smtClean="0">
                <a:solidFill>
                  <a:srgbClr val="000000"/>
                </a:solidFill>
                <a:cs typeface="Times New Roman" panose="02020603050405020304" pitchFamily="18" charset="0"/>
              </a:rPr>
              <a:t>短语</a:t>
            </a:r>
            <a:r>
              <a:rPr lang="en-US" altLang="zh-CN" dirty="0" smtClean="0">
                <a:solidFill>
                  <a:srgbClr val="000000"/>
                </a:solidFill>
                <a:cs typeface="Times New Roman" panose="02020603050405020304" pitchFamily="18" charset="0"/>
              </a:rPr>
              <a:t>)</a:t>
            </a:r>
            <a:r>
              <a:rPr lang="zh-CN" altLang="en-US" dirty="0" smtClean="0">
                <a:solidFill>
                  <a:srgbClr val="000000"/>
                </a:solidFill>
                <a:cs typeface="Times New Roman" panose="02020603050405020304" pitchFamily="18" charset="0"/>
              </a:rPr>
              <a:t>表示被动，表示动作已经完成，其逻辑主语则为句子的主语。过去分词</a:t>
            </a:r>
            <a:r>
              <a:rPr lang="en-US" altLang="zh-CN" dirty="0" smtClean="0">
                <a:solidFill>
                  <a:srgbClr val="000000"/>
                </a:solidFill>
                <a:cs typeface="Times New Roman" panose="02020603050405020304" pitchFamily="18" charset="0"/>
              </a:rPr>
              <a:t>(</a:t>
            </a:r>
            <a:r>
              <a:rPr lang="zh-CN" altLang="en-US" dirty="0" smtClean="0">
                <a:solidFill>
                  <a:srgbClr val="000000"/>
                </a:solidFill>
                <a:cs typeface="Times New Roman" panose="02020603050405020304" pitchFamily="18" charset="0"/>
              </a:rPr>
              <a:t>短语</a:t>
            </a:r>
            <a:r>
              <a:rPr lang="en-US" altLang="zh-CN" dirty="0" smtClean="0">
                <a:solidFill>
                  <a:srgbClr val="000000"/>
                </a:solidFill>
                <a:cs typeface="Times New Roman" panose="02020603050405020304" pitchFamily="18" charset="0"/>
              </a:rPr>
              <a:t>)</a:t>
            </a:r>
            <a:r>
              <a:rPr lang="zh-CN" altLang="en-US" dirty="0" smtClean="0">
                <a:solidFill>
                  <a:srgbClr val="000000"/>
                </a:solidFill>
                <a:cs typeface="Times New Roman" panose="02020603050405020304" pitchFamily="18" charset="0"/>
              </a:rPr>
              <a:t>作状语时，可单独使用，也可以在其前面加上适当的连词，可表示时间、条件、原因、让步、方式、伴随等。</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3250" name="Rectangle 2"/>
          <p:cNvSpPr>
            <a:spLocks noGrp="1" noChangeArrowheads="1"/>
          </p:cNvSpPr>
          <p:nvPr>
            <p:ph type="body" idx="1"/>
          </p:nvPr>
        </p:nvSpPr>
        <p:spPr>
          <a:xfrm>
            <a:off x="539426" y="1496272"/>
            <a:ext cx="8029429" cy="2562187"/>
          </a:xfrm>
        </p:spPr>
        <p:txBody>
          <a:bodyPr/>
          <a:lstStyle/>
          <a:p>
            <a:r>
              <a:rPr lang="zh-CN" altLang="en-US" smtClean="0">
                <a:solidFill>
                  <a:srgbClr val="000000"/>
                </a:solidFill>
                <a:cs typeface="Times New Roman" panose="02020603050405020304" pitchFamily="18" charset="0"/>
              </a:rPr>
              <a:t>           “</a:t>
            </a:r>
            <a:r>
              <a:rPr lang="en-US" altLang="zh-CN" smtClean="0">
                <a:solidFill>
                  <a:srgbClr val="000000"/>
                </a:solidFill>
                <a:cs typeface="Times New Roman" panose="02020603050405020304" pitchFamily="18" charset="0"/>
              </a:rPr>
              <a:t>Why, my dear, you must know, Mrs. Long says that Netherfield is taken by a young man of large fortune from the north of England; that he came down on Monday in a chaise  to see the place, and was so much delighted with it that he agreed with Mr. Morris immediately; that he is to take possession before Michaelmas, and some of his servants are to be in the house by the end of next week.”</a:t>
            </a:r>
            <a:endParaRPr lang="zh-CN" altLang="en-US" smtClean="0">
              <a:solidFill>
                <a:srgbClr val="000000"/>
              </a:solidFill>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274" name="Rectangle 2"/>
          <p:cNvSpPr>
            <a:spLocks noGrp="1" noChangeArrowheads="1"/>
          </p:cNvSpPr>
          <p:nvPr>
            <p:ph type="body" idx="1"/>
          </p:nvPr>
        </p:nvSpPr>
        <p:spPr>
          <a:xfrm>
            <a:off x="539426" y="609460"/>
            <a:ext cx="8029429" cy="4224181"/>
          </a:xfrm>
        </p:spPr>
        <p:txBody>
          <a:bodyPr/>
          <a:lstStyle/>
          <a:p>
            <a:pPr algn="ctr"/>
            <a:r>
              <a:rPr lang="zh-CN" altLang="en-US" smtClean="0">
                <a:solidFill>
                  <a:srgbClr val="000000"/>
                </a:solidFill>
                <a:ea typeface="黑体" panose="02010609060101010101" pitchFamily="49" charset="-122"/>
                <a:cs typeface="Times New Roman" panose="02020603050405020304" pitchFamily="18" charset="0"/>
              </a:rPr>
              <a:t>傲慢与偏见</a:t>
            </a:r>
            <a:r>
              <a:rPr lang="en-US" altLang="zh-CN" smtClean="0">
                <a:solidFill>
                  <a:srgbClr val="000000"/>
                </a:solidFill>
                <a:ea typeface="黑体" panose="02010609060101010101" pitchFamily="49" charset="-122"/>
                <a:cs typeface="Courier New" panose="02070309020205020404" pitchFamily="49" charset="0"/>
              </a:rPr>
              <a:t>(</a:t>
            </a:r>
            <a:r>
              <a:rPr lang="zh-CN" altLang="en-US" smtClean="0">
                <a:solidFill>
                  <a:srgbClr val="000000"/>
                </a:solidFill>
                <a:ea typeface="黑体" panose="02010609060101010101" pitchFamily="49" charset="-122"/>
                <a:cs typeface="Times New Roman" panose="02020603050405020304" pitchFamily="18" charset="0"/>
              </a:rPr>
              <a:t>节选</a:t>
            </a:r>
            <a:r>
              <a:rPr lang="en-US" altLang="zh-CN" smtClean="0">
                <a:solidFill>
                  <a:srgbClr val="000000"/>
                </a:solidFill>
                <a:ea typeface="黑体" panose="02010609060101010101" pitchFamily="49" charset="-122"/>
                <a:cs typeface="Courier New" panose="02070309020205020404" pitchFamily="49" charset="0"/>
              </a:rPr>
              <a:t>)</a:t>
            </a:r>
            <a:endParaRPr lang="en-US" altLang="zh-CN" smtClean="0">
              <a:solidFill>
                <a:srgbClr val="000000"/>
              </a:solidFill>
              <a:ea typeface="楷体_GB2312" pitchFamily="49" charset="-122"/>
              <a:cs typeface="Times New Roman" panose="02020603050405020304" pitchFamily="18" charset="0"/>
            </a:endParaRPr>
          </a:p>
          <a:p>
            <a:pPr algn="just"/>
            <a:r>
              <a:rPr lang="zh-CN" altLang="en-US" smtClean="0">
                <a:solidFill>
                  <a:srgbClr val="000000"/>
                </a:solidFill>
                <a:ea typeface="楷体_GB2312" pitchFamily="49" charset="-122"/>
                <a:cs typeface="Times New Roman" panose="02020603050405020304" pitchFamily="18" charset="0"/>
              </a:rPr>
              <a:t>      凡是有钱的单身汉，总想娶位太太，这已经成了一条举世公认的真理。</a:t>
            </a:r>
          </a:p>
          <a:p>
            <a:pPr algn="just"/>
            <a:r>
              <a:rPr lang="zh-CN" altLang="en-US" smtClean="0">
                <a:solidFill>
                  <a:srgbClr val="000000"/>
                </a:solidFill>
                <a:ea typeface="楷体_GB2312" pitchFamily="49" charset="-122"/>
                <a:cs typeface="Times New Roman" panose="02020603050405020304" pitchFamily="18" charset="0"/>
              </a:rPr>
              <a:t>      这样的单身汉，每逢新搬到一个地方，四邻八舍虽然完全不了解他的性情如何，见解如何，可是，既然这样的一条真理早已在人们心目中根深蒂固，因此人们总是把他看作自己某一个女儿理所应得的一笔财产。</a:t>
            </a:r>
          </a:p>
          <a:p>
            <a:pPr algn="just"/>
            <a:r>
              <a:rPr lang="zh-CN" altLang="en-US" smtClean="0">
                <a:solidFill>
                  <a:srgbClr val="000000"/>
                </a:solidFill>
                <a:ea typeface="楷体_GB2312" pitchFamily="49" charset="-122"/>
                <a:cs typeface="Times New Roman" panose="02020603050405020304" pitchFamily="18" charset="0"/>
              </a:rPr>
              <a:t>      有一天班纳特太太对她的丈夫说：</a:t>
            </a:r>
            <a:r>
              <a:rPr lang="zh-CN" altLang="en-US" smtClean="0">
                <a:solidFill>
                  <a:srgbClr val="000000"/>
                </a:solidFill>
                <a:latin typeface="宋体" panose="02010600030101010101" pitchFamily="2" charset="-122"/>
                <a:ea typeface="楷体_GB2312" pitchFamily="49" charset="-122"/>
                <a:cs typeface="Times New Roman" panose="02020603050405020304" pitchFamily="18" charset="0"/>
              </a:rPr>
              <a:t>“</a:t>
            </a:r>
            <a:r>
              <a:rPr lang="zh-CN" altLang="en-US" smtClean="0">
                <a:solidFill>
                  <a:srgbClr val="000000"/>
                </a:solidFill>
                <a:ea typeface="楷体_GB2312" pitchFamily="49" charset="-122"/>
              </a:rPr>
              <a:t>我的好老爷，尼日斐花园终于租出去了，你听说过没有？</a:t>
            </a:r>
            <a:r>
              <a:rPr lang="zh-CN" altLang="en-US" smtClean="0">
                <a:solidFill>
                  <a:srgbClr val="000000"/>
                </a:solidFill>
                <a:latin typeface="宋体" panose="02010600030101010101" pitchFamily="2" charset="-122"/>
                <a:cs typeface="Times New Roman" panose="02020603050405020304" pitchFamily="18" charset="0"/>
              </a:rPr>
              <a:t>”</a:t>
            </a:r>
            <a:endParaRPr lang="zh-CN" altLang="en-US" smtClean="0">
              <a:solidFill>
                <a:srgbClr val="000000"/>
              </a:solidFill>
              <a:cs typeface="Times New Roman" panose="02020603050405020304" pitchFamily="18" charset="0"/>
            </a:endParaRPr>
          </a:p>
          <a:p>
            <a:pPr algn="just"/>
            <a:r>
              <a:rPr lang="zh-CN" altLang="en-US" smtClean="0">
                <a:solidFill>
                  <a:srgbClr val="000000"/>
                </a:solidFill>
                <a:ea typeface="楷体_GB2312" pitchFamily="49" charset="-122"/>
              </a:rPr>
              <a:t>     班纳特先生回答道，他没有听说过。</a:t>
            </a:r>
            <a:endParaRPr lang="zh-CN" altLang="en-US" smtClean="0">
              <a:solidFill>
                <a:srgbClr val="000000"/>
              </a:solidFill>
              <a:cs typeface="Times New Roman" panose="02020603050405020304" pitchFamily="18" charset="0"/>
            </a:endParaRPr>
          </a:p>
          <a:p>
            <a:pPr algn="just"/>
            <a:r>
              <a:rPr lang="zh-CN" altLang="en-US" smtClean="0">
                <a:solidFill>
                  <a:srgbClr val="000000"/>
                </a:solidFill>
                <a:cs typeface="Times New Roman" panose="02020603050405020304" pitchFamily="18" charset="0"/>
              </a:rPr>
              <a:t>     </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rPr>
              <a:t>的确租出去了，</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rPr>
              <a:t>她说，</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ea typeface="楷体_GB2312" pitchFamily="49" charset="-122"/>
              </a:rPr>
              <a:t>朗格太太刚刚上这儿来过，她把这件事的底细都告诉了我。</a:t>
            </a:r>
            <a:r>
              <a:rPr lang="zh-CN" altLang="en-US" smtClean="0">
                <a:solidFill>
                  <a:srgbClr val="000000"/>
                </a:solidFill>
                <a:latin typeface="宋体" panose="02010600030101010101" pitchFamily="2" charset="-122"/>
                <a:cs typeface="Times New Roman" panose="02020603050405020304" pitchFamily="18" charset="0"/>
              </a:rPr>
              <a:t>”</a:t>
            </a:r>
            <a:endParaRPr lang="zh-CN" altLang="en-US" smtClean="0">
              <a:solidFill>
                <a:srgbClr val="000000"/>
              </a:solidFill>
              <a:ea typeface="楷体_GB2312" pitchFamily="49" charset="-122"/>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5298" name="Rectangle 2"/>
          <p:cNvSpPr>
            <a:spLocks noGrp="1" noChangeArrowheads="1"/>
          </p:cNvSpPr>
          <p:nvPr>
            <p:ph type="body" idx="1"/>
          </p:nvPr>
        </p:nvSpPr>
        <p:spPr>
          <a:xfrm>
            <a:off x="539426" y="1005846"/>
            <a:ext cx="8029429" cy="3393184"/>
          </a:xfrm>
        </p:spPr>
        <p:txBody>
          <a:bodyPr/>
          <a:lstStyle/>
          <a:p>
            <a:pPr algn="just"/>
            <a:r>
              <a:rPr lang="zh-CN" altLang="en-US" smtClean="0">
                <a:solidFill>
                  <a:srgbClr val="000000"/>
                </a:solidFill>
                <a:ea typeface="楷体_GB2312" pitchFamily="49" charset="-122"/>
                <a:cs typeface="Times New Roman" panose="02020603050405020304" pitchFamily="18" charset="0"/>
              </a:rPr>
              <a:t>       班纳特先生没有理睬她。</a:t>
            </a:r>
          </a:p>
          <a:p>
            <a:pPr algn="just"/>
            <a:r>
              <a:rPr lang="zh-CN" altLang="en-US" smtClean="0">
                <a:solidFill>
                  <a:srgbClr val="000000"/>
                </a:solidFill>
                <a:ea typeface="楷体_GB2312" pitchFamily="49" charset="-122"/>
                <a:cs typeface="Times New Roman" panose="02020603050405020304" pitchFamily="18" charset="0"/>
              </a:rPr>
              <a:t>      </a:t>
            </a:r>
            <a:r>
              <a:rPr lang="zh-CN" altLang="en-US" smtClean="0">
                <a:solidFill>
                  <a:srgbClr val="000000"/>
                </a:solidFill>
                <a:latin typeface="宋体" panose="02010600030101010101" pitchFamily="2" charset="-122"/>
                <a:ea typeface="楷体_GB2312" pitchFamily="49" charset="-122"/>
                <a:cs typeface="Times New Roman" panose="02020603050405020304" pitchFamily="18" charset="0"/>
              </a:rPr>
              <a:t>“</a:t>
            </a:r>
            <a:r>
              <a:rPr lang="zh-CN" altLang="en-US" smtClean="0">
                <a:solidFill>
                  <a:srgbClr val="000000"/>
                </a:solidFill>
                <a:ea typeface="楷体_GB2312" pitchFamily="49" charset="-122"/>
                <a:cs typeface="Times New Roman" panose="02020603050405020304" pitchFamily="18" charset="0"/>
              </a:rPr>
              <a:t>你难道不想知道是谁租去的吗？</a:t>
            </a:r>
            <a:r>
              <a:rPr lang="zh-CN" altLang="en-US" smtClean="0">
                <a:solidFill>
                  <a:srgbClr val="000000"/>
                </a:solidFill>
                <a:latin typeface="宋体" panose="02010600030101010101" pitchFamily="2" charset="-122"/>
                <a:ea typeface="楷体_GB2312" pitchFamily="49" charset="-122"/>
                <a:cs typeface="Times New Roman" panose="02020603050405020304" pitchFamily="18" charset="0"/>
              </a:rPr>
              <a:t>”</a:t>
            </a:r>
            <a:r>
              <a:rPr lang="zh-CN" altLang="en-US" smtClean="0">
                <a:solidFill>
                  <a:srgbClr val="000000"/>
                </a:solidFill>
                <a:ea typeface="楷体_GB2312" pitchFamily="49" charset="-122"/>
                <a:cs typeface="Times New Roman" panose="02020603050405020304" pitchFamily="18" charset="0"/>
              </a:rPr>
              <a:t>班纳特太太不耐烦地嚷起来了。</a:t>
            </a:r>
          </a:p>
          <a:p>
            <a:pPr algn="just"/>
            <a:r>
              <a:rPr lang="zh-CN" altLang="en-US" smtClean="0">
                <a:solidFill>
                  <a:srgbClr val="000000"/>
                </a:solidFill>
                <a:ea typeface="楷体_GB2312" pitchFamily="49" charset="-122"/>
                <a:cs typeface="Times New Roman" panose="02020603050405020304" pitchFamily="18" charset="0"/>
              </a:rPr>
              <a:t>      </a:t>
            </a:r>
            <a:r>
              <a:rPr lang="zh-CN" altLang="en-US" smtClean="0">
                <a:solidFill>
                  <a:srgbClr val="000000"/>
                </a:solidFill>
                <a:latin typeface="宋体" panose="02010600030101010101" pitchFamily="2" charset="-122"/>
                <a:ea typeface="楷体_GB2312" pitchFamily="49" charset="-122"/>
                <a:cs typeface="Times New Roman" panose="02020603050405020304" pitchFamily="18" charset="0"/>
              </a:rPr>
              <a:t>“</a:t>
            </a:r>
            <a:r>
              <a:rPr lang="zh-CN" altLang="en-US" smtClean="0">
                <a:solidFill>
                  <a:srgbClr val="000000"/>
                </a:solidFill>
                <a:ea typeface="楷体_GB2312" pitchFamily="49" charset="-122"/>
                <a:cs typeface="Times New Roman" panose="02020603050405020304" pitchFamily="18" charset="0"/>
              </a:rPr>
              <a:t>既然你要说给我听，我听听也无妨。</a:t>
            </a:r>
            <a:r>
              <a:rPr lang="zh-CN" altLang="en-US" smtClean="0">
                <a:solidFill>
                  <a:srgbClr val="000000"/>
                </a:solidFill>
                <a:latin typeface="宋体" panose="02010600030101010101" pitchFamily="2" charset="-122"/>
                <a:ea typeface="楷体_GB2312" pitchFamily="49" charset="-122"/>
                <a:cs typeface="Times New Roman" panose="02020603050405020304" pitchFamily="18" charset="0"/>
              </a:rPr>
              <a:t>”</a:t>
            </a:r>
            <a:endParaRPr lang="zh-CN" altLang="en-US" smtClean="0">
              <a:solidFill>
                <a:srgbClr val="000000"/>
              </a:solidFill>
              <a:ea typeface="楷体_GB2312" pitchFamily="49" charset="-122"/>
              <a:cs typeface="Times New Roman" panose="02020603050405020304" pitchFamily="18" charset="0"/>
            </a:endParaRPr>
          </a:p>
          <a:p>
            <a:pPr algn="just"/>
            <a:r>
              <a:rPr lang="zh-CN" altLang="en-US" smtClean="0">
                <a:solidFill>
                  <a:srgbClr val="000000"/>
                </a:solidFill>
                <a:ea typeface="楷体_GB2312" pitchFamily="49" charset="-122"/>
                <a:cs typeface="Times New Roman" panose="02020603050405020304" pitchFamily="18" charset="0"/>
              </a:rPr>
              <a:t>         这句话足够鼓励她讲下去了。</a:t>
            </a:r>
          </a:p>
          <a:p>
            <a:pPr algn="just"/>
            <a:r>
              <a:rPr lang="zh-CN" altLang="en-US" smtClean="0">
                <a:solidFill>
                  <a:srgbClr val="000000"/>
                </a:solidFill>
                <a:ea typeface="楷体_GB2312" pitchFamily="49" charset="-122"/>
                <a:cs typeface="Times New Roman" panose="02020603050405020304" pitchFamily="18" charset="0"/>
              </a:rPr>
              <a:t>        </a:t>
            </a:r>
            <a:r>
              <a:rPr lang="zh-CN" altLang="en-US" smtClean="0">
                <a:solidFill>
                  <a:srgbClr val="000000"/>
                </a:solidFill>
                <a:latin typeface="宋体" panose="02010600030101010101" pitchFamily="2" charset="-122"/>
                <a:ea typeface="楷体_GB2312" pitchFamily="49" charset="-122"/>
                <a:cs typeface="Times New Roman" panose="02020603050405020304" pitchFamily="18" charset="0"/>
              </a:rPr>
              <a:t>“</a:t>
            </a:r>
            <a:r>
              <a:rPr lang="zh-CN" altLang="en-US" smtClean="0">
                <a:solidFill>
                  <a:srgbClr val="000000"/>
                </a:solidFill>
                <a:ea typeface="楷体_GB2312" pitchFamily="49" charset="-122"/>
                <a:cs typeface="Times New Roman" panose="02020603050405020304" pitchFamily="18" charset="0"/>
              </a:rPr>
              <a:t>哦！亲爱的，你得知道，朗格太太说，租尼日斐花园的是个阔少爷，他是英格兰北部的人；听说他星期一那天，乘着一辆驷马大轿车来看房子，看得非常中意，当场就和莫理斯先生谈妥了；他要在</a:t>
            </a:r>
            <a:r>
              <a:rPr lang="zh-CN" altLang="en-US" smtClean="0">
                <a:solidFill>
                  <a:srgbClr val="000000"/>
                </a:solidFill>
                <a:latin typeface="宋体" panose="02010600030101010101" pitchFamily="2" charset="-122"/>
                <a:ea typeface="楷体_GB2312" pitchFamily="49" charset="-122"/>
                <a:cs typeface="Times New Roman" panose="02020603050405020304" pitchFamily="18" charset="0"/>
              </a:rPr>
              <a:t>‘</a:t>
            </a:r>
            <a:r>
              <a:rPr lang="zh-CN" altLang="en-US" smtClean="0">
                <a:solidFill>
                  <a:srgbClr val="000000"/>
                </a:solidFill>
                <a:ea typeface="楷体_GB2312" pitchFamily="49" charset="-122"/>
                <a:cs typeface="Times New Roman" panose="02020603050405020304" pitchFamily="18" charset="0"/>
              </a:rPr>
              <a:t>米迦勒节</a:t>
            </a:r>
            <a:r>
              <a:rPr lang="zh-CN" altLang="en-US" smtClean="0">
                <a:solidFill>
                  <a:srgbClr val="000000"/>
                </a:solidFill>
                <a:latin typeface="宋体" panose="02010600030101010101" pitchFamily="2" charset="-122"/>
                <a:ea typeface="楷体_GB2312" pitchFamily="49" charset="-122"/>
                <a:cs typeface="Times New Roman" panose="02020603050405020304" pitchFamily="18" charset="0"/>
              </a:rPr>
              <a:t>’</a:t>
            </a:r>
            <a:r>
              <a:rPr lang="zh-CN" altLang="en-US" smtClean="0">
                <a:solidFill>
                  <a:srgbClr val="000000"/>
                </a:solidFill>
                <a:ea typeface="楷体_GB2312" pitchFamily="49" charset="-122"/>
                <a:cs typeface="Times New Roman" panose="02020603050405020304" pitchFamily="18" charset="0"/>
              </a:rPr>
              <a:t>以前搬进来，打算下个周末先叫几个佣人来住。</a:t>
            </a:r>
            <a:r>
              <a:rPr lang="zh-CN" altLang="en-US" smtClean="0">
                <a:solidFill>
                  <a:srgbClr val="000000"/>
                </a:solidFill>
                <a:latin typeface="宋体" panose="02010600030101010101" pitchFamily="2" charset="-122"/>
                <a:ea typeface="楷体_GB2312" pitchFamily="49" charset="-122"/>
                <a:cs typeface="Times New Roman" panose="02020603050405020304" pitchFamily="18" charset="0"/>
              </a:rPr>
              <a:t>”</a:t>
            </a:r>
            <a:endParaRPr lang="zh-CN" altLang="en-US" smtClean="0">
              <a:solidFill>
                <a:srgbClr val="000000"/>
              </a:solidFill>
              <a:ea typeface="楷体_GB2312" pitchFamily="49" charset="-122"/>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96324" name="Object 4"/>
          <p:cNvGraphicFramePr>
            <a:graphicFrameLocks noChangeAspect="1"/>
          </p:cNvGraphicFramePr>
          <p:nvPr/>
        </p:nvGraphicFramePr>
        <p:xfrm>
          <a:off x="412750" y="954088"/>
          <a:ext cx="8297863" cy="3506787"/>
        </p:xfrm>
        <a:graphic>
          <a:graphicData uri="http://schemas.openxmlformats.org/presentationml/2006/ole">
            <mc:AlternateContent xmlns:mc="http://schemas.openxmlformats.org/markup-compatibility/2006">
              <mc:Choice xmlns:v="urn:schemas-microsoft-com:vml" Requires="v">
                <p:oleObj spid="_x0000_s696330" name="Document" r:id="rId3" imgW="11064240" imgH="4678680" progId="Word.Document.8">
                  <p:embed/>
                </p:oleObj>
              </mc:Choice>
              <mc:Fallback>
                <p:oleObj name="Document" r:id="rId3" imgW="11064240" imgH="4678680"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2750" y="954088"/>
                        <a:ext cx="8297863" cy="3506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300" name="Rectangle 4"/>
          <p:cNvSpPr>
            <a:spLocks noGrp="1" noChangeArrowheads="1"/>
          </p:cNvSpPr>
          <p:nvPr>
            <p:ph type="body" idx="1"/>
          </p:nvPr>
        </p:nvSpPr>
        <p:spPr>
          <a:xfrm>
            <a:off x="539426" y="843958"/>
            <a:ext cx="8029429" cy="3808682"/>
          </a:xfrm>
        </p:spPr>
        <p:txBody>
          <a:bodyPr/>
          <a:lstStyle/>
          <a:p>
            <a:pPr algn="just"/>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When </a:t>
            </a:r>
            <a:r>
              <a:rPr lang="en-US" altLang="zh-CN" smtClean="0">
                <a:solidFill>
                  <a:srgbClr val="FF00FF"/>
                </a:solidFill>
                <a:cs typeface="Times New Roman" panose="02020603050405020304" pitchFamily="18" charset="0"/>
              </a:rPr>
              <a:t>offered </a:t>
            </a:r>
            <a:r>
              <a:rPr lang="en-US" altLang="zh-CN" smtClean="0">
                <a:solidFill>
                  <a:srgbClr val="000000"/>
                </a:solidFill>
                <a:cs typeface="Times New Roman" panose="02020603050405020304" pitchFamily="18" charset="0"/>
              </a:rPr>
              <a:t>help</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one often says </a:t>
            </a:r>
            <a:r>
              <a:rPr lang="en-US" altLang="zh-CN" smtClean="0">
                <a:solidFill>
                  <a:srgbClr val="000000"/>
                </a:solidFill>
                <a:latin typeface="Courier New" panose="02070309020205020404"/>
                <a:cs typeface="Times New Roman" panose="02020603050405020304" pitchFamily="18" charset="0"/>
              </a:rPr>
              <a:t>“</a:t>
            </a:r>
            <a:r>
              <a:rPr lang="en-US" altLang="zh-CN" smtClean="0">
                <a:solidFill>
                  <a:srgbClr val="000000"/>
                </a:solidFill>
                <a:cs typeface="Times New Roman" panose="02020603050405020304" pitchFamily="18" charset="0"/>
              </a:rPr>
              <a:t>Thank you</a:t>
            </a:r>
            <a:r>
              <a:rPr lang="en-US" altLang="zh-CN" smtClean="0">
                <a:solidFill>
                  <a:srgbClr val="000000"/>
                </a:solidFill>
                <a:latin typeface="Courier New" panose="02070309020205020404"/>
                <a:cs typeface="Times New Roman" panose="02020603050405020304" pitchFamily="18" charset="0"/>
              </a:rPr>
              <a:t>”</a:t>
            </a:r>
            <a:r>
              <a:rPr lang="en-US" altLang="zh-CN" smtClean="0">
                <a:solidFill>
                  <a:srgbClr val="000000"/>
                </a:solidFill>
                <a:cs typeface="Times New Roman" panose="02020603050405020304" pitchFamily="18" charset="0"/>
              </a:rPr>
              <a:t> or </a:t>
            </a:r>
            <a:r>
              <a:rPr lang="en-US" altLang="zh-CN" smtClean="0">
                <a:solidFill>
                  <a:srgbClr val="000000"/>
                </a:solidFill>
                <a:latin typeface="Courier New" panose="02070309020205020404"/>
                <a:cs typeface="Times New Roman" panose="02020603050405020304" pitchFamily="18" charset="0"/>
              </a:rPr>
              <a:t>“</a:t>
            </a:r>
            <a:r>
              <a:rPr lang="en-US" altLang="zh-CN" smtClean="0">
                <a:solidFill>
                  <a:srgbClr val="000000"/>
                </a:solidFill>
                <a:cs typeface="Times New Roman" panose="02020603050405020304" pitchFamily="18" charset="0"/>
              </a:rPr>
              <a:t>It's kind of you</a:t>
            </a:r>
            <a:r>
              <a:rPr lang="en-US" altLang="zh-CN" smtClean="0">
                <a:solidFill>
                  <a:srgbClr val="000000"/>
                </a:solidFill>
                <a:latin typeface="Courier New" panose="02070309020205020404"/>
                <a:cs typeface="Times New Roman" panose="02020603050405020304" pitchFamily="18" charset="0"/>
              </a:rPr>
              <a:t>”</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a:t>
            </a:r>
            <a:r>
              <a:rPr lang="zh-CN" altLang="en-US" smtClean="0">
                <a:solidFill>
                  <a:srgbClr val="000000"/>
                </a:solidFill>
                <a:cs typeface="Times New Roman" panose="02020603050405020304" pitchFamily="18" charset="0"/>
              </a:rPr>
              <a:t>时间状语</a:t>
            </a:r>
            <a:r>
              <a:rPr lang="en-US" altLang="zh-CN" smtClean="0">
                <a:solidFill>
                  <a:srgbClr val="000000"/>
                </a:solidFill>
                <a:cs typeface="Times New Roman" panose="02020603050405020304" pitchFamily="18" charset="0"/>
              </a:rPr>
              <a:t>)</a:t>
            </a:r>
          </a:p>
          <a:p>
            <a:pPr algn="just"/>
            <a:r>
              <a:rPr lang="zh-CN" altLang="en-US" smtClean="0">
                <a:solidFill>
                  <a:srgbClr val="000000"/>
                </a:solidFill>
                <a:cs typeface="Times New Roman" panose="02020603050405020304" pitchFamily="18" charset="0"/>
              </a:rPr>
              <a:t>当被提供帮助的时候，人们常说</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谢谢</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或</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你真是太好了</a:t>
            </a:r>
            <a:r>
              <a:rPr lang="zh-CN" altLang="en-US" smtClean="0">
                <a:solidFill>
                  <a:srgbClr val="000000"/>
                </a:solidFill>
                <a:latin typeface="宋体" panose="02010600030101010101" pitchFamily="2" charset="-122"/>
                <a:cs typeface="Times New Roman" panose="02020603050405020304" pitchFamily="18" charset="0"/>
              </a:rPr>
              <a:t>”</a:t>
            </a:r>
            <a:r>
              <a:rPr lang="zh-CN" altLang="en-US" smtClean="0">
                <a:solidFill>
                  <a:srgbClr val="000000"/>
                </a:solidFill>
                <a:cs typeface="Times New Roman" panose="02020603050405020304" pitchFamily="18" charset="0"/>
              </a:rPr>
              <a:t>。</a:t>
            </a:r>
          </a:p>
          <a:p>
            <a:pPr algn="just"/>
            <a:r>
              <a:rPr lang="zh-CN" altLang="en-US" smtClean="0">
                <a:solidFill>
                  <a:srgbClr val="000000"/>
                </a:solidFill>
                <a:cs typeface="Times New Roman" panose="02020603050405020304" pitchFamily="18" charset="0"/>
              </a:rPr>
              <a:t>◆</a:t>
            </a:r>
            <a:r>
              <a:rPr lang="en-US" altLang="zh-CN" smtClean="0">
                <a:solidFill>
                  <a:srgbClr val="FF00FF"/>
                </a:solidFill>
                <a:cs typeface="Times New Roman" panose="02020603050405020304" pitchFamily="18" charset="0"/>
              </a:rPr>
              <a:t>Given</a:t>
            </a:r>
            <a:r>
              <a:rPr lang="en-US" altLang="zh-CN" smtClean="0">
                <a:solidFill>
                  <a:srgbClr val="000000"/>
                </a:solidFill>
                <a:cs typeface="Times New Roman" panose="02020603050405020304" pitchFamily="18" charset="0"/>
              </a:rPr>
              <a:t> another chance, I will do it much better.(</a:t>
            </a:r>
            <a:r>
              <a:rPr lang="zh-CN" altLang="en-US" smtClean="0">
                <a:solidFill>
                  <a:srgbClr val="000000"/>
                </a:solidFill>
                <a:cs typeface="Times New Roman" panose="02020603050405020304" pitchFamily="18" charset="0"/>
              </a:rPr>
              <a:t>条件状语</a:t>
            </a:r>
            <a:r>
              <a:rPr lang="en-US" altLang="zh-CN" smtClean="0">
                <a:solidFill>
                  <a:srgbClr val="000000"/>
                </a:solidFill>
                <a:cs typeface="Times New Roman" panose="02020603050405020304" pitchFamily="18" charset="0"/>
              </a:rPr>
              <a:t>)</a:t>
            </a:r>
          </a:p>
          <a:p>
            <a:pPr algn="just"/>
            <a:r>
              <a:rPr lang="zh-CN" altLang="en-US" smtClean="0">
                <a:solidFill>
                  <a:srgbClr val="000000"/>
                </a:solidFill>
                <a:cs typeface="Times New Roman" panose="02020603050405020304" pitchFamily="18" charset="0"/>
              </a:rPr>
              <a:t>如果再给我一次机会，我会干得更好。</a:t>
            </a:r>
          </a:p>
          <a:p>
            <a:pPr algn="just"/>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Greatly</a:t>
            </a:r>
            <a:r>
              <a:rPr lang="en-US" altLang="zh-CN" smtClean="0">
                <a:solidFill>
                  <a:srgbClr val="FF00FF"/>
                </a:solidFill>
                <a:cs typeface="Times New Roman" panose="02020603050405020304" pitchFamily="18" charset="0"/>
              </a:rPr>
              <a:t> inspired</a:t>
            </a:r>
            <a:r>
              <a:rPr lang="en-US" altLang="zh-CN" smtClean="0">
                <a:solidFill>
                  <a:srgbClr val="000000"/>
                </a:solidFill>
                <a:cs typeface="Times New Roman" panose="02020603050405020304" pitchFamily="18" charset="0"/>
              </a:rPr>
              <a:t> by what he did, I joined him in helping others.(</a:t>
            </a:r>
            <a:r>
              <a:rPr lang="zh-CN" altLang="en-US" smtClean="0">
                <a:solidFill>
                  <a:srgbClr val="000000"/>
                </a:solidFill>
                <a:cs typeface="Times New Roman" panose="02020603050405020304" pitchFamily="18" charset="0"/>
              </a:rPr>
              <a:t>原因状语</a:t>
            </a:r>
            <a:r>
              <a:rPr lang="en-US" altLang="zh-CN" smtClean="0">
                <a:solidFill>
                  <a:srgbClr val="000000"/>
                </a:solidFill>
                <a:cs typeface="Times New Roman" panose="02020603050405020304" pitchFamily="18" charset="0"/>
              </a:rPr>
              <a:t>)</a:t>
            </a:r>
          </a:p>
          <a:p>
            <a:pPr algn="just"/>
            <a:r>
              <a:rPr lang="zh-CN" altLang="en-US" smtClean="0">
                <a:solidFill>
                  <a:srgbClr val="000000"/>
                </a:solidFill>
                <a:cs typeface="Times New Roman" panose="02020603050405020304" pitchFamily="18" charset="0"/>
              </a:rPr>
              <a:t>在他所做事情的极大地鼓励下，我也加入了帮助他人的行列。</a:t>
            </a:r>
          </a:p>
          <a:p>
            <a:pPr algn="just"/>
            <a:r>
              <a:rPr lang="zh-CN" altLang="en-US" smtClean="0">
                <a:solidFill>
                  <a:srgbClr val="000000"/>
                </a:solidFill>
                <a:cs typeface="Times New Roman" panose="02020603050405020304" pitchFamily="18" charset="0"/>
              </a:rPr>
              <a:t>◆</a:t>
            </a:r>
            <a:r>
              <a:rPr lang="en-US" altLang="zh-CN" smtClean="0">
                <a:solidFill>
                  <a:srgbClr val="FF00FF"/>
                </a:solidFill>
                <a:cs typeface="Times New Roman" panose="02020603050405020304" pitchFamily="18" charset="0"/>
              </a:rPr>
              <a:t>Visited</a:t>
            </a:r>
            <a:r>
              <a:rPr lang="en-US" altLang="zh-CN" smtClean="0">
                <a:solidFill>
                  <a:srgbClr val="000000"/>
                </a:solidFill>
                <a:cs typeface="Times New Roman" panose="02020603050405020304" pitchFamily="18" charset="0"/>
              </a:rPr>
              <a:t> many times, the place is still worth visiting again.(</a:t>
            </a:r>
            <a:r>
              <a:rPr lang="zh-CN" altLang="en-US" smtClean="0">
                <a:solidFill>
                  <a:srgbClr val="000000"/>
                </a:solidFill>
                <a:cs typeface="Times New Roman" panose="02020603050405020304" pitchFamily="18" charset="0"/>
              </a:rPr>
              <a:t>让步状语</a:t>
            </a:r>
            <a:r>
              <a:rPr lang="en-US" altLang="zh-CN" smtClean="0">
                <a:solidFill>
                  <a:srgbClr val="000000"/>
                </a:solidFill>
                <a:cs typeface="Times New Roman" panose="02020603050405020304" pitchFamily="18" charset="0"/>
              </a:rPr>
              <a:t>)</a:t>
            </a:r>
          </a:p>
          <a:p>
            <a:pPr algn="just"/>
            <a:r>
              <a:rPr lang="zh-CN" altLang="en-US" smtClean="0">
                <a:solidFill>
                  <a:srgbClr val="000000"/>
                </a:solidFill>
                <a:cs typeface="Times New Roman" panose="02020603050405020304" pitchFamily="18" charset="0"/>
              </a:rPr>
              <a:t>虽然已被参观了许多次，这个地方仍值得再来。</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3" name="Rectangle 3"/>
          <p:cNvSpPr>
            <a:spLocks noGrp="1" noChangeArrowheads="1"/>
          </p:cNvSpPr>
          <p:nvPr>
            <p:ph type="body" idx="1"/>
          </p:nvPr>
        </p:nvSpPr>
        <p:spPr>
          <a:xfrm>
            <a:off x="539426" y="628505"/>
            <a:ext cx="8029429" cy="4224181"/>
          </a:xfrm>
        </p:spPr>
        <p:txBody>
          <a:bodyPr/>
          <a:lstStyle/>
          <a:p>
            <a:pPr algn="just"/>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He has been preparing his paper all day long, </a:t>
            </a:r>
            <a:r>
              <a:rPr lang="en-US" altLang="zh-CN" dirty="0" smtClean="0">
                <a:solidFill>
                  <a:srgbClr val="FF00FF"/>
                </a:solidFill>
                <a:cs typeface="Times New Roman" panose="02020603050405020304" pitchFamily="18" charset="0"/>
              </a:rPr>
              <a:t>locked in</a:t>
            </a:r>
            <a:r>
              <a:rPr lang="en-US" altLang="zh-CN" dirty="0" smtClean="0">
                <a:solidFill>
                  <a:srgbClr val="000000"/>
                </a:solidFill>
                <a:cs typeface="Times New Roman" panose="02020603050405020304" pitchFamily="18" charset="0"/>
              </a:rPr>
              <a:t> his study room.(</a:t>
            </a:r>
            <a:r>
              <a:rPr lang="zh-CN" altLang="en-US" dirty="0" smtClean="0">
                <a:solidFill>
                  <a:srgbClr val="000000"/>
                </a:solidFill>
                <a:cs typeface="Times New Roman" panose="02020603050405020304" pitchFamily="18" charset="0"/>
              </a:rPr>
              <a:t>方式状语</a:t>
            </a:r>
            <a:r>
              <a:rPr lang="en-US" altLang="zh-CN" dirty="0" smtClean="0">
                <a:solidFill>
                  <a:srgbClr val="000000"/>
                </a:solidFill>
                <a:cs typeface="Times New Roman" panose="02020603050405020304" pitchFamily="18" charset="0"/>
              </a:rPr>
              <a:t>)</a:t>
            </a:r>
          </a:p>
          <a:p>
            <a:pPr algn="just"/>
            <a:r>
              <a:rPr lang="zh-CN" altLang="en-US" dirty="0" smtClean="0">
                <a:solidFill>
                  <a:srgbClr val="000000"/>
                </a:solidFill>
                <a:cs typeface="Times New Roman" panose="02020603050405020304" pitchFamily="18" charset="0"/>
              </a:rPr>
              <a:t>锁在书房里，他一整天都在准备论文。</a:t>
            </a:r>
          </a:p>
          <a:p>
            <a:pPr algn="just"/>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The guest walked into the room, </a:t>
            </a:r>
            <a:r>
              <a:rPr lang="en-US" altLang="zh-CN" dirty="0" smtClean="0">
                <a:solidFill>
                  <a:srgbClr val="FF00FF"/>
                </a:solidFill>
                <a:cs typeface="Times New Roman" panose="02020603050405020304" pitchFamily="18" charset="0"/>
              </a:rPr>
              <a:t>greeted by</a:t>
            </a:r>
            <a:r>
              <a:rPr lang="en-US" altLang="zh-CN" dirty="0" smtClean="0">
                <a:solidFill>
                  <a:srgbClr val="000000"/>
                </a:solidFill>
                <a:cs typeface="Times New Roman" panose="02020603050405020304" pitchFamily="18" charset="0"/>
              </a:rPr>
              <a:t> his owner.(</a:t>
            </a:r>
            <a:r>
              <a:rPr lang="zh-CN" altLang="en-US" dirty="0" smtClean="0">
                <a:solidFill>
                  <a:srgbClr val="000000"/>
                </a:solidFill>
                <a:cs typeface="Times New Roman" panose="02020603050405020304" pitchFamily="18" charset="0"/>
              </a:rPr>
              <a:t>伴随状语</a:t>
            </a:r>
            <a:r>
              <a:rPr lang="en-US" altLang="zh-CN" dirty="0" smtClean="0">
                <a:solidFill>
                  <a:srgbClr val="000000"/>
                </a:solidFill>
                <a:cs typeface="Times New Roman" panose="02020603050405020304" pitchFamily="18" charset="0"/>
              </a:rPr>
              <a:t>)</a:t>
            </a:r>
          </a:p>
          <a:p>
            <a:pPr algn="just"/>
            <a:r>
              <a:rPr lang="zh-CN" altLang="en-US" dirty="0" smtClean="0">
                <a:solidFill>
                  <a:srgbClr val="000000"/>
                </a:solidFill>
                <a:cs typeface="Times New Roman" panose="02020603050405020304" pitchFamily="18" charset="0"/>
              </a:rPr>
              <a:t>客人一边和主人打招呼，一边走进了房间。</a:t>
            </a:r>
            <a:endParaRPr lang="zh-CN" altLang="en-US" dirty="0" smtClean="0">
              <a:solidFill>
                <a:srgbClr val="000000"/>
              </a:solidFill>
              <a:ea typeface="黑体" panose="02010609060101010101" pitchFamily="49" charset="-122"/>
              <a:cs typeface="Times New Roman" panose="02020603050405020304" pitchFamily="18" charset="0"/>
            </a:endParaRPr>
          </a:p>
          <a:p>
            <a:pPr algn="just"/>
            <a:r>
              <a:rPr lang="zh-CN" altLang="en-US" dirty="0" smtClean="0">
                <a:solidFill>
                  <a:srgbClr val="000000"/>
                </a:solidFill>
                <a:ea typeface="黑体" panose="02010609060101010101" pitchFamily="49" charset="-122"/>
                <a:cs typeface="Times New Roman" panose="02020603050405020304" pitchFamily="18" charset="0"/>
              </a:rPr>
              <a:t>二、过去分词</a:t>
            </a:r>
            <a:r>
              <a:rPr lang="en-US" altLang="zh-CN" dirty="0" smtClean="0">
                <a:solidFill>
                  <a:srgbClr val="000000"/>
                </a:solidFill>
                <a:ea typeface="黑体" panose="02010609060101010101" pitchFamily="49" charset="-122"/>
                <a:cs typeface="Courier New" panose="02070309020205020404" pitchFamily="49" charset="0"/>
              </a:rPr>
              <a:t>(</a:t>
            </a:r>
            <a:r>
              <a:rPr lang="zh-CN" altLang="en-US" dirty="0" smtClean="0">
                <a:solidFill>
                  <a:srgbClr val="000000"/>
                </a:solidFill>
                <a:ea typeface="黑体" panose="02010609060101010101" pitchFamily="49" charset="-122"/>
                <a:cs typeface="Times New Roman" panose="02020603050405020304" pitchFamily="18" charset="0"/>
              </a:rPr>
              <a:t>短语</a:t>
            </a:r>
            <a:r>
              <a:rPr lang="en-US" altLang="zh-CN" dirty="0" smtClean="0">
                <a:solidFill>
                  <a:srgbClr val="000000"/>
                </a:solidFill>
                <a:ea typeface="黑体" panose="02010609060101010101" pitchFamily="49" charset="-122"/>
                <a:cs typeface="Courier New" panose="02070309020205020404" pitchFamily="49" charset="0"/>
              </a:rPr>
              <a:t>)</a:t>
            </a:r>
            <a:r>
              <a:rPr lang="zh-CN" altLang="en-US" dirty="0" smtClean="0">
                <a:solidFill>
                  <a:srgbClr val="000000"/>
                </a:solidFill>
                <a:ea typeface="黑体" panose="02010609060101010101" pitchFamily="49" charset="-122"/>
                <a:cs typeface="Times New Roman" panose="02020603050405020304" pitchFamily="18" charset="0"/>
              </a:rPr>
              <a:t>作状语时在句中的位置</a:t>
            </a:r>
            <a:endParaRPr lang="zh-CN" altLang="en-US" dirty="0" smtClean="0">
              <a:solidFill>
                <a:srgbClr val="000000"/>
              </a:solidFill>
              <a:cs typeface="Times New Roman" panose="02020603050405020304" pitchFamily="18" charset="0"/>
            </a:endParaRPr>
          </a:p>
          <a:p>
            <a:pPr algn="just"/>
            <a:r>
              <a:rPr lang="zh-CN" altLang="en-US" dirty="0" smtClean="0">
                <a:solidFill>
                  <a:srgbClr val="000000"/>
                </a:solidFill>
                <a:ea typeface="仿宋_GB2312" pitchFamily="49" charset="-122"/>
              </a:rPr>
              <a:t>过</a:t>
            </a:r>
            <a:r>
              <a:rPr lang="zh-CN" altLang="en-US" dirty="0" smtClean="0">
                <a:solidFill>
                  <a:srgbClr val="000000"/>
                </a:solidFill>
                <a:cs typeface="Times New Roman" panose="02020603050405020304" pitchFamily="18" charset="0"/>
              </a:rPr>
              <a:t>去分词</a:t>
            </a:r>
            <a:r>
              <a:rPr lang="en-US" altLang="zh-CN" dirty="0" smtClean="0">
                <a:solidFill>
                  <a:srgbClr val="000000"/>
                </a:solidFill>
                <a:cs typeface="Times New Roman" panose="02020603050405020304" pitchFamily="18" charset="0"/>
              </a:rPr>
              <a:t>(</a:t>
            </a:r>
            <a:r>
              <a:rPr lang="zh-CN" altLang="en-US" dirty="0" smtClean="0">
                <a:solidFill>
                  <a:srgbClr val="000000"/>
                </a:solidFill>
                <a:cs typeface="Times New Roman" panose="02020603050405020304" pitchFamily="18" charset="0"/>
              </a:rPr>
              <a:t>短语</a:t>
            </a:r>
            <a:r>
              <a:rPr lang="en-US" altLang="zh-CN" dirty="0" smtClean="0">
                <a:solidFill>
                  <a:srgbClr val="000000"/>
                </a:solidFill>
                <a:cs typeface="Times New Roman" panose="02020603050405020304" pitchFamily="18" charset="0"/>
              </a:rPr>
              <a:t>)</a:t>
            </a:r>
            <a:r>
              <a:rPr lang="zh-CN" altLang="en-US" dirty="0" smtClean="0">
                <a:solidFill>
                  <a:srgbClr val="000000"/>
                </a:solidFill>
                <a:cs typeface="Times New Roman" panose="02020603050405020304" pitchFamily="18" charset="0"/>
              </a:rPr>
              <a:t>在句中作状语，放在主句前面作句首状语时，后面用逗号与主句隔开；放在主句的后面时，前面用逗号与主句隔开。</a:t>
            </a:r>
          </a:p>
          <a:p>
            <a:pPr algn="just"/>
            <a:r>
              <a:rPr lang="zh-CN" altLang="en-US" dirty="0" smtClean="0">
                <a:solidFill>
                  <a:srgbClr val="000000"/>
                </a:solidFill>
                <a:cs typeface="Times New Roman" panose="02020603050405020304" pitchFamily="18" charset="0"/>
              </a:rPr>
              <a:t>◆</a:t>
            </a:r>
            <a:r>
              <a:rPr lang="en-US" altLang="zh-CN" dirty="0" smtClean="0">
                <a:solidFill>
                  <a:srgbClr val="FF00FF"/>
                </a:solidFill>
                <a:cs typeface="Times New Roman" panose="02020603050405020304" pitchFamily="18" charset="0"/>
              </a:rPr>
              <a:t>Done </a:t>
            </a:r>
            <a:r>
              <a:rPr lang="en-US" altLang="zh-CN" dirty="0" smtClean="0">
                <a:solidFill>
                  <a:srgbClr val="000000"/>
                </a:solidFill>
                <a:cs typeface="Times New Roman" panose="02020603050405020304" pitchFamily="18" charset="0"/>
              </a:rPr>
              <a:t>in a hurry, his homework was full of mistakes.</a:t>
            </a:r>
          </a:p>
          <a:p>
            <a:pPr algn="just"/>
            <a:r>
              <a:rPr lang="zh-CN" altLang="en-US" dirty="0" smtClean="0">
                <a:solidFill>
                  <a:srgbClr val="000000"/>
                </a:solidFill>
                <a:cs typeface="Times New Roman" panose="02020603050405020304" pitchFamily="18" charset="0"/>
              </a:rPr>
              <a:t>因为做得匆忙，他的作业满是错。</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7" name="Rectangle 3"/>
          <p:cNvSpPr>
            <a:spLocks noGrp="1" noChangeArrowheads="1"/>
          </p:cNvSpPr>
          <p:nvPr>
            <p:ph type="body" idx="1"/>
          </p:nvPr>
        </p:nvSpPr>
        <p:spPr>
          <a:xfrm>
            <a:off x="539426" y="1005846"/>
            <a:ext cx="8029429" cy="3393184"/>
          </a:xfrm>
        </p:spPr>
        <p:txBody>
          <a:bodyPr/>
          <a:lstStyle/>
          <a:p>
            <a:pPr algn="just"/>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He stood there silently, </a:t>
            </a:r>
            <a:r>
              <a:rPr lang="en-US" altLang="zh-CN" smtClean="0">
                <a:solidFill>
                  <a:srgbClr val="FF00FF"/>
                </a:solidFill>
                <a:cs typeface="Times New Roman" panose="02020603050405020304" pitchFamily="18" charset="0"/>
              </a:rPr>
              <a:t>moved to tears</a:t>
            </a:r>
            <a:r>
              <a:rPr lang="en-US" altLang="zh-CN" smtClean="0">
                <a:solidFill>
                  <a:srgbClr val="000000"/>
                </a:solidFill>
                <a:cs typeface="Times New Roman" panose="02020603050405020304" pitchFamily="18" charset="0"/>
              </a:rPr>
              <a:t>.</a:t>
            </a:r>
          </a:p>
          <a:p>
            <a:pPr algn="just"/>
            <a:r>
              <a:rPr lang="zh-CN" altLang="en-US" smtClean="0">
                <a:solidFill>
                  <a:srgbClr val="000000"/>
                </a:solidFill>
                <a:cs typeface="Times New Roman" panose="02020603050405020304" pitchFamily="18" charset="0"/>
              </a:rPr>
              <a:t>他静静地站在那里，被感动得热泪盈眶。</a:t>
            </a:r>
            <a:endParaRPr lang="zh-CN" altLang="en-US" smtClean="0">
              <a:solidFill>
                <a:srgbClr val="000000"/>
              </a:solidFill>
              <a:ea typeface="IPAPANNEW" charset="0"/>
              <a:cs typeface="Times New Roman" panose="02020603050405020304" pitchFamily="18" charset="0"/>
            </a:endParaRPr>
          </a:p>
          <a:p>
            <a:pPr algn="just"/>
            <a:r>
              <a:rPr lang="en-US" altLang="zh-CN" smtClean="0">
                <a:solidFill>
                  <a:srgbClr val="000000"/>
                </a:solidFill>
                <a:ea typeface="IPAPANNEW" charset="0"/>
                <a:cs typeface="Times New Roman" panose="02020603050405020304" pitchFamily="18" charset="0"/>
              </a:rPr>
              <a:t>[</a:t>
            </a:r>
            <a:r>
              <a:rPr lang="zh-CN" altLang="en-US" smtClean="0">
                <a:solidFill>
                  <a:srgbClr val="000000"/>
                </a:solidFill>
                <a:latin typeface="IPAPANNEW" charset="0"/>
                <a:ea typeface="黑体" panose="02010609060101010101" pitchFamily="49" charset="-122"/>
                <a:cs typeface="Times New Roman" panose="02020603050405020304" pitchFamily="18" charset="0"/>
              </a:rPr>
              <a:t>温馨提示</a:t>
            </a:r>
            <a:r>
              <a:rPr lang="en-US" altLang="zh-CN" smtClean="0">
                <a:solidFill>
                  <a:srgbClr val="000000"/>
                </a:solidFill>
                <a:ea typeface="IPAPANNEW" charset="0"/>
                <a:cs typeface="Times New Roman" panose="02020603050405020304" pitchFamily="18" charset="0"/>
              </a:rPr>
              <a:t>]</a:t>
            </a:r>
            <a:endParaRPr lang="en-US" altLang="zh-CN" smtClean="0">
              <a:solidFill>
                <a:srgbClr val="000000"/>
              </a:solidFill>
              <a:ea typeface="仿宋_GB2312" pitchFamily="49" charset="-122"/>
              <a:cs typeface="Times New Roman" panose="02020603050405020304" pitchFamily="18" charset="0"/>
            </a:endParaRPr>
          </a:p>
          <a:p>
            <a:pPr algn="just"/>
            <a:r>
              <a:rPr lang="zh-CN" altLang="en-US" smtClean="0">
                <a:solidFill>
                  <a:srgbClr val="000000"/>
                </a:solidFill>
                <a:ea typeface="仿宋_GB2312" pitchFamily="49" charset="-122"/>
                <a:cs typeface="Times New Roman" panose="02020603050405020304" pitchFamily="18" charset="0"/>
              </a:rPr>
              <a:t>有些过去分词</a:t>
            </a:r>
            <a:r>
              <a:rPr lang="en-US" altLang="zh-CN" smtClean="0">
                <a:solidFill>
                  <a:srgbClr val="000000"/>
                </a:solidFill>
                <a:ea typeface="仿宋_GB2312" pitchFamily="49" charset="-122"/>
                <a:cs typeface="Courier New" panose="02070309020205020404" pitchFamily="49" charset="0"/>
              </a:rPr>
              <a:t>(</a:t>
            </a:r>
            <a:r>
              <a:rPr lang="zh-CN" altLang="en-US" smtClean="0">
                <a:solidFill>
                  <a:srgbClr val="000000"/>
                </a:solidFill>
                <a:ea typeface="仿宋_GB2312" pitchFamily="49" charset="-122"/>
                <a:cs typeface="Times New Roman" panose="02020603050405020304" pitchFamily="18" charset="0"/>
              </a:rPr>
              <a:t>短语</a:t>
            </a:r>
            <a:r>
              <a:rPr lang="en-US" altLang="zh-CN" smtClean="0">
                <a:solidFill>
                  <a:srgbClr val="000000"/>
                </a:solidFill>
                <a:ea typeface="仿宋_GB2312" pitchFamily="49" charset="-122"/>
                <a:cs typeface="Courier New" panose="02070309020205020404" pitchFamily="49" charset="0"/>
              </a:rPr>
              <a:t>)</a:t>
            </a:r>
            <a:r>
              <a:rPr lang="zh-CN" altLang="en-US" smtClean="0">
                <a:solidFill>
                  <a:srgbClr val="000000"/>
                </a:solidFill>
                <a:ea typeface="仿宋_GB2312" pitchFamily="49" charset="-122"/>
                <a:cs typeface="Times New Roman" panose="02020603050405020304" pitchFamily="18" charset="0"/>
              </a:rPr>
              <a:t>因来源于系表结构，作状语时不表示动作而表示状态。这样的过去分词</a:t>
            </a:r>
            <a:r>
              <a:rPr lang="en-US" altLang="zh-CN" smtClean="0">
                <a:solidFill>
                  <a:srgbClr val="000000"/>
                </a:solidFill>
                <a:ea typeface="仿宋_GB2312" pitchFamily="49" charset="-122"/>
                <a:cs typeface="Courier New" panose="02070309020205020404" pitchFamily="49" charset="0"/>
              </a:rPr>
              <a:t>(</a:t>
            </a:r>
            <a:r>
              <a:rPr lang="zh-CN" altLang="en-US" smtClean="0">
                <a:solidFill>
                  <a:srgbClr val="000000"/>
                </a:solidFill>
                <a:ea typeface="仿宋_GB2312" pitchFamily="49" charset="-122"/>
                <a:cs typeface="Times New Roman" panose="02020603050405020304" pitchFamily="18" charset="0"/>
              </a:rPr>
              <a:t>短语</a:t>
            </a:r>
            <a:r>
              <a:rPr lang="en-US" altLang="zh-CN" smtClean="0">
                <a:solidFill>
                  <a:srgbClr val="000000"/>
                </a:solidFill>
                <a:ea typeface="仿宋_GB2312" pitchFamily="49" charset="-122"/>
                <a:cs typeface="Courier New" panose="02070309020205020404" pitchFamily="49" charset="0"/>
              </a:rPr>
              <a:t>)</a:t>
            </a:r>
            <a:r>
              <a:rPr lang="zh-CN" altLang="en-US" smtClean="0">
                <a:solidFill>
                  <a:srgbClr val="000000"/>
                </a:solidFill>
                <a:ea typeface="仿宋_GB2312" pitchFamily="49" charset="-122"/>
                <a:cs typeface="Times New Roman" panose="02020603050405020304" pitchFamily="18" charset="0"/>
              </a:rPr>
              <a:t>常见的有</a:t>
            </a:r>
            <a:r>
              <a:rPr lang="en-US" altLang="zh-CN" smtClean="0">
                <a:solidFill>
                  <a:srgbClr val="000000"/>
                </a:solidFill>
                <a:ea typeface="仿宋_GB2312" pitchFamily="49" charset="-122"/>
                <a:cs typeface="Courier New" panose="02070309020205020404" pitchFamily="49" charset="0"/>
              </a:rPr>
              <a:t>lost</a:t>
            </a:r>
            <a:r>
              <a:rPr lang="zh-CN" altLang="en-US" smtClean="0">
                <a:solidFill>
                  <a:srgbClr val="000000"/>
                </a:solidFill>
                <a:ea typeface="仿宋_GB2312" pitchFamily="49" charset="-122"/>
                <a:cs typeface="Times New Roman" panose="02020603050405020304" pitchFamily="18" charset="0"/>
              </a:rPr>
              <a:t>，</a:t>
            </a:r>
            <a:r>
              <a:rPr lang="en-US" altLang="zh-CN" smtClean="0">
                <a:solidFill>
                  <a:srgbClr val="000000"/>
                </a:solidFill>
                <a:ea typeface="仿宋_GB2312" pitchFamily="49" charset="-122"/>
                <a:cs typeface="Courier New" panose="02070309020205020404" pitchFamily="49" charset="0"/>
              </a:rPr>
              <a:t>seated, absorbed in, buried in, dressed in, tired of</a:t>
            </a:r>
            <a:r>
              <a:rPr lang="zh-CN" altLang="en-US" smtClean="0">
                <a:solidFill>
                  <a:srgbClr val="000000"/>
                </a:solidFill>
                <a:ea typeface="仿宋_GB2312" pitchFamily="49" charset="-122"/>
                <a:cs typeface="Times New Roman" panose="02020603050405020304" pitchFamily="18" charset="0"/>
              </a:rPr>
              <a:t>等。</a:t>
            </a:r>
          </a:p>
          <a:p>
            <a:pPr algn="just"/>
            <a:r>
              <a:rPr lang="zh-CN" altLang="en-US" smtClean="0">
                <a:solidFill>
                  <a:srgbClr val="000000"/>
                </a:solidFill>
                <a:ea typeface="仿宋_GB2312" pitchFamily="49" charset="-122"/>
                <a:cs typeface="Times New Roman" panose="02020603050405020304" pitchFamily="18" charset="0"/>
              </a:rPr>
              <a:t>◆</a:t>
            </a:r>
            <a:r>
              <a:rPr lang="en-US" altLang="zh-CN" smtClean="0">
                <a:solidFill>
                  <a:srgbClr val="FF00FF"/>
                </a:solidFill>
                <a:ea typeface="仿宋_GB2312" pitchFamily="49" charset="-122"/>
                <a:cs typeface="Courier New" panose="02070309020205020404" pitchFamily="49" charset="0"/>
              </a:rPr>
              <a:t>Absorbed in</a:t>
            </a:r>
            <a:r>
              <a:rPr lang="en-US" altLang="zh-CN" smtClean="0">
                <a:solidFill>
                  <a:srgbClr val="000000"/>
                </a:solidFill>
                <a:ea typeface="仿宋_GB2312" pitchFamily="49" charset="-122"/>
                <a:cs typeface="Courier New" panose="02070309020205020404" pitchFamily="49" charset="0"/>
              </a:rPr>
              <a:t> deep thought, he didn't hear the sound.</a:t>
            </a:r>
            <a:endParaRPr lang="en-US" altLang="zh-CN" smtClean="0">
              <a:solidFill>
                <a:srgbClr val="000000"/>
              </a:solidFill>
              <a:ea typeface="仿宋_GB2312" pitchFamily="49" charset="-122"/>
              <a:cs typeface="Times New Roman" panose="02020603050405020304" pitchFamily="18" charset="0"/>
            </a:endParaRPr>
          </a:p>
          <a:p>
            <a:pPr algn="just"/>
            <a:r>
              <a:rPr lang="zh-CN" altLang="en-US" smtClean="0">
                <a:solidFill>
                  <a:srgbClr val="000000"/>
                </a:solidFill>
                <a:ea typeface="仿宋_GB2312" pitchFamily="49" charset="-122"/>
                <a:cs typeface="Times New Roman" panose="02020603050405020304" pitchFamily="18" charset="0"/>
              </a:rPr>
              <a:t>因为沉浸在思考之中，他没听到那个声音。</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1" name="Rectangle 3"/>
          <p:cNvSpPr>
            <a:spLocks noGrp="1" noChangeArrowheads="1"/>
          </p:cNvSpPr>
          <p:nvPr>
            <p:ph type="body" idx="1"/>
          </p:nvPr>
        </p:nvSpPr>
        <p:spPr>
          <a:xfrm>
            <a:off x="539426" y="1005846"/>
            <a:ext cx="8029429" cy="2977686"/>
          </a:xfrm>
        </p:spPr>
        <p:txBody>
          <a:bodyPr/>
          <a:lstStyle/>
          <a:p>
            <a:pPr algn="just"/>
            <a:r>
              <a:rPr lang="zh-CN" altLang="en-US" dirty="0" smtClean="0">
                <a:solidFill>
                  <a:srgbClr val="000000"/>
                </a:solidFill>
                <a:ea typeface="黑体" panose="02010609060101010101" pitchFamily="49" charset="-122"/>
                <a:cs typeface="Times New Roman" panose="02020603050405020304" pitchFamily="18" charset="0"/>
              </a:rPr>
              <a:t>三、过去分词</a:t>
            </a:r>
            <a:r>
              <a:rPr lang="en-US" altLang="zh-CN" dirty="0" smtClean="0">
                <a:solidFill>
                  <a:srgbClr val="000000"/>
                </a:solidFill>
                <a:ea typeface="黑体" panose="02010609060101010101" pitchFamily="49" charset="-122"/>
                <a:cs typeface="Courier New" panose="02070309020205020404" pitchFamily="49" charset="0"/>
              </a:rPr>
              <a:t>(</a:t>
            </a:r>
            <a:r>
              <a:rPr lang="zh-CN" altLang="en-US" dirty="0" smtClean="0">
                <a:solidFill>
                  <a:srgbClr val="000000"/>
                </a:solidFill>
                <a:ea typeface="黑体" panose="02010609060101010101" pitchFamily="49" charset="-122"/>
                <a:cs typeface="Times New Roman" panose="02020603050405020304" pitchFamily="18" charset="0"/>
              </a:rPr>
              <a:t>短语</a:t>
            </a:r>
            <a:r>
              <a:rPr lang="en-US" altLang="zh-CN" dirty="0" smtClean="0">
                <a:solidFill>
                  <a:srgbClr val="000000"/>
                </a:solidFill>
                <a:ea typeface="黑体" panose="02010609060101010101" pitchFamily="49" charset="-122"/>
                <a:cs typeface="Courier New" panose="02070309020205020404" pitchFamily="49" charset="0"/>
              </a:rPr>
              <a:t>)</a:t>
            </a:r>
            <a:r>
              <a:rPr lang="zh-CN" altLang="en-US" dirty="0" smtClean="0">
                <a:solidFill>
                  <a:srgbClr val="000000"/>
                </a:solidFill>
                <a:ea typeface="黑体" panose="02010609060101010101" pitchFamily="49" charset="-122"/>
                <a:cs typeface="Times New Roman" panose="02020603050405020304" pitchFamily="18" charset="0"/>
              </a:rPr>
              <a:t>作状语时的几点特殊情况</a:t>
            </a:r>
            <a:endParaRPr lang="zh-CN" altLang="en-US" dirty="0" smtClean="0">
              <a:solidFill>
                <a:srgbClr val="000000"/>
              </a:solidFill>
              <a:cs typeface="Times New Roman" panose="02020603050405020304" pitchFamily="18" charset="0"/>
            </a:endParaRPr>
          </a:p>
          <a:p>
            <a:pPr algn="just"/>
            <a:r>
              <a:rPr lang="en-US" altLang="zh-CN" dirty="0" smtClean="0">
                <a:solidFill>
                  <a:srgbClr val="000000"/>
                </a:solidFill>
                <a:cs typeface="Times New Roman" panose="02020603050405020304" pitchFamily="18" charset="0"/>
              </a:rPr>
              <a:t>1</a:t>
            </a:r>
            <a:r>
              <a:rPr lang="zh-CN" altLang="en-US" dirty="0" smtClean="0">
                <a:solidFill>
                  <a:srgbClr val="000000"/>
                </a:solidFill>
                <a:cs typeface="Times New Roman" panose="02020603050405020304" pitchFamily="18" charset="0"/>
              </a:rPr>
              <a:t>．</a:t>
            </a:r>
            <a:r>
              <a:rPr lang="zh-CN" altLang="en-US" dirty="0" smtClean="0">
                <a:solidFill>
                  <a:srgbClr val="000000"/>
                </a:solidFill>
                <a:ea typeface="仿宋_GB2312" pitchFamily="49" charset="-122"/>
              </a:rPr>
              <a:t>过</a:t>
            </a:r>
            <a:r>
              <a:rPr lang="zh-CN" altLang="en-US" dirty="0" smtClean="0">
                <a:solidFill>
                  <a:srgbClr val="000000"/>
                </a:solidFill>
                <a:cs typeface="Times New Roman" panose="02020603050405020304" pitchFamily="18" charset="0"/>
              </a:rPr>
              <a:t>去分词</a:t>
            </a:r>
            <a:r>
              <a:rPr lang="en-US" altLang="zh-CN" dirty="0" smtClean="0">
                <a:solidFill>
                  <a:srgbClr val="000000"/>
                </a:solidFill>
                <a:cs typeface="Times New Roman" panose="02020603050405020304" pitchFamily="18" charset="0"/>
              </a:rPr>
              <a:t>(</a:t>
            </a:r>
            <a:r>
              <a:rPr lang="zh-CN" altLang="en-US" dirty="0" smtClean="0">
                <a:solidFill>
                  <a:srgbClr val="000000"/>
                </a:solidFill>
                <a:cs typeface="Times New Roman" panose="02020603050405020304" pitchFamily="18" charset="0"/>
              </a:rPr>
              <a:t>短语</a:t>
            </a:r>
            <a:r>
              <a:rPr lang="en-US" altLang="zh-CN" dirty="0" smtClean="0">
                <a:solidFill>
                  <a:srgbClr val="000000"/>
                </a:solidFill>
                <a:cs typeface="Times New Roman" panose="02020603050405020304" pitchFamily="18" charset="0"/>
              </a:rPr>
              <a:t>)</a:t>
            </a:r>
            <a:r>
              <a:rPr lang="zh-CN" altLang="en-US" dirty="0" smtClean="0">
                <a:solidFill>
                  <a:srgbClr val="000000"/>
                </a:solidFill>
                <a:cs typeface="Times New Roman" panose="02020603050405020304" pitchFamily="18" charset="0"/>
              </a:rPr>
              <a:t>在句中作时间、条件、原因及让步状语时，相当于对应的时间、条件、原因及让步状语从句。</a:t>
            </a:r>
          </a:p>
          <a:p>
            <a:pPr algn="just"/>
            <a:r>
              <a:rPr lang="zh-CN" altLang="en-US" dirty="0" smtClean="0">
                <a:solidFill>
                  <a:srgbClr val="000000"/>
                </a:solidFill>
                <a:cs typeface="Times New Roman" panose="02020603050405020304" pitchFamily="18" charset="0"/>
              </a:rPr>
              <a:t>◆</a:t>
            </a:r>
            <a:r>
              <a:rPr lang="en-US" altLang="zh-CN" dirty="0" smtClean="0">
                <a:solidFill>
                  <a:srgbClr val="FF00FF"/>
                </a:solidFill>
                <a:cs typeface="Times New Roman" panose="02020603050405020304" pitchFamily="18" charset="0"/>
              </a:rPr>
              <a:t>Seen from the top of the mountain</a:t>
            </a:r>
            <a:r>
              <a:rPr lang="en-US" altLang="zh-CN" dirty="0" smtClean="0">
                <a:solidFill>
                  <a:srgbClr val="000000"/>
                </a:solidFill>
                <a:cs typeface="Times New Roman" panose="02020603050405020304" pitchFamily="18" charset="0"/>
              </a:rPr>
              <a:t>, the whole town looks more beautiful.</a:t>
            </a:r>
          </a:p>
          <a:p>
            <a:pPr algn="just"/>
            <a:r>
              <a:rPr lang="zh-CN" altLang="en-US" dirty="0" smtClean="0">
                <a:solidFill>
                  <a:srgbClr val="000000"/>
                </a:solidFill>
                <a:cs typeface="Times New Roman" panose="02020603050405020304" pitchFamily="18" charset="0"/>
              </a:rPr>
              <a:t>＝</a:t>
            </a:r>
            <a:r>
              <a:rPr lang="en-US" altLang="zh-CN" dirty="0" smtClean="0">
                <a:solidFill>
                  <a:srgbClr val="FF00FF"/>
                </a:solidFill>
                <a:cs typeface="Times New Roman" panose="02020603050405020304" pitchFamily="18" charset="0"/>
              </a:rPr>
              <a:t>When it is seen from the top of the mountain</a:t>
            </a:r>
            <a:r>
              <a:rPr lang="en-US" altLang="zh-CN" dirty="0" smtClean="0">
                <a:solidFill>
                  <a:srgbClr val="000000"/>
                </a:solidFill>
                <a:cs typeface="Times New Roman" panose="02020603050405020304" pitchFamily="18" charset="0"/>
              </a:rPr>
              <a:t>, the whole town looks more beautiful.</a:t>
            </a:r>
          </a:p>
          <a:p>
            <a:pPr algn="just"/>
            <a:r>
              <a:rPr lang="zh-CN" altLang="en-US" dirty="0" smtClean="0">
                <a:solidFill>
                  <a:srgbClr val="000000"/>
                </a:solidFill>
                <a:cs typeface="Times New Roman" panose="02020603050405020304" pitchFamily="18" charset="0"/>
              </a:rPr>
              <a:t>从山顶上看，整个城镇看起来更美了。</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3" name="Rectangle 3"/>
          <p:cNvSpPr>
            <a:spLocks noGrp="1" noChangeArrowheads="1"/>
          </p:cNvSpPr>
          <p:nvPr>
            <p:ph type="body" idx="1"/>
          </p:nvPr>
        </p:nvSpPr>
        <p:spPr>
          <a:xfrm>
            <a:off x="539426" y="1005847"/>
            <a:ext cx="8029429" cy="2562187"/>
          </a:xfrm>
        </p:spPr>
        <p:txBody>
          <a:bodyPr/>
          <a:lstStyle/>
          <a:p>
            <a:pPr algn="just"/>
            <a:r>
              <a:rPr lang="zh-CN" altLang="en-US" smtClean="0">
                <a:solidFill>
                  <a:srgbClr val="000000"/>
                </a:solidFill>
                <a:cs typeface="Times New Roman" panose="02020603050405020304" pitchFamily="18" charset="0"/>
              </a:rPr>
              <a:t>◆</a:t>
            </a:r>
            <a:r>
              <a:rPr lang="en-US" altLang="zh-CN" smtClean="0">
                <a:solidFill>
                  <a:srgbClr val="FF00FF"/>
                </a:solidFill>
                <a:cs typeface="Times New Roman" panose="02020603050405020304" pitchFamily="18" charset="0"/>
              </a:rPr>
              <a:t>Given ten more minutes</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we would finish the work perfectly.</a:t>
            </a:r>
          </a:p>
          <a:p>
            <a:pPr algn="just"/>
            <a:r>
              <a:rPr lang="zh-CN" altLang="en-US" smtClean="0">
                <a:solidFill>
                  <a:srgbClr val="000000"/>
                </a:solidFill>
                <a:cs typeface="Times New Roman" panose="02020603050405020304" pitchFamily="18" charset="0"/>
              </a:rPr>
              <a:t>＝</a:t>
            </a:r>
            <a:r>
              <a:rPr lang="en-US" altLang="zh-CN" smtClean="0">
                <a:solidFill>
                  <a:srgbClr val="FF00FF"/>
                </a:solidFill>
                <a:cs typeface="Times New Roman" panose="02020603050405020304" pitchFamily="18" charset="0"/>
              </a:rPr>
              <a:t>If we were given ten more minutes</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we would finish the work perfectly.</a:t>
            </a:r>
          </a:p>
          <a:p>
            <a:pPr algn="just"/>
            <a:r>
              <a:rPr lang="zh-CN" altLang="en-US" smtClean="0">
                <a:solidFill>
                  <a:srgbClr val="000000"/>
                </a:solidFill>
                <a:cs typeface="Times New Roman" panose="02020603050405020304" pitchFamily="18" charset="0"/>
              </a:rPr>
              <a:t>如果多给十分钟，我们会完美地完成这份工作。</a:t>
            </a:r>
          </a:p>
          <a:p>
            <a:pPr algn="just"/>
            <a:r>
              <a:rPr lang="zh-CN" altLang="en-US" smtClean="0">
                <a:solidFill>
                  <a:srgbClr val="000000"/>
                </a:solidFill>
                <a:cs typeface="Times New Roman" panose="02020603050405020304" pitchFamily="18" charset="0"/>
              </a:rPr>
              <a:t>◆</a:t>
            </a:r>
            <a:r>
              <a:rPr lang="en-US" altLang="zh-CN" smtClean="0">
                <a:solidFill>
                  <a:srgbClr val="FF00FF"/>
                </a:solidFill>
                <a:cs typeface="Times New Roman" panose="02020603050405020304" pitchFamily="18" charset="0"/>
              </a:rPr>
              <a:t>Greatly touched by his words</a:t>
            </a:r>
            <a:r>
              <a:rPr lang="en-US" altLang="zh-CN" smtClean="0">
                <a:solidFill>
                  <a:srgbClr val="000000"/>
                </a:solidFill>
                <a:cs typeface="Times New Roman" panose="02020603050405020304" pitchFamily="18" charset="0"/>
              </a:rPr>
              <a:t>, she was full of tears.</a:t>
            </a:r>
          </a:p>
          <a:p>
            <a:pPr algn="just"/>
            <a:r>
              <a:rPr lang="zh-CN" altLang="en-US" smtClean="0">
                <a:solidFill>
                  <a:srgbClr val="000000"/>
                </a:solidFill>
                <a:cs typeface="Times New Roman" panose="02020603050405020304" pitchFamily="18" charset="0"/>
              </a:rPr>
              <a:t>＝</a:t>
            </a:r>
            <a:r>
              <a:rPr lang="en-US" altLang="zh-CN" smtClean="0">
                <a:solidFill>
                  <a:srgbClr val="FF00FF"/>
                </a:solidFill>
                <a:cs typeface="Times New Roman" panose="02020603050405020304" pitchFamily="18" charset="0"/>
              </a:rPr>
              <a:t>Because she was greatly touched by his words</a:t>
            </a:r>
            <a:r>
              <a:rPr lang="zh-CN" altLang="en-US" smtClean="0">
                <a:solidFill>
                  <a:srgbClr val="000000"/>
                </a:solidFill>
                <a:cs typeface="Times New Roman" panose="02020603050405020304" pitchFamily="18" charset="0"/>
              </a:rPr>
              <a:t>，</a:t>
            </a:r>
            <a:r>
              <a:rPr lang="en-US" altLang="zh-CN" smtClean="0">
                <a:solidFill>
                  <a:srgbClr val="000000"/>
                </a:solidFill>
                <a:cs typeface="Times New Roman" panose="02020603050405020304" pitchFamily="18" charset="0"/>
              </a:rPr>
              <a:t>she was full of tears.</a:t>
            </a:r>
          </a:p>
          <a:p>
            <a:pPr algn="just"/>
            <a:r>
              <a:rPr lang="zh-CN" altLang="en-US" smtClean="0">
                <a:solidFill>
                  <a:srgbClr val="000000"/>
                </a:solidFill>
                <a:cs typeface="Times New Roman" panose="02020603050405020304" pitchFamily="18" charset="0"/>
              </a:rPr>
              <a:t>由于被他的话深深地感动了，她满眼泪花。</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7" name="Rectangle 3"/>
          <p:cNvSpPr>
            <a:spLocks noGrp="1" noChangeArrowheads="1"/>
          </p:cNvSpPr>
          <p:nvPr>
            <p:ph type="body" idx="1"/>
          </p:nvPr>
        </p:nvSpPr>
        <p:spPr>
          <a:xfrm>
            <a:off x="539426" y="1005846"/>
            <a:ext cx="8029429" cy="3393184"/>
          </a:xfrm>
        </p:spPr>
        <p:txBody>
          <a:bodyPr/>
          <a:lstStyle/>
          <a:p>
            <a:pPr algn="just"/>
            <a:r>
              <a:rPr lang="en-US" altLang="zh-CN" dirty="0" smtClean="0">
                <a:solidFill>
                  <a:srgbClr val="000000"/>
                </a:solidFill>
                <a:cs typeface="Times New Roman" panose="02020603050405020304" pitchFamily="18" charset="0"/>
              </a:rPr>
              <a:t>2</a:t>
            </a:r>
            <a:r>
              <a:rPr lang="zh-CN" altLang="en-US" dirty="0" smtClean="0">
                <a:solidFill>
                  <a:srgbClr val="000000"/>
                </a:solidFill>
                <a:cs typeface="Times New Roman" panose="02020603050405020304" pitchFamily="18" charset="0"/>
              </a:rPr>
              <a:t>．过去分词</a:t>
            </a:r>
            <a:r>
              <a:rPr lang="en-US" altLang="zh-CN" dirty="0" smtClean="0">
                <a:solidFill>
                  <a:srgbClr val="000000"/>
                </a:solidFill>
                <a:cs typeface="Times New Roman" panose="02020603050405020304" pitchFamily="18" charset="0"/>
              </a:rPr>
              <a:t>(</a:t>
            </a:r>
            <a:r>
              <a:rPr lang="zh-CN" altLang="en-US" dirty="0" smtClean="0">
                <a:solidFill>
                  <a:srgbClr val="000000"/>
                </a:solidFill>
                <a:cs typeface="Times New Roman" panose="02020603050405020304" pitchFamily="18" charset="0"/>
              </a:rPr>
              <a:t>短语</a:t>
            </a:r>
            <a:r>
              <a:rPr lang="en-US" altLang="zh-CN" dirty="0" smtClean="0">
                <a:solidFill>
                  <a:srgbClr val="000000"/>
                </a:solidFill>
                <a:cs typeface="Times New Roman" panose="02020603050405020304" pitchFamily="18" charset="0"/>
              </a:rPr>
              <a:t>)</a:t>
            </a:r>
            <a:r>
              <a:rPr lang="zh-CN" altLang="en-US" dirty="0" smtClean="0">
                <a:solidFill>
                  <a:srgbClr val="000000"/>
                </a:solidFill>
                <a:cs typeface="Times New Roman" panose="02020603050405020304" pitchFamily="18" charset="0"/>
              </a:rPr>
              <a:t>在句中作伴随、方式等状语时，可改为句子的并列分句或并列谓语。</a:t>
            </a:r>
          </a:p>
          <a:p>
            <a:pPr algn="just"/>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The teacher came into the room, </a:t>
            </a:r>
            <a:r>
              <a:rPr lang="en-US" altLang="zh-CN" dirty="0" smtClean="0">
                <a:solidFill>
                  <a:srgbClr val="FF00FF"/>
                </a:solidFill>
                <a:cs typeface="Times New Roman" panose="02020603050405020304" pitchFamily="18" charset="0"/>
              </a:rPr>
              <a:t>followed by two students</a:t>
            </a:r>
            <a:r>
              <a:rPr lang="en-US" altLang="zh-CN" dirty="0" smtClean="0">
                <a:solidFill>
                  <a:srgbClr val="000000"/>
                </a:solidFill>
                <a:cs typeface="Times New Roman" panose="02020603050405020304" pitchFamily="18" charset="0"/>
              </a:rPr>
              <a:t>.</a:t>
            </a:r>
          </a:p>
          <a:p>
            <a:pPr algn="just"/>
            <a:r>
              <a:rPr lang="zh-CN" altLang="en-US" dirty="0" smtClean="0">
                <a:solidFill>
                  <a:srgbClr val="000000"/>
                </a:solidFill>
                <a:cs typeface="Times New Roman" panose="02020603050405020304" pitchFamily="18" charset="0"/>
              </a:rPr>
              <a:t>＝</a:t>
            </a:r>
            <a:r>
              <a:rPr lang="en-US" altLang="zh-CN" dirty="0" smtClean="0">
                <a:solidFill>
                  <a:srgbClr val="000000"/>
                </a:solidFill>
                <a:cs typeface="Times New Roman" panose="02020603050405020304" pitchFamily="18" charset="0"/>
              </a:rPr>
              <a:t>The teacher came into the room, </a:t>
            </a:r>
            <a:r>
              <a:rPr lang="en-US" altLang="zh-CN" dirty="0" smtClean="0">
                <a:solidFill>
                  <a:srgbClr val="FF00FF"/>
                </a:solidFill>
                <a:cs typeface="Times New Roman" panose="02020603050405020304" pitchFamily="18" charset="0"/>
              </a:rPr>
              <a:t>and he was followed by two students</a:t>
            </a:r>
            <a:r>
              <a:rPr lang="en-US" altLang="zh-CN" dirty="0" smtClean="0">
                <a:solidFill>
                  <a:srgbClr val="000000"/>
                </a:solidFill>
                <a:cs typeface="Times New Roman" panose="02020603050405020304" pitchFamily="18" charset="0"/>
              </a:rPr>
              <a:t>.</a:t>
            </a:r>
          </a:p>
          <a:p>
            <a:pPr algn="just"/>
            <a:r>
              <a:rPr lang="zh-CN" altLang="en-US" dirty="0" smtClean="0">
                <a:solidFill>
                  <a:srgbClr val="000000"/>
                </a:solidFill>
                <a:cs typeface="Times New Roman" panose="02020603050405020304" pitchFamily="18" charset="0"/>
              </a:rPr>
              <a:t>老师走进了这个房间，后面跟着两个学生。</a:t>
            </a:r>
          </a:p>
          <a:p>
            <a:pPr algn="just"/>
            <a:r>
              <a:rPr lang="zh-CN" altLang="en-US" dirty="0" smtClean="0">
                <a:solidFill>
                  <a:srgbClr val="000000"/>
                </a:solidFill>
                <a:cs typeface="Times New Roman" panose="02020603050405020304" pitchFamily="18" charset="0"/>
              </a:rPr>
              <a:t>◆</a:t>
            </a:r>
            <a:r>
              <a:rPr lang="en-US" altLang="zh-CN" dirty="0" smtClean="0">
                <a:solidFill>
                  <a:srgbClr val="FF00FF"/>
                </a:solidFill>
                <a:cs typeface="Times New Roman" panose="02020603050405020304" pitchFamily="18" charset="0"/>
              </a:rPr>
              <a:t>Dressed in </a:t>
            </a:r>
            <a:r>
              <a:rPr lang="en-US" altLang="zh-CN" dirty="0" smtClean="0">
                <a:solidFill>
                  <a:srgbClr val="000000"/>
                </a:solidFill>
                <a:cs typeface="Times New Roman" panose="02020603050405020304" pitchFamily="18" charset="0"/>
              </a:rPr>
              <a:t>white, she looks more beautiful.</a:t>
            </a:r>
          </a:p>
          <a:p>
            <a:pPr algn="just"/>
            <a:r>
              <a:rPr lang="zh-CN" altLang="en-US" dirty="0" smtClean="0">
                <a:solidFill>
                  <a:srgbClr val="000000"/>
                </a:solidFill>
                <a:cs typeface="Times New Roman" panose="02020603050405020304" pitchFamily="18" charset="0"/>
              </a:rPr>
              <a:t>＝</a:t>
            </a:r>
            <a:r>
              <a:rPr lang="en-US" altLang="zh-CN" dirty="0" smtClean="0">
                <a:solidFill>
                  <a:srgbClr val="FF00FF"/>
                </a:solidFill>
                <a:cs typeface="Times New Roman" panose="02020603050405020304" pitchFamily="18" charset="0"/>
              </a:rPr>
              <a:t>She is dressed in </a:t>
            </a:r>
            <a:r>
              <a:rPr lang="en-US" altLang="zh-CN" dirty="0" smtClean="0">
                <a:solidFill>
                  <a:srgbClr val="000000"/>
                </a:solidFill>
                <a:cs typeface="Times New Roman" panose="02020603050405020304" pitchFamily="18" charset="0"/>
              </a:rPr>
              <a:t>white and looks more beautiful.</a:t>
            </a:r>
          </a:p>
          <a:p>
            <a:pPr algn="just"/>
            <a:r>
              <a:rPr lang="zh-CN" altLang="en-US" dirty="0" smtClean="0">
                <a:solidFill>
                  <a:srgbClr val="000000"/>
                </a:solidFill>
                <a:cs typeface="Times New Roman" panose="02020603050405020304" pitchFamily="18" charset="0"/>
              </a:rPr>
              <a:t>她穿着白色衣服，看起来更加漂亮了。</a:t>
            </a:r>
          </a:p>
        </p:txBody>
      </p:sp>
    </p:spTree>
  </p:cSld>
  <p:clrMapOvr>
    <a:masterClrMapping/>
  </p:clrMapOvr>
  <p:transition/>
</p:sld>
</file>

<file path=ppt/theme/theme1.xml><?xml version="1.0" encoding="utf-8"?>
<a:theme xmlns:a="http://schemas.openxmlformats.org/drawingml/2006/main" name="WWW.2PPT.COM&#10;">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2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2559</Words>
  <Application>Microsoft Office PowerPoint</Application>
  <PresentationFormat>全屏显示(16:9)</PresentationFormat>
  <Paragraphs>187</Paragraphs>
  <Slides>33</Slides>
  <Notes>0</Notes>
  <HiddenSlides>0</HiddenSlides>
  <MMClips>0</MMClips>
  <ScaleCrop>false</ScaleCrop>
  <HeadingPairs>
    <vt:vector size="8" baseType="variant">
      <vt:variant>
        <vt:lpstr>已用的字体</vt:lpstr>
      </vt:variant>
      <vt:variant>
        <vt:i4>13</vt:i4>
      </vt:variant>
      <vt:variant>
        <vt:lpstr>主题</vt:lpstr>
      </vt:variant>
      <vt:variant>
        <vt:i4>1</vt:i4>
      </vt:variant>
      <vt:variant>
        <vt:lpstr>嵌入 OLE 服务器</vt:lpstr>
      </vt:variant>
      <vt:variant>
        <vt:i4>1</vt:i4>
      </vt:variant>
      <vt:variant>
        <vt:lpstr>幻灯片标题</vt:lpstr>
      </vt:variant>
      <vt:variant>
        <vt:i4>33</vt:i4>
      </vt:variant>
    </vt:vector>
  </HeadingPairs>
  <TitlesOfParts>
    <vt:vector size="48" baseType="lpstr">
      <vt:lpstr>IPAPANNEW</vt:lpstr>
      <vt:lpstr>方正大标宋_GBK</vt:lpstr>
      <vt:lpstr>方正楷体_GBK</vt:lpstr>
      <vt:lpstr>仿宋_GB2312</vt:lpstr>
      <vt:lpstr>黑体</vt:lpstr>
      <vt:lpstr>华文新魏</vt:lpstr>
      <vt:lpstr>楷体_GB2312</vt:lpstr>
      <vt:lpstr>宋体</vt:lpstr>
      <vt:lpstr>微软雅黑</vt:lpstr>
      <vt:lpstr>Arial</vt:lpstr>
      <vt:lpstr>Calibri</vt:lpstr>
      <vt:lpstr>Courier New</vt:lpstr>
      <vt:lpstr>Times New Roman</vt:lpstr>
      <vt:lpstr>WWW.2PPT.COM
</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2016-01-26T01:00:00Z</dcterms:created>
  <dcterms:modified xsi:type="dcterms:W3CDTF">2023-01-16T14:50:03Z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5F9061D4279E4E89891C45D52B3E72EA</vt:lpwstr>
  </property>
  <property fmtid="{A09F084E-AD41-489F-8076-AA5BE3082BCA}" pid="100">
    <vt:ui4>5</vt:ui4>
  </property>
  <property fmtid="{64440492-4C8B-11D1-8B70-080036B11A03}" pid="11">
    <vt:lpwstr>www.2ppt.com-爱PPT提供资源下载</vt:lpwstr>
  </property>
</Properties>
</file>