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7" r:id="rId14"/>
    <p:sldId id="298" r:id="rId15"/>
    <p:sldId id="299" r:id="rId16"/>
    <p:sldId id="300" r:id="rId17"/>
    <p:sldId id="301" r:id="rId18"/>
  </p:sldIdLst>
  <p:sldSz cx="9144000" cy="518477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72"/>
      </p:cViewPr>
      <p:guideLst>
        <p:guide orient="horz" pos="163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B92E8-291E-4C23-807F-ED325B73B4A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85800"/>
            <a:ext cx="60452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28006-E1D2-4520-BAF1-41189EFDC00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1ppt.com/powerpoint/" TargetMode="External"/><Relationship Id="rId13" Type="http://schemas.openxmlformats.org/officeDocument/2006/relationships/hyperlink" Target="http://www.1ppt.com/jianli/" TargetMode="External"/><Relationship Id="rId18" Type="http://schemas.openxmlformats.org/officeDocument/2006/relationships/hyperlink" Target="http://www.1ppt.com/kejian/meishu/" TargetMode="External"/><Relationship Id="rId3" Type="http://schemas.openxmlformats.org/officeDocument/2006/relationships/hyperlink" Target="http://www.1ppt.com/moban/" TargetMode="External"/><Relationship Id="rId21" Type="http://schemas.openxmlformats.org/officeDocument/2006/relationships/hyperlink" Target="http://www.1ppt.com/kejian/huaxue/" TargetMode="External"/><Relationship Id="rId7" Type="http://schemas.openxmlformats.org/officeDocument/2006/relationships/hyperlink" Target="http://www.1ppt.com/xiazai/" TargetMode="External"/><Relationship Id="rId12" Type="http://schemas.openxmlformats.org/officeDocument/2006/relationships/hyperlink" Target="http://www.1ppt.com/jiaoan/" TargetMode="External"/><Relationship Id="rId17" Type="http://schemas.openxmlformats.org/officeDocument/2006/relationships/hyperlink" Target="http://www.1ppt.com/kejian/yingyu/" TargetMode="External"/><Relationship Id="rId2" Type="http://schemas.openxmlformats.org/officeDocument/2006/relationships/slide" Target="../slides/slide4.xml"/><Relationship Id="rId16" Type="http://schemas.openxmlformats.org/officeDocument/2006/relationships/hyperlink" Target="http://www.1ppt.com/kejian/shuxue/" TargetMode="External"/><Relationship Id="rId20" Type="http://schemas.openxmlformats.org/officeDocument/2006/relationships/hyperlink" Target="http://www.1ppt.com/kejian/wuli/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1ppt.com/tubiao/" TargetMode="External"/><Relationship Id="rId11" Type="http://schemas.openxmlformats.org/officeDocument/2006/relationships/hyperlink" Target="http://www.1ppt.com/shiti/" TargetMode="External"/><Relationship Id="rId24" Type="http://schemas.openxmlformats.org/officeDocument/2006/relationships/hyperlink" Target="http://www.1ppt.com/kejian/lishi/" TargetMode="External"/><Relationship Id="rId5" Type="http://schemas.openxmlformats.org/officeDocument/2006/relationships/hyperlink" Target="http://www.1ppt.com/beijing/" TargetMode="External"/><Relationship Id="rId15" Type="http://schemas.openxmlformats.org/officeDocument/2006/relationships/hyperlink" Target="http://www.1ppt.com/kejian/yuwen/" TargetMode="External"/><Relationship Id="rId23" Type="http://schemas.openxmlformats.org/officeDocument/2006/relationships/hyperlink" Target="http://www.1ppt.com/kejian/dili/" TargetMode="External"/><Relationship Id="rId10" Type="http://schemas.openxmlformats.org/officeDocument/2006/relationships/hyperlink" Target="http://www.1ppt.com/excel/" TargetMode="External"/><Relationship Id="rId19" Type="http://schemas.openxmlformats.org/officeDocument/2006/relationships/hyperlink" Target="http://www.1ppt.com/kejian/kexue/" TargetMode="External"/><Relationship Id="rId4" Type="http://schemas.openxmlformats.org/officeDocument/2006/relationships/hyperlink" Target="http://www.1ppt.com/sucai/" TargetMode="External"/><Relationship Id="rId9" Type="http://schemas.openxmlformats.org/officeDocument/2006/relationships/hyperlink" Target="http://www.1ppt.com/word/" TargetMode="External"/><Relationship Id="rId14" Type="http://schemas.openxmlformats.org/officeDocument/2006/relationships/hyperlink" Target="http://www.1ppt.com/kejian/" TargetMode="External"/><Relationship Id="rId22" Type="http://schemas.openxmlformats.org/officeDocument/2006/relationships/hyperlink" Target="http://www.1ppt.com/kejian/shengwu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06400" y="685800"/>
            <a:ext cx="60452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F5D3C8-296D-441C-AAD5-8768AC91D583}" type="slidenum">
              <a:rPr lang="zh-CN" altLang="en-US" smtClean="0"/>
              <a:t>3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3"/>
              </a:rPr>
              <a:t>www.1ppt.com/moban/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素材：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4"/>
              </a:rPr>
              <a:t>www.1ppt.com/sucai/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背景：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5"/>
              </a:rPr>
              <a:t>www.1ppt.com/beijing/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图表：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6"/>
              </a:rPr>
              <a:t>www.1ppt.com/tubiao/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7"/>
              </a:rPr>
              <a:t>www.1ppt.com/xiazai/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教程： 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8"/>
              </a:rPr>
              <a:t>www.1ppt.com/powerpoint/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Word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9"/>
              </a:rPr>
              <a:t>www.1ppt.com/word/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Excel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0"/>
              </a:rPr>
              <a:t>www.1ppt.com/excel/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试卷下载：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1"/>
              </a:rPr>
              <a:t>www.1ppt.com/shiti/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教案下载：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2"/>
              </a:rPr>
              <a:t>www.1ppt.com/jiaoan/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个人简历：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3"/>
              </a:rPr>
              <a:t>www.1ppt.com/jianli/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4"/>
              </a:rPr>
              <a:t>www.1ppt.com/kejian/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语文课件：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5"/>
              </a:rPr>
              <a:t>www.1ppt.com/kejian/yuwen/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数学课件：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6"/>
              </a:rPr>
              <a:t>www.1ppt.com/kejian/shuxue/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英语课件：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7"/>
              </a:rPr>
              <a:t>www.1ppt.com/kejian/yingyu/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美术课件：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8"/>
              </a:rPr>
              <a:t>www.1ppt.com/kejian/meishu/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科学课件：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9"/>
              </a:rPr>
              <a:t>www.1ppt.com/kejian/kexue/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物理课件：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0"/>
              </a:rPr>
              <a:t>www.1ppt.com/kejian/wuli/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化学课件：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1"/>
              </a:rPr>
              <a:t>www.1ppt.com/kejian/huaxue/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生物课件：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2"/>
              </a:rPr>
              <a:t>www.1ppt.com/kejian/shengwu/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地理课件：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3"/>
              </a:rPr>
              <a:t>www.1ppt.com/kejian/dili/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历史课件：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4"/>
              </a:rPr>
              <a:t>www.1ppt.com/kejian/lishi/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28006-E1D2-4520-BAF1-41189EFDC000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10641"/>
            <a:ext cx="7772400" cy="111136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38039"/>
            <a:ext cx="6400800" cy="13249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29343"/>
            <a:ext cx="5486400" cy="4284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3269"/>
            <a:ext cx="5486400" cy="31108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57809"/>
            <a:ext cx="5486400" cy="6084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7634"/>
            <a:ext cx="2057400" cy="442386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7634"/>
            <a:ext cx="6019800" cy="442386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6EC5E-54FD-4E58-AA28-1DCD7D46EE8D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0B991-653F-419D-8E35-B3A77476CF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31698"/>
            <a:ext cx="7772400" cy="102975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97531"/>
            <a:ext cx="7772400" cy="113416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60574"/>
            <a:ext cx="4040188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44246"/>
            <a:ext cx="4040188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60574"/>
            <a:ext cx="4041775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44246"/>
            <a:ext cx="4041775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6433"/>
            <a:ext cx="3008313" cy="87853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6431"/>
            <a:ext cx="5111750" cy="4425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84963"/>
            <a:ext cx="3008313" cy="35465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7631"/>
            <a:ext cx="8229600" cy="8641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9781"/>
            <a:ext cx="8229600" cy="3421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805521"/>
            <a:ext cx="21336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805521"/>
            <a:ext cx="28956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805521"/>
            <a:ext cx="21336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3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21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3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 noChangeArrowheads="1"/>
          </p:cNvSpPr>
          <p:nvPr>
            <p:ph type="ctrTitle"/>
          </p:nvPr>
        </p:nvSpPr>
        <p:spPr>
          <a:xfrm>
            <a:off x="3779912" y="2304357"/>
            <a:ext cx="1922462" cy="3857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七年级上册</a:t>
            </a:r>
          </a:p>
        </p:txBody>
      </p:sp>
      <p:sp>
        <p:nvSpPr>
          <p:cNvPr id="3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296243"/>
            <a:ext cx="9144000" cy="864096"/>
          </a:xfrm>
        </p:spPr>
        <p:txBody>
          <a:bodyPr>
            <a:no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3.2.1 </a:t>
            </a:r>
            <a:r>
              <a:rPr lang="zh-CN" altLang="en-US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解一元一次方程</a:t>
            </a:r>
          </a:p>
        </p:txBody>
      </p:sp>
      <p:sp>
        <p:nvSpPr>
          <p:cNvPr id="4" name="矩形 3"/>
          <p:cNvSpPr/>
          <p:nvPr/>
        </p:nvSpPr>
        <p:spPr>
          <a:xfrm>
            <a:off x="18740" y="3960539"/>
            <a:ext cx="9089764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64"/>
          <p:cNvSpPr txBox="1">
            <a:spLocks noChangeArrowheads="1"/>
          </p:cNvSpPr>
          <p:nvPr/>
        </p:nvSpPr>
        <p:spPr bwMode="auto">
          <a:xfrm>
            <a:off x="1619254" y="915990"/>
            <a:ext cx="58769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做一做下面的题目，看谁做得又快又准确。 </a:t>
            </a:r>
          </a:p>
        </p:txBody>
      </p:sp>
      <p:grpSp>
        <p:nvGrpSpPr>
          <p:cNvPr id="3" name="组合 5"/>
          <p:cNvGrpSpPr/>
          <p:nvPr/>
        </p:nvGrpSpPr>
        <p:grpSpPr bwMode="auto">
          <a:xfrm>
            <a:off x="268129" y="123825"/>
            <a:ext cx="2179361" cy="515640"/>
            <a:chOff x="279260" y="218396"/>
            <a:chExt cx="2178763" cy="51549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1042639" y="272355"/>
              <a:ext cx="1415384" cy="46153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分层教学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487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60179" y="385750"/>
            <a:ext cx="20550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zh-CN" sz="700"/>
              <a:t> </a:t>
            </a:r>
            <a:endParaRPr lang="zh-CN" altLang="zh-CN"/>
          </a:p>
        </p:txBody>
      </p:sp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604466" y="1567955"/>
            <a:ext cx="1081087" cy="320675"/>
          </a:xfrm>
          <a:prstGeom prst="rect">
            <a:avLst/>
          </a:prstGeom>
          <a:solidFill>
            <a:srgbClr val="00B0F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sp>
        <p:nvSpPr>
          <p:cNvPr id="9" name="矩形 8"/>
          <p:cNvSpPr/>
          <p:nvPr>
            <p:custDataLst>
              <p:tags r:id="rId2"/>
            </p:custDataLst>
          </p:nvPr>
        </p:nvSpPr>
        <p:spPr>
          <a:xfrm>
            <a:off x="6952647" y="1490663"/>
            <a:ext cx="1150937" cy="319087"/>
          </a:xfrm>
          <a:prstGeom prst="rect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cxnSp>
        <p:nvCxnSpPr>
          <p:cNvPr id="11" name="直接连接符 10"/>
          <p:cNvCxnSpPr/>
          <p:nvPr/>
        </p:nvCxnSpPr>
        <p:spPr>
          <a:xfrm flipH="1">
            <a:off x="4247964" y="1728291"/>
            <a:ext cx="36004" cy="331236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4311998" y="2255824"/>
            <a:ext cx="4572000" cy="13388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  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有一数列，按一定的规律排列成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-3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-27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81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-243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......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，其中某三个相邻数的和是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-1071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，这三个数各是多少？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327680" y="2079069"/>
            <a:ext cx="20730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例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1 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解下列方程：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13"/>
              <p:cNvSpPr txBox="1">
                <a:spLocks noChangeArrowheads="1"/>
              </p:cNvSpPr>
              <p:nvPr/>
            </p:nvSpPr>
            <p:spPr bwMode="auto">
              <a:xfrm>
                <a:off x="160180" y="2666003"/>
                <a:ext cx="1938929" cy="4879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zh-CN" altLang="en-US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（</a:t>
                </a:r>
                <a:r>
                  <a:rPr lang="en-US" altLang="zh-CN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1</a:t>
                </a:r>
                <a:r>
                  <a:rPr lang="zh-CN" altLang="en-US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）</a:t>
                </a:r>
                <a:r>
                  <a:rPr lang="en-US" altLang="zh-CN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2x-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微软雅黑" panose="020B0503020204020204" pitchFamily="34" charset="-122"/>
                            <a:cs typeface="Arial" panose="020B0604020202020204" pitchFamily="34" charset="0"/>
                            <a:sym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/>
                            <a:ea typeface="微软雅黑" panose="020B0503020204020204" pitchFamily="34" charset="-122"/>
                            <a:cs typeface="Arial" panose="020B0604020202020204" pitchFamily="34" charset="0"/>
                            <a:sym typeface="宋体" panose="02010600030101010101" pitchFamily="2" charset="-122"/>
                          </a:rPr>
                          <m:t>5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/>
                            <a:ea typeface="微软雅黑" panose="020B0503020204020204" pitchFamily="34" charset="-122"/>
                            <a:cs typeface="Arial" panose="020B0604020202020204" pitchFamily="34" charset="0"/>
                            <a:sym typeface="宋体" panose="02010600030101010101" pitchFamily="2" charset="-122"/>
                          </a:rPr>
                          <m:t>2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/>
                        <a:ea typeface="微软雅黑" panose="020B0503020204020204" pitchFamily="34" charset="-122"/>
                        <a:cs typeface="Arial" panose="020B0604020202020204" pitchFamily="34" charset="0"/>
                        <a:sym typeface="宋体" panose="02010600030101010101" pitchFamily="2" charset="-122"/>
                      </a:rPr>
                      <m:t>𝑥</m:t>
                    </m:r>
                  </m:oMath>
                </a14:m>
                <a:r>
                  <a:rPr lang="en-US" altLang="zh-CN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=6-8</a:t>
                </a:r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17" name="Text 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0180" y="2666003"/>
                <a:ext cx="1938929" cy="487954"/>
              </a:xfrm>
              <a:prstGeom prst="rect">
                <a:avLst/>
              </a:prstGeom>
              <a:blipFill rotWithShape="1">
                <a:blip r:embed="rId5"/>
                <a:stretch>
                  <a:fillRect l="-8" t="-56" r="22" b="11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14"/>
              <p:cNvSpPr txBox="1">
                <a:spLocks noChangeArrowheads="1"/>
              </p:cNvSpPr>
              <p:nvPr/>
            </p:nvSpPr>
            <p:spPr bwMode="auto">
              <a:xfrm>
                <a:off x="135448" y="3456153"/>
                <a:ext cx="422423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zh-CN" altLang="en-US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（</a:t>
                </a:r>
                <a:r>
                  <a:rPr lang="en-US" altLang="zh-CN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2</a:t>
                </a:r>
                <a:r>
                  <a:rPr lang="zh-CN" altLang="en-US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）</a:t>
                </a:r>
                <a:r>
                  <a:rPr lang="en-US" altLang="zh-CN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  <a:sym typeface="宋体" panose="02010600030101010101" pitchFamily="2" charset="-122"/>
                  </a:rPr>
                  <a:t>7x-2.5x+3x-1.5x=-15</a:t>
                </a:r>
                <a14:m>
                  <m:oMath xmlns:m="http://schemas.openxmlformats.org/officeDocument/2006/math">
                    <m:r>
                      <a:rPr lang="en-US" altLang="zh-CN" i="1" smtClean="0">
                        <a:latin typeface="Cambria Math" panose="02040503050406030204"/>
                        <a:ea typeface="Cambria Math" panose="02040503050406030204"/>
                        <a:cs typeface="Arial" panose="020B0604020202020204" pitchFamily="34" charset="0"/>
                        <a:sym typeface="宋体" panose="02010600030101010101" pitchFamily="2" charset="-122"/>
                      </a:rPr>
                      <m:t>×</m:t>
                    </m:r>
                    <m:r>
                      <a:rPr lang="en-US" altLang="zh-CN" b="0" i="1" smtClean="0">
                        <a:latin typeface="Cambria Math" panose="02040503050406030204"/>
                        <a:ea typeface="Cambria Math" panose="02040503050406030204"/>
                        <a:cs typeface="Arial" panose="020B0604020202020204" pitchFamily="34" charset="0"/>
                        <a:sym typeface="宋体" panose="02010600030101010101" pitchFamily="2" charset="-122"/>
                      </a:rPr>
                      <m:t>4−6×3</m:t>
                    </m:r>
                  </m:oMath>
                </a14:m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18" name="Text 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5448" y="3456153"/>
                <a:ext cx="4224233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5" t="-131" r="10" b="6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>
            <a:grpSpLocks noChangeAspect="1"/>
          </p:cNvGrpSpPr>
          <p:nvPr/>
        </p:nvGrpSpPr>
        <p:grpSpPr bwMode="auto">
          <a:xfrm>
            <a:off x="3117850" y="2446340"/>
            <a:ext cx="801688" cy="1785937"/>
            <a:chOff x="4899026" y="401638"/>
            <a:chExt cx="1754188" cy="3908425"/>
          </a:xfrm>
        </p:grpSpPr>
        <p:sp>
          <p:nvSpPr>
            <p:cNvPr id="3" name="Freeform 174"/>
            <p:cNvSpPr/>
            <p:nvPr/>
          </p:nvSpPr>
          <p:spPr bwMode="auto">
            <a:xfrm>
              <a:off x="5864226" y="3667125"/>
              <a:ext cx="258763" cy="642938"/>
            </a:xfrm>
            <a:custGeom>
              <a:avLst/>
              <a:gdLst>
                <a:gd name="T0" fmla="*/ 0 w 69"/>
                <a:gd name="T1" fmla="*/ 0 h 171"/>
                <a:gd name="T2" fmla="*/ 2147483647 w 69"/>
                <a:gd name="T3" fmla="*/ 0 h 171"/>
                <a:gd name="T4" fmla="*/ 2147483647 w 69"/>
                <a:gd name="T5" fmla="*/ 2147483647 h 171"/>
                <a:gd name="T6" fmla="*/ 0 w 69"/>
                <a:gd name="T7" fmla="*/ 0 h 17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9" h="171">
                  <a:moveTo>
                    <a:pt x="0" y="0"/>
                  </a:moveTo>
                  <a:cubicBezTo>
                    <a:pt x="69" y="0"/>
                    <a:pt x="69" y="0"/>
                    <a:pt x="69" y="0"/>
                  </a:cubicBezTo>
                  <a:cubicBezTo>
                    <a:pt x="69" y="0"/>
                    <a:pt x="66" y="171"/>
                    <a:pt x="35" y="171"/>
                  </a:cubicBezTo>
                  <a:cubicBezTo>
                    <a:pt x="3" y="17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" name="Freeform 175"/>
            <p:cNvSpPr/>
            <p:nvPr/>
          </p:nvSpPr>
          <p:spPr bwMode="auto">
            <a:xfrm>
              <a:off x="5924551" y="4189413"/>
              <a:ext cx="142875" cy="120650"/>
            </a:xfrm>
            <a:custGeom>
              <a:avLst/>
              <a:gdLst>
                <a:gd name="T0" fmla="*/ 2147483647 w 38"/>
                <a:gd name="T1" fmla="*/ 0 h 32"/>
                <a:gd name="T2" fmla="*/ 0 w 38"/>
                <a:gd name="T3" fmla="*/ 2147483647 h 32"/>
                <a:gd name="T4" fmla="*/ 2147483647 w 38"/>
                <a:gd name="T5" fmla="*/ 2147483647 h 32"/>
                <a:gd name="T6" fmla="*/ 2147483647 w 38"/>
                <a:gd name="T7" fmla="*/ 2147483647 h 32"/>
                <a:gd name="T8" fmla="*/ 2147483647 w 38"/>
                <a:gd name="T9" fmla="*/ 2147483647 h 32"/>
                <a:gd name="T10" fmla="*/ 2147483647 w 38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" h="32">
                  <a:moveTo>
                    <a:pt x="19" y="0"/>
                  </a:moveTo>
                  <a:cubicBezTo>
                    <a:pt x="8" y="0"/>
                    <a:pt x="3" y="2"/>
                    <a:pt x="0" y="4"/>
                  </a:cubicBezTo>
                  <a:cubicBezTo>
                    <a:pt x="4" y="21"/>
                    <a:pt x="11" y="32"/>
                    <a:pt x="19" y="32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27" y="32"/>
                    <a:pt x="33" y="21"/>
                    <a:pt x="38" y="4"/>
                  </a:cubicBezTo>
                  <a:cubicBezTo>
                    <a:pt x="35" y="2"/>
                    <a:pt x="29" y="0"/>
                    <a:pt x="19" y="0"/>
                  </a:cubicBezTo>
                  <a:close/>
                </a:path>
              </a:pathLst>
            </a:custGeom>
            <a:solidFill>
              <a:srgbClr val="4C3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" name="Freeform 176"/>
            <p:cNvSpPr/>
            <p:nvPr/>
          </p:nvSpPr>
          <p:spPr bwMode="auto">
            <a:xfrm>
              <a:off x="5511801" y="3667125"/>
              <a:ext cx="258763" cy="642938"/>
            </a:xfrm>
            <a:custGeom>
              <a:avLst/>
              <a:gdLst>
                <a:gd name="T0" fmla="*/ 0 w 69"/>
                <a:gd name="T1" fmla="*/ 0 h 171"/>
                <a:gd name="T2" fmla="*/ 2147483647 w 69"/>
                <a:gd name="T3" fmla="*/ 0 h 171"/>
                <a:gd name="T4" fmla="*/ 2147483647 w 69"/>
                <a:gd name="T5" fmla="*/ 2147483647 h 171"/>
                <a:gd name="T6" fmla="*/ 0 w 69"/>
                <a:gd name="T7" fmla="*/ 0 h 17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9" h="171">
                  <a:moveTo>
                    <a:pt x="0" y="0"/>
                  </a:moveTo>
                  <a:cubicBezTo>
                    <a:pt x="69" y="0"/>
                    <a:pt x="69" y="0"/>
                    <a:pt x="69" y="0"/>
                  </a:cubicBezTo>
                  <a:cubicBezTo>
                    <a:pt x="69" y="0"/>
                    <a:pt x="66" y="171"/>
                    <a:pt x="34" y="171"/>
                  </a:cubicBezTo>
                  <a:cubicBezTo>
                    <a:pt x="3" y="17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" name="Freeform 177"/>
            <p:cNvSpPr/>
            <p:nvPr/>
          </p:nvSpPr>
          <p:spPr bwMode="auto">
            <a:xfrm>
              <a:off x="5567363" y="4189413"/>
              <a:ext cx="146050" cy="120650"/>
            </a:xfrm>
            <a:custGeom>
              <a:avLst/>
              <a:gdLst>
                <a:gd name="T0" fmla="*/ 2147483647 w 39"/>
                <a:gd name="T1" fmla="*/ 0 h 32"/>
                <a:gd name="T2" fmla="*/ 0 w 39"/>
                <a:gd name="T3" fmla="*/ 2147483647 h 32"/>
                <a:gd name="T4" fmla="*/ 2147483647 w 39"/>
                <a:gd name="T5" fmla="*/ 2147483647 h 32"/>
                <a:gd name="T6" fmla="*/ 2147483647 w 39"/>
                <a:gd name="T7" fmla="*/ 2147483647 h 32"/>
                <a:gd name="T8" fmla="*/ 2147483647 w 39"/>
                <a:gd name="T9" fmla="*/ 2147483647 h 32"/>
                <a:gd name="T10" fmla="*/ 2147483647 w 39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9" h="32">
                  <a:moveTo>
                    <a:pt x="19" y="0"/>
                  </a:moveTo>
                  <a:cubicBezTo>
                    <a:pt x="9" y="0"/>
                    <a:pt x="4" y="2"/>
                    <a:pt x="0" y="4"/>
                  </a:cubicBezTo>
                  <a:cubicBezTo>
                    <a:pt x="5" y="21"/>
                    <a:pt x="11" y="32"/>
                    <a:pt x="19" y="32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28" y="32"/>
                    <a:pt x="34" y="21"/>
                    <a:pt x="39" y="4"/>
                  </a:cubicBezTo>
                  <a:cubicBezTo>
                    <a:pt x="35" y="2"/>
                    <a:pt x="30" y="0"/>
                    <a:pt x="19" y="0"/>
                  </a:cubicBezTo>
                  <a:close/>
                </a:path>
              </a:pathLst>
            </a:custGeom>
            <a:solidFill>
              <a:srgbClr val="4C3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" name="Freeform 178"/>
            <p:cNvSpPr/>
            <p:nvPr/>
          </p:nvSpPr>
          <p:spPr bwMode="auto">
            <a:xfrm>
              <a:off x="5383213" y="3094038"/>
              <a:ext cx="871538" cy="836613"/>
            </a:xfrm>
            <a:custGeom>
              <a:avLst/>
              <a:gdLst>
                <a:gd name="T0" fmla="*/ 0 w 232"/>
                <a:gd name="T1" fmla="*/ 0 h 223"/>
                <a:gd name="T2" fmla="*/ 2147483647 w 232"/>
                <a:gd name="T3" fmla="*/ 0 h 223"/>
                <a:gd name="T4" fmla="*/ 2147483647 w 232"/>
                <a:gd name="T5" fmla="*/ 2147483647 h 223"/>
                <a:gd name="T6" fmla="*/ 2147483647 w 232"/>
                <a:gd name="T7" fmla="*/ 2147483647 h 223"/>
                <a:gd name="T8" fmla="*/ 2147483647 w 232"/>
                <a:gd name="T9" fmla="*/ 2147483647 h 223"/>
                <a:gd name="T10" fmla="*/ 0 w 232"/>
                <a:gd name="T11" fmla="*/ 0 h 2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2" h="223">
                  <a:moveTo>
                    <a:pt x="0" y="0"/>
                  </a:moveTo>
                  <a:cubicBezTo>
                    <a:pt x="232" y="0"/>
                    <a:pt x="232" y="0"/>
                    <a:pt x="232" y="0"/>
                  </a:cubicBezTo>
                  <a:cubicBezTo>
                    <a:pt x="225" y="216"/>
                    <a:pt x="225" y="216"/>
                    <a:pt x="225" y="216"/>
                  </a:cubicBezTo>
                  <a:cubicBezTo>
                    <a:pt x="225" y="216"/>
                    <a:pt x="171" y="223"/>
                    <a:pt x="116" y="223"/>
                  </a:cubicBezTo>
                  <a:cubicBezTo>
                    <a:pt x="60" y="223"/>
                    <a:pt x="7" y="216"/>
                    <a:pt x="7" y="21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93C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Freeform 179"/>
            <p:cNvSpPr/>
            <p:nvPr/>
          </p:nvSpPr>
          <p:spPr bwMode="auto">
            <a:xfrm>
              <a:off x="4899026" y="401638"/>
              <a:ext cx="1754188" cy="2635250"/>
            </a:xfrm>
            <a:custGeom>
              <a:avLst/>
              <a:gdLst>
                <a:gd name="T0" fmla="*/ 2147483647 w 467"/>
                <a:gd name="T1" fmla="*/ 2147483647 h 702"/>
                <a:gd name="T2" fmla="*/ 2147483647 w 467"/>
                <a:gd name="T3" fmla="*/ 2147483647 h 702"/>
                <a:gd name="T4" fmla="*/ 2147483647 w 467"/>
                <a:gd name="T5" fmla="*/ 0 h 702"/>
                <a:gd name="T6" fmla="*/ 2147483647 w 467"/>
                <a:gd name="T7" fmla="*/ 2147483647 h 702"/>
                <a:gd name="T8" fmla="*/ 2147483647 w 467"/>
                <a:gd name="T9" fmla="*/ 2147483647 h 702"/>
                <a:gd name="T10" fmla="*/ 2147483647 w 467"/>
                <a:gd name="T11" fmla="*/ 2147483647 h 702"/>
                <a:gd name="T12" fmla="*/ 2147483647 w 467"/>
                <a:gd name="T13" fmla="*/ 2147483647 h 702"/>
                <a:gd name="T14" fmla="*/ 2147483647 w 467"/>
                <a:gd name="T15" fmla="*/ 2147483647 h 702"/>
                <a:gd name="T16" fmla="*/ 2147483647 w 467"/>
                <a:gd name="T17" fmla="*/ 2147483647 h 7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67" h="702">
                  <a:moveTo>
                    <a:pt x="398" y="506"/>
                  </a:moveTo>
                  <a:cubicBezTo>
                    <a:pt x="405" y="408"/>
                    <a:pt x="467" y="295"/>
                    <a:pt x="447" y="169"/>
                  </a:cubicBezTo>
                  <a:cubicBezTo>
                    <a:pt x="432" y="75"/>
                    <a:pt x="351" y="0"/>
                    <a:pt x="234" y="0"/>
                  </a:cubicBezTo>
                  <a:cubicBezTo>
                    <a:pt x="116" y="0"/>
                    <a:pt x="36" y="75"/>
                    <a:pt x="20" y="169"/>
                  </a:cubicBezTo>
                  <a:cubicBezTo>
                    <a:pt x="0" y="295"/>
                    <a:pt x="62" y="408"/>
                    <a:pt x="69" y="506"/>
                  </a:cubicBezTo>
                  <a:cubicBezTo>
                    <a:pt x="78" y="626"/>
                    <a:pt x="59" y="680"/>
                    <a:pt x="59" y="680"/>
                  </a:cubicBezTo>
                  <a:cubicBezTo>
                    <a:pt x="103" y="700"/>
                    <a:pt x="234" y="702"/>
                    <a:pt x="234" y="702"/>
                  </a:cubicBezTo>
                  <a:cubicBezTo>
                    <a:pt x="234" y="702"/>
                    <a:pt x="364" y="700"/>
                    <a:pt x="408" y="680"/>
                  </a:cubicBezTo>
                  <a:cubicBezTo>
                    <a:pt x="408" y="680"/>
                    <a:pt x="389" y="626"/>
                    <a:pt x="398" y="506"/>
                  </a:cubicBezTo>
                  <a:close/>
                </a:path>
              </a:pathLst>
            </a:custGeom>
            <a:solidFill>
              <a:srgbClr val="4C3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" name="Rectangle 180"/>
            <p:cNvSpPr>
              <a:spLocks noChangeArrowheads="1"/>
            </p:cNvSpPr>
            <p:nvPr/>
          </p:nvSpPr>
          <p:spPr bwMode="auto">
            <a:xfrm>
              <a:off x="5541963" y="2008188"/>
              <a:ext cx="514350" cy="495300"/>
            </a:xfrm>
            <a:prstGeom prst="rect">
              <a:avLst/>
            </a:prstGeom>
            <a:solidFill>
              <a:srgbClr val="F9F5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/>
            </a:p>
          </p:txBody>
        </p:sp>
        <p:sp>
          <p:nvSpPr>
            <p:cNvPr id="10" name="Freeform 181"/>
            <p:cNvSpPr/>
            <p:nvPr/>
          </p:nvSpPr>
          <p:spPr bwMode="auto">
            <a:xfrm>
              <a:off x="6213476" y="2973388"/>
              <a:ext cx="203200" cy="360363"/>
            </a:xfrm>
            <a:custGeom>
              <a:avLst/>
              <a:gdLst>
                <a:gd name="T0" fmla="*/ 2147483647 w 54"/>
                <a:gd name="T1" fmla="*/ 0 h 96"/>
                <a:gd name="T2" fmla="*/ 2147483647 w 54"/>
                <a:gd name="T3" fmla="*/ 2147483647 h 96"/>
                <a:gd name="T4" fmla="*/ 2147483647 w 54"/>
                <a:gd name="T5" fmla="*/ 2147483647 h 96"/>
                <a:gd name="T6" fmla="*/ 2147483647 w 54"/>
                <a:gd name="T7" fmla="*/ 2147483647 h 96"/>
                <a:gd name="T8" fmla="*/ 2147483647 w 54"/>
                <a:gd name="T9" fmla="*/ 2147483647 h 96"/>
                <a:gd name="T10" fmla="*/ 2147483647 w 54"/>
                <a:gd name="T11" fmla="*/ 2147483647 h 96"/>
                <a:gd name="T12" fmla="*/ 2147483647 w 54"/>
                <a:gd name="T13" fmla="*/ 0 h 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" h="96">
                  <a:moveTo>
                    <a:pt x="48" y="0"/>
                  </a:moveTo>
                  <a:cubicBezTo>
                    <a:pt x="48" y="0"/>
                    <a:pt x="54" y="37"/>
                    <a:pt x="44" y="60"/>
                  </a:cubicBezTo>
                  <a:cubicBezTo>
                    <a:pt x="34" y="82"/>
                    <a:pt x="24" y="96"/>
                    <a:pt x="12" y="91"/>
                  </a:cubicBezTo>
                  <a:cubicBezTo>
                    <a:pt x="0" y="87"/>
                    <a:pt x="19" y="63"/>
                    <a:pt x="20" y="62"/>
                  </a:cubicBezTo>
                  <a:cubicBezTo>
                    <a:pt x="20" y="62"/>
                    <a:pt x="14" y="64"/>
                    <a:pt x="12" y="60"/>
                  </a:cubicBezTo>
                  <a:cubicBezTo>
                    <a:pt x="10" y="57"/>
                    <a:pt x="9" y="26"/>
                    <a:pt x="13" y="8"/>
                  </a:cubicBezTo>
                  <a:lnTo>
                    <a:pt x="48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Freeform 182"/>
            <p:cNvSpPr/>
            <p:nvPr/>
          </p:nvSpPr>
          <p:spPr bwMode="auto">
            <a:xfrm>
              <a:off x="6273801" y="3157538"/>
              <a:ext cx="60325" cy="71438"/>
            </a:xfrm>
            <a:custGeom>
              <a:avLst/>
              <a:gdLst>
                <a:gd name="T0" fmla="*/ 0 w 16"/>
                <a:gd name="T1" fmla="*/ 2147483647 h 19"/>
                <a:gd name="T2" fmla="*/ 2147483647 w 16"/>
                <a:gd name="T3" fmla="*/ 2147483647 h 19"/>
                <a:gd name="T4" fmla="*/ 2147483647 w 16"/>
                <a:gd name="T5" fmla="*/ 0 h 19"/>
                <a:gd name="T6" fmla="*/ 0 w 16"/>
                <a:gd name="T7" fmla="*/ 2147483647 h 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9">
                  <a:moveTo>
                    <a:pt x="0" y="19"/>
                  </a:moveTo>
                  <a:cubicBezTo>
                    <a:pt x="2" y="16"/>
                    <a:pt x="4" y="13"/>
                    <a:pt x="4" y="13"/>
                  </a:cubicBezTo>
                  <a:cubicBezTo>
                    <a:pt x="4" y="13"/>
                    <a:pt x="10" y="11"/>
                    <a:pt x="12" y="0"/>
                  </a:cubicBezTo>
                  <a:cubicBezTo>
                    <a:pt x="12" y="0"/>
                    <a:pt x="16" y="16"/>
                    <a:pt x="0" y="19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Freeform 183"/>
            <p:cNvSpPr/>
            <p:nvPr/>
          </p:nvSpPr>
          <p:spPr bwMode="auto">
            <a:xfrm>
              <a:off x="5173663" y="2008188"/>
              <a:ext cx="1238250" cy="1168400"/>
            </a:xfrm>
            <a:custGeom>
              <a:avLst/>
              <a:gdLst>
                <a:gd name="T0" fmla="*/ 2147483647 w 330"/>
                <a:gd name="T1" fmla="*/ 0 h 311"/>
                <a:gd name="T2" fmla="*/ 2147483647 w 330"/>
                <a:gd name="T3" fmla="*/ 2147483647 h 311"/>
                <a:gd name="T4" fmla="*/ 2147483647 w 330"/>
                <a:gd name="T5" fmla="*/ 2147483647 h 311"/>
                <a:gd name="T6" fmla="*/ 2147483647 w 330"/>
                <a:gd name="T7" fmla="*/ 2147483647 h 311"/>
                <a:gd name="T8" fmla="*/ 2147483647 w 330"/>
                <a:gd name="T9" fmla="*/ 2147483647 h 311"/>
                <a:gd name="T10" fmla="*/ 2147483647 w 330"/>
                <a:gd name="T11" fmla="*/ 2147483647 h 311"/>
                <a:gd name="T12" fmla="*/ 2147483647 w 330"/>
                <a:gd name="T13" fmla="*/ 2147483647 h 311"/>
                <a:gd name="T14" fmla="*/ 2147483647 w 330"/>
                <a:gd name="T15" fmla="*/ 0 h 311"/>
                <a:gd name="T16" fmla="*/ 2147483647 w 330"/>
                <a:gd name="T17" fmla="*/ 2147483647 h 311"/>
                <a:gd name="T18" fmla="*/ 2147483647 w 330"/>
                <a:gd name="T19" fmla="*/ 0 h 31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30" h="311">
                  <a:moveTo>
                    <a:pt x="98" y="0"/>
                  </a:moveTo>
                  <a:cubicBezTo>
                    <a:pt x="98" y="0"/>
                    <a:pt x="2" y="150"/>
                    <a:pt x="1" y="201"/>
                  </a:cubicBezTo>
                  <a:cubicBezTo>
                    <a:pt x="0" y="233"/>
                    <a:pt x="38" y="264"/>
                    <a:pt x="56" y="280"/>
                  </a:cubicBezTo>
                  <a:cubicBezTo>
                    <a:pt x="56" y="289"/>
                    <a:pt x="56" y="289"/>
                    <a:pt x="56" y="289"/>
                  </a:cubicBezTo>
                  <a:cubicBezTo>
                    <a:pt x="56" y="289"/>
                    <a:pt x="142" y="311"/>
                    <a:pt x="288" y="289"/>
                  </a:cubicBezTo>
                  <a:cubicBezTo>
                    <a:pt x="288" y="269"/>
                    <a:pt x="288" y="269"/>
                    <a:pt x="288" y="269"/>
                  </a:cubicBezTo>
                  <a:cubicBezTo>
                    <a:pt x="288" y="269"/>
                    <a:pt x="318" y="271"/>
                    <a:pt x="330" y="262"/>
                  </a:cubicBezTo>
                  <a:cubicBezTo>
                    <a:pt x="330" y="262"/>
                    <a:pt x="327" y="124"/>
                    <a:pt x="231" y="0"/>
                  </a:cubicBezTo>
                  <a:cubicBezTo>
                    <a:pt x="222" y="36"/>
                    <a:pt x="202" y="76"/>
                    <a:pt x="166" y="113"/>
                  </a:cubicBezTo>
                  <a:cubicBezTo>
                    <a:pt x="135" y="84"/>
                    <a:pt x="114" y="44"/>
                    <a:pt x="98" y="0"/>
                  </a:cubicBezTo>
                  <a:close/>
                </a:path>
              </a:pathLst>
            </a:custGeom>
            <a:solidFill>
              <a:srgbClr val="54A3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Freeform 184"/>
            <p:cNvSpPr/>
            <p:nvPr/>
          </p:nvSpPr>
          <p:spPr bwMode="auto">
            <a:xfrm>
              <a:off x="5327651" y="2316163"/>
              <a:ext cx="119063" cy="742950"/>
            </a:xfrm>
            <a:custGeom>
              <a:avLst/>
              <a:gdLst>
                <a:gd name="T0" fmla="*/ 0 w 32"/>
                <a:gd name="T1" fmla="*/ 2147483647 h 198"/>
                <a:gd name="T2" fmla="*/ 2147483647 w 32"/>
                <a:gd name="T3" fmla="*/ 2147483647 h 198"/>
                <a:gd name="T4" fmla="*/ 2147483647 w 32"/>
                <a:gd name="T5" fmla="*/ 0 h 198"/>
                <a:gd name="T6" fmla="*/ 0 w 32"/>
                <a:gd name="T7" fmla="*/ 2147483647 h 19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" h="198">
                  <a:moveTo>
                    <a:pt x="0" y="185"/>
                  </a:moveTo>
                  <a:cubicBezTo>
                    <a:pt x="6" y="190"/>
                    <a:pt x="11" y="194"/>
                    <a:pt x="15" y="198"/>
                  </a:cubicBezTo>
                  <a:cubicBezTo>
                    <a:pt x="15" y="198"/>
                    <a:pt x="17" y="102"/>
                    <a:pt x="32" y="0"/>
                  </a:cubicBezTo>
                  <a:cubicBezTo>
                    <a:pt x="32" y="0"/>
                    <a:pt x="5" y="101"/>
                    <a:pt x="0" y="185"/>
                  </a:cubicBezTo>
                  <a:close/>
                </a:path>
              </a:pathLst>
            </a:custGeom>
            <a:solidFill>
              <a:srgbClr val="449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Freeform 185"/>
            <p:cNvSpPr/>
            <p:nvPr/>
          </p:nvSpPr>
          <p:spPr bwMode="auto">
            <a:xfrm>
              <a:off x="6138863" y="2289175"/>
              <a:ext cx="165100" cy="728663"/>
            </a:xfrm>
            <a:custGeom>
              <a:avLst/>
              <a:gdLst>
                <a:gd name="T0" fmla="*/ 2147483647 w 44"/>
                <a:gd name="T1" fmla="*/ 2147483647 h 194"/>
                <a:gd name="T2" fmla="*/ 0 w 44"/>
                <a:gd name="T3" fmla="*/ 0 h 194"/>
                <a:gd name="T4" fmla="*/ 2147483647 w 44"/>
                <a:gd name="T5" fmla="*/ 2147483647 h 194"/>
                <a:gd name="T6" fmla="*/ 2147483647 w 44"/>
                <a:gd name="T7" fmla="*/ 2147483647 h 19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194">
                  <a:moveTo>
                    <a:pt x="44" y="194"/>
                  </a:moveTo>
                  <a:cubicBezTo>
                    <a:pt x="34" y="94"/>
                    <a:pt x="0" y="0"/>
                    <a:pt x="0" y="0"/>
                  </a:cubicBezTo>
                  <a:cubicBezTo>
                    <a:pt x="15" y="60"/>
                    <a:pt x="31" y="194"/>
                    <a:pt x="31" y="194"/>
                  </a:cubicBezTo>
                  <a:cubicBezTo>
                    <a:pt x="31" y="194"/>
                    <a:pt x="36" y="194"/>
                    <a:pt x="44" y="194"/>
                  </a:cubicBezTo>
                  <a:close/>
                </a:path>
              </a:pathLst>
            </a:custGeom>
            <a:solidFill>
              <a:srgbClr val="449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Freeform 186"/>
            <p:cNvSpPr/>
            <p:nvPr/>
          </p:nvSpPr>
          <p:spPr bwMode="auto">
            <a:xfrm>
              <a:off x="5795963" y="2071688"/>
              <a:ext cx="323850" cy="360363"/>
            </a:xfrm>
            <a:custGeom>
              <a:avLst/>
              <a:gdLst>
                <a:gd name="T0" fmla="*/ 2147483647 w 86"/>
                <a:gd name="T1" fmla="*/ 2147483647 h 96"/>
                <a:gd name="T2" fmla="*/ 2147483647 w 86"/>
                <a:gd name="T3" fmla="*/ 2147483647 h 96"/>
                <a:gd name="T4" fmla="*/ 2147483647 w 86"/>
                <a:gd name="T5" fmla="*/ 2147483647 h 96"/>
                <a:gd name="T6" fmla="*/ 2147483647 w 86"/>
                <a:gd name="T7" fmla="*/ 0 h 96"/>
                <a:gd name="T8" fmla="*/ 2147483647 w 86"/>
                <a:gd name="T9" fmla="*/ 0 h 96"/>
                <a:gd name="T10" fmla="*/ 0 w 86"/>
                <a:gd name="T11" fmla="*/ 2147483647 h 96"/>
                <a:gd name="T12" fmla="*/ 2147483647 w 86"/>
                <a:gd name="T13" fmla="*/ 2147483647 h 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6" h="96">
                  <a:moveTo>
                    <a:pt x="58" y="84"/>
                  </a:moveTo>
                  <a:cubicBezTo>
                    <a:pt x="63" y="75"/>
                    <a:pt x="50" y="60"/>
                    <a:pt x="50" y="60"/>
                  </a:cubicBezTo>
                  <a:cubicBezTo>
                    <a:pt x="50" y="60"/>
                    <a:pt x="72" y="64"/>
                    <a:pt x="79" y="49"/>
                  </a:cubicBezTo>
                  <a:cubicBezTo>
                    <a:pt x="86" y="34"/>
                    <a:pt x="60" y="0"/>
                    <a:pt x="6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49" y="32"/>
                    <a:pt x="30" y="65"/>
                    <a:pt x="0" y="96"/>
                  </a:cubicBezTo>
                  <a:cubicBezTo>
                    <a:pt x="0" y="96"/>
                    <a:pt x="52" y="94"/>
                    <a:pt x="58" y="84"/>
                  </a:cubicBezTo>
                  <a:close/>
                </a:path>
              </a:pathLst>
            </a:custGeom>
            <a:solidFill>
              <a:srgbClr val="449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Freeform 187"/>
            <p:cNvSpPr/>
            <p:nvPr/>
          </p:nvSpPr>
          <p:spPr bwMode="auto">
            <a:xfrm>
              <a:off x="5473701" y="2087563"/>
              <a:ext cx="322263" cy="344488"/>
            </a:xfrm>
            <a:custGeom>
              <a:avLst/>
              <a:gdLst>
                <a:gd name="T0" fmla="*/ 2147483647 w 86"/>
                <a:gd name="T1" fmla="*/ 0 h 92"/>
                <a:gd name="T2" fmla="*/ 2147483647 w 86"/>
                <a:gd name="T3" fmla="*/ 0 h 92"/>
                <a:gd name="T4" fmla="*/ 2147483647 w 86"/>
                <a:gd name="T5" fmla="*/ 2147483647 h 92"/>
                <a:gd name="T6" fmla="*/ 2147483647 w 86"/>
                <a:gd name="T7" fmla="*/ 2147483647 h 92"/>
                <a:gd name="T8" fmla="*/ 2147483647 w 86"/>
                <a:gd name="T9" fmla="*/ 2147483647 h 92"/>
                <a:gd name="T10" fmla="*/ 2147483647 w 86"/>
                <a:gd name="T11" fmla="*/ 2147483647 h 92"/>
                <a:gd name="T12" fmla="*/ 2147483647 w 86"/>
                <a:gd name="T13" fmla="*/ 0 h 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6" h="92">
                  <a:moveTo>
                    <a:pt x="27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0" y="30"/>
                    <a:pt x="6" y="45"/>
                  </a:cubicBezTo>
                  <a:cubicBezTo>
                    <a:pt x="13" y="60"/>
                    <a:pt x="35" y="56"/>
                    <a:pt x="35" y="56"/>
                  </a:cubicBezTo>
                  <a:cubicBezTo>
                    <a:pt x="35" y="56"/>
                    <a:pt x="22" y="71"/>
                    <a:pt x="27" y="80"/>
                  </a:cubicBezTo>
                  <a:cubicBezTo>
                    <a:pt x="33" y="90"/>
                    <a:pt x="86" y="92"/>
                    <a:pt x="86" y="92"/>
                  </a:cubicBezTo>
                  <a:cubicBezTo>
                    <a:pt x="60" y="68"/>
                    <a:pt x="42" y="36"/>
                    <a:pt x="27" y="0"/>
                  </a:cubicBezTo>
                  <a:close/>
                </a:path>
              </a:pathLst>
            </a:custGeom>
            <a:solidFill>
              <a:srgbClr val="449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Freeform 188"/>
            <p:cNvSpPr/>
            <p:nvPr/>
          </p:nvSpPr>
          <p:spPr bwMode="auto">
            <a:xfrm>
              <a:off x="4913313" y="1411288"/>
              <a:ext cx="331788" cy="442913"/>
            </a:xfrm>
            <a:custGeom>
              <a:avLst/>
              <a:gdLst>
                <a:gd name="T0" fmla="*/ 2147483647 w 88"/>
                <a:gd name="T1" fmla="*/ 2147483647 h 118"/>
                <a:gd name="T2" fmla="*/ 2147483647 w 88"/>
                <a:gd name="T3" fmla="*/ 2147483647 h 118"/>
                <a:gd name="T4" fmla="*/ 2147483647 w 88"/>
                <a:gd name="T5" fmla="*/ 2147483647 h 118"/>
                <a:gd name="T6" fmla="*/ 2147483647 w 88"/>
                <a:gd name="T7" fmla="*/ 2147483647 h 1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8" h="118">
                  <a:moveTo>
                    <a:pt x="61" y="17"/>
                  </a:moveTo>
                  <a:cubicBezTo>
                    <a:pt x="61" y="17"/>
                    <a:pt x="38" y="0"/>
                    <a:pt x="19" y="17"/>
                  </a:cubicBezTo>
                  <a:cubicBezTo>
                    <a:pt x="0" y="33"/>
                    <a:pt x="12" y="118"/>
                    <a:pt x="88" y="109"/>
                  </a:cubicBezTo>
                  <a:lnTo>
                    <a:pt x="61" y="17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Freeform 189"/>
            <p:cNvSpPr/>
            <p:nvPr/>
          </p:nvSpPr>
          <p:spPr bwMode="auto">
            <a:xfrm>
              <a:off x="6307138" y="1411288"/>
              <a:ext cx="330200" cy="442913"/>
            </a:xfrm>
            <a:custGeom>
              <a:avLst/>
              <a:gdLst>
                <a:gd name="T0" fmla="*/ 2147483647 w 88"/>
                <a:gd name="T1" fmla="*/ 2147483647 h 118"/>
                <a:gd name="T2" fmla="*/ 2147483647 w 88"/>
                <a:gd name="T3" fmla="*/ 2147483647 h 118"/>
                <a:gd name="T4" fmla="*/ 0 w 88"/>
                <a:gd name="T5" fmla="*/ 2147483647 h 118"/>
                <a:gd name="T6" fmla="*/ 2147483647 w 88"/>
                <a:gd name="T7" fmla="*/ 2147483647 h 1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8" h="118">
                  <a:moveTo>
                    <a:pt x="27" y="17"/>
                  </a:moveTo>
                  <a:cubicBezTo>
                    <a:pt x="27" y="17"/>
                    <a:pt x="50" y="0"/>
                    <a:pt x="70" y="17"/>
                  </a:cubicBezTo>
                  <a:cubicBezTo>
                    <a:pt x="88" y="33"/>
                    <a:pt x="76" y="118"/>
                    <a:pt x="0" y="109"/>
                  </a:cubicBezTo>
                  <a:lnTo>
                    <a:pt x="27" y="17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Oval 190"/>
            <p:cNvSpPr>
              <a:spLocks noChangeArrowheads="1"/>
            </p:cNvSpPr>
            <p:nvPr/>
          </p:nvSpPr>
          <p:spPr bwMode="auto">
            <a:xfrm>
              <a:off x="5080001" y="728663"/>
              <a:ext cx="1392238" cy="1389063"/>
            </a:xfrm>
            <a:prstGeom prst="ellipse">
              <a:avLst/>
            </a:pr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/>
            </a:p>
          </p:txBody>
        </p:sp>
        <p:sp>
          <p:nvSpPr>
            <p:cNvPr id="20" name="Freeform 191"/>
            <p:cNvSpPr/>
            <p:nvPr/>
          </p:nvSpPr>
          <p:spPr bwMode="auto">
            <a:xfrm>
              <a:off x="5037138" y="550863"/>
              <a:ext cx="1470025" cy="871538"/>
            </a:xfrm>
            <a:custGeom>
              <a:avLst/>
              <a:gdLst>
                <a:gd name="T0" fmla="*/ 0 w 391"/>
                <a:gd name="T1" fmla="*/ 2147483647 h 232"/>
                <a:gd name="T2" fmla="*/ 2147483647 w 391"/>
                <a:gd name="T3" fmla="*/ 2147483647 h 232"/>
                <a:gd name="T4" fmla="*/ 2147483647 w 391"/>
                <a:gd name="T5" fmla="*/ 2147483647 h 232"/>
                <a:gd name="T6" fmla="*/ 2147483647 w 391"/>
                <a:gd name="T7" fmla="*/ 2147483647 h 232"/>
                <a:gd name="T8" fmla="*/ 2147483647 w 391"/>
                <a:gd name="T9" fmla="*/ 0 h 232"/>
                <a:gd name="T10" fmla="*/ 0 w 391"/>
                <a:gd name="T11" fmla="*/ 2147483647 h 232"/>
                <a:gd name="T12" fmla="*/ 0 w 391"/>
                <a:gd name="T13" fmla="*/ 2147483647 h 2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91" h="232">
                  <a:moveTo>
                    <a:pt x="0" y="232"/>
                  </a:moveTo>
                  <a:cubicBezTo>
                    <a:pt x="0" y="232"/>
                    <a:pt x="206" y="207"/>
                    <a:pt x="275" y="104"/>
                  </a:cubicBezTo>
                  <a:cubicBezTo>
                    <a:pt x="275" y="104"/>
                    <a:pt x="327" y="223"/>
                    <a:pt x="391" y="232"/>
                  </a:cubicBezTo>
                  <a:cubicBezTo>
                    <a:pt x="391" y="92"/>
                    <a:pt x="391" y="92"/>
                    <a:pt x="391" y="92"/>
                  </a:cubicBezTo>
                  <a:cubicBezTo>
                    <a:pt x="197" y="0"/>
                    <a:pt x="197" y="0"/>
                    <a:pt x="197" y="0"/>
                  </a:cubicBezTo>
                  <a:cubicBezTo>
                    <a:pt x="0" y="110"/>
                    <a:pt x="0" y="110"/>
                    <a:pt x="0" y="110"/>
                  </a:cubicBezTo>
                  <a:lnTo>
                    <a:pt x="0" y="232"/>
                  </a:lnTo>
                  <a:close/>
                </a:path>
              </a:pathLst>
            </a:custGeom>
            <a:solidFill>
              <a:srgbClr val="4C3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Freeform 192"/>
            <p:cNvSpPr/>
            <p:nvPr/>
          </p:nvSpPr>
          <p:spPr bwMode="auto">
            <a:xfrm>
              <a:off x="5399088" y="1397000"/>
              <a:ext cx="190500" cy="119063"/>
            </a:xfrm>
            <a:custGeom>
              <a:avLst/>
              <a:gdLst>
                <a:gd name="T0" fmla="*/ 2147483647 w 51"/>
                <a:gd name="T1" fmla="*/ 2147483647 h 32"/>
                <a:gd name="T2" fmla="*/ 2147483647 w 51"/>
                <a:gd name="T3" fmla="*/ 2147483647 h 32"/>
                <a:gd name="T4" fmla="*/ 2147483647 w 51"/>
                <a:gd name="T5" fmla="*/ 2147483647 h 32"/>
                <a:gd name="T6" fmla="*/ 2147483647 w 51"/>
                <a:gd name="T7" fmla="*/ 2147483647 h 32"/>
                <a:gd name="T8" fmla="*/ 2147483647 w 51"/>
                <a:gd name="T9" fmla="*/ 2147483647 h 32"/>
                <a:gd name="T10" fmla="*/ 2147483647 w 51"/>
                <a:gd name="T11" fmla="*/ 2147483647 h 32"/>
                <a:gd name="T12" fmla="*/ 2147483647 w 51"/>
                <a:gd name="T13" fmla="*/ 2147483647 h 32"/>
                <a:gd name="T14" fmla="*/ 2147483647 w 51"/>
                <a:gd name="T15" fmla="*/ 2147483647 h 32"/>
                <a:gd name="T16" fmla="*/ 2147483647 w 51"/>
                <a:gd name="T17" fmla="*/ 2147483647 h 32"/>
                <a:gd name="T18" fmla="*/ 2147483647 w 51"/>
                <a:gd name="T19" fmla="*/ 2147483647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1" h="32">
                  <a:moveTo>
                    <a:pt x="4" y="32"/>
                  </a:moveTo>
                  <a:cubicBezTo>
                    <a:pt x="2" y="32"/>
                    <a:pt x="1" y="30"/>
                    <a:pt x="1" y="28"/>
                  </a:cubicBezTo>
                  <a:cubicBezTo>
                    <a:pt x="0" y="19"/>
                    <a:pt x="5" y="1"/>
                    <a:pt x="23" y="1"/>
                  </a:cubicBezTo>
                  <a:cubicBezTo>
                    <a:pt x="41" y="0"/>
                    <a:pt x="49" y="15"/>
                    <a:pt x="51" y="23"/>
                  </a:cubicBezTo>
                  <a:cubicBezTo>
                    <a:pt x="51" y="24"/>
                    <a:pt x="50" y="26"/>
                    <a:pt x="48" y="27"/>
                  </a:cubicBezTo>
                  <a:cubicBezTo>
                    <a:pt x="46" y="27"/>
                    <a:pt x="44" y="26"/>
                    <a:pt x="44" y="24"/>
                  </a:cubicBezTo>
                  <a:cubicBezTo>
                    <a:pt x="44" y="23"/>
                    <a:pt x="40" y="7"/>
                    <a:pt x="23" y="8"/>
                  </a:cubicBezTo>
                  <a:cubicBezTo>
                    <a:pt x="8" y="8"/>
                    <a:pt x="8" y="28"/>
                    <a:pt x="8" y="28"/>
                  </a:cubicBezTo>
                  <a:cubicBezTo>
                    <a:pt x="8" y="30"/>
                    <a:pt x="6" y="32"/>
                    <a:pt x="4" y="32"/>
                  </a:cubicBezTo>
                  <a:cubicBezTo>
                    <a:pt x="4" y="32"/>
                    <a:pt x="4" y="32"/>
                    <a:pt x="4" y="32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Freeform 193"/>
            <p:cNvSpPr/>
            <p:nvPr/>
          </p:nvSpPr>
          <p:spPr bwMode="auto">
            <a:xfrm>
              <a:off x="5322888" y="1479550"/>
              <a:ext cx="106363" cy="36513"/>
            </a:xfrm>
            <a:custGeom>
              <a:avLst/>
              <a:gdLst>
                <a:gd name="T0" fmla="*/ 2147483647 w 28"/>
                <a:gd name="T1" fmla="*/ 2147483647 h 10"/>
                <a:gd name="T2" fmla="*/ 2147483647 w 28"/>
                <a:gd name="T3" fmla="*/ 2147483647 h 10"/>
                <a:gd name="T4" fmla="*/ 2147483647 w 28"/>
                <a:gd name="T5" fmla="*/ 2147483647 h 10"/>
                <a:gd name="T6" fmla="*/ 2147483647 w 28"/>
                <a:gd name="T7" fmla="*/ 0 h 10"/>
                <a:gd name="T8" fmla="*/ 2147483647 w 28"/>
                <a:gd name="T9" fmla="*/ 2147483647 h 10"/>
                <a:gd name="T10" fmla="*/ 2147483647 w 28"/>
                <a:gd name="T11" fmla="*/ 2147483647 h 10"/>
                <a:gd name="T12" fmla="*/ 2147483647 w 28"/>
                <a:gd name="T13" fmla="*/ 2147483647 h 10"/>
                <a:gd name="T14" fmla="*/ 2147483647 w 28"/>
                <a:gd name="T15" fmla="*/ 2147483647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8" h="10">
                  <a:moveTo>
                    <a:pt x="20" y="10"/>
                  </a:moveTo>
                  <a:cubicBezTo>
                    <a:pt x="16" y="10"/>
                    <a:pt x="10" y="10"/>
                    <a:pt x="3" y="7"/>
                  </a:cubicBezTo>
                  <a:cubicBezTo>
                    <a:pt x="1" y="6"/>
                    <a:pt x="0" y="4"/>
                    <a:pt x="1" y="3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16" y="4"/>
                    <a:pt x="23" y="3"/>
                    <a:pt x="23" y="3"/>
                  </a:cubicBezTo>
                  <a:cubicBezTo>
                    <a:pt x="25" y="3"/>
                    <a:pt x="27" y="4"/>
                    <a:pt x="27" y="6"/>
                  </a:cubicBezTo>
                  <a:cubicBezTo>
                    <a:pt x="28" y="8"/>
                    <a:pt x="27" y="10"/>
                    <a:pt x="25" y="10"/>
                  </a:cubicBezTo>
                  <a:cubicBezTo>
                    <a:pt x="25" y="10"/>
                    <a:pt x="23" y="10"/>
                    <a:pt x="20" y="10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Freeform 194"/>
            <p:cNvSpPr/>
            <p:nvPr/>
          </p:nvSpPr>
          <p:spPr bwMode="auto">
            <a:xfrm>
              <a:off x="5961063" y="1397000"/>
              <a:ext cx="192088" cy="119063"/>
            </a:xfrm>
            <a:custGeom>
              <a:avLst/>
              <a:gdLst>
                <a:gd name="T0" fmla="*/ 2147483647 w 51"/>
                <a:gd name="T1" fmla="*/ 2147483647 h 32"/>
                <a:gd name="T2" fmla="*/ 2147483647 w 51"/>
                <a:gd name="T3" fmla="*/ 2147483647 h 32"/>
                <a:gd name="T4" fmla="*/ 2147483647 w 51"/>
                <a:gd name="T5" fmla="*/ 2147483647 h 32"/>
                <a:gd name="T6" fmla="*/ 2147483647 w 51"/>
                <a:gd name="T7" fmla="*/ 2147483647 h 32"/>
                <a:gd name="T8" fmla="*/ 2147483647 w 51"/>
                <a:gd name="T9" fmla="*/ 2147483647 h 32"/>
                <a:gd name="T10" fmla="*/ 2147483647 w 51"/>
                <a:gd name="T11" fmla="*/ 2147483647 h 32"/>
                <a:gd name="T12" fmla="*/ 0 w 51"/>
                <a:gd name="T13" fmla="*/ 2147483647 h 32"/>
                <a:gd name="T14" fmla="*/ 2147483647 w 51"/>
                <a:gd name="T15" fmla="*/ 2147483647 h 32"/>
                <a:gd name="T16" fmla="*/ 2147483647 w 51"/>
                <a:gd name="T17" fmla="*/ 2147483647 h 32"/>
                <a:gd name="T18" fmla="*/ 2147483647 w 51"/>
                <a:gd name="T19" fmla="*/ 2147483647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1" h="32">
                  <a:moveTo>
                    <a:pt x="47" y="32"/>
                  </a:moveTo>
                  <a:cubicBezTo>
                    <a:pt x="47" y="32"/>
                    <a:pt x="47" y="32"/>
                    <a:pt x="47" y="32"/>
                  </a:cubicBezTo>
                  <a:cubicBezTo>
                    <a:pt x="45" y="32"/>
                    <a:pt x="44" y="30"/>
                    <a:pt x="44" y="28"/>
                  </a:cubicBezTo>
                  <a:cubicBezTo>
                    <a:pt x="44" y="28"/>
                    <a:pt x="43" y="8"/>
                    <a:pt x="28" y="8"/>
                  </a:cubicBezTo>
                  <a:cubicBezTo>
                    <a:pt x="11" y="7"/>
                    <a:pt x="7" y="23"/>
                    <a:pt x="7" y="24"/>
                  </a:cubicBezTo>
                  <a:cubicBezTo>
                    <a:pt x="7" y="26"/>
                    <a:pt x="5" y="27"/>
                    <a:pt x="3" y="27"/>
                  </a:cubicBezTo>
                  <a:cubicBezTo>
                    <a:pt x="1" y="26"/>
                    <a:pt x="0" y="24"/>
                    <a:pt x="0" y="23"/>
                  </a:cubicBezTo>
                  <a:cubicBezTo>
                    <a:pt x="2" y="15"/>
                    <a:pt x="10" y="0"/>
                    <a:pt x="28" y="1"/>
                  </a:cubicBezTo>
                  <a:cubicBezTo>
                    <a:pt x="46" y="1"/>
                    <a:pt x="51" y="19"/>
                    <a:pt x="51" y="28"/>
                  </a:cubicBezTo>
                  <a:cubicBezTo>
                    <a:pt x="51" y="30"/>
                    <a:pt x="49" y="32"/>
                    <a:pt x="47" y="32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Freeform 195"/>
            <p:cNvSpPr/>
            <p:nvPr/>
          </p:nvSpPr>
          <p:spPr bwMode="auto">
            <a:xfrm>
              <a:off x="6122988" y="1479550"/>
              <a:ext cx="104775" cy="36513"/>
            </a:xfrm>
            <a:custGeom>
              <a:avLst/>
              <a:gdLst>
                <a:gd name="T0" fmla="*/ 2147483647 w 28"/>
                <a:gd name="T1" fmla="*/ 2147483647 h 10"/>
                <a:gd name="T2" fmla="*/ 2147483647 w 28"/>
                <a:gd name="T3" fmla="*/ 2147483647 h 10"/>
                <a:gd name="T4" fmla="*/ 2147483647 w 28"/>
                <a:gd name="T5" fmla="*/ 2147483647 h 10"/>
                <a:gd name="T6" fmla="*/ 2147483647 w 28"/>
                <a:gd name="T7" fmla="*/ 2147483647 h 10"/>
                <a:gd name="T8" fmla="*/ 2147483647 w 28"/>
                <a:gd name="T9" fmla="*/ 0 h 10"/>
                <a:gd name="T10" fmla="*/ 2147483647 w 28"/>
                <a:gd name="T11" fmla="*/ 2147483647 h 10"/>
                <a:gd name="T12" fmla="*/ 2147483647 w 28"/>
                <a:gd name="T13" fmla="*/ 2147483647 h 10"/>
                <a:gd name="T14" fmla="*/ 2147483647 w 28"/>
                <a:gd name="T15" fmla="*/ 2147483647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8" h="10">
                  <a:moveTo>
                    <a:pt x="8" y="10"/>
                  </a:moveTo>
                  <a:cubicBezTo>
                    <a:pt x="5" y="10"/>
                    <a:pt x="4" y="10"/>
                    <a:pt x="3" y="10"/>
                  </a:cubicBezTo>
                  <a:cubicBezTo>
                    <a:pt x="2" y="10"/>
                    <a:pt x="0" y="8"/>
                    <a:pt x="1" y="6"/>
                  </a:cubicBezTo>
                  <a:cubicBezTo>
                    <a:pt x="1" y="4"/>
                    <a:pt x="3" y="3"/>
                    <a:pt x="5" y="3"/>
                  </a:cubicBezTo>
                  <a:cubicBezTo>
                    <a:pt x="5" y="3"/>
                    <a:pt x="12" y="4"/>
                    <a:pt x="23" y="0"/>
                  </a:cubicBezTo>
                  <a:cubicBezTo>
                    <a:pt x="25" y="0"/>
                    <a:pt x="27" y="1"/>
                    <a:pt x="27" y="3"/>
                  </a:cubicBezTo>
                  <a:cubicBezTo>
                    <a:pt x="28" y="4"/>
                    <a:pt x="27" y="6"/>
                    <a:pt x="25" y="7"/>
                  </a:cubicBezTo>
                  <a:cubicBezTo>
                    <a:pt x="18" y="10"/>
                    <a:pt x="12" y="10"/>
                    <a:pt x="8" y="10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" name="Freeform 196"/>
            <p:cNvSpPr/>
            <p:nvPr/>
          </p:nvSpPr>
          <p:spPr bwMode="auto">
            <a:xfrm>
              <a:off x="5661026" y="1793875"/>
              <a:ext cx="236538" cy="131763"/>
            </a:xfrm>
            <a:custGeom>
              <a:avLst/>
              <a:gdLst>
                <a:gd name="T0" fmla="*/ 0 w 63"/>
                <a:gd name="T1" fmla="*/ 2147483647 h 35"/>
                <a:gd name="T2" fmla="*/ 2147483647 w 63"/>
                <a:gd name="T3" fmla="*/ 0 h 35"/>
                <a:gd name="T4" fmla="*/ 2147483647 w 63"/>
                <a:gd name="T5" fmla="*/ 2147483647 h 35"/>
                <a:gd name="T6" fmla="*/ 2147483647 w 63"/>
                <a:gd name="T7" fmla="*/ 2147483647 h 35"/>
                <a:gd name="T8" fmla="*/ 2147483647 w 63"/>
                <a:gd name="T9" fmla="*/ 2147483647 h 35"/>
                <a:gd name="T10" fmla="*/ 2147483647 w 63"/>
                <a:gd name="T11" fmla="*/ 2147483647 h 35"/>
                <a:gd name="T12" fmla="*/ 0 w 63"/>
                <a:gd name="T13" fmla="*/ 2147483647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3" h="35">
                  <a:moveTo>
                    <a:pt x="0" y="12"/>
                  </a:moveTo>
                  <a:cubicBezTo>
                    <a:pt x="0" y="12"/>
                    <a:pt x="8" y="0"/>
                    <a:pt x="17" y="0"/>
                  </a:cubicBezTo>
                  <a:cubicBezTo>
                    <a:pt x="26" y="1"/>
                    <a:pt x="31" y="10"/>
                    <a:pt x="31" y="10"/>
                  </a:cubicBezTo>
                  <a:cubicBezTo>
                    <a:pt x="31" y="10"/>
                    <a:pt x="40" y="1"/>
                    <a:pt x="49" y="1"/>
                  </a:cubicBezTo>
                  <a:cubicBezTo>
                    <a:pt x="59" y="1"/>
                    <a:pt x="63" y="13"/>
                    <a:pt x="63" y="13"/>
                  </a:cubicBezTo>
                  <a:cubicBezTo>
                    <a:pt x="63" y="13"/>
                    <a:pt x="54" y="35"/>
                    <a:pt x="31" y="35"/>
                  </a:cubicBezTo>
                  <a:cubicBezTo>
                    <a:pt x="7" y="35"/>
                    <a:pt x="0" y="12"/>
                    <a:pt x="0" y="12"/>
                  </a:cubicBezTo>
                  <a:close/>
                </a:path>
              </a:pathLst>
            </a:custGeom>
            <a:solidFill>
              <a:srgbClr val="C650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" name="Freeform 197"/>
            <p:cNvSpPr/>
            <p:nvPr/>
          </p:nvSpPr>
          <p:spPr bwMode="auto">
            <a:xfrm>
              <a:off x="5721351" y="1614488"/>
              <a:ext cx="115888" cy="52388"/>
            </a:xfrm>
            <a:custGeom>
              <a:avLst/>
              <a:gdLst>
                <a:gd name="T0" fmla="*/ 0 w 31"/>
                <a:gd name="T1" fmla="*/ 2147483647 h 14"/>
                <a:gd name="T2" fmla="*/ 2147483647 w 31"/>
                <a:gd name="T3" fmla="*/ 0 h 14"/>
                <a:gd name="T4" fmla="*/ 2147483647 w 31"/>
                <a:gd name="T5" fmla="*/ 2147483647 h 14"/>
                <a:gd name="T6" fmla="*/ 2147483647 w 31"/>
                <a:gd name="T7" fmla="*/ 2147483647 h 14"/>
                <a:gd name="T8" fmla="*/ 0 w 31"/>
                <a:gd name="T9" fmla="*/ 2147483647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14">
                  <a:moveTo>
                    <a:pt x="0" y="14"/>
                  </a:moveTo>
                  <a:cubicBezTo>
                    <a:pt x="0" y="14"/>
                    <a:pt x="1" y="0"/>
                    <a:pt x="15" y="0"/>
                  </a:cubicBezTo>
                  <a:cubicBezTo>
                    <a:pt x="29" y="0"/>
                    <a:pt x="31" y="14"/>
                    <a:pt x="31" y="14"/>
                  </a:cubicBezTo>
                  <a:cubicBezTo>
                    <a:pt x="31" y="14"/>
                    <a:pt x="24" y="5"/>
                    <a:pt x="15" y="5"/>
                  </a:cubicBezTo>
                  <a:cubicBezTo>
                    <a:pt x="6" y="5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7" name="组合 26"/>
          <p:cNvGrpSpPr>
            <a:grpSpLocks noChangeAspect="1"/>
          </p:cNvGrpSpPr>
          <p:nvPr/>
        </p:nvGrpSpPr>
        <p:grpSpPr bwMode="auto">
          <a:xfrm>
            <a:off x="6750050" y="2441575"/>
            <a:ext cx="852488" cy="1785938"/>
            <a:chOff x="-5286125" y="1394461"/>
            <a:chExt cx="1277983" cy="2680062"/>
          </a:xfrm>
        </p:grpSpPr>
        <p:sp>
          <p:nvSpPr>
            <p:cNvPr id="28" name="Freeform 329"/>
            <p:cNvSpPr/>
            <p:nvPr/>
          </p:nvSpPr>
          <p:spPr bwMode="auto">
            <a:xfrm>
              <a:off x="-5033577" y="3086100"/>
              <a:ext cx="752203" cy="927463"/>
            </a:xfrm>
            <a:custGeom>
              <a:avLst/>
              <a:gdLst>
                <a:gd name="T0" fmla="*/ 2147483647 w 292"/>
                <a:gd name="T1" fmla="*/ 2147483647 h 360"/>
                <a:gd name="T2" fmla="*/ 2147483647 w 292"/>
                <a:gd name="T3" fmla="*/ 2147483647 h 360"/>
                <a:gd name="T4" fmla="*/ 2147483647 w 292"/>
                <a:gd name="T5" fmla="*/ 0 h 360"/>
                <a:gd name="T6" fmla="*/ 2147483647 w 292"/>
                <a:gd name="T7" fmla="*/ 0 h 360"/>
                <a:gd name="T8" fmla="*/ 2147483647 w 292"/>
                <a:gd name="T9" fmla="*/ 0 h 360"/>
                <a:gd name="T10" fmla="*/ 2147483647 w 292"/>
                <a:gd name="T11" fmla="*/ 0 h 360"/>
                <a:gd name="T12" fmla="*/ 2147483647 w 292"/>
                <a:gd name="T13" fmla="*/ 2147483647 h 360"/>
                <a:gd name="T14" fmla="*/ 2147483647 w 292"/>
                <a:gd name="T15" fmla="*/ 2147483647 h 360"/>
                <a:gd name="T16" fmla="*/ 2147483647 w 292"/>
                <a:gd name="T17" fmla="*/ 2147483647 h 360"/>
                <a:gd name="T18" fmla="*/ 2147483647 w 292"/>
                <a:gd name="T19" fmla="*/ 2147483647 h 360"/>
                <a:gd name="T20" fmla="*/ 2147483647 w 292"/>
                <a:gd name="T21" fmla="*/ 2147483647 h 360"/>
                <a:gd name="T22" fmla="*/ 2147483647 w 292"/>
                <a:gd name="T23" fmla="*/ 2147483647 h 360"/>
                <a:gd name="T24" fmla="*/ 2147483647 w 292"/>
                <a:gd name="T25" fmla="*/ 2147483647 h 3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2" h="360">
                  <a:moveTo>
                    <a:pt x="291" y="316"/>
                  </a:moveTo>
                  <a:cubicBezTo>
                    <a:pt x="290" y="304"/>
                    <a:pt x="281" y="313"/>
                    <a:pt x="274" y="298"/>
                  </a:cubicBezTo>
                  <a:cubicBezTo>
                    <a:pt x="262" y="270"/>
                    <a:pt x="241" y="0"/>
                    <a:pt x="241" y="0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1" y="0"/>
                    <a:pt x="30" y="270"/>
                    <a:pt x="18" y="298"/>
                  </a:cubicBezTo>
                  <a:cubicBezTo>
                    <a:pt x="12" y="313"/>
                    <a:pt x="2" y="304"/>
                    <a:pt x="1" y="316"/>
                  </a:cubicBezTo>
                  <a:cubicBezTo>
                    <a:pt x="0" y="336"/>
                    <a:pt x="108" y="360"/>
                    <a:pt x="108" y="360"/>
                  </a:cubicBezTo>
                  <a:cubicBezTo>
                    <a:pt x="142" y="74"/>
                    <a:pt x="142" y="74"/>
                    <a:pt x="142" y="74"/>
                  </a:cubicBezTo>
                  <a:cubicBezTo>
                    <a:pt x="150" y="74"/>
                    <a:pt x="150" y="74"/>
                    <a:pt x="150" y="74"/>
                  </a:cubicBezTo>
                  <a:cubicBezTo>
                    <a:pt x="184" y="360"/>
                    <a:pt x="184" y="360"/>
                    <a:pt x="184" y="360"/>
                  </a:cubicBezTo>
                  <a:cubicBezTo>
                    <a:pt x="184" y="360"/>
                    <a:pt x="292" y="336"/>
                    <a:pt x="291" y="316"/>
                  </a:cubicBezTo>
                  <a:close/>
                </a:path>
              </a:pathLst>
            </a:custGeom>
            <a:solidFill>
              <a:srgbClr val="7F57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" name="Freeform 330"/>
            <p:cNvSpPr/>
            <p:nvPr/>
          </p:nvSpPr>
          <p:spPr bwMode="auto">
            <a:xfrm>
              <a:off x="-5058614" y="3881846"/>
              <a:ext cx="311331" cy="192677"/>
            </a:xfrm>
            <a:custGeom>
              <a:avLst/>
              <a:gdLst>
                <a:gd name="T0" fmla="*/ 2147483647 w 121"/>
                <a:gd name="T1" fmla="*/ 2147483647 h 75"/>
                <a:gd name="T2" fmla="*/ 0 w 121"/>
                <a:gd name="T3" fmla="*/ 2147483647 h 75"/>
                <a:gd name="T4" fmla="*/ 2147483647 w 121"/>
                <a:gd name="T5" fmla="*/ 2147483647 h 75"/>
                <a:gd name="T6" fmla="*/ 2147483647 w 121"/>
                <a:gd name="T7" fmla="*/ 2147483647 h 75"/>
                <a:gd name="T8" fmla="*/ 2147483647 w 121"/>
                <a:gd name="T9" fmla="*/ 2147483647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1" h="75">
                  <a:moveTo>
                    <a:pt x="38" y="7"/>
                  </a:moveTo>
                  <a:cubicBezTo>
                    <a:pt x="25" y="10"/>
                    <a:pt x="0" y="17"/>
                    <a:pt x="0" y="57"/>
                  </a:cubicBezTo>
                  <a:cubicBezTo>
                    <a:pt x="0" y="74"/>
                    <a:pt x="36" y="73"/>
                    <a:pt x="59" y="73"/>
                  </a:cubicBezTo>
                  <a:cubicBezTo>
                    <a:pt x="82" y="73"/>
                    <a:pt x="121" y="75"/>
                    <a:pt x="121" y="59"/>
                  </a:cubicBezTo>
                  <a:cubicBezTo>
                    <a:pt x="121" y="37"/>
                    <a:pt x="81" y="0"/>
                    <a:pt x="38" y="7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Freeform 331"/>
            <p:cNvSpPr/>
            <p:nvPr/>
          </p:nvSpPr>
          <p:spPr bwMode="auto">
            <a:xfrm>
              <a:off x="-4566580" y="3881846"/>
              <a:ext cx="313509" cy="192677"/>
            </a:xfrm>
            <a:custGeom>
              <a:avLst/>
              <a:gdLst>
                <a:gd name="T0" fmla="*/ 2147483647 w 122"/>
                <a:gd name="T1" fmla="*/ 2147483647 h 75"/>
                <a:gd name="T2" fmla="*/ 2147483647 w 122"/>
                <a:gd name="T3" fmla="*/ 2147483647 h 75"/>
                <a:gd name="T4" fmla="*/ 2147483647 w 122"/>
                <a:gd name="T5" fmla="*/ 2147483647 h 75"/>
                <a:gd name="T6" fmla="*/ 0 w 122"/>
                <a:gd name="T7" fmla="*/ 2147483647 h 75"/>
                <a:gd name="T8" fmla="*/ 2147483647 w 122"/>
                <a:gd name="T9" fmla="*/ 2147483647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2" h="75">
                  <a:moveTo>
                    <a:pt x="84" y="7"/>
                  </a:moveTo>
                  <a:cubicBezTo>
                    <a:pt x="97" y="10"/>
                    <a:pt x="122" y="17"/>
                    <a:pt x="122" y="57"/>
                  </a:cubicBezTo>
                  <a:cubicBezTo>
                    <a:pt x="122" y="74"/>
                    <a:pt x="86" y="73"/>
                    <a:pt x="63" y="73"/>
                  </a:cubicBezTo>
                  <a:cubicBezTo>
                    <a:pt x="40" y="73"/>
                    <a:pt x="0" y="75"/>
                    <a:pt x="0" y="59"/>
                  </a:cubicBezTo>
                  <a:cubicBezTo>
                    <a:pt x="0" y="37"/>
                    <a:pt x="41" y="0"/>
                    <a:pt x="84" y="7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" name="Rectangle 332"/>
            <p:cNvSpPr>
              <a:spLocks noChangeArrowheads="1"/>
            </p:cNvSpPr>
            <p:nvPr/>
          </p:nvSpPr>
          <p:spPr bwMode="auto">
            <a:xfrm>
              <a:off x="-4811508" y="2422072"/>
              <a:ext cx="309154" cy="674914"/>
            </a:xfrm>
            <a:prstGeom prst="rect">
              <a:avLst/>
            </a:prstGeom>
            <a:solidFill>
              <a:srgbClr val="F4EF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/>
            </a:p>
          </p:txBody>
        </p:sp>
        <p:sp>
          <p:nvSpPr>
            <p:cNvPr id="32" name="Freeform 333"/>
            <p:cNvSpPr/>
            <p:nvPr/>
          </p:nvSpPr>
          <p:spPr bwMode="auto">
            <a:xfrm>
              <a:off x="-4690677" y="2460172"/>
              <a:ext cx="62049" cy="72934"/>
            </a:xfrm>
            <a:custGeom>
              <a:avLst/>
              <a:gdLst>
                <a:gd name="T0" fmla="*/ 2147483647 w 24"/>
                <a:gd name="T1" fmla="*/ 2147483647 h 28"/>
                <a:gd name="T2" fmla="*/ 2147483647 w 24"/>
                <a:gd name="T3" fmla="*/ 2147483647 h 28"/>
                <a:gd name="T4" fmla="*/ 0 w 24"/>
                <a:gd name="T5" fmla="*/ 2147483647 h 28"/>
                <a:gd name="T6" fmla="*/ 0 w 24"/>
                <a:gd name="T7" fmla="*/ 2147483647 h 28"/>
                <a:gd name="T8" fmla="*/ 2147483647 w 24"/>
                <a:gd name="T9" fmla="*/ 0 h 28"/>
                <a:gd name="T10" fmla="*/ 2147483647 w 24"/>
                <a:gd name="T11" fmla="*/ 0 h 28"/>
                <a:gd name="T12" fmla="*/ 2147483647 w 24"/>
                <a:gd name="T13" fmla="*/ 2147483647 h 28"/>
                <a:gd name="T14" fmla="*/ 2147483647 w 24"/>
                <a:gd name="T15" fmla="*/ 2147483647 h 28"/>
                <a:gd name="T16" fmla="*/ 2147483647 w 24"/>
                <a:gd name="T17" fmla="*/ 2147483647 h 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4" h="28">
                  <a:moveTo>
                    <a:pt x="19" y="28"/>
                  </a:moveTo>
                  <a:cubicBezTo>
                    <a:pt x="6" y="28"/>
                    <a:pt x="6" y="28"/>
                    <a:pt x="6" y="28"/>
                  </a:cubicBezTo>
                  <a:cubicBezTo>
                    <a:pt x="3" y="28"/>
                    <a:pt x="0" y="26"/>
                    <a:pt x="0" y="2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2" y="0"/>
                    <a:pt x="24" y="3"/>
                    <a:pt x="24" y="6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4" y="26"/>
                    <a:pt x="22" y="28"/>
                    <a:pt x="19" y="28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" name="Freeform 334"/>
            <p:cNvSpPr/>
            <p:nvPr/>
          </p:nvSpPr>
          <p:spPr bwMode="auto">
            <a:xfrm>
              <a:off x="-4709182" y="2527663"/>
              <a:ext cx="101237" cy="504008"/>
            </a:xfrm>
            <a:custGeom>
              <a:avLst/>
              <a:gdLst>
                <a:gd name="T0" fmla="*/ 2147483647 w 93"/>
                <a:gd name="T1" fmla="*/ 0 h 463"/>
                <a:gd name="T2" fmla="*/ 0 w 93"/>
                <a:gd name="T3" fmla="*/ 2147483647 h 463"/>
                <a:gd name="T4" fmla="*/ 2147483647 w 93"/>
                <a:gd name="T5" fmla="*/ 2147483647 h 463"/>
                <a:gd name="T6" fmla="*/ 2147483647 w 93"/>
                <a:gd name="T7" fmla="*/ 2147483647 h 463"/>
                <a:gd name="T8" fmla="*/ 2147483647 w 93"/>
                <a:gd name="T9" fmla="*/ 0 h 463"/>
                <a:gd name="T10" fmla="*/ 2147483647 w 93"/>
                <a:gd name="T11" fmla="*/ 0 h 4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3" h="463">
                  <a:moveTo>
                    <a:pt x="29" y="0"/>
                  </a:moveTo>
                  <a:lnTo>
                    <a:pt x="0" y="404"/>
                  </a:lnTo>
                  <a:lnTo>
                    <a:pt x="48" y="463"/>
                  </a:lnTo>
                  <a:lnTo>
                    <a:pt x="93" y="402"/>
                  </a:lnTo>
                  <a:lnTo>
                    <a:pt x="62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" name="Freeform 335"/>
            <p:cNvSpPr/>
            <p:nvPr/>
          </p:nvSpPr>
          <p:spPr bwMode="auto">
            <a:xfrm>
              <a:off x="-4824571" y="2444932"/>
              <a:ext cx="326571" cy="146957"/>
            </a:xfrm>
            <a:custGeom>
              <a:avLst/>
              <a:gdLst>
                <a:gd name="T0" fmla="*/ 0 w 300"/>
                <a:gd name="T1" fmla="*/ 0 h 135"/>
                <a:gd name="T2" fmla="*/ 0 w 300"/>
                <a:gd name="T3" fmla="*/ 2147483647 h 135"/>
                <a:gd name="T4" fmla="*/ 2147483647 w 300"/>
                <a:gd name="T5" fmla="*/ 2147483647 h 135"/>
                <a:gd name="T6" fmla="*/ 2147483647 w 300"/>
                <a:gd name="T7" fmla="*/ 2147483647 h 135"/>
                <a:gd name="T8" fmla="*/ 2147483647 w 300"/>
                <a:gd name="T9" fmla="*/ 0 h 135"/>
                <a:gd name="T10" fmla="*/ 0 w 300"/>
                <a:gd name="T11" fmla="*/ 0 h 1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00" h="135">
                  <a:moveTo>
                    <a:pt x="0" y="0"/>
                  </a:moveTo>
                  <a:lnTo>
                    <a:pt x="0" y="135"/>
                  </a:lnTo>
                  <a:lnTo>
                    <a:pt x="154" y="47"/>
                  </a:lnTo>
                  <a:lnTo>
                    <a:pt x="293" y="135"/>
                  </a:lnTo>
                  <a:lnTo>
                    <a:pt x="3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2DC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" name="Rectangle 336"/>
            <p:cNvSpPr>
              <a:spLocks noChangeArrowheads="1"/>
            </p:cNvSpPr>
            <p:nvPr/>
          </p:nvSpPr>
          <p:spPr bwMode="auto">
            <a:xfrm>
              <a:off x="-4824571" y="3050178"/>
              <a:ext cx="316774" cy="56606"/>
            </a:xfrm>
            <a:prstGeom prst="rect">
              <a:avLst/>
            </a:pr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/>
            </a:p>
          </p:txBody>
        </p:sp>
        <p:sp>
          <p:nvSpPr>
            <p:cNvPr id="36" name="Rectangle 337"/>
            <p:cNvSpPr>
              <a:spLocks noChangeArrowheads="1"/>
            </p:cNvSpPr>
            <p:nvPr/>
          </p:nvSpPr>
          <p:spPr bwMode="auto">
            <a:xfrm>
              <a:off x="-4692854" y="3050178"/>
              <a:ext cx="77289" cy="56606"/>
            </a:xfrm>
            <a:prstGeom prst="rect">
              <a:avLst/>
            </a:pr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/>
            </a:p>
          </p:txBody>
        </p:sp>
        <p:sp>
          <p:nvSpPr>
            <p:cNvPr id="37" name="Freeform 338"/>
            <p:cNvSpPr/>
            <p:nvPr/>
          </p:nvSpPr>
          <p:spPr bwMode="auto">
            <a:xfrm>
              <a:off x="-4319474" y="3155769"/>
              <a:ext cx="89263" cy="131717"/>
            </a:xfrm>
            <a:custGeom>
              <a:avLst/>
              <a:gdLst>
                <a:gd name="T0" fmla="*/ 2147483647 w 35"/>
                <a:gd name="T1" fmla="*/ 0 h 51"/>
                <a:gd name="T2" fmla="*/ 2147483647 w 35"/>
                <a:gd name="T3" fmla="*/ 2147483647 h 51"/>
                <a:gd name="T4" fmla="*/ 2147483647 w 35"/>
                <a:gd name="T5" fmla="*/ 2147483647 h 51"/>
                <a:gd name="T6" fmla="*/ 2147483647 w 35"/>
                <a:gd name="T7" fmla="*/ 2147483647 h 51"/>
                <a:gd name="T8" fmla="*/ 2147483647 w 35"/>
                <a:gd name="T9" fmla="*/ 0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" h="51">
                  <a:moveTo>
                    <a:pt x="18" y="0"/>
                  </a:moveTo>
                  <a:cubicBezTo>
                    <a:pt x="18" y="0"/>
                    <a:pt x="16" y="10"/>
                    <a:pt x="12" y="19"/>
                  </a:cubicBezTo>
                  <a:cubicBezTo>
                    <a:pt x="7" y="29"/>
                    <a:pt x="0" y="39"/>
                    <a:pt x="7" y="43"/>
                  </a:cubicBezTo>
                  <a:cubicBezTo>
                    <a:pt x="19" y="51"/>
                    <a:pt x="35" y="21"/>
                    <a:pt x="35" y="17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" name="Freeform 339"/>
            <p:cNvSpPr/>
            <p:nvPr/>
          </p:nvSpPr>
          <p:spPr bwMode="auto">
            <a:xfrm>
              <a:off x="-4376080" y="2985952"/>
              <a:ext cx="179614" cy="309154"/>
            </a:xfrm>
            <a:custGeom>
              <a:avLst/>
              <a:gdLst>
                <a:gd name="T0" fmla="*/ 2147483647 w 70"/>
                <a:gd name="T1" fmla="*/ 0 h 120"/>
                <a:gd name="T2" fmla="*/ 2147483647 w 70"/>
                <a:gd name="T3" fmla="*/ 2147483647 h 120"/>
                <a:gd name="T4" fmla="*/ 2147483647 w 70"/>
                <a:gd name="T5" fmla="*/ 2147483647 h 120"/>
                <a:gd name="T6" fmla="*/ 2147483647 w 70"/>
                <a:gd name="T7" fmla="*/ 2147483647 h 120"/>
                <a:gd name="T8" fmla="*/ 2147483647 w 70"/>
                <a:gd name="T9" fmla="*/ 2147483647 h 120"/>
                <a:gd name="T10" fmla="*/ 2147483647 w 70"/>
                <a:gd name="T11" fmla="*/ 2147483647 h 120"/>
                <a:gd name="T12" fmla="*/ 2147483647 w 70"/>
                <a:gd name="T13" fmla="*/ 2147483647 h 120"/>
                <a:gd name="T14" fmla="*/ 0 w 70"/>
                <a:gd name="T15" fmla="*/ 2147483647 h 120"/>
                <a:gd name="T16" fmla="*/ 2147483647 w 70"/>
                <a:gd name="T17" fmla="*/ 0 h 1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0" h="120">
                  <a:moveTo>
                    <a:pt x="45" y="0"/>
                  </a:moveTo>
                  <a:cubicBezTo>
                    <a:pt x="45" y="0"/>
                    <a:pt x="66" y="16"/>
                    <a:pt x="68" y="52"/>
                  </a:cubicBezTo>
                  <a:cubicBezTo>
                    <a:pt x="70" y="87"/>
                    <a:pt x="70" y="117"/>
                    <a:pt x="58" y="118"/>
                  </a:cubicBezTo>
                  <a:cubicBezTo>
                    <a:pt x="47" y="120"/>
                    <a:pt x="47" y="101"/>
                    <a:pt x="47" y="101"/>
                  </a:cubicBezTo>
                  <a:cubicBezTo>
                    <a:pt x="47" y="101"/>
                    <a:pt x="45" y="69"/>
                    <a:pt x="31" y="60"/>
                  </a:cubicBezTo>
                  <a:cubicBezTo>
                    <a:pt x="31" y="60"/>
                    <a:pt x="31" y="88"/>
                    <a:pt x="17" y="87"/>
                  </a:cubicBezTo>
                  <a:cubicBezTo>
                    <a:pt x="7" y="86"/>
                    <a:pt x="6" y="76"/>
                    <a:pt x="6" y="44"/>
                  </a:cubicBezTo>
                  <a:cubicBezTo>
                    <a:pt x="6" y="30"/>
                    <a:pt x="0" y="23"/>
                    <a:pt x="0" y="23"/>
                  </a:cubicBezTo>
                  <a:lnTo>
                    <a:pt x="45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" name="Freeform 340"/>
            <p:cNvSpPr/>
            <p:nvPr/>
          </p:nvSpPr>
          <p:spPr bwMode="auto">
            <a:xfrm>
              <a:off x="-4283551" y="3165566"/>
              <a:ext cx="38100" cy="77289"/>
            </a:xfrm>
            <a:custGeom>
              <a:avLst/>
              <a:gdLst>
                <a:gd name="T0" fmla="*/ 2147483647 w 15"/>
                <a:gd name="T1" fmla="*/ 2147483647 h 30"/>
                <a:gd name="T2" fmla="*/ 2147483647 w 15"/>
                <a:gd name="T3" fmla="*/ 0 h 30"/>
                <a:gd name="T4" fmla="*/ 0 w 15"/>
                <a:gd name="T5" fmla="*/ 2147483647 h 30"/>
                <a:gd name="T6" fmla="*/ 2147483647 w 15"/>
                <a:gd name="T7" fmla="*/ 2147483647 h 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" h="30">
                  <a:moveTo>
                    <a:pt x="11" y="30"/>
                  </a:moveTo>
                  <a:cubicBezTo>
                    <a:pt x="11" y="30"/>
                    <a:pt x="15" y="15"/>
                    <a:pt x="3" y="0"/>
                  </a:cubicBezTo>
                  <a:cubicBezTo>
                    <a:pt x="3" y="0"/>
                    <a:pt x="0" y="8"/>
                    <a:pt x="0" y="11"/>
                  </a:cubicBezTo>
                  <a:cubicBezTo>
                    <a:pt x="0" y="11"/>
                    <a:pt x="11" y="20"/>
                    <a:pt x="11" y="30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" name="Freeform 341"/>
            <p:cNvSpPr/>
            <p:nvPr/>
          </p:nvSpPr>
          <p:spPr bwMode="auto">
            <a:xfrm>
              <a:off x="-4538277" y="2373086"/>
              <a:ext cx="290649" cy="686888"/>
            </a:xfrm>
            <a:custGeom>
              <a:avLst/>
              <a:gdLst>
                <a:gd name="T0" fmla="*/ 0 w 113"/>
                <a:gd name="T1" fmla="*/ 2147483647 h 267"/>
                <a:gd name="T2" fmla="*/ 2147483647 w 113"/>
                <a:gd name="T3" fmla="*/ 2147483647 h 267"/>
                <a:gd name="T4" fmla="*/ 2147483647 w 113"/>
                <a:gd name="T5" fmla="*/ 2147483647 h 267"/>
                <a:gd name="T6" fmla="*/ 2147483647 w 113"/>
                <a:gd name="T7" fmla="*/ 2147483647 h 267"/>
                <a:gd name="T8" fmla="*/ 2147483647 w 113"/>
                <a:gd name="T9" fmla="*/ 2147483647 h 267"/>
                <a:gd name="T10" fmla="*/ 0 w 113"/>
                <a:gd name="T11" fmla="*/ 2147483647 h 2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3" h="267">
                  <a:moveTo>
                    <a:pt x="0" y="10"/>
                  </a:moveTo>
                  <a:cubicBezTo>
                    <a:pt x="0" y="10"/>
                    <a:pt x="21" y="0"/>
                    <a:pt x="43" y="58"/>
                  </a:cubicBezTo>
                  <a:cubicBezTo>
                    <a:pt x="65" y="117"/>
                    <a:pt x="113" y="239"/>
                    <a:pt x="113" y="239"/>
                  </a:cubicBezTo>
                  <a:cubicBezTo>
                    <a:pt x="62" y="267"/>
                    <a:pt x="62" y="267"/>
                    <a:pt x="62" y="267"/>
                  </a:cubicBezTo>
                  <a:cubicBezTo>
                    <a:pt x="36" y="207"/>
                    <a:pt x="36" y="207"/>
                    <a:pt x="36" y="207"/>
                  </a:cubicBezTo>
                  <a:lnTo>
                    <a:pt x="0" y="10"/>
                  </a:lnTo>
                  <a:close/>
                </a:path>
              </a:pathLst>
            </a:custGeom>
            <a:solidFill>
              <a:srgbClr val="3F3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" name="Freeform 342"/>
            <p:cNvSpPr/>
            <p:nvPr/>
          </p:nvSpPr>
          <p:spPr bwMode="auto">
            <a:xfrm>
              <a:off x="-4498000" y="2460172"/>
              <a:ext cx="167640" cy="597626"/>
            </a:xfrm>
            <a:custGeom>
              <a:avLst/>
              <a:gdLst>
                <a:gd name="T0" fmla="*/ 2147483647 w 65"/>
                <a:gd name="T1" fmla="*/ 2147483647 h 232"/>
                <a:gd name="T2" fmla="*/ 0 w 65"/>
                <a:gd name="T3" fmla="*/ 0 h 232"/>
                <a:gd name="T4" fmla="*/ 2147483647 w 65"/>
                <a:gd name="T5" fmla="*/ 2147483647 h 232"/>
                <a:gd name="T6" fmla="*/ 2147483647 w 65"/>
                <a:gd name="T7" fmla="*/ 2147483647 h 2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5" h="232">
                  <a:moveTo>
                    <a:pt x="40" y="21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65" y="206"/>
                    <a:pt x="46" y="232"/>
                  </a:cubicBezTo>
                  <a:lnTo>
                    <a:pt x="40" y="219"/>
                  </a:lnTo>
                  <a:close/>
                </a:path>
              </a:pathLst>
            </a:cu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" name="Freeform 343"/>
            <p:cNvSpPr/>
            <p:nvPr/>
          </p:nvSpPr>
          <p:spPr bwMode="auto">
            <a:xfrm>
              <a:off x="-4585085" y="2429692"/>
              <a:ext cx="231866" cy="690154"/>
            </a:xfrm>
            <a:custGeom>
              <a:avLst/>
              <a:gdLst>
                <a:gd name="T0" fmla="*/ 2147483647 w 90"/>
                <a:gd name="T1" fmla="*/ 0 h 268"/>
                <a:gd name="T2" fmla="*/ 2147483647 w 90"/>
                <a:gd name="T3" fmla="*/ 2147483647 h 268"/>
                <a:gd name="T4" fmla="*/ 2147483647 w 90"/>
                <a:gd name="T5" fmla="*/ 2147483647 h 268"/>
                <a:gd name="T6" fmla="*/ 0 w 90"/>
                <a:gd name="T7" fmla="*/ 2147483647 h 268"/>
                <a:gd name="T8" fmla="*/ 2147483647 w 90"/>
                <a:gd name="T9" fmla="*/ 0 h 2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" h="268">
                  <a:moveTo>
                    <a:pt x="30" y="0"/>
                  </a:moveTo>
                  <a:cubicBezTo>
                    <a:pt x="30" y="0"/>
                    <a:pt x="90" y="209"/>
                    <a:pt x="70" y="256"/>
                  </a:cubicBezTo>
                  <a:cubicBezTo>
                    <a:pt x="65" y="268"/>
                    <a:pt x="9" y="266"/>
                    <a:pt x="9" y="266"/>
                  </a:cubicBezTo>
                  <a:cubicBezTo>
                    <a:pt x="0" y="2"/>
                    <a:pt x="0" y="2"/>
                    <a:pt x="0" y="2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3F3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Rectangle 344"/>
            <p:cNvSpPr>
              <a:spLocks noChangeArrowheads="1"/>
            </p:cNvSpPr>
            <p:nvPr/>
          </p:nvSpPr>
          <p:spPr bwMode="auto">
            <a:xfrm>
              <a:off x="-4549162" y="2918460"/>
              <a:ext cx="126274" cy="23949"/>
            </a:xfrm>
            <a:prstGeom prst="rect">
              <a:avLst/>
            </a:pr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/>
            </a:p>
          </p:txBody>
        </p:sp>
        <p:sp>
          <p:nvSpPr>
            <p:cNvPr id="44" name="Freeform 345"/>
            <p:cNvSpPr/>
            <p:nvPr/>
          </p:nvSpPr>
          <p:spPr bwMode="auto">
            <a:xfrm>
              <a:off x="-5086917" y="3155769"/>
              <a:ext cx="89263" cy="131717"/>
            </a:xfrm>
            <a:custGeom>
              <a:avLst/>
              <a:gdLst>
                <a:gd name="T0" fmla="*/ 2147483647 w 35"/>
                <a:gd name="T1" fmla="*/ 0 h 51"/>
                <a:gd name="T2" fmla="*/ 2147483647 w 35"/>
                <a:gd name="T3" fmla="*/ 2147483647 h 51"/>
                <a:gd name="T4" fmla="*/ 2147483647 w 35"/>
                <a:gd name="T5" fmla="*/ 2147483647 h 51"/>
                <a:gd name="T6" fmla="*/ 0 w 35"/>
                <a:gd name="T7" fmla="*/ 2147483647 h 51"/>
                <a:gd name="T8" fmla="*/ 2147483647 w 35"/>
                <a:gd name="T9" fmla="*/ 0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" h="51">
                  <a:moveTo>
                    <a:pt x="17" y="0"/>
                  </a:moveTo>
                  <a:cubicBezTo>
                    <a:pt x="17" y="0"/>
                    <a:pt x="18" y="10"/>
                    <a:pt x="23" y="19"/>
                  </a:cubicBezTo>
                  <a:cubicBezTo>
                    <a:pt x="28" y="29"/>
                    <a:pt x="35" y="39"/>
                    <a:pt x="28" y="43"/>
                  </a:cubicBezTo>
                  <a:cubicBezTo>
                    <a:pt x="16" y="51"/>
                    <a:pt x="0" y="21"/>
                    <a:pt x="0" y="17"/>
                  </a:cubicBezTo>
                  <a:lnTo>
                    <a:pt x="17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" name="Freeform 346"/>
            <p:cNvSpPr/>
            <p:nvPr/>
          </p:nvSpPr>
          <p:spPr bwMode="auto">
            <a:xfrm>
              <a:off x="-5120663" y="2985952"/>
              <a:ext cx="179614" cy="309154"/>
            </a:xfrm>
            <a:custGeom>
              <a:avLst/>
              <a:gdLst>
                <a:gd name="T0" fmla="*/ 2147483647 w 70"/>
                <a:gd name="T1" fmla="*/ 0 h 120"/>
                <a:gd name="T2" fmla="*/ 2147483647 w 70"/>
                <a:gd name="T3" fmla="*/ 2147483647 h 120"/>
                <a:gd name="T4" fmla="*/ 2147483647 w 70"/>
                <a:gd name="T5" fmla="*/ 2147483647 h 120"/>
                <a:gd name="T6" fmla="*/ 2147483647 w 70"/>
                <a:gd name="T7" fmla="*/ 2147483647 h 120"/>
                <a:gd name="T8" fmla="*/ 2147483647 w 70"/>
                <a:gd name="T9" fmla="*/ 2147483647 h 120"/>
                <a:gd name="T10" fmla="*/ 2147483647 w 70"/>
                <a:gd name="T11" fmla="*/ 2147483647 h 120"/>
                <a:gd name="T12" fmla="*/ 2147483647 w 70"/>
                <a:gd name="T13" fmla="*/ 2147483647 h 120"/>
                <a:gd name="T14" fmla="*/ 2147483647 w 70"/>
                <a:gd name="T15" fmla="*/ 2147483647 h 120"/>
                <a:gd name="T16" fmla="*/ 2147483647 w 70"/>
                <a:gd name="T17" fmla="*/ 0 h 1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0" h="120">
                  <a:moveTo>
                    <a:pt x="25" y="0"/>
                  </a:moveTo>
                  <a:cubicBezTo>
                    <a:pt x="25" y="0"/>
                    <a:pt x="4" y="16"/>
                    <a:pt x="2" y="52"/>
                  </a:cubicBezTo>
                  <a:cubicBezTo>
                    <a:pt x="0" y="87"/>
                    <a:pt x="0" y="117"/>
                    <a:pt x="12" y="118"/>
                  </a:cubicBezTo>
                  <a:cubicBezTo>
                    <a:pt x="23" y="120"/>
                    <a:pt x="22" y="101"/>
                    <a:pt x="22" y="101"/>
                  </a:cubicBezTo>
                  <a:cubicBezTo>
                    <a:pt x="22" y="101"/>
                    <a:pt x="25" y="69"/>
                    <a:pt x="39" y="60"/>
                  </a:cubicBezTo>
                  <a:cubicBezTo>
                    <a:pt x="39" y="60"/>
                    <a:pt x="39" y="88"/>
                    <a:pt x="53" y="87"/>
                  </a:cubicBezTo>
                  <a:cubicBezTo>
                    <a:pt x="63" y="86"/>
                    <a:pt x="64" y="76"/>
                    <a:pt x="64" y="44"/>
                  </a:cubicBezTo>
                  <a:cubicBezTo>
                    <a:pt x="64" y="30"/>
                    <a:pt x="70" y="23"/>
                    <a:pt x="70" y="23"/>
                  </a:cubicBezTo>
                  <a:lnTo>
                    <a:pt x="25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" name="Freeform 347"/>
            <p:cNvSpPr/>
            <p:nvPr/>
          </p:nvSpPr>
          <p:spPr bwMode="auto">
            <a:xfrm>
              <a:off x="-5071677" y="3165566"/>
              <a:ext cx="38100" cy="77289"/>
            </a:xfrm>
            <a:custGeom>
              <a:avLst/>
              <a:gdLst>
                <a:gd name="T0" fmla="*/ 2147483647 w 15"/>
                <a:gd name="T1" fmla="*/ 2147483647 h 30"/>
                <a:gd name="T2" fmla="*/ 2147483647 w 15"/>
                <a:gd name="T3" fmla="*/ 0 h 30"/>
                <a:gd name="T4" fmla="*/ 2147483647 w 15"/>
                <a:gd name="T5" fmla="*/ 2147483647 h 30"/>
                <a:gd name="T6" fmla="*/ 2147483647 w 15"/>
                <a:gd name="T7" fmla="*/ 2147483647 h 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" h="30">
                  <a:moveTo>
                    <a:pt x="4" y="30"/>
                  </a:moveTo>
                  <a:cubicBezTo>
                    <a:pt x="4" y="30"/>
                    <a:pt x="0" y="15"/>
                    <a:pt x="12" y="0"/>
                  </a:cubicBezTo>
                  <a:cubicBezTo>
                    <a:pt x="12" y="0"/>
                    <a:pt x="15" y="8"/>
                    <a:pt x="15" y="11"/>
                  </a:cubicBezTo>
                  <a:cubicBezTo>
                    <a:pt x="15" y="11"/>
                    <a:pt x="4" y="20"/>
                    <a:pt x="4" y="30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" name="Freeform 348"/>
            <p:cNvSpPr/>
            <p:nvPr/>
          </p:nvSpPr>
          <p:spPr bwMode="auto">
            <a:xfrm>
              <a:off x="-5069500" y="2373086"/>
              <a:ext cx="290649" cy="686888"/>
            </a:xfrm>
            <a:custGeom>
              <a:avLst/>
              <a:gdLst>
                <a:gd name="T0" fmla="*/ 2147483647 w 113"/>
                <a:gd name="T1" fmla="*/ 2147483647 h 267"/>
                <a:gd name="T2" fmla="*/ 2147483647 w 113"/>
                <a:gd name="T3" fmla="*/ 2147483647 h 267"/>
                <a:gd name="T4" fmla="*/ 0 w 113"/>
                <a:gd name="T5" fmla="*/ 2147483647 h 267"/>
                <a:gd name="T6" fmla="*/ 2147483647 w 113"/>
                <a:gd name="T7" fmla="*/ 2147483647 h 267"/>
                <a:gd name="T8" fmla="*/ 2147483647 w 113"/>
                <a:gd name="T9" fmla="*/ 2147483647 h 267"/>
                <a:gd name="T10" fmla="*/ 2147483647 w 113"/>
                <a:gd name="T11" fmla="*/ 2147483647 h 2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3" h="267">
                  <a:moveTo>
                    <a:pt x="113" y="10"/>
                  </a:moveTo>
                  <a:cubicBezTo>
                    <a:pt x="113" y="10"/>
                    <a:pt x="92" y="0"/>
                    <a:pt x="69" y="58"/>
                  </a:cubicBezTo>
                  <a:cubicBezTo>
                    <a:pt x="47" y="117"/>
                    <a:pt x="0" y="239"/>
                    <a:pt x="0" y="239"/>
                  </a:cubicBezTo>
                  <a:cubicBezTo>
                    <a:pt x="50" y="267"/>
                    <a:pt x="50" y="267"/>
                    <a:pt x="50" y="267"/>
                  </a:cubicBezTo>
                  <a:cubicBezTo>
                    <a:pt x="77" y="207"/>
                    <a:pt x="77" y="207"/>
                    <a:pt x="77" y="207"/>
                  </a:cubicBezTo>
                  <a:lnTo>
                    <a:pt x="113" y="10"/>
                  </a:lnTo>
                  <a:close/>
                </a:path>
              </a:pathLst>
            </a:custGeom>
            <a:solidFill>
              <a:srgbClr val="3F3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" name="Freeform 349"/>
            <p:cNvSpPr/>
            <p:nvPr/>
          </p:nvSpPr>
          <p:spPr bwMode="auto">
            <a:xfrm>
              <a:off x="-4986768" y="2460172"/>
              <a:ext cx="167640" cy="597626"/>
            </a:xfrm>
            <a:custGeom>
              <a:avLst/>
              <a:gdLst>
                <a:gd name="T0" fmla="*/ 2147483647 w 65"/>
                <a:gd name="T1" fmla="*/ 2147483647 h 232"/>
                <a:gd name="T2" fmla="*/ 2147483647 w 65"/>
                <a:gd name="T3" fmla="*/ 0 h 232"/>
                <a:gd name="T4" fmla="*/ 2147483647 w 65"/>
                <a:gd name="T5" fmla="*/ 2147483647 h 232"/>
                <a:gd name="T6" fmla="*/ 2147483647 w 65"/>
                <a:gd name="T7" fmla="*/ 2147483647 h 2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5" h="232">
                  <a:moveTo>
                    <a:pt x="25" y="219"/>
                  </a:moveTo>
                  <a:cubicBezTo>
                    <a:pt x="65" y="0"/>
                    <a:pt x="65" y="0"/>
                    <a:pt x="65" y="0"/>
                  </a:cubicBezTo>
                  <a:cubicBezTo>
                    <a:pt x="65" y="0"/>
                    <a:pt x="0" y="206"/>
                    <a:pt x="19" y="232"/>
                  </a:cubicBezTo>
                  <a:lnTo>
                    <a:pt x="25" y="219"/>
                  </a:lnTo>
                  <a:close/>
                </a:path>
              </a:pathLst>
            </a:cu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" name="Freeform 350"/>
            <p:cNvSpPr/>
            <p:nvPr/>
          </p:nvSpPr>
          <p:spPr bwMode="auto">
            <a:xfrm>
              <a:off x="-4963908" y="2429692"/>
              <a:ext cx="229689" cy="690154"/>
            </a:xfrm>
            <a:custGeom>
              <a:avLst/>
              <a:gdLst>
                <a:gd name="T0" fmla="*/ 2147483647 w 89"/>
                <a:gd name="T1" fmla="*/ 0 h 268"/>
                <a:gd name="T2" fmla="*/ 2147483647 w 89"/>
                <a:gd name="T3" fmla="*/ 2147483647 h 268"/>
                <a:gd name="T4" fmla="*/ 2147483647 w 89"/>
                <a:gd name="T5" fmla="*/ 2147483647 h 268"/>
                <a:gd name="T6" fmla="*/ 2147483647 w 89"/>
                <a:gd name="T7" fmla="*/ 2147483647 h 268"/>
                <a:gd name="T8" fmla="*/ 2147483647 w 89"/>
                <a:gd name="T9" fmla="*/ 0 h 2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9" h="268">
                  <a:moveTo>
                    <a:pt x="60" y="0"/>
                  </a:moveTo>
                  <a:cubicBezTo>
                    <a:pt x="60" y="0"/>
                    <a:pt x="0" y="209"/>
                    <a:pt x="20" y="256"/>
                  </a:cubicBezTo>
                  <a:cubicBezTo>
                    <a:pt x="25" y="268"/>
                    <a:pt x="81" y="266"/>
                    <a:pt x="81" y="266"/>
                  </a:cubicBezTo>
                  <a:cubicBezTo>
                    <a:pt x="89" y="2"/>
                    <a:pt x="89" y="2"/>
                    <a:pt x="89" y="2"/>
                  </a:cubicBezTo>
                  <a:lnTo>
                    <a:pt x="60" y="0"/>
                  </a:lnTo>
                  <a:close/>
                </a:path>
              </a:pathLst>
            </a:custGeom>
            <a:solidFill>
              <a:srgbClr val="3F3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" name="Rectangle 351"/>
            <p:cNvSpPr>
              <a:spLocks noChangeArrowheads="1"/>
            </p:cNvSpPr>
            <p:nvPr/>
          </p:nvSpPr>
          <p:spPr bwMode="auto">
            <a:xfrm>
              <a:off x="-4894240" y="2918460"/>
              <a:ext cx="126274" cy="23949"/>
            </a:xfrm>
            <a:prstGeom prst="rect">
              <a:avLst/>
            </a:pr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/>
            </a:p>
          </p:txBody>
        </p:sp>
        <p:sp>
          <p:nvSpPr>
            <p:cNvPr id="51" name="Freeform 352"/>
            <p:cNvSpPr/>
            <p:nvPr/>
          </p:nvSpPr>
          <p:spPr bwMode="auto">
            <a:xfrm>
              <a:off x="-5286125" y="1394461"/>
              <a:ext cx="1277983" cy="759823"/>
            </a:xfrm>
            <a:custGeom>
              <a:avLst/>
              <a:gdLst>
                <a:gd name="T0" fmla="*/ 2147483647 w 496"/>
                <a:gd name="T1" fmla="*/ 2147483647 h 295"/>
                <a:gd name="T2" fmla="*/ 2147483647 w 496"/>
                <a:gd name="T3" fmla="*/ 0 h 295"/>
                <a:gd name="T4" fmla="*/ 2147483647 w 496"/>
                <a:gd name="T5" fmla="*/ 2147483647 h 295"/>
                <a:gd name="T6" fmla="*/ 2147483647 w 496"/>
                <a:gd name="T7" fmla="*/ 2147483647 h 295"/>
                <a:gd name="T8" fmla="*/ 2147483647 w 496"/>
                <a:gd name="T9" fmla="*/ 2147483647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96" h="295">
                  <a:moveTo>
                    <a:pt x="67" y="234"/>
                  </a:moveTo>
                  <a:cubicBezTo>
                    <a:pt x="67" y="234"/>
                    <a:pt x="0" y="0"/>
                    <a:pt x="248" y="0"/>
                  </a:cubicBezTo>
                  <a:cubicBezTo>
                    <a:pt x="496" y="0"/>
                    <a:pt x="429" y="234"/>
                    <a:pt x="429" y="234"/>
                  </a:cubicBezTo>
                  <a:cubicBezTo>
                    <a:pt x="258" y="295"/>
                    <a:pt x="258" y="295"/>
                    <a:pt x="258" y="295"/>
                  </a:cubicBezTo>
                  <a:lnTo>
                    <a:pt x="67" y="234"/>
                  </a:lnTo>
                  <a:close/>
                </a:path>
              </a:pathLst>
            </a:custGeom>
            <a:solidFill>
              <a:srgbClr val="EA9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" name="Freeform 353"/>
            <p:cNvSpPr/>
            <p:nvPr/>
          </p:nvSpPr>
          <p:spPr bwMode="auto">
            <a:xfrm>
              <a:off x="-5208837" y="1943101"/>
              <a:ext cx="209006" cy="296091"/>
            </a:xfrm>
            <a:custGeom>
              <a:avLst/>
              <a:gdLst>
                <a:gd name="T0" fmla="*/ 2147483647 w 81"/>
                <a:gd name="T1" fmla="*/ 2147483647 h 115"/>
                <a:gd name="T2" fmla="*/ 2147483647 w 81"/>
                <a:gd name="T3" fmla="*/ 2147483647 h 115"/>
                <a:gd name="T4" fmla="*/ 2147483647 w 81"/>
                <a:gd name="T5" fmla="*/ 2147483647 h 115"/>
                <a:gd name="T6" fmla="*/ 2147483647 w 81"/>
                <a:gd name="T7" fmla="*/ 2147483647 h 11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1" h="115">
                  <a:moveTo>
                    <a:pt x="81" y="26"/>
                  </a:moveTo>
                  <a:cubicBezTo>
                    <a:pt x="81" y="26"/>
                    <a:pt x="60" y="0"/>
                    <a:pt x="30" y="19"/>
                  </a:cubicBezTo>
                  <a:cubicBezTo>
                    <a:pt x="0" y="38"/>
                    <a:pt x="21" y="102"/>
                    <a:pt x="81" y="115"/>
                  </a:cubicBezTo>
                  <a:lnTo>
                    <a:pt x="81" y="26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" name="Freeform 354"/>
            <p:cNvSpPr/>
            <p:nvPr/>
          </p:nvSpPr>
          <p:spPr bwMode="auto">
            <a:xfrm>
              <a:off x="-4291171" y="1943101"/>
              <a:ext cx="207917" cy="296091"/>
            </a:xfrm>
            <a:custGeom>
              <a:avLst/>
              <a:gdLst>
                <a:gd name="T0" fmla="*/ 0 w 81"/>
                <a:gd name="T1" fmla="*/ 2147483647 h 115"/>
                <a:gd name="T2" fmla="*/ 2147483647 w 81"/>
                <a:gd name="T3" fmla="*/ 2147483647 h 115"/>
                <a:gd name="T4" fmla="*/ 0 w 81"/>
                <a:gd name="T5" fmla="*/ 2147483647 h 115"/>
                <a:gd name="T6" fmla="*/ 0 w 81"/>
                <a:gd name="T7" fmla="*/ 2147483647 h 11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1" h="115">
                  <a:moveTo>
                    <a:pt x="0" y="26"/>
                  </a:moveTo>
                  <a:cubicBezTo>
                    <a:pt x="0" y="26"/>
                    <a:pt x="21" y="0"/>
                    <a:pt x="51" y="19"/>
                  </a:cubicBezTo>
                  <a:cubicBezTo>
                    <a:pt x="81" y="38"/>
                    <a:pt x="60" y="102"/>
                    <a:pt x="0" y="115"/>
                  </a:cubicBezTo>
                  <a:lnTo>
                    <a:pt x="0" y="26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" name="Freeform 355"/>
            <p:cNvSpPr/>
            <p:nvPr/>
          </p:nvSpPr>
          <p:spPr bwMode="auto">
            <a:xfrm>
              <a:off x="-5033577" y="1758044"/>
              <a:ext cx="772886" cy="722811"/>
            </a:xfrm>
            <a:custGeom>
              <a:avLst/>
              <a:gdLst>
                <a:gd name="T0" fmla="*/ 2147483647 w 300"/>
                <a:gd name="T1" fmla="*/ 0 h 281"/>
                <a:gd name="T2" fmla="*/ 2147483647 w 300"/>
                <a:gd name="T3" fmla="*/ 0 h 281"/>
                <a:gd name="T4" fmla="*/ 2147483647 w 300"/>
                <a:gd name="T5" fmla="*/ 0 h 281"/>
                <a:gd name="T6" fmla="*/ 2147483647 w 300"/>
                <a:gd name="T7" fmla="*/ 2147483647 h 281"/>
                <a:gd name="T8" fmla="*/ 2147483647 w 300"/>
                <a:gd name="T9" fmla="*/ 2147483647 h 281"/>
                <a:gd name="T10" fmla="*/ 2147483647 w 300"/>
                <a:gd name="T11" fmla="*/ 2147483647 h 281"/>
                <a:gd name="T12" fmla="*/ 2147483647 w 300"/>
                <a:gd name="T13" fmla="*/ 2147483647 h 281"/>
                <a:gd name="T14" fmla="*/ 2147483647 w 300"/>
                <a:gd name="T15" fmla="*/ 2147483647 h 281"/>
                <a:gd name="T16" fmla="*/ 2147483647 w 300"/>
                <a:gd name="T17" fmla="*/ 0 h 28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00" h="281">
                  <a:moveTo>
                    <a:pt x="289" y="0"/>
                  </a:moveTo>
                  <a:cubicBezTo>
                    <a:pt x="150" y="0"/>
                    <a:pt x="150" y="0"/>
                    <a:pt x="15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" y="170"/>
                    <a:pt x="1" y="170"/>
                    <a:pt x="1" y="170"/>
                  </a:cubicBezTo>
                  <a:cubicBezTo>
                    <a:pt x="0" y="185"/>
                    <a:pt x="5" y="200"/>
                    <a:pt x="14" y="212"/>
                  </a:cubicBezTo>
                  <a:cubicBezTo>
                    <a:pt x="34" y="239"/>
                    <a:pt x="78" y="281"/>
                    <a:pt x="150" y="281"/>
                  </a:cubicBezTo>
                  <a:cubicBezTo>
                    <a:pt x="222" y="281"/>
                    <a:pt x="266" y="239"/>
                    <a:pt x="286" y="212"/>
                  </a:cubicBezTo>
                  <a:cubicBezTo>
                    <a:pt x="296" y="200"/>
                    <a:pt x="300" y="185"/>
                    <a:pt x="299" y="170"/>
                  </a:cubicBezTo>
                  <a:lnTo>
                    <a:pt x="289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" name="Freeform 356"/>
            <p:cNvSpPr/>
            <p:nvPr/>
          </p:nvSpPr>
          <p:spPr bwMode="auto">
            <a:xfrm>
              <a:off x="-5022691" y="1466307"/>
              <a:ext cx="777240" cy="378823"/>
            </a:xfrm>
            <a:custGeom>
              <a:avLst/>
              <a:gdLst>
                <a:gd name="T0" fmla="*/ 2147483647 w 302"/>
                <a:gd name="T1" fmla="*/ 2147483647 h 147"/>
                <a:gd name="T2" fmla="*/ 2147483647 w 302"/>
                <a:gd name="T3" fmla="*/ 2147483647 h 147"/>
                <a:gd name="T4" fmla="*/ 2147483647 w 302"/>
                <a:gd name="T5" fmla="*/ 2147483647 h 147"/>
                <a:gd name="T6" fmla="*/ 2147483647 w 302"/>
                <a:gd name="T7" fmla="*/ 0 h 147"/>
                <a:gd name="T8" fmla="*/ 2147483647 w 302"/>
                <a:gd name="T9" fmla="*/ 2147483647 h 147"/>
                <a:gd name="T10" fmla="*/ 2147483647 w 302"/>
                <a:gd name="T11" fmla="*/ 2147483647 h 147"/>
                <a:gd name="T12" fmla="*/ 2147483647 w 302"/>
                <a:gd name="T13" fmla="*/ 2147483647 h 147"/>
                <a:gd name="T14" fmla="*/ 2147483647 w 302"/>
                <a:gd name="T15" fmla="*/ 2147483647 h 147"/>
                <a:gd name="T16" fmla="*/ 2147483647 w 302"/>
                <a:gd name="T17" fmla="*/ 2147483647 h 147"/>
                <a:gd name="T18" fmla="*/ 2147483647 w 302"/>
                <a:gd name="T19" fmla="*/ 2147483647 h 147"/>
                <a:gd name="T20" fmla="*/ 2147483647 w 302"/>
                <a:gd name="T21" fmla="*/ 2147483647 h 147"/>
                <a:gd name="T22" fmla="*/ 2147483647 w 302"/>
                <a:gd name="T23" fmla="*/ 2147483647 h 14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02" h="147">
                  <a:moveTo>
                    <a:pt x="7" y="126"/>
                  </a:moveTo>
                  <a:cubicBezTo>
                    <a:pt x="7" y="126"/>
                    <a:pt x="0" y="50"/>
                    <a:pt x="40" y="36"/>
                  </a:cubicBezTo>
                  <a:cubicBezTo>
                    <a:pt x="40" y="36"/>
                    <a:pt x="29" y="65"/>
                    <a:pt x="34" y="79"/>
                  </a:cubicBezTo>
                  <a:cubicBezTo>
                    <a:pt x="34" y="79"/>
                    <a:pt x="71" y="1"/>
                    <a:pt x="146" y="0"/>
                  </a:cubicBezTo>
                  <a:cubicBezTo>
                    <a:pt x="146" y="0"/>
                    <a:pt x="134" y="28"/>
                    <a:pt x="121" y="37"/>
                  </a:cubicBezTo>
                  <a:cubicBezTo>
                    <a:pt x="121" y="37"/>
                    <a:pt x="197" y="5"/>
                    <a:pt x="243" y="28"/>
                  </a:cubicBezTo>
                  <a:cubicBezTo>
                    <a:pt x="243" y="28"/>
                    <a:pt x="236" y="40"/>
                    <a:pt x="211" y="47"/>
                  </a:cubicBezTo>
                  <a:cubicBezTo>
                    <a:pt x="211" y="47"/>
                    <a:pt x="281" y="42"/>
                    <a:pt x="299" y="86"/>
                  </a:cubicBezTo>
                  <a:cubicBezTo>
                    <a:pt x="299" y="86"/>
                    <a:pt x="284" y="93"/>
                    <a:pt x="268" y="90"/>
                  </a:cubicBezTo>
                  <a:cubicBezTo>
                    <a:pt x="268" y="90"/>
                    <a:pt x="302" y="99"/>
                    <a:pt x="302" y="147"/>
                  </a:cubicBezTo>
                  <a:cubicBezTo>
                    <a:pt x="302" y="147"/>
                    <a:pt x="250" y="78"/>
                    <a:pt x="146" y="144"/>
                  </a:cubicBezTo>
                  <a:cubicBezTo>
                    <a:pt x="146" y="144"/>
                    <a:pt x="101" y="92"/>
                    <a:pt x="7" y="126"/>
                  </a:cubicBezTo>
                  <a:close/>
                </a:path>
              </a:pathLst>
            </a:custGeom>
            <a:solidFill>
              <a:srgbClr val="E08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" name="Freeform 357"/>
            <p:cNvSpPr/>
            <p:nvPr/>
          </p:nvSpPr>
          <p:spPr bwMode="auto">
            <a:xfrm>
              <a:off x="-4930163" y="2014946"/>
              <a:ext cx="128451" cy="48986"/>
            </a:xfrm>
            <a:custGeom>
              <a:avLst/>
              <a:gdLst>
                <a:gd name="T0" fmla="*/ 2147483647 w 50"/>
                <a:gd name="T1" fmla="*/ 2147483647 h 19"/>
                <a:gd name="T2" fmla="*/ 2147483647 w 50"/>
                <a:gd name="T3" fmla="*/ 2147483647 h 19"/>
                <a:gd name="T4" fmla="*/ 2147483647 w 50"/>
                <a:gd name="T5" fmla="*/ 2147483647 h 19"/>
                <a:gd name="T6" fmla="*/ 2147483647 w 50"/>
                <a:gd name="T7" fmla="*/ 2147483647 h 19"/>
                <a:gd name="T8" fmla="*/ 2147483647 w 50"/>
                <a:gd name="T9" fmla="*/ 2147483647 h 19"/>
                <a:gd name="T10" fmla="*/ 2147483647 w 50"/>
                <a:gd name="T11" fmla="*/ 2147483647 h 19"/>
                <a:gd name="T12" fmla="*/ 2147483647 w 50"/>
                <a:gd name="T13" fmla="*/ 2147483647 h 19"/>
                <a:gd name="T14" fmla="*/ 2147483647 w 50"/>
                <a:gd name="T15" fmla="*/ 2147483647 h 19"/>
                <a:gd name="T16" fmla="*/ 2147483647 w 50"/>
                <a:gd name="T17" fmla="*/ 2147483647 h 19"/>
                <a:gd name="T18" fmla="*/ 2147483647 w 50"/>
                <a:gd name="T19" fmla="*/ 2147483647 h 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0" h="19">
                  <a:moveTo>
                    <a:pt x="4" y="18"/>
                  </a:moveTo>
                  <a:cubicBezTo>
                    <a:pt x="4" y="18"/>
                    <a:pt x="3" y="18"/>
                    <a:pt x="3" y="18"/>
                  </a:cubicBezTo>
                  <a:cubicBezTo>
                    <a:pt x="1" y="17"/>
                    <a:pt x="0" y="15"/>
                    <a:pt x="1" y="13"/>
                  </a:cubicBezTo>
                  <a:cubicBezTo>
                    <a:pt x="2" y="13"/>
                    <a:pt x="7" y="1"/>
                    <a:pt x="25" y="1"/>
                  </a:cubicBezTo>
                  <a:cubicBezTo>
                    <a:pt x="43" y="0"/>
                    <a:pt x="49" y="13"/>
                    <a:pt x="49" y="14"/>
                  </a:cubicBezTo>
                  <a:cubicBezTo>
                    <a:pt x="50" y="15"/>
                    <a:pt x="49" y="17"/>
                    <a:pt x="48" y="18"/>
                  </a:cubicBezTo>
                  <a:cubicBezTo>
                    <a:pt x="46" y="19"/>
                    <a:pt x="44" y="18"/>
                    <a:pt x="43" y="16"/>
                  </a:cubicBezTo>
                  <a:cubicBezTo>
                    <a:pt x="43" y="16"/>
                    <a:pt x="39" y="8"/>
                    <a:pt x="25" y="8"/>
                  </a:cubicBezTo>
                  <a:cubicBezTo>
                    <a:pt x="12" y="8"/>
                    <a:pt x="8" y="16"/>
                    <a:pt x="8" y="16"/>
                  </a:cubicBezTo>
                  <a:cubicBezTo>
                    <a:pt x="7" y="18"/>
                    <a:pt x="6" y="18"/>
                    <a:pt x="4" y="18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" name="Freeform 358"/>
            <p:cNvSpPr/>
            <p:nvPr/>
          </p:nvSpPr>
          <p:spPr bwMode="auto">
            <a:xfrm>
              <a:off x="-4945403" y="1922418"/>
              <a:ext cx="182880" cy="41366"/>
            </a:xfrm>
            <a:custGeom>
              <a:avLst/>
              <a:gdLst>
                <a:gd name="T0" fmla="*/ 0 w 71"/>
                <a:gd name="T1" fmla="*/ 2147483647 h 16"/>
                <a:gd name="T2" fmla="*/ 0 w 71"/>
                <a:gd name="T3" fmla="*/ 2147483647 h 16"/>
                <a:gd name="T4" fmla="*/ 2147483647 w 71"/>
                <a:gd name="T5" fmla="*/ 2147483647 h 16"/>
                <a:gd name="T6" fmla="*/ 2147483647 w 71"/>
                <a:gd name="T7" fmla="*/ 2147483647 h 16"/>
                <a:gd name="T8" fmla="*/ 2147483647 w 71"/>
                <a:gd name="T9" fmla="*/ 2147483647 h 16"/>
                <a:gd name="T10" fmla="*/ 2147483647 w 71"/>
                <a:gd name="T11" fmla="*/ 2147483647 h 16"/>
                <a:gd name="T12" fmla="*/ 2147483647 w 71"/>
                <a:gd name="T13" fmla="*/ 0 h 16"/>
                <a:gd name="T14" fmla="*/ 2147483647 w 71"/>
                <a:gd name="T15" fmla="*/ 0 h 16"/>
                <a:gd name="T16" fmla="*/ 0 w 71"/>
                <a:gd name="T17" fmla="*/ 2147483647 h 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1" h="16"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12"/>
                    <a:pt x="3" y="16"/>
                    <a:pt x="8" y="16"/>
                  </a:cubicBezTo>
                  <a:cubicBezTo>
                    <a:pt x="62" y="16"/>
                    <a:pt x="62" y="16"/>
                    <a:pt x="62" y="16"/>
                  </a:cubicBezTo>
                  <a:cubicBezTo>
                    <a:pt x="67" y="16"/>
                    <a:pt x="71" y="11"/>
                    <a:pt x="70" y="7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69" y="3"/>
                    <a:pt x="66" y="0"/>
                    <a:pt x="6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3"/>
                    <a:pt x="0" y="8"/>
                  </a:cubicBezTo>
                  <a:close/>
                </a:path>
              </a:pathLst>
            </a:custGeom>
            <a:solidFill>
              <a:srgbClr val="E08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" name="Freeform 359"/>
            <p:cNvSpPr/>
            <p:nvPr/>
          </p:nvSpPr>
          <p:spPr bwMode="auto">
            <a:xfrm>
              <a:off x="-4498000" y="2014946"/>
              <a:ext cx="129540" cy="48986"/>
            </a:xfrm>
            <a:custGeom>
              <a:avLst/>
              <a:gdLst>
                <a:gd name="T0" fmla="*/ 2147483647 w 50"/>
                <a:gd name="T1" fmla="*/ 2147483647 h 19"/>
                <a:gd name="T2" fmla="*/ 2147483647 w 50"/>
                <a:gd name="T3" fmla="*/ 2147483647 h 19"/>
                <a:gd name="T4" fmla="*/ 2147483647 w 50"/>
                <a:gd name="T5" fmla="*/ 2147483647 h 19"/>
                <a:gd name="T6" fmla="*/ 2147483647 w 50"/>
                <a:gd name="T7" fmla="*/ 2147483647 h 19"/>
                <a:gd name="T8" fmla="*/ 2147483647 w 50"/>
                <a:gd name="T9" fmla="*/ 2147483647 h 19"/>
                <a:gd name="T10" fmla="*/ 2147483647 w 50"/>
                <a:gd name="T11" fmla="*/ 2147483647 h 19"/>
                <a:gd name="T12" fmla="*/ 2147483647 w 50"/>
                <a:gd name="T13" fmla="*/ 2147483647 h 19"/>
                <a:gd name="T14" fmla="*/ 2147483647 w 50"/>
                <a:gd name="T15" fmla="*/ 2147483647 h 19"/>
                <a:gd name="T16" fmla="*/ 2147483647 w 50"/>
                <a:gd name="T17" fmla="*/ 2147483647 h 19"/>
                <a:gd name="T18" fmla="*/ 2147483647 w 50"/>
                <a:gd name="T19" fmla="*/ 2147483647 h 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0" h="19">
                  <a:moveTo>
                    <a:pt x="4" y="18"/>
                  </a:moveTo>
                  <a:cubicBezTo>
                    <a:pt x="4" y="18"/>
                    <a:pt x="3" y="18"/>
                    <a:pt x="3" y="18"/>
                  </a:cubicBezTo>
                  <a:cubicBezTo>
                    <a:pt x="1" y="17"/>
                    <a:pt x="0" y="15"/>
                    <a:pt x="1" y="14"/>
                  </a:cubicBezTo>
                  <a:cubicBezTo>
                    <a:pt x="1" y="13"/>
                    <a:pt x="7" y="0"/>
                    <a:pt x="25" y="1"/>
                  </a:cubicBezTo>
                  <a:cubicBezTo>
                    <a:pt x="43" y="1"/>
                    <a:pt x="49" y="13"/>
                    <a:pt x="49" y="13"/>
                  </a:cubicBezTo>
                  <a:cubicBezTo>
                    <a:pt x="50" y="15"/>
                    <a:pt x="49" y="17"/>
                    <a:pt x="47" y="18"/>
                  </a:cubicBezTo>
                  <a:cubicBezTo>
                    <a:pt x="46" y="19"/>
                    <a:pt x="44" y="18"/>
                    <a:pt x="43" y="16"/>
                  </a:cubicBezTo>
                  <a:cubicBezTo>
                    <a:pt x="43" y="16"/>
                    <a:pt x="39" y="8"/>
                    <a:pt x="25" y="8"/>
                  </a:cubicBezTo>
                  <a:cubicBezTo>
                    <a:pt x="12" y="8"/>
                    <a:pt x="8" y="16"/>
                    <a:pt x="8" y="16"/>
                  </a:cubicBezTo>
                  <a:cubicBezTo>
                    <a:pt x="7" y="18"/>
                    <a:pt x="6" y="18"/>
                    <a:pt x="4" y="18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" name="Freeform 360"/>
            <p:cNvSpPr/>
            <p:nvPr/>
          </p:nvSpPr>
          <p:spPr bwMode="auto">
            <a:xfrm>
              <a:off x="-4533922" y="1922418"/>
              <a:ext cx="182880" cy="41366"/>
            </a:xfrm>
            <a:custGeom>
              <a:avLst/>
              <a:gdLst>
                <a:gd name="T0" fmla="*/ 2147483647 w 71"/>
                <a:gd name="T1" fmla="*/ 2147483647 h 16"/>
                <a:gd name="T2" fmla="*/ 2147483647 w 71"/>
                <a:gd name="T3" fmla="*/ 2147483647 h 16"/>
                <a:gd name="T4" fmla="*/ 2147483647 w 71"/>
                <a:gd name="T5" fmla="*/ 2147483647 h 16"/>
                <a:gd name="T6" fmla="*/ 2147483647 w 71"/>
                <a:gd name="T7" fmla="*/ 2147483647 h 16"/>
                <a:gd name="T8" fmla="*/ 0 w 71"/>
                <a:gd name="T9" fmla="*/ 2147483647 h 16"/>
                <a:gd name="T10" fmla="*/ 0 w 71"/>
                <a:gd name="T11" fmla="*/ 2147483647 h 16"/>
                <a:gd name="T12" fmla="*/ 2147483647 w 71"/>
                <a:gd name="T13" fmla="*/ 0 h 16"/>
                <a:gd name="T14" fmla="*/ 2147483647 w 71"/>
                <a:gd name="T15" fmla="*/ 0 h 16"/>
                <a:gd name="T16" fmla="*/ 2147483647 w 71"/>
                <a:gd name="T17" fmla="*/ 2147483647 h 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1" h="16">
                  <a:moveTo>
                    <a:pt x="71" y="8"/>
                  </a:moveTo>
                  <a:cubicBezTo>
                    <a:pt x="71" y="8"/>
                    <a:pt x="71" y="8"/>
                    <a:pt x="71" y="8"/>
                  </a:cubicBezTo>
                  <a:cubicBezTo>
                    <a:pt x="71" y="12"/>
                    <a:pt x="67" y="16"/>
                    <a:pt x="63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4" y="16"/>
                    <a:pt x="0" y="11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3"/>
                    <a:pt x="4" y="0"/>
                    <a:pt x="8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7" y="0"/>
                    <a:pt x="71" y="3"/>
                    <a:pt x="71" y="8"/>
                  </a:cubicBezTo>
                  <a:close/>
                </a:path>
              </a:pathLst>
            </a:custGeom>
            <a:solidFill>
              <a:srgbClr val="E08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" name="Freeform 361"/>
            <p:cNvSpPr/>
            <p:nvPr/>
          </p:nvSpPr>
          <p:spPr bwMode="auto">
            <a:xfrm>
              <a:off x="-4745105" y="2161904"/>
              <a:ext cx="160020" cy="66403"/>
            </a:xfrm>
            <a:custGeom>
              <a:avLst/>
              <a:gdLst>
                <a:gd name="T0" fmla="*/ 0 w 62"/>
                <a:gd name="T1" fmla="*/ 0 h 26"/>
                <a:gd name="T2" fmla="*/ 2147483647 w 62"/>
                <a:gd name="T3" fmla="*/ 2147483647 h 26"/>
                <a:gd name="T4" fmla="*/ 2147483647 w 62"/>
                <a:gd name="T5" fmla="*/ 0 h 26"/>
                <a:gd name="T6" fmla="*/ 2147483647 w 62"/>
                <a:gd name="T7" fmla="*/ 2147483647 h 26"/>
                <a:gd name="T8" fmla="*/ 0 w 62"/>
                <a:gd name="T9" fmla="*/ 0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2" h="26">
                  <a:moveTo>
                    <a:pt x="0" y="0"/>
                  </a:moveTo>
                  <a:cubicBezTo>
                    <a:pt x="0" y="0"/>
                    <a:pt x="5" y="26"/>
                    <a:pt x="31" y="25"/>
                  </a:cubicBezTo>
                  <a:cubicBezTo>
                    <a:pt x="57" y="24"/>
                    <a:pt x="62" y="0"/>
                    <a:pt x="62" y="0"/>
                  </a:cubicBezTo>
                  <a:cubicBezTo>
                    <a:pt x="62" y="0"/>
                    <a:pt x="47" y="16"/>
                    <a:pt x="31" y="16"/>
                  </a:cubicBezTo>
                  <a:cubicBezTo>
                    <a:pt x="16" y="16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" name="Freeform 362"/>
            <p:cNvSpPr/>
            <p:nvPr/>
          </p:nvSpPr>
          <p:spPr bwMode="auto">
            <a:xfrm>
              <a:off x="-4824571" y="2297975"/>
              <a:ext cx="324394" cy="20683"/>
            </a:xfrm>
            <a:custGeom>
              <a:avLst/>
              <a:gdLst>
                <a:gd name="T0" fmla="*/ 2147483647 w 126"/>
                <a:gd name="T1" fmla="*/ 2147483647 h 8"/>
                <a:gd name="T2" fmla="*/ 2147483647 w 126"/>
                <a:gd name="T3" fmla="*/ 2147483647 h 8"/>
                <a:gd name="T4" fmla="*/ 2147483647 w 126"/>
                <a:gd name="T5" fmla="*/ 2147483647 h 8"/>
                <a:gd name="T6" fmla="*/ 0 w 126"/>
                <a:gd name="T7" fmla="*/ 2147483647 h 8"/>
                <a:gd name="T8" fmla="*/ 2147483647 w 126"/>
                <a:gd name="T9" fmla="*/ 0 h 8"/>
                <a:gd name="T10" fmla="*/ 2147483647 w 126"/>
                <a:gd name="T11" fmla="*/ 2147483647 h 8"/>
                <a:gd name="T12" fmla="*/ 2147483647 w 126"/>
                <a:gd name="T13" fmla="*/ 2147483647 h 8"/>
                <a:gd name="T14" fmla="*/ 2147483647 w 126"/>
                <a:gd name="T15" fmla="*/ 2147483647 h 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6" h="8">
                  <a:moveTo>
                    <a:pt x="123" y="8"/>
                  </a:moveTo>
                  <a:cubicBezTo>
                    <a:pt x="123" y="8"/>
                    <a:pt x="123" y="8"/>
                    <a:pt x="123" y="8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" y="7"/>
                    <a:pt x="0" y="5"/>
                    <a:pt x="0" y="3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123" y="1"/>
                    <a:pt x="123" y="1"/>
                    <a:pt x="123" y="1"/>
                  </a:cubicBezTo>
                  <a:cubicBezTo>
                    <a:pt x="125" y="1"/>
                    <a:pt x="126" y="3"/>
                    <a:pt x="126" y="5"/>
                  </a:cubicBezTo>
                  <a:cubicBezTo>
                    <a:pt x="126" y="6"/>
                    <a:pt x="125" y="8"/>
                    <a:pt x="123" y="8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" name="Freeform 363"/>
            <p:cNvSpPr/>
            <p:nvPr/>
          </p:nvSpPr>
          <p:spPr bwMode="auto">
            <a:xfrm>
              <a:off x="-4492557" y="2267495"/>
              <a:ext cx="41366" cy="56606"/>
            </a:xfrm>
            <a:custGeom>
              <a:avLst/>
              <a:gdLst>
                <a:gd name="T0" fmla="*/ 2147483647 w 16"/>
                <a:gd name="T1" fmla="*/ 2147483647 h 22"/>
                <a:gd name="T2" fmla="*/ 2147483647 w 16"/>
                <a:gd name="T3" fmla="*/ 2147483647 h 22"/>
                <a:gd name="T4" fmla="*/ 2147483647 w 16"/>
                <a:gd name="T5" fmla="*/ 2147483647 h 22"/>
                <a:gd name="T6" fmla="*/ 2147483647 w 16"/>
                <a:gd name="T7" fmla="*/ 2147483647 h 22"/>
                <a:gd name="T8" fmla="*/ 2147483647 w 16"/>
                <a:gd name="T9" fmla="*/ 2147483647 h 22"/>
                <a:gd name="T10" fmla="*/ 0 w 16"/>
                <a:gd name="T11" fmla="*/ 2147483647 h 22"/>
                <a:gd name="T12" fmla="*/ 2147483647 w 16"/>
                <a:gd name="T13" fmla="*/ 0 h 22"/>
                <a:gd name="T14" fmla="*/ 2147483647 w 16"/>
                <a:gd name="T15" fmla="*/ 2147483647 h 22"/>
                <a:gd name="T16" fmla="*/ 2147483647 w 16"/>
                <a:gd name="T17" fmla="*/ 2147483647 h 22"/>
                <a:gd name="T18" fmla="*/ 2147483647 w 16"/>
                <a:gd name="T19" fmla="*/ 2147483647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" h="22">
                  <a:moveTo>
                    <a:pt x="12" y="22"/>
                  </a:moveTo>
                  <a:cubicBezTo>
                    <a:pt x="12" y="22"/>
                    <a:pt x="11" y="22"/>
                    <a:pt x="11" y="22"/>
                  </a:cubicBezTo>
                  <a:cubicBezTo>
                    <a:pt x="9" y="21"/>
                    <a:pt x="8" y="19"/>
                    <a:pt x="9" y="18"/>
                  </a:cubicBezTo>
                  <a:cubicBezTo>
                    <a:pt x="10" y="15"/>
                    <a:pt x="9" y="12"/>
                    <a:pt x="8" y="10"/>
                  </a:cubicBezTo>
                  <a:cubicBezTo>
                    <a:pt x="7" y="7"/>
                    <a:pt x="3" y="6"/>
                    <a:pt x="3" y="6"/>
                  </a:cubicBezTo>
                  <a:cubicBezTo>
                    <a:pt x="1" y="6"/>
                    <a:pt x="0" y="4"/>
                    <a:pt x="0" y="2"/>
                  </a:cubicBezTo>
                  <a:cubicBezTo>
                    <a:pt x="1" y="1"/>
                    <a:pt x="3" y="0"/>
                    <a:pt x="4" y="0"/>
                  </a:cubicBezTo>
                  <a:cubicBezTo>
                    <a:pt x="5" y="0"/>
                    <a:pt x="11" y="2"/>
                    <a:pt x="14" y="7"/>
                  </a:cubicBezTo>
                  <a:cubicBezTo>
                    <a:pt x="16" y="11"/>
                    <a:pt x="16" y="15"/>
                    <a:pt x="15" y="19"/>
                  </a:cubicBezTo>
                  <a:cubicBezTo>
                    <a:pt x="15" y="21"/>
                    <a:pt x="13" y="22"/>
                    <a:pt x="12" y="22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3" name="组合 62"/>
          <p:cNvGrpSpPr>
            <a:grpSpLocks noChangeAspect="1"/>
          </p:cNvGrpSpPr>
          <p:nvPr/>
        </p:nvGrpSpPr>
        <p:grpSpPr bwMode="auto">
          <a:xfrm>
            <a:off x="1271588" y="2411415"/>
            <a:ext cx="912812" cy="1785937"/>
            <a:chOff x="2581275" y="350838"/>
            <a:chExt cx="1997075" cy="3911600"/>
          </a:xfrm>
        </p:grpSpPr>
        <p:sp>
          <p:nvSpPr>
            <p:cNvPr id="64" name="Freeform 397"/>
            <p:cNvSpPr/>
            <p:nvPr/>
          </p:nvSpPr>
          <p:spPr bwMode="auto">
            <a:xfrm>
              <a:off x="3157538" y="3081338"/>
              <a:ext cx="874712" cy="1104900"/>
            </a:xfrm>
            <a:custGeom>
              <a:avLst/>
              <a:gdLst>
                <a:gd name="T0" fmla="*/ 2147483647 w 551"/>
                <a:gd name="T1" fmla="*/ 0 h 696"/>
                <a:gd name="T2" fmla="*/ 2147483647 w 551"/>
                <a:gd name="T3" fmla="*/ 0 h 696"/>
                <a:gd name="T4" fmla="*/ 2147483647 w 551"/>
                <a:gd name="T5" fmla="*/ 2147483647 h 696"/>
                <a:gd name="T6" fmla="*/ 2147483647 w 551"/>
                <a:gd name="T7" fmla="*/ 2147483647 h 696"/>
                <a:gd name="T8" fmla="*/ 2147483647 w 551"/>
                <a:gd name="T9" fmla="*/ 2147483647 h 696"/>
                <a:gd name="T10" fmla="*/ 2147483647 w 551"/>
                <a:gd name="T11" fmla="*/ 2147483647 h 696"/>
                <a:gd name="T12" fmla="*/ 2147483647 w 551"/>
                <a:gd name="T13" fmla="*/ 2147483647 h 696"/>
                <a:gd name="T14" fmla="*/ 0 w 551"/>
                <a:gd name="T15" fmla="*/ 2147483647 h 696"/>
                <a:gd name="T16" fmla="*/ 2147483647 w 551"/>
                <a:gd name="T17" fmla="*/ 0 h 6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51" h="696">
                  <a:moveTo>
                    <a:pt x="61" y="0"/>
                  </a:moveTo>
                  <a:lnTo>
                    <a:pt x="483" y="0"/>
                  </a:lnTo>
                  <a:lnTo>
                    <a:pt x="551" y="696"/>
                  </a:lnTo>
                  <a:lnTo>
                    <a:pt x="343" y="696"/>
                  </a:lnTo>
                  <a:lnTo>
                    <a:pt x="281" y="142"/>
                  </a:lnTo>
                  <a:lnTo>
                    <a:pt x="255" y="142"/>
                  </a:lnTo>
                  <a:lnTo>
                    <a:pt x="215" y="696"/>
                  </a:lnTo>
                  <a:lnTo>
                    <a:pt x="0" y="696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4C45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" name="Freeform 398"/>
            <p:cNvSpPr/>
            <p:nvPr/>
          </p:nvSpPr>
          <p:spPr bwMode="auto">
            <a:xfrm>
              <a:off x="3097213" y="3998913"/>
              <a:ext cx="412750" cy="263525"/>
            </a:xfrm>
            <a:custGeom>
              <a:avLst/>
              <a:gdLst>
                <a:gd name="T0" fmla="*/ 2147483647 w 110"/>
                <a:gd name="T1" fmla="*/ 2147483647 h 70"/>
                <a:gd name="T2" fmla="*/ 2147483647 w 110"/>
                <a:gd name="T3" fmla="*/ 2147483647 h 70"/>
                <a:gd name="T4" fmla="*/ 0 w 110"/>
                <a:gd name="T5" fmla="*/ 2147483647 h 70"/>
                <a:gd name="T6" fmla="*/ 0 w 110"/>
                <a:gd name="T7" fmla="*/ 2147483647 h 70"/>
                <a:gd name="T8" fmla="*/ 2147483647 w 110"/>
                <a:gd name="T9" fmla="*/ 0 h 70"/>
                <a:gd name="T10" fmla="*/ 2147483647 w 110"/>
                <a:gd name="T11" fmla="*/ 0 h 70"/>
                <a:gd name="T12" fmla="*/ 2147483647 w 110"/>
                <a:gd name="T13" fmla="*/ 2147483647 h 70"/>
                <a:gd name="T14" fmla="*/ 2147483647 w 110"/>
                <a:gd name="T15" fmla="*/ 2147483647 h 70"/>
                <a:gd name="T16" fmla="*/ 2147483647 w 110"/>
                <a:gd name="T17" fmla="*/ 2147483647 h 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0" h="70">
                  <a:moveTo>
                    <a:pt x="98" y="70"/>
                  </a:moveTo>
                  <a:cubicBezTo>
                    <a:pt x="12" y="70"/>
                    <a:pt x="12" y="70"/>
                    <a:pt x="12" y="70"/>
                  </a:cubicBezTo>
                  <a:cubicBezTo>
                    <a:pt x="5" y="70"/>
                    <a:pt x="0" y="65"/>
                    <a:pt x="0" y="58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24"/>
                    <a:pt x="24" y="0"/>
                    <a:pt x="55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86" y="0"/>
                    <a:pt x="110" y="24"/>
                    <a:pt x="110" y="54"/>
                  </a:cubicBezTo>
                  <a:cubicBezTo>
                    <a:pt x="110" y="58"/>
                    <a:pt x="110" y="58"/>
                    <a:pt x="110" y="58"/>
                  </a:cubicBezTo>
                  <a:cubicBezTo>
                    <a:pt x="110" y="65"/>
                    <a:pt x="105" y="70"/>
                    <a:pt x="98" y="70"/>
                  </a:cubicBezTo>
                  <a:close/>
                </a:path>
              </a:pathLst>
            </a:custGeom>
            <a:solidFill>
              <a:srgbClr val="7F57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" name="Freeform 399"/>
            <p:cNvSpPr/>
            <p:nvPr/>
          </p:nvSpPr>
          <p:spPr bwMode="auto">
            <a:xfrm>
              <a:off x="3690938" y="3998913"/>
              <a:ext cx="412750" cy="263525"/>
            </a:xfrm>
            <a:custGeom>
              <a:avLst/>
              <a:gdLst>
                <a:gd name="T0" fmla="*/ 2147483647 w 110"/>
                <a:gd name="T1" fmla="*/ 2147483647 h 70"/>
                <a:gd name="T2" fmla="*/ 2147483647 w 110"/>
                <a:gd name="T3" fmla="*/ 2147483647 h 70"/>
                <a:gd name="T4" fmla="*/ 0 w 110"/>
                <a:gd name="T5" fmla="*/ 2147483647 h 70"/>
                <a:gd name="T6" fmla="*/ 0 w 110"/>
                <a:gd name="T7" fmla="*/ 2147483647 h 70"/>
                <a:gd name="T8" fmla="*/ 2147483647 w 110"/>
                <a:gd name="T9" fmla="*/ 0 h 70"/>
                <a:gd name="T10" fmla="*/ 2147483647 w 110"/>
                <a:gd name="T11" fmla="*/ 0 h 70"/>
                <a:gd name="T12" fmla="*/ 2147483647 w 110"/>
                <a:gd name="T13" fmla="*/ 2147483647 h 70"/>
                <a:gd name="T14" fmla="*/ 2147483647 w 110"/>
                <a:gd name="T15" fmla="*/ 2147483647 h 70"/>
                <a:gd name="T16" fmla="*/ 2147483647 w 110"/>
                <a:gd name="T17" fmla="*/ 2147483647 h 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0" h="70">
                  <a:moveTo>
                    <a:pt x="98" y="70"/>
                  </a:moveTo>
                  <a:cubicBezTo>
                    <a:pt x="12" y="70"/>
                    <a:pt x="12" y="70"/>
                    <a:pt x="12" y="70"/>
                  </a:cubicBezTo>
                  <a:cubicBezTo>
                    <a:pt x="5" y="70"/>
                    <a:pt x="0" y="65"/>
                    <a:pt x="0" y="58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24"/>
                    <a:pt x="24" y="0"/>
                    <a:pt x="55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86" y="0"/>
                    <a:pt x="110" y="24"/>
                    <a:pt x="110" y="54"/>
                  </a:cubicBezTo>
                  <a:cubicBezTo>
                    <a:pt x="110" y="58"/>
                    <a:pt x="110" y="58"/>
                    <a:pt x="110" y="58"/>
                  </a:cubicBezTo>
                  <a:cubicBezTo>
                    <a:pt x="110" y="65"/>
                    <a:pt x="105" y="70"/>
                    <a:pt x="98" y="70"/>
                  </a:cubicBezTo>
                  <a:close/>
                </a:path>
              </a:pathLst>
            </a:custGeom>
            <a:solidFill>
              <a:srgbClr val="7F57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7" name="Rectangle 400"/>
            <p:cNvSpPr>
              <a:spLocks noChangeArrowheads="1"/>
            </p:cNvSpPr>
            <p:nvPr/>
          </p:nvSpPr>
          <p:spPr bwMode="auto">
            <a:xfrm>
              <a:off x="3352800" y="1968501"/>
              <a:ext cx="454025" cy="1116013"/>
            </a:xfrm>
            <a:prstGeom prst="rect">
              <a:avLst/>
            </a:prstGeom>
            <a:solidFill>
              <a:srgbClr val="F4EF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/>
            </a:p>
          </p:txBody>
        </p:sp>
        <p:sp>
          <p:nvSpPr>
            <p:cNvPr id="68" name="Freeform 401"/>
            <p:cNvSpPr/>
            <p:nvPr/>
          </p:nvSpPr>
          <p:spPr bwMode="auto">
            <a:xfrm>
              <a:off x="3532188" y="2024063"/>
              <a:ext cx="87312" cy="104775"/>
            </a:xfrm>
            <a:custGeom>
              <a:avLst/>
              <a:gdLst>
                <a:gd name="T0" fmla="*/ 2147483647 w 23"/>
                <a:gd name="T1" fmla="*/ 2147483647 h 28"/>
                <a:gd name="T2" fmla="*/ 2147483647 w 23"/>
                <a:gd name="T3" fmla="*/ 2147483647 h 28"/>
                <a:gd name="T4" fmla="*/ 0 w 23"/>
                <a:gd name="T5" fmla="*/ 2147483647 h 28"/>
                <a:gd name="T6" fmla="*/ 0 w 23"/>
                <a:gd name="T7" fmla="*/ 2147483647 h 28"/>
                <a:gd name="T8" fmla="*/ 2147483647 w 23"/>
                <a:gd name="T9" fmla="*/ 0 h 28"/>
                <a:gd name="T10" fmla="*/ 2147483647 w 23"/>
                <a:gd name="T11" fmla="*/ 0 h 28"/>
                <a:gd name="T12" fmla="*/ 2147483647 w 23"/>
                <a:gd name="T13" fmla="*/ 2147483647 h 28"/>
                <a:gd name="T14" fmla="*/ 2147483647 w 23"/>
                <a:gd name="T15" fmla="*/ 2147483647 h 28"/>
                <a:gd name="T16" fmla="*/ 2147483647 w 23"/>
                <a:gd name="T17" fmla="*/ 2147483647 h 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3" h="28">
                  <a:moveTo>
                    <a:pt x="18" y="28"/>
                  </a:moveTo>
                  <a:cubicBezTo>
                    <a:pt x="5" y="28"/>
                    <a:pt x="5" y="28"/>
                    <a:pt x="5" y="28"/>
                  </a:cubicBezTo>
                  <a:cubicBezTo>
                    <a:pt x="2" y="28"/>
                    <a:pt x="0" y="26"/>
                    <a:pt x="0" y="2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1" y="0"/>
                    <a:pt x="23" y="3"/>
                    <a:pt x="23" y="6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3" y="26"/>
                    <a:pt x="21" y="28"/>
                    <a:pt x="18" y="28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9" name="Freeform 402"/>
            <p:cNvSpPr/>
            <p:nvPr/>
          </p:nvSpPr>
          <p:spPr bwMode="auto">
            <a:xfrm>
              <a:off x="3430588" y="2117726"/>
              <a:ext cx="309562" cy="966788"/>
            </a:xfrm>
            <a:custGeom>
              <a:avLst/>
              <a:gdLst>
                <a:gd name="T0" fmla="*/ 2147483647 w 195"/>
                <a:gd name="T1" fmla="*/ 0 h 609"/>
                <a:gd name="T2" fmla="*/ 0 w 195"/>
                <a:gd name="T3" fmla="*/ 2147483647 h 609"/>
                <a:gd name="T4" fmla="*/ 2147483647 w 195"/>
                <a:gd name="T5" fmla="*/ 2147483647 h 609"/>
                <a:gd name="T6" fmla="*/ 2147483647 w 195"/>
                <a:gd name="T7" fmla="*/ 2147483647 h 609"/>
                <a:gd name="T8" fmla="*/ 2147483647 w 195"/>
                <a:gd name="T9" fmla="*/ 0 h 609"/>
                <a:gd name="T10" fmla="*/ 2147483647 w 195"/>
                <a:gd name="T11" fmla="*/ 0 h 6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5" h="609">
                  <a:moveTo>
                    <a:pt x="74" y="0"/>
                  </a:moveTo>
                  <a:lnTo>
                    <a:pt x="0" y="519"/>
                  </a:lnTo>
                  <a:lnTo>
                    <a:pt x="100" y="609"/>
                  </a:lnTo>
                  <a:lnTo>
                    <a:pt x="195" y="517"/>
                  </a:lnTo>
                  <a:lnTo>
                    <a:pt x="107" y="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0" name="Freeform 403"/>
            <p:cNvSpPr/>
            <p:nvPr/>
          </p:nvSpPr>
          <p:spPr bwMode="auto">
            <a:xfrm>
              <a:off x="3333750" y="1998663"/>
              <a:ext cx="477837" cy="217488"/>
            </a:xfrm>
            <a:custGeom>
              <a:avLst/>
              <a:gdLst>
                <a:gd name="T0" fmla="*/ 0 w 301"/>
                <a:gd name="T1" fmla="*/ 2147483647 h 137"/>
                <a:gd name="T2" fmla="*/ 0 w 301"/>
                <a:gd name="T3" fmla="*/ 2147483647 h 137"/>
                <a:gd name="T4" fmla="*/ 2147483647 w 301"/>
                <a:gd name="T5" fmla="*/ 2147483647 h 137"/>
                <a:gd name="T6" fmla="*/ 2147483647 w 301"/>
                <a:gd name="T7" fmla="*/ 2147483647 h 137"/>
                <a:gd name="T8" fmla="*/ 2147483647 w 301"/>
                <a:gd name="T9" fmla="*/ 0 h 137"/>
                <a:gd name="T10" fmla="*/ 0 w 301"/>
                <a:gd name="T11" fmla="*/ 2147483647 h 1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01" h="137">
                  <a:moveTo>
                    <a:pt x="0" y="2"/>
                  </a:moveTo>
                  <a:lnTo>
                    <a:pt x="0" y="137"/>
                  </a:lnTo>
                  <a:lnTo>
                    <a:pt x="154" y="49"/>
                  </a:lnTo>
                  <a:lnTo>
                    <a:pt x="296" y="137"/>
                  </a:lnTo>
                  <a:lnTo>
                    <a:pt x="301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E2DC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" name="Freeform 404"/>
            <p:cNvSpPr/>
            <p:nvPr/>
          </p:nvSpPr>
          <p:spPr bwMode="auto">
            <a:xfrm>
              <a:off x="2935288" y="2738438"/>
              <a:ext cx="269875" cy="527050"/>
            </a:xfrm>
            <a:custGeom>
              <a:avLst/>
              <a:gdLst>
                <a:gd name="T0" fmla="*/ 2147483647 w 72"/>
                <a:gd name="T1" fmla="*/ 0 h 140"/>
                <a:gd name="T2" fmla="*/ 2147483647 w 72"/>
                <a:gd name="T3" fmla="*/ 2147483647 h 140"/>
                <a:gd name="T4" fmla="*/ 2147483647 w 72"/>
                <a:gd name="T5" fmla="*/ 2147483647 h 140"/>
                <a:gd name="T6" fmla="*/ 2147483647 w 72"/>
                <a:gd name="T7" fmla="*/ 2147483647 h 140"/>
                <a:gd name="T8" fmla="*/ 2147483647 w 72"/>
                <a:gd name="T9" fmla="*/ 2147483647 h 140"/>
                <a:gd name="T10" fmla="*/ 2147483647 w 72"/>
                <a:gd name="T11" fmla="*/ 2147483647 h 140"/>
                <a:gd name="T12" fmla="*/ 2147483647 w 72"/>
                <a:gd name="T13" fmla="*/ 0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" h="140">
                  <a:moveTo>
                    <a:pt x="15" y="0"/>
                  </a:moveTo>
                  <a:cubicBezTo>
                    <a:pt x="15" y="0"/>
                    <a:pt x="0" y="46"/>
                    <a:pt x="12" y="82"/>
                  </a:cubicBezTo>
                  <a:cubicBezTo>
                    <a:pt x="24" y="118"/>
                    <a:pt x="38" y="140"/>
                    <a:pt x="55" y="134"/>
                  </a:cubicBezTo>
                  <a:cubicBezTo>
                    <a:pt x="72" y="128"/>
                    <a:pt x="47" y="90"/>
                    <a:pt x="46" y="87"/>
                  </a:cubicBezTo>
                  <a:cubicBezTo>
                    <a:pt x="46" y="87"/>
                    <a:pt x="53" y="92"/>
                    <a:pt x="56" y="86"/>
                  </a:cubicBezTo>
                  <a:cubicBezTo>
                    <a:pt x="59" y="80"/>
                    <a:pt x="61" y="55"/>
                    <a:pt x="55" y="26"/>
                  </a:cubicBezTo>
                  <a:lnTo>
                    <a:pt x="15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" name="Freeform 405"/>
            <p:cNvSpPr/>
            <p:nvPr/>
          </p:nvSpPr>
          <p:spPr bwMode="auto">
            <a:xfrm>
              <a:off x="3043238" y="2987676"/>
              <a:ext cx="84137" cy="115888"/>
            </a:xfrm>
            <a:custGeom>
              <a:avLst/>
              <a:gdLst>
                <a:gd name="T0" fmla="*/ 2147483647 w 22"/>
                <a:gd name="T1" fmla="*/ 2147483647 h 31"/>
                <a:gd name="T2" fmla="*/ 2147483647 w 22"/>
                <a:gd name="T3" fmla="*/ 2147483647 h 31"/>
                <a:gd name="T4" fmla="*/ 2147483647 w 22"/>
                <a:gd name="T5" fmla="*/ 0 h 31"/>
                <a:gd name="T6" fmla="*/ 2147483647 w 22"/>
                <a:gd name="T7" fmla="*/ 2147483647 h 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2" h="31">
                  <a:moveTo>
                    <a:pt x="22" y="31"/>
                  </a:moveTo>
                  <a:cubicBezTo>
                    <a:pt x="20" y="26"/>
                    <a:pt x="17" y="22"/>
                    <a:pt x="17" y="21"/>
                  </a:cubicBezTo>
                  <a:cubicBezTo>
                    <a:pt x="17" y="21"/>
                    <a:pt x="9" y="17"/>
                    <a:pt x="7" y="0"/>
                  </a:cubicBezTo>
                  <a:cubicBezTo>
                    <a:pt x="7" y="0"/>
                    <a:pt x="0" y="26"/>
                    <a:pt x="22" y="31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3" name="Freeform 406"/>
            <p:cNvSpPr/>
            <p:nvPr/>
          </p:nvSpPr>
          <p:spPr bwMode="auto">
            <a:xfrm>
              <a:off x="2965450" y="1979613"/>
              <a:ext cx="376237" cy="898525"/>
            </a:xfrm>
            <a:custGeom>
              <a:avLst/>
              <a:gdLst>
                <a:gd name="T0" fmla="*/ 2147483647 w 100"/>
                <a:gd name="T1" fmla="*/ 0 h 239"/>
                <a:gd name="T2" fmla="*/ 2147483647 w 100"/>
                <a:gd name="T3" fmla="*/ 2147483647 h 239"/>
                <a:gd name="T4" fmla="*/ 2147483647 w 100"/>
                <a:gd name="T5" fmla="*/ 2147483647 h 239"/>
                <a:gd name="T6" fmla="*/ 2147483647 w 100"/>
                <a:gd name="T7" fmla="*/ 2147483647 h 239"/>
                <a:gd name="T8" fmla="*/ 2147483647 w 100"/>
                <a:gd name="T9" fmla="*/ 2147483647 h 239"/>
                <a:gd name="T10" fmla="*/ 2147483647 w 100"/>
                <a:gd name="T11" fmla="*/ 0 h 2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0" h="239">
                  <a:moveTo>
                    <a:pt x="90" y="0"/>
                  </a:moveTo>
                  <a:cubicBezTo>
                    <a:pt x="90" y="0"/>
                    <a:pt x="70" y="10"/>
                    <a:pt x="42" y="83"/>
                  </a:cubicBezTo>
                  <a:cubicBezTo>
                    <a:pt x="24" y="127"/>
                    <a:pt x="0" y="179"/>
                    <a:pt x="1" y="207"/>
                  </a:cubicBezTo>
                  <a:cubicBezTo>
                    <a:pt x="2" y="218"/>
                    <a:pt x="50" y="239"/>
                    <a:pt x="61" y="237"/>
                  </a:cubicBezTo>
                  <a:cubicBezTo>
                    <a:pt x="100" y="13"/>
                    <a:pt x="100" y="13"/>
                    <a:pt x="100" y="13"/>
                  </a:cubicBezTo>
                  <a:lnTo>
                    <a:pt x="90" y="0"/>
                  </a:lnTo>
                  <a:close/>
                </a:path>
              </a:pathLst>
            </a:cu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4" name="Freeform 407"/>
            <p:cNvSpPr/>
            <p:nvPr/>
          </p:nvSpPr>
          <p:spPr bwMode="auto">
            <a:xfrm>
              <a:off x="3138488" y="2076451"/>
              <a:ext cx="153987" cy="793750"/>
            </a:xfrm>
            <a:custGeom>
              <a:avLst/>
              <a:gdLst>
                <a:gd name="T0" fmla="*/ 2147483647 w 41"/>
                <a:gd name="T1" fmla="*/ 2147483647 h 211"/>
                <a:gd name="T2" fmla="*/ 2147483647 w 41"/>
                <a:gd name="T3" fmla="*/ 0 h 211"/>
                <a:gd name="T4" fmla="*/ 0 w 41"/>
                <a:gd name="T5" fmla="*/ 2147483647 h 211"/>
                <a:gd name="T6" fmla="*/ 2147483647 w 41"/>
                <a:gd name="T7" fmla="*/ 2147483647 h 2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1" h="211">
                  <a:moveTo>
                    <a:pt x="14" y="211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6" y="210"/>
                    <a:pt x="11" y="211"/>
                    <a:pt x="14" y="211"/>
                  </a:cubicBezTo>
                  <a:close/>
                </a:path>
              </a:pathLst>
            </a:custGeom>
            <a:solidFill>
              <a:srgbClr val="B2A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" name="Freeform 408"/>
            <p:cNvSpPr/>
            <p:nvPr/>
          </p:nvSpPr>
          <p:spPr bwMode="auto">
            <a:xfrm>
              <a:off x="3097213" y="1974851"/>
              <a:ext cx="476250" cy="1354138"/>
            </a:xfrm>
            <a:custGeom>
              <a:avLst/>
              <a:gdLst>
                <a:gd name="T0" fmla="*/ 2147483647 w 127"/>
                <a:gd name="T1" fmla="*/ 2147483647 h 360"/>
                <a:gd name="T2" fmla="*/ 0 w 127"/>
                <a:gd name="T3" fmla="*/ 2147483647 h 360"/>
                <a:gd name="T4" fmla="*/ 2147483647 w 127"/>
                <a:gd name="T5" fmla="*/ 2147483647 h 360"/>
                <a:gd name="T6" fmla="*/ 2147483647 w 127"/>
                <a:gd name="T7" fmla="*/ 0 h 360"/>
                <a:gd name="T8" fmla="*/ 2147483647 w 127"/>
                <a:gd name="T9" fmla="*/ 2147483647 h 3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7" h="360">
                  <a:moveTo>
                    <a:pt x="55" y="1"/>
                  </a:moveTo>
                  <a:cubicBezTo>
                    <a:pt x="55" y="1"/>
                    <a:pt x="22" y="318"/>
                    <a:pt x="0" y="360"/>
                  </a:cubicBezTo>
                  <a:cubicBezTo>
                    <a:pt x="0" y="360"/>
                    <a:pt x="127" y="319"/>
                    <a:pt x="126" y="218"/>
                  </a:cubicBezTo>
                  <a:cubicBezTo>
                    <a:pt x="126" y="117"/>
                    <a:pt x="75" y="0"/>
                    <a:pt x="75" y="0"/>
                  </a:cubicBezTo>
                  <a:lnTo>
                    <a:pt x="55" y="1"/>
                  </a:lnTo>
                  <a:close/>
                </a:path>
              </a:pathLst>
            </a:cu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6" name="Freeform 409"/>
            <p:cNvSpPr/>
            <p:nvPr/>
          </p:nvSpPr>
          <p:spPr bwMode="auto">
            <a:xfrm>
              <a:off x="3317875" y="2005013"/>
              <a:ext cx="252412" cy="749300"/>
            </a:xfrm>
            <a:custGeom>
              <a:avLst/>
              <a:gdLst>
                <a:gd name="T0" fmla="*/ 2147483647 w 67"/>
                <a:gd name="T1" fmla="*/ 2147483647 h 199"/>
                <a:gd name="T2" fmla="*/ 2147483647 w 67"/>
                <a:gd name="T3" fmla="*/ 0 h 199"/>
                <a:gd name="T4" fmla="*/ 0 w 67"/>
                <a:gd name="T5" fmla="*/ 2147483647 h 199"/>
                <a:gd name="T6" fmla="*/ 2147483647 w 67"/>
                <a:gd name="T7" fmla="*/ 2147483647 h 199"/>
                <a:gd name="T8" fmla="*/ 2147483647 w 67"/>
                <a:gd name="T9" fmla="*/ 2147483647 h 199"/>
                <a:gd name="T10" fmla="*/ 2147483647 w 67"/>
                <a:gd name="T11" fmla="*/ 2147483647 h 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7" h="199">
                  <a:moveTo>
                    <a:pt x="67" y="199"/>
                  </a:moveTo>
                  <a:cubicBezTo>
                    <a:pt x="64" y="116"/>
                    <a:pt x="30" y="26"/>
                    <a:pt x="19" y="0"/>
                  </a:cubicBezTo>
                  <a:cubicBezTo>
                    <a:pt x="19" y="0"/>
                    <a:pt x="9" y="72"/>
                    <a:pt x="0" y="86"/>
                  </a:cubicBezTo>
                  <a:cubicBezTo>
                    <a:pt x="0" y="86"/>
                    <a:pt x="18" y="90"/>
                    <a:pt x="28" y="85"/>
                  </a:cubicBezTo>
                  <a:cubicBezTo>
                    <a:pt x="28" y="85"/>
                    <a:pt x="23" y="137"/>
                    <a:pt x="14" y="160"/>
                  </a:cubicBezTo>
                  <a:cubicBezTo>
                    <a:pt x="14" y="160"/>
                    <a:pt x="59" y="152"/>
                    <a:pt x="67" y="199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" name="Freeform 410"/>
            <p:cNvSpPr/>
            <p:nvPr/>
          </p:nvSpPr>
          <p:spPr bwMode="auto">
            <a:xfrm>
              <a:off x="3971925" y="2738438"/>
              <a:ext cx="271462" cy="527050"/>
            </a:xfrm>
            <a:custGeom>
              <a:avLst/>
              <a:gdLst>
                <a:gd name="T0" fmla="*/ 2147483647 w 72"/>
                <a:gd name="T1" fmla="*/ 0 h 140"/>
                <a:gd name="T2" fmla="*/ 2147483647 w 72"/>
                <a:gd name="T3" fmla="*/ 2147483647 h 140"/>
                <a:gd name="T4" fmla="*/ 2147483647 w 72"/>
                <a:gd name="T5" fmla="*/ 2147483647 h 140"/>
                <a:gd name="T6" fmla="*/ 2147483647 w 72"/>
                <a:gd name="T7" fmla="*/ 2147483647 h 140"/>
                <a:gd name="T8" fmla="*/ 2147483647 w 72"/>
                <a:gd name="T9" fmla="*/ 2147483647 h 140"/>
                <a:gd name="T10" fmla="*/ 2147483647 w 72"/>
                <a:gd name="T11" fmla="*/ 2147483647 h 140"/>
                <a:gd name="T12" fmla="*/ 2147483647 w 72"/>
                <a:gd name="T13" fmla="*/ 0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" h="140">
                  <a:moveTo>
                    <a:pt x="57" y="0"/>
                  </a:moveTo>
                  <a:cubicBezTo>
                    <a:pt x="57" y="0"/>
                    <a:pt x="72" y="46"/>
                    <a:pt x="60" y="82"/>
                  </a:cubicBezTo>
                  <a:cubicBezTo>
                    <a:pt x="48" y="118"/>
                    <a:pt x="34" y="140"/>
                    <a:pt x="17" y="134"/>
                  </a:cubicBezTo>
                  <a:cubicBezTo>
                    <a:pt x="0" y="128"/>
                    <a:pt x="25" y="90"/>
                    <a:pt x="26" y="87"/>
                  </a:cubicBezTo>
                  <a:cubicBezTo>
                    <a:pt x="26" y="87"/>
                    <a:pt x="19" y="92"/>
                    <a:pt x="16" y="86"/>
                  </a:cubicBezTo>
                  <a:cubicBezTo>
                    <a:pt x="13" y="80"/>
                    <a:pt x="11" y="55"/>
                    <a:pt x="17" y="26"/>
                  </a:cubicBezTo>
                  <a:lnTo>
                    <a:pt x="57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8" name="Freeform 411"/>
            <p:cNvSpPr/>
            <p:nvPr/>
          </p:nvSpPr>
          <p:spPr bwMode="auto">
            <a:xfrm>
              <a:off x="4051300" y="2987676"/>
              <a:ext cx="79375" cy="115888"/>
            </a:xfrm>
            <a:custGeom>
              <a:avLst/>
              <a:gdLst>
                <a:gd name="T0" fmla="*/ 0 w 21"/>
                <a:gd name="T1" fmla="*/ 2147483647 h 31"/>
                <a:gd name="T2" fmla="*/ 2147483647 w 21"/>
                <a:gd name="T3" fmla="*/ 2147483647 h 31"/>
                <a:gd name="T4" fmla="*/ 2147483647 w 21"/>
                <a:gd name="T5" fmla="*/ 0 h 31"/>
                <a:gd name="T6" fmla="*/ 0 w 21"/>
                <a:gd name="T7" fmla="*/ 2147483647 h 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" h="31">
                  <a:moveTo>
                    <a:pt x="0" y="31"/>
                  </a:moveTo>
                  <a:cubicBezTo>
                    <a:pt x="2" y="26"/>
                    <a:pt x="5" y="22"/>
                    <a:pt x="5" y="21"/>
                  </a:cubicBezTo>
                  <a:cubicBezTo>
                    <a:pt x="5" y="21"/>
                    <a:pt x="13" y="17"/>
                    <a:pt x="15" y="0"/>
                  </a:cubicBezTo>
                  <a:cubicBezTo>
                    <a:pt x="15" y="0"/>
                    <a:pt x="21" y="26"/>
                    <a:pt x="0" y="31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9" name="Freeform 412"/>
            <p:cNvSpPr/>
            <p:nvPr/>
          </p:nvSpPr>
          <p:spPr bwMode="auto">
            <a:xfrm>
              <a:off x="3836988" y="1979613"/>
              <a:ext cx="376237" cy="898525"/>
            </a:xfrm>
            <a:custGeom>
              <a:avLst/>
              <a:gdLst>
                <a:gd name="T0" fmla="*/ 2147483647 w 100"/>
                <a:gd name="T1" fmla="*/ 0 h 239"/>
                <a:gd name="T2" fmla="*/ 2147483647 w 100"/>
                <a:gd name="T3" fmla="*/ 2147483647 h 239"/>
                <a:gd name="T4" fmla="*/ 2147483647 w 100"/>
                <a:gd name="T5" fmla="*/ 2147483647 h 239"/>
                <a:gd name="T6" fmla="*/ 2147483647 w 100"/>
                <a:gd name="T7" fmla="*/ 2147483647 h 239"/>
                <a:gd name="T8" fmla="*/ 0 w 100"/>
                <a:gd name="T9" fmla="*/ 2147483647 h 239"/>
                <a:gd name="T10" fmla="*/ 2147483647 w 100"/>
                <a:gd name="T11" fmla="*/ 0 h 2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0" h="239">
                  <a:moveTo>
                    <a:pt x="10" y="0"/>
                  </a:moveTo>
                  <a:cubicBezTo>
                    <a:pt x="10" y="0"/>
                    <a:pt x="30" y="10"/>
                    <a:pt x="58" y="83"/>
                  </a:cubicBezTo>
                  <a:cubicBezTo>
                    <a:pt x="76" y="127"/>
                    <a:pt x="100" y="179"/>
                    <a:pt x="99" y="207"/>
                  </a:cubicBezTo>
                  <a:cubicBezTo>
                    <a:pt x="98" y="218"/>
                    <a:pt x="50" y="239"/>
                    <a:pt x="39" y="237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0" name="Freeform 413"/>
            <p:cNvSpPr/>
            <p:nvPr/>
          </p:nvSpPr>
          <p:spPr bwMode="auto">
            <a:xfrm>
              <a:off x="3886200" y="2076451"/>
              <a:ext cx="153987" cy="793750"/>
            </a:xfrm>
            <a:custGeom>
              <a:avLst/>
              <a:gdLst>
                <a:gd name="T0" fmla="*/ 2147483647 w 41"/>
                <a:gd name="T1" fmla="*/ 2147483647 h 211"/>
                <a:gd name="T2" fmla="*/ 0 w 41"/>
                <a:gd name="T3" fmla="*/ 0 h 211"/>
                <a:gd name="T4" fmla="*/ 2147483647 w 41"/>
                <a:gd name="T5" fmla="*/ 2147483647 h 211"/>
                <a:gd name="T6" fmla="*/ 2147483647 w 41"/>
                <a:gd name="T7" fmla="*/ 2147483647 h 2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1" h="211">
                  <a:moveTo>
                    <a:pt x="26" y="21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1" y="208"/>
                    <a:pt x="41" y="208"/>
                    <a:pt x="41" y="208"/>
                  </a:cubicBezTo>
                  <a:cubicBezTo>
                    <a:pt x="35" y="210"/>
                    <a:pt x="30" y="211"/>
                    <a:pt x="26" y="211"/>
                  </a:cubicBezTo>
                  <a:close/>
                </a:path>
              </a:pathLst>
            </a:custGeom>
            <a:solidFill>
              <a:srgbClr val="B2A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" name="Freeform 414"/>
            <p:cNvSpPr/>
            <p:nvPr/>
          </p:nvSpPr>
          <p:spPr bwMode="auto">
            <a:xfrm>
              <a:off x="3603625" y="1974851"/>
              <a:ext cx="477837" cy="1354138"/>
            </a:xfrm>
            <a:custGeom>
              <a:avLst/>
              <a:gdLst>
                <a:gd name="T0" fmla="*/ 2147483647 w 127"/>
                <a:gd name="T1" fmla="*/ 2147483647 h 360"/>
                <a:gd name="T2" fmla="*/ 2147483647 w 127"/>
                <a:gd name="T3" fmla="*/ 2147483647 h 360"/>
                <a:gd name="T4" fmla="*/ 2147483647 w 127"/>
                <a:gd name="T5" fmla="*/ 2147483647 h 360"/>
                <a:gd name="T6" fmla="*/ 2147483647 w 127"/>
                <a:gd name="T7" fmla="*/ 0 h 360"/>
                <a:gd name="T8" fmla="*/ 2147483647 w 127"/>
                <a:gd name="T9" fmla="*/ 2147483647 h 3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7" h="360">
                  <a:moveTo>
                    <a:pt x="72" y="1"/>
                  </a:moveTo>
                  <a:cubicBezTo>
                    <a:pt x="72" y="1"/>
                    <a:pt x="105" y="318"/>
                    <a:pt x="127" y="360"/>
                  </a:cubicBezTo>
                  <a:cubicBezTo>
                    <a:pt x="127" y="360"/>
                    <a:pt x="0" y="319"/>
                    <a:pt x="1" y="218"/>
                  </a:cubicBezTo>
                  <a:cubicBezTo>
                    <a:pt x="1" y="117"/>
                    <a:pt x="52" y="0"/>
                    <a:pt x="52" y="0"/>
                  </a:cubicBezTo>
                  <a:lnTo>
                    <a:pt x="72" y="1"/>
                  </a:lnTo>
                  <a:close/>
                </a:path>
              </a:pathLst>
            </a:cu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" name="Freeform 415"/>
            <p:cNvSpPr/>
            <p:nvPr/>
          </p:nvSpPr>
          <p:spPr bwMode="auto">
            <a:xfrm>
              <a:off x="3608388" y="2005013"/>
              <a:ext cx="250825" cy="749300"/>
            </a:xfrm>
            <a:custGeom>
              <a:avLst/>
              <a:gdLst>
                <a:gd name="T0" fmla="*/ 0 w 67"/>
                <a:gd name="T1" fmla="*/ 2147483647 h 199"/>
                <a:gd name="T2" fmla="*/ 2147483647 w 67"/>
                <a:gd name="T3" fmla="*/ 0 h 199"/>
                <a:gd name="T4" fmla="*/ 2147483647 w 67"/>
                <a:gd name="T5" fmla="*/ 2147483647 h 199"/>
                <a:gd name="T6" fmla="*/ 2147483647 w 67"/>
                <a:gd name="T7" fmla="*/ 2147483647 h 199"/>
                <a:gd name="T8" fmla="*/ 2147483647 w 67"/>
                <a:gd name="T9" fmla="*/ 2147483647 h 199"/>
                <a:gd name="T10" fmla="*/ 0 w 67"/>
                <a:gd name="T11" fmla="*/ 2147483647 h 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7" h="199">
                  <a:moveTo>
                    <a:pt x="0" y="199"/>
                  </a:moveTo>
                  <a:cubicBezTo>
                    <a:pt x="3" y="116"/>
                    <a:pt x="37" y="26"/>
                    <a:pt x="48" y="0"/>
                  </a:cubicBezTo>
                  <a:cubicBezTo>
                    <a:pt x="48" y="0"/>
                    <a:pt x="58" y="72"/>
                    <a:pt x="67" y="86"/>
                  </a:cubicBezTo>
                  <a:cubicBezTo>
                    <a:pt x="67" y="86"/>
                    <a:pt x="49" y="90"/>
                    <a:pt x="39" y="85"/>
                  </a:cubicBezTo>
                  <a:cubicBezTo>
                    <a:pt x="39" y="85"/>
                    <a:pt x="44" y="137"/>
                    <a:pt x="53" y="160"/>
                  </a:cubicBezTo>
                  <a:cubicBezTo>
                    <a:pt x="53" y="160"/>
                    <a:pt x="8" y="152"/>
                    <a:pt x="0" y="199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" name="Freeform 416"/>
            <p:cNvSpPr/>
            <p:nvPr/>
          </p:nvSpPr>
          <p:spPr bwMode="auto">
            <a:xfrm>
              <a:off x="2668588" y="1125538"/>
              <a:ext cx="296862" cy="511175"/>
            </a:xfrm>
            <a:custGeom>
              <a:avLst/>
              <a:gdLst>
                <a:gd name="T0" fmla="*/ 2147483647 w 79"/>
                <a:gd name="T1" fmla="*/ 2147483647 h 136"/>
                <a:gd name="T2" fmla="*/ 2147483647 w 79"/>
                <a:gd name="T3" fmla="*/ 2147483647 h 136"/>
                <a:gd name="T4" fmla="*/ 2147483647 w 79"/>
                <a:gd name="T5" fmla="*/ 2147483647 h 136"/>
                <a:gd name="T6" fmla="*/ 2147483647 w 79"/>
                <a:gd name="T7" fmla="*/ 2147483647 h 1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9" h="136">
                  <a:moveTo>
                    <a:pt x="79" y="37"/>
                  </a:moveTo>
                  <a:cubicBezTo>
                    <a:pt x="79" y="37"/>
                    <a:pt x="61" y="0"/>
                    <a:pt x="31" y="14"/>
                  </a:cubicBezTo>
                  <a:cubicBezTo>
                    <a:pt x="0" y="27"/>
                    <a:pt x="8" y="117"/>
                    <a:pt x="77" y="136"/>
                  </a:cubicBezTo>
                  <a:lnTo>
                    <a:pt x="79" y="37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" name="Freeform 417"/>
            <p:cNvSpPr/>
            <p:nvPr/>
          </p:nvSpPr>
          <p:spPr bwMode="auto">
            <a:xfrm>
              <a:off x="4194175" y="1125538"/>
              <a:ext cx="296862" cy="511175"/>
            </a:xfrm>
            <a:custGeom>
              <a:avLst/>
              <a:gdLst>
                <a:gd name="T0" fmla="*/ 0 w 79"/>
                <a:gd name="T1" fmla="*/ 2147483647 h 136"/>
                <a:gd name="T2" fmla="*/ 2147483647 w 79"/>
                <a:gd name="T3" fmla="*/ 2147483647 h 136"/>
                <a:gd name="T4" fmla="*/ 2147483647 w 79"/>
                <a:gd name="T5" fmla="*/ 2147483647 h 136"/>
                <a:gd name="T6" fmla="*/ 0 w 79"/>
                <a:gd name="T7" fmla="*/ 2147483647 h 1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9" h="136">
                  <a:moveTo>
                    <a:pt x="0" y="37"/>
                  </a:moveTo>
                  <a:cubicBezTo>
                    <a:pt x="0" y="37"/>
                    <a:pt x="18" y="0"/>
                    <a:pt x="48" y="14"/>
                  </a:cubicBezTo>
                  <a:cubicBezTo>
                    <a:pt x="79" y="27"/>
                    <a:pt x="71" y="117"/>
                    <a:pt x="1" y="136"/>
                  </a:cubicBezTo>
                  <a:lnTo>
                    <a:pt x="0" y="37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" name="Freeform 418"/>
            <p:cNvSpPr/>
            <p:nvPr/>
          </p:nvSpPr>
          <p:spPr bwMode="auto">
            <a:xfrm>
              <a:off x="2913063" y="1076326"/>
              <a:ext cx="1333500" cy="963613"/>
            </a:xfrm>
            <a:custGeom>
              <a:avLst/>
              <a:gdLst>
                <a:gd name="T0" fmla="*/ 2147483647 w 355"/>
                <a:gd name="T1" fmla="*/ 2147483647 h 256"/>
                <a:gd name="T2" fmla="*/ 2147483647 w 355"/>
                <a:gd name="T3" fmla="*/ 2147483647 h 256"/>
                <a:gd name="T4" fmla="*/ 2147483647 w 355"/>
                <a:gd name="T5" fmla="*/ 2147483647 h 256"/>
                <a:gd name="T6" fmla="*/ 2147483647 w 355"/>
                <a:gd name="T7" fmla="*/ 2147483647 h 256"/>
                <a:gd name="T8" fmla="*/ 0 w 355"/>
                <a:gd name="T9" fmla="*/ 2147483647 h 256"/>
                <a:gd name="T10" fmla="*/ 0 w 355"/>
                <a:gd name="T11" fmla="*/ 0 h 256"/>
                <a:gd name="T12" fmla="*/ 2147483647 w 355"/>
                <a:gd name="T13" fmla="*/ 0 h 256"/>
                <a:gd name="T14" fmla="*/ 2147483647 w 355"/>
                <a:gd name="T15" fmla="*/ 2147483647 h 2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55" h="256">
                  <a:moveTo>
                    <a:pt x="355" y="160"/>
                  </a:moveTo>
                  <a:cubicBezTo>
                    <a:pt x="355" y="191"/>
                    <a:pt x="335" y="218"/>
                    <a:pt x="305" y="227"/>
                  </a:cubicBezTo>
                  <a:cubicBezTo>
                    <a:pt x="265" y="240"/>
                    <a:pt x="211" y="256"/>
                    <a:pt x="177" y="256"/>
                  </a:cubicBezTo>
                  <a:cubicBezTo>
                    <a:pt x="144" y="256"/>
                    <a:pt x="89" y="240"/>
                    <a:pt x="49" y="227"/>
                  </a:cubicBezTo>
                  <a:cubicBezTo>
                    <a:pt x="20" y="218"/>
                    <a:pt x="0" y="191"/>
                    <a:pt x="0" y="16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55" y="0"/>
                    <a:pt x="355" y="0"/>
                    <a:pt x="355" y="0"/>
                  </a:cubicBezTo>
                  <a:lnTo>
                    <a:pt x="355" y="16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" name="Oval 419"/>
            <p:cNvSpPr>
              <a:spLocks noChangeArrowheads="1"/>
            </p:cNvSpPr>
            <p:nvPr/>
          </p:nvSpPr>
          <p:spPr bwMode="auto">
            <a:xfrm>
              <a:off x="3122613" y="1392238"/>
              <a:ext cx="161925" cy="165100"/>
            </a:xfrm>
            <a:prstGeom prst="ellipse">
              <a:avLst/>
            </a:pr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/>
            </a:p>
          </p:txBody>
        </p:sp>
        <p:sp>
          <p:nvSpPr>
            <p:cNvPr id="87" name="Freeform 420"/>
            <p:cNvSpPr/>
            <p:nvPr/>
          </p:nvSpPr>
          <p:spPr bwMode="auto">
            <a:xfrm>
              <a:off x="3175000" y="1403351"/>
              <a:ext cx="79375" cy="49213"/>
            </a:xfrm>
            <a:custGeom>
              <a:avLst/>
              <a:gdLst>
                <a:gd name="T0" fmla="*/ 2147483647 w 21"/>
                <a:gd name="T1" fmla="*/ 2147483647 h 13"/>
                <a:gd name="T2" fmla="*/ 2147483647 w 21"/>
                <a:gd name="T3" fmla="*/ 2147483647 h 13"/>
                <a:gd name="T4" fmla="*/ 2147483647 w 21"/>
                <a:gd name="T5" fmla="*/ 2147483647 h 13"/>
                <a:gd name="T6" fmla="*/ 2147483647 w 21"/>
                <a:gd name="T7" fmla="*/ 2147483647 h 13"/>
                <a:gd name="T8" fmla="*/ 2147483647 w 21"/>
                <a:gd name="T9" fmla="*/ 2147483647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" h="13">
                  <a:moveTo>
                    <a:pt x="1" y="4"/>
                  </a:moveTo>
                  <a:cubicBezTo>
                    <a:pt x="0" y="8"/>
                    <a:pt x="4" y="11"/>
                    <a:pt x="9" y="12"/>
                  </a:cubicBezTo>
                  <a:cubicBezTo>
                    <a:pt x="15" y="13"/>
                    <a:pt x="20" y="12"/>
                    <a:pt x="20" y="8"/>
                  </a:cubicBezTo>
                  <a:cubicBezTo>
                    <a:pt x="21" y="5"/>
                    <a:pt x="17" y="2"/>
                    <a:pt x="12" y="1"/>
                  </a:cubicBezTo>
                  <a:cubicBezTo>
                    <a:pt x="6" y="0"/>
                    <a:pt x="1" y="1"/>
                    <a:pt x="1" y="4"/>
                  </a:cubicBezTo>
                  <a:close/>
                </a:path>
              </a:pathLst>
            </a:custGeom>
            <a:solidFill>
              <a:srgbClr val="E8DF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8" name="Freeform 421"/>
            <p:cNvSpPr/>
            <p:nvPr/>
          </p:nvSpPr>
          <p:spPr bwMode="auto">
            <a:xfrm>
              <a:off x="3078163" y="1282701"/>
              <a:ext cx="233362" cy="73025"/>
            </a:xfrm>
            <a:custGeom>
              <a:avLst/>
              <a:gdLst>
                <a:gd name="T0" fmla="*/ 2147483647 w 147"/>
                <a:gd name="T1" fmla="*/ 0 h 46"/>
                <a:gd name="T2" fmla="*/ 0 w 147"/>
                <a:gd name="T3" fmla="*/ 2147483647 h 46"/>
                <a:gd name="T4" fmla="*/ 2147483647 w 147"/>
                <a:gd name="T5" fmla="*/ 2147483647 h 46"/>
                <a:gd name="T6" fmla="*/ 2147483647 w 147"/>
                <a:gd name="T7" fmla="*/ 2147483647 h 46"/>
                <a:gd name="T8" fmla="*/ 2147483647 w 147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7" h="46">
                  <a:moveTo>
                    <a:pt x="14" y="0"/>
                  </a:moveTo>
                  <a:lnTo>
                    <a:pt x="0" y="41"/>
                  </a:lnTo>
                  <a:lnTo>
                    <a:pt x="147" y="46"/>
                  </a:lnTo>
                  <a:lnTo>
                    <a:pt x="132" y="5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AD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9" name="Oval 422"/>
            <p:cNvSpPr>
              <a:spLocks noChangeArrowheads="1"/>
            </p:cNvSpPr>
            <p:nvPr/>
          </p:nvSpPr>
          <p:spPr bwMode="auto">
            <a:xfrm>
              <a:off x="3894138" y="1392238"/>
              <a:ext cx="165100" cy="165100"/>
            </a:xfrm>
            <a:prstGeom prst="ellipse">
              <a:avLst/>
            </a:pr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/>
            </a:p>
          </p:txBody>
        </p:sp>
        <p:sp>
          <p:nvSpPr>
            <p:cNvPr id="90" name="Freeform 423"/>
            <p:cNvSpPr/>
            <p:nvPr/>
          </p:nvSpPr>
          <p:spPr bwMode="auto">
            <a:xfrm>
              <a:off x="3946525" y="1403351"/>
              <a:ext cx="79375" cy="49213"/>
            </a:xfrm>
            <a:custGeom>
              <a:avLst/>
              <a:gdLst>
                <a:gd name="T0" fmla="*/ 2147483647 w 21"/>
                <a:gd name="T1" fmla="*/ 2147483647 h 13"/>
                <a:gd name="T2" fmla="*/ 2147483647 w 21"/>
                <a:gd name="T3" fmla="*/ 2147483647 h 13"/>
                <a:gd name="T4" fmla="*/ 2147483647 w 21"/>
                <a:gd name="T5" fmla="*/ 2147483647 h 13"/>
                <a:gd name="T6" fmla="*/ 2147483647 w 21"/>
                <a:gd name="T7" fmla="*/ 2147483647 h 13"/>
                <a:gd name="T8" fmla="*/ 2147483647 w 21"/>
                <a:gd name="T9" fmla="*/ 2147483647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" h="13">
                  <a:moveTo>
                    <a:pt x="1" y="4"/>
                  </a:moveTo>
                  <a:cubicBezTo>
                    <a:pt x="0" y="8"/>
                    <a:pt x="4" y="11"/>
                    <a:pt x="10" y="12"/>
                  </a:cubicBezTo>
                  <a:cubicBezTo>
                    <a:pt x="15" y="13"/>
                    <a:pt x="20" y="12"/>
                    <a:pt x="21" y="8"/>
                  </a:cubicBezTo>
                  <a:cubicBezTo>
                    <a:pt x="21" y="5"/>
                    <a:pt x="17" y="2"/>
                    <a:pt x="12" y="1"/>
                  </a:cubicBezTo>
                  <a:cubicBezTo>
                    <a:pt x="7" y="0"/>
                    <a:pt x="2" y="1"/>
                    <a:pt x="1" y="4"/>
                  </a:cubicBezTo>
                  <a:close/>
                </a:path>
              </a:pathLst>
            </a:custGeom>
            <a:solidFill>
              <a:srgbClr val="E8DF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" name="Freeform 424"/>
            <p:cNvSpPr/>
            <p:nvPr/>
          </p:nvSpPr>
          <p:spPr bwMode="auto">
            <a:xfrm>
              <a:off x="3867150" y="1282701"/>
              <a:ext cx="236537" cy="76200"/>
            </a:xfrm>
            <a:custGeom>
              <a:avLst/>
              <a:gdLst>
                <a:gd name="T0" fmla="*/ 2147483647 w 149"/>
                <a:gd name="T1" fmla="*/ 0 h 48"/>
                <a:gd name="T2" fmla="*/ 2147483647 w 149"/>
                <a:gd name="T3" fmla="*/ 2147483647 h 48"/>
                <a:gd name="T4" fmla="*/ 0 w 149"/>
                <a:gd name="T5" fmla="*/ 2147483647 h 48"/>
                <a:gd name="T6" fmla="*/ 2147483647 w 149"/>
                <a:gd name="T7" fmla="*/ 2147483647 h 48"/>
                <a:gd name="T8" fmla="*/ 2147483647 w 149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9" h="48">
                  <a:moveTo>
                    <a:pt x="133" y="0"/>
                  </a:moveTo>
                  <a:lnTo>
                    <a:pt x="149" y="41"/>
                  </a:lnTo>
                  <a:lnTo>
                    <a:pt x="0" y="48"/>
                  </a:lnTo>
                  <a:lnTo>
                    <a:pt x="14" y="5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AD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" name="Freeform 425"/>
            <p:cNvSpPr/>
            <p:nvPr/>
          </p:nvSpPr>
          <p:spPr bwMode="auto">
            <a:xfrm>
              <a:off x="3246438" y="1741488"/>
              <a:ext cx="647700" cy="125413"/>
            </a:xfrm>
            <a:custGeom>
              <a:avLst/>
              <a:gdLst>
                <a:gd name="T0" fmla="*/ 2147483647 w 172"/>
                <a:gd name="T1" fmla="*/ 2147483647 h 33"/>
                <a:gd name="T2" fmla="*/ 2147483647 w 172"/>
                <a:gd name="T3" fmla="*/ 2147483647 h 33"/>
                <a:gd name="T4" fmla="*/ 2147483647 w 172"/>
                <a:gd name="T5" fmla="*/ 2147483647 h 33"/>
                <a:gd name="T6" fmla="*/ 2147483647 w 172"/>
                <a:gd name="T7" fmla="*/ 2147483647 h 33"/>
                <a:gd name="T8" fmla="*/ 2147483647 w 172"/>
                <a:gd name="T9" fmla="*/ 2147483647 h 33"/>
                <a:gd name="T10" fmla="*/ 2147483647 w 172"/>
                <a:gd name="T11" fmla="*/ 2147483647 h 33"/>
                <a:gd name="T12" fmla="*/ 2147483647 w 172"/>
                <a:gd name="T13" fmla="*/ 2147483647 h 33"/>
                <a:gd name="T14" fmla="*/ 2147483647 w 172"/>
                <a:gd name="T15" fmla="*/ 2147483647 h 33"/>
                <a:gd name="T16" fmla="*/ 2147483647 w 172"/>
                <a:gd name="T17" fmla="*/ 2147483647 h 33"/>
                <a:gd name="T18" fmla="*/ 2147483647 w 172"/>
                <a:gd name="T19" fmla="*/ 2147483647 h 33"/>
                <a:gd name="T20" fmla="*/ 2147483647 w 172"/>
                <a:gd name="T21" fmla="*/ 2147483647 h 33"/>
                <a:gd name="T22" fmla="*/ 2147483647 w 172"/>
                <a:gd name="T23" fmla="*/ 2147483647 h 3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2" h="33">
                  <a:moveTo>
                    <a:pt x="85" y="33"/>
                  </a:moveTo>
                  <a:cubicBezTo>
                    <a:pt x="68" y="33"/>
                    <a:pt x="51" y="31"/>
                    <a:pt x="36" y="28"/>
                  </a:cubicBezTo>
                  <a:cubicBezTo>
                    <a:pt x="14" y="23"/>
                    <a:pt x="2" y="14"/>
                    <a:pt x="2" y="14"/>
                  </a:cubicBezTo>
                  <a:cubicBezTo>
                    <a:pt x="0" y="12"/>
                    <a:pt x="0" y="10"/>
                    <a:pt x="1" y="9"/>
                  </a:cubicBezTo>
                  <a:cubicBezTo>
                    <a:pt x="2" y="8"/>
                    <a:pt x="4" y="8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17" y="18"/>
                    <a:pt x="37" y="22"/>
                  </a:cubicBezTo>
                  <a:cubicBezTo>
                    <a:pt x="59" y="27"/>
                    <a:pt x="84" y="28"/>
                    <a:pt x="105" y="26"/>
                  </a:cubicBezTo>
                  <a:cubicBezTo>
                    <a:pt x="132" y="23"/>
                    <a:pt x="153" y="15"/>
                    <a:pt x="166" y="1"/>
                  </a:cubicBezTo>
                  <a:cubicBezTo>
                    <a:pt x="168" y="0"/>
                    <a:pt x="170" y="0"/>
                    <a:pt x="171" y="1"/>
                  </a:cubicBezTo>
                  <a:cubicBezTo>
                    <a:pt x="172" y="2"/>
                    <a:pt x="172" y="4"/>
                    <a:pt x="171" y="5"/>
                  </a:cubicBezTo>
                  <a:cubicBezTo>
                    <a:pt x="151" y="26"/>
                    <a:pt x="117" y="33"/>
                    <a:pt x="85" y="33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" name="Freeform 426"/>
            <p:cNvSpPr/>
            <p:nvPr/>
          </p:nvSpPr>
          <p:spPr bwMode="auto">
            <a:xfrm>
              <a:off x="3397250" y="1595438"/>
              <a:ext cx="354012" cy="68263"/>
            </a:xfrm>
            <a:custGeom>
              <a:avLst/>
              <a:gdLst>
                <a:gd name="T0" fmla="*/ 0 w 94"/>
                <a:gd name="T1" fmla="*/ 0 h 18"/>
                <a:gd name="T2" fmla="*/ 2147483647 w 94"/>
                <a:gd name="T3" fmla="*/ 2147483647 h 18"/>
                <a:gd name="T4" fmla="*/ 2147483647 w 94"/>
                <a:gd name="T5" fmla="*/ 2147483647 h 18"/>
                <a:gd name="T6" fmla="*/ 2147483647 w 94"/>
                <a:gd name="T7" fmla="*/ 2147483647 h 18"/>
                <a:gd name="T8" fmla="*/ 0 w 94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4" h="18">
                  <a:moveTo>
                    <a:pt x="0" y="0"/>
                  </a:moveTo>
                  <a:cubicBezTo>
                    <a:pt x="0" y="0"/>
                    <a:pt x="19" y="18"/>
                    <a:pt x="48" y="18"/>
                  </a:cubicBezTo>
                  <a:cubicBezTo>
                    <a:pt x="76" y="18"/>
                    <a:pt x="94" y="1"/>
                    <a:pt x="94" y="1"/>
                  </a:cubicBezTo>
                  <a:cubicBezTo>
                    <a:pt x="94" y="1"/>
                    <a:pt x="75" y="11"/>
                    <a:pt x="48" y="11"/>
                  </a:cubicBezTo>
                  <a:cubicBezTo>
                    <a:pt x="20" y="1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" name="Freeform 427"/>
            <p:cNvSpPr/>
            <p:nvPr/>
          </p:nvSpPr>
          <p:spPr bwMode="auto">
            <a:xfrm>
              <a:off x="2581275" y="350838"/>
              <a:ext cx="1997075" cy="1266825"/>
            </a:xfrm>
            <a:custGeom>
              <a:avLst/>
              <a:gdLst>
                <a:gd name="T0" fmla="*/ 2147483647 w 531"/>
                <a:gd name="T1" fmla="*/ 2147483647 h 337"/>
                <a:gd name="T2" fmla="*/ 2147483647 w 531"/>
                <a:gd name="T3" fmla="*/ 0 h 337"/>
                <a:gd name="T4" fmla="*/ 2147483647 w 531"/>
                <a:gd name="T5" fmla="*/ 2147483647 h 337"/>
                <a:gd name="T6" fmla="*/ 2147483647 w 531"/>
                <a:gd name="T7" fmla="*/ 2147483647 h 337"/>
                <a:gd name="T8" fmla="*/ 2147483647 w 531"/>
                <a:gd name="T9" fmla="*/ 2147483647 h 337"/>
                <a:gd name="T10" fmla="*/ 2147483647 w 531"/>
                <a:gd name="T11" fmla="*/ 2147483647 h 337"/>
                <a:gd name="T12" fmla="*/ 2147483647 w 531"/>
                <a:gd name="T13" fmla="*/ 2147483647 h 337"/>
                <a:gd name="T14" fmla="*/ 2147483647 w 531"/>
                <a:gd name="T15" fmla="*/ 2147483647 h 337"/>
                <a:gd name="T16" fmla="*/ 2147483647 w 531"/>
                <a:gd name="T17" fmla="*/ 2147483647 h 337"/>
                <a:gd name="T18" fmla="*/ 2147483647 w 531"/>
                <a:gd name="T19" fmla="*/ 2147483647 h 337"/>
                <a:gd name="T20" fmla="*/ 2147483647 w 531"/>
                <a:gd name="T21" fmla="*/ 2147483647 h 337"/>
                <a:gd name="T22" fmla="*/ 2147483647 w 531"/>
                <a:gd name="T23" fmla="*/ 2147483647 h 337"/>
                <a:gd name="T24" fmla="*/ 2147483647 w 531"/>
                <a:gd name="T25" fmla="*/ 2147483647 h 337"/>
                <a:gd name="T26" fmla="*/ 2147483647 w 531"/>
                <a:gd name="T27" fmla="*/ 2147483647 h 337"/>
                <a:gd name="T28" fmla="*/ 2147483647 w 531"/>
                <a:gd name="T29" fmla="*/ 2147483647 h 337"/>
                <a:gd name="T30" fmla="*/ 2147483647 w 531"/>
                <a:gd name="T31" fmla="*/ 2147483647 h 3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31" h="337">
                  <a:moveTo>
                    <a:pt x="484" y="224"/>
                  </a:moveTo>
                  <a:cubicBezTo>
                    <a:pt x="484" y="224"/>
                    <a:pt x="531" y="0"/>
                    <a:pt x="265" y="0"/>
                  </a:cubicBezTo>
                  <a:cubicBezTo>
                    <a:pt x="0" y="0"/>
                    <a:pt x="50" y="222"/>
                    <a:pt x="50" y="222"/>
                  </a:cubicBezTo>
                  <a:cubicBezTo>
                    <a:pt x="61" y="216"/>
                    <a:pt x="74" y="220"/>
                    <a:pt x="81" y="225"/>
                  </a:cubicBezTo>
                  <a:cubicBezTo>
                    <a:pt x="91" y="234"/>
                    <a:pt x="88" y="331"/>
                    <a:pt x="88" y="331"/>
                  </a:cubicBezTo>
                  <a:cubicBezTo>
                    <a:pt x="98" y="337"/>
                    <a:pt x="98" y="337"/>
                    <a:pt x="98" y="337"/>
                  </a:cubicBezTo>
                  <a:cubicBezTo>
                    <a:pt x="108" y="210"/>
                    <a:pt x="108" y="210"/>
                    <a:pt x="108" y="210"/>
                  </a:cubicBezTo>
                  <a:cubicBezTo>
                    <a:pt x="154" y="234"/>
                    <a:pt x="205" y="252"/>
                    <a:pt x="253" y="262"/>
                  </a:cubicBezTo>
                  <a:cubicBezTo>
                    <a:pt x="245" y="252"/>
                    <a:pt x="239" y="240"/>
                    <a:pt x="237" y="226"/>
                  </a:cubicBezTo>
                  <a:cubicBezTo>
                    <a:pt x="271" y="248"/>
                    <a:pt x="308" y="263"/>
                    <a:pt x="349" y="273"/>
                  </a:cubicBezTo>
                  <a:cubicBezTo>
                    <a:pt x="339" y="260"/>
                    <a:pt x="333" y="244"/>
                    <a:pt x="331" y="228"/>
                  </a:cubicBezTo>
                  <a:cubicBezTo>
                    <a:pt x="358" y="244"/>
                    <a:pt x="386" y="253"/>
                    <a:pt x="424" y="255"/>
                  </a:cubicBezTo>
                  <a:cubicBezTo>
                    <a:pt x="433" y="337"/>
                    <a:pt x="433" y="337"/>
                    <a:pt x="433" y="337"/>
                  </a:cubicBezTo>
                  <a:cubicBezTo>
                    <a:pt x="443" y="332"/>
                    <a:pt x="443" y="332"/>
                    <a:pt x="443" y="332"/>
                  </a:cubicBezTo>
                  <a:cubicBezTo>
                    <a:pt x="443" y="332"/>
                    <a:pt x="437" y="241"/>
                    <a:pt x="445" y="229"/>
                  </a:cubicBezTo>
                  <a:cubicBezTo>
                    <a:pt x="452" y="218"/>
                    <a:pt x="471" y="214"/>
                    <a:pt x="484" y="224"/>
                  </a:cubicBezTo>
                  <a:close/>
                </a:path>
              </a:pathLst>
            </a:custGeom>
            <a:solidFill>
              <a:srgbClr val="C650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5" name="组合 94"/>
          <p:cNvGrpSpPr/>
          <p:nvPr/>
        </p:nvGrpSpPr>
        <p:grpSpPr bwMode="auto">
          <a:xfrm>
            <a:off x="4852988" y="2401888"/>
            <a:ext cx="963612" cy="1812925"/>
            <a:chOff x="8874579" y="340547"/>
            <a:chExt cx="1339497" cy="2522491"/>
          </a:xfrm>
        </p:grpSpPr>
        <p:grpSp>
          <p:nvGrpSpPr>
            <p:cNvPr id="96" name="组合 95"/>
            <p:cNvGrpSpPr>
              <a:grpSpLocks noChangeAspect="1"/>
            </p:cNvGrpSpPr>
            <p:nvPr/>
          </p:nvGrpSpPr>
          <p:grpSpPr bwMode="auto">
            <a:xfrm>
              <a:off x="8874579" y="340547"/>
              <a:ext cx="1339497" cy="2484000"/>
              <a:chOff x="9736138" y="161925"/>
              <a:chExt cx="2235201" cy="4144963"/>
            </a:xfrm>
          </p:grpSpPr>
          <p:sp>
            <p:nvSpPr>
              <p:cNvPr id="99" name="Freeform 102"/>
              <p:cNvSpPr/>
              <p:nvPr/>
            </p:nvSpPr>
            <p:spPr bwMode="auto">
              <a:xfrm>
                <a:off x="9736138" y="161925"/>
                <a:ext cx="777875" cy="765175"/>
              </a:xfrm>
              <a:custGeom>
                <a:avLst/>
                <a:gdLst>
                  <a:gd name="T0" fmla="*/ 2147483647 w 207"/>
                  <a:gd name="T1" fmla="*/ 2147483647 h 204"/>
                  <a:gd name="T2" fmla="*/ 2147483647 w 207"/>
                  <a:gd name="T3" fmla="*/ 2147483647 h 204"/>
                  <a:gd name="T4" fmla="*/ 2147483647 w 207"/>
                  <a:gd name="T5" fmla="*/ 2147483647 h 204"/>
                  <a:gd name="T6" fmla="*/ 2147483647 w 207"/>
                  <a:gd name="T7" fmla="*/ 2147483647 h 204"/>
                  <a:gd name="T8" fmla="*/ 2147483647 w 207"/>
                  <a:gd name="T9" fmla="*/ 2147483647 h 204"/>
                  <a:gd name="T10" fmla="*/ 2147483647 w 207"/>
                  <a:gd name="T11" fmla="*/ 2147483647 h 204"/>
                  <a:gd name="T12" fmla="*/ 2147483647 w 207"/>
                  <a:gd name="T13" fmla="*/ 2147483647 h 204"/>
                  <a:gd name="T14" fmla="*/ 2147483647 w 207"/>
                  <a:gd name="T15" fmla="*/ 2147483647 h 204"/>
                  <a:gd name="T16" fmla="*/ 2147483647 w 207"/>
                  <a:gd name="T17" fmla="*/ 2147483647 h 204"/>
                  <a:gd name="T18" fmla="*/ 2147483647 w 207"/>
                  <a:gd name="T19" fmla="*/ 2147483647 h 204"/>
                  <a:gd name="T20" fmla="*/ 2147483647 w 207"/>
                  <a:gd name="T21" fmla="*/ 2147483647 h 204"/>
                  <a:gd name="T22" fmla="*/ 2147483647 w 207"/>
                  <a:gd name="T23" fmla="*/ 2147483647 h 204"/>
                  <a:gd name="T24" fmla="*/ 2147483647 w 207"/>
                  <a:gd name="T25" fmla="*/ 2147483647 h 20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7" h="204">
                    <a:moveTo>
                      <a:pt x="136" y="182"/>
                    </a:moveTo>
                    <a:cubicBezTo>
                      <a:pt x="136" y="182"/>
                      <a:pt x="130" y="197"/>
                      <a:pt x="112" y="200"/>
                    </a:cubicBezTo>
                    <a:cubicBezTo>
                      <a:pt x="92" y="204"/>
                      <a:pt x="63" y="201"/>
                      <a:pt x="37" y="181"/>
                    </a:cubicBezTo>
                    <a:cubicBezTo>
                      <a:pt x="9" y="158"/>
                      <a:pt x="0" y="100"/>
                      <a:pt x="15" y="63"/>
                    </a:cubicBezTo>
                    <a:cubicBezTo>
                      <a:pt x="15" y="63"/>
                      <a:pt x="17" y="79"/>
                      <a:pt x="27" y="81"/>
                    </a:cubicBezTo>
                    <a:cubicBezTo>
                      <a:pt x="27" y="81"/>
                      <a:pt x="36" y="28"/>
                      <a:pt x="76" y="21"/>
                    </a:cubicBezTo>
                    <a:cubicBezTo>
                      <a:pt x="76" y="21"/>
                      <a:pt x="72" y="35"/>
                      <a:pt x="74" y="42"/>
                    </a:cubicBezTo>
                    <a:cubicBezTo>
                      <a:pt x="74" y="42"/>
                      <a:pt x="98" y="0"/>
                      <a:pt x="158" y="9"/>
                    </a:cubicBezTo>
                    <a:cubicBezTo>
                      <a:pt x="158" y="9"/>
                      <a:pt x="132" y="28"/>
                      <a:pt x="140" y="45"/>
                    </a:cubicBezTo>
                    <a:cubicBezTo>
                      <a:pt x="140" y="45"/>
                      <a:pt x="183" y="37"/>
                      <a:pt x="198" y="57"/>
                    </a:cubicBezTo>
                    <a:cubicBezTo>
                      <a:pt x="198" y="57"/>
                      <a:pt x="173" y="61"/>
                      <a:pt x="171" y="85"/>
                    </a:cubicBezTo>
                    <a:cubicBezTo>
                      <a:pt x="171" y="85"/>
                      <a:pt x="206" y="89"/>
                      <a:pt x="207" y="115"/>
                    </a:cubicBezTo>
                    <a:lnTo>
                      <a:pt x="136" y="182"/>
                    </a:lnTo>
                    <a:close/>
                  </a:path>
                </a:pathLst>
              </a:custGeom>
              <a:solidFill>
                <a:srgbClr val="6041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0" name="Freeform 103"/>
              <p:cNvSpPr/>
              <p:nvPr/>
            </p:nvSpPr>
            <p:spPr bwMode="auto">
              <a:xfrm>
                <a:off x="10183813" y="592138"/>
                <a:ext cx="269875" cy="290513"/>
              </a:xfrm>
              <a:custGeom>
                <a:avLst/>
                <a:gdLst>
                  <a:gd name="T0" fmla="*/ 2147483647 w 72"/>
                  <a:gd name="T1" fmla="*/ 2147483647 h 77"/>
                  <a:gd name="T2" fmla="*/ 2147483647 w 72"/>
                  <a:gd name="T3" fmla="*/ 2147483647 h 77"/>
                  <a:gd name="T4" fmla="*/ 2147483647 w 72"/>
                  <a:gd name="T5" fmla="*/ 2147483647 h 77"/>
                  <a:gd name="T6" fmla="*/ 2147483647 w 72"/>
                  <a:gd name="T7" fmla="*/ 2147483647 h 77"/>
                  <a:gd name="T8" fmla="*/ 2147483647 w 72"/>
                  <a:gd name="T9" fmla="*/ 214748364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2" h="77">
                    <a:moveTo>
                      <a:pt x="12" y="75"/>
                    </a:moveTo>
                    <a:cubicBezTo>
                      <a:pt x="12" y="75"/>
                      <a:pt x="0" y="55"/>
                      <a:pt x="17" y="28"/>
                    </a:cubicBezTo>
                    <a:cubicBezTo>
                      <a:pt x="34" y="2"/>
                      <a:pt x="48" y="0"/>
                      <a:pt x="72" y="4"/>
                    </a:cubicBezTo>
                    <a:cubicBezTo>
                      <a:pt x="30" y="75"/>
                      <a:pt x="30" y="75"/>
                      <a:pt x="30" y="75"/>
                    </a:cubicBezTo>
                    <a:cubicBezTo>
                      <a:pt x="30" y="75"/>
                      <a:pt x="22" y="77"/>
                      <a:pt x="12" y="75"/>
                    </a:cubicBezTo>
                    <a:close/>
                  </a:path>
                </a:pathLst>
              </a:cu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1" name="Freeform 104"/>
              <p:cNvSpPr/>
              <p:nvPr/>
            </p:nvSpPr>
            <p:spPr bwMode="auto">
              <a:xfrm>
                <a:off x="10029826" y="401638"/>
                <a:ext cx="1941513" cy="1651000"/>
              </a:xfrm>
              <a:custGeom>
                <a:avLst/>
                <a:gdLst>
                  <a:gd name="T0" fmla="*/ 2147483647 w 517"/>
                  <a:gd name="T1" fmla="*/ 0 h 440"/>
                  <a:gd name="T2" fmla="*/ 2147483647 w 517"/>
                  <a:gd name="T3" fmla="*/ 2147483647 h 440"/>
                  <a:gd name="T4" fmla="*/ 2147483647 w 517"/>
                  <a:gd name="T5" fmla="*/ 2147483647 h 440"/>
                  <a:gd name="T6" fmla="*/ 2147483647 w 517"/>
                  <a:gd name="T7" fmla="*/ 2147483647 h 440"/>
                  <a:gd name="T8" fmla="*/ 2147483647 w 517"/>
                  <a:gd name="T9" fmla="*/ 0 h 4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17" h="440">
                    <a:moveTo>
                      <a:pt x="258" y="0"/>
                    </a:moveTo>
                    <a:cubicBezTo>
                      <a:pt x="45" y="0"/>
                      <a:pt x="0" y="229"/>
                      <a:pt x="74" y="348"/>
                    </a:cubicBezTo>
                    <a:cubicBezTo>
                      <a:pt x="131" y="440"/>
                      <a:pt x="258" y="427"/>
                      <a:pt x="258" y="427"/>
                    </a:cubicBezTo>
                    <a:cubicBezTo>
                      <a:pt x="258" y="427"/>
                      <a:pt x="386" y="440"/>
                      <a:pt x="443" y="348"/>
                    </a:cubicBezTo>
                    <a:cubicBezTo>
                      <a:pt x="517" y="229"/>
                      <a:pt x="472" y="0"/>
                      <a:pt x="258" y="0"/>
                    </a:cubicBezTo>
                    <a:close/>
                  </a:path>
                </a:pathLst>
              </a:custGeom>
              <a:solidFill>
                <a:srgbClr val="6D4C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" name="Freeform 105"/>
              <p:cNvSpPr/>
              <p:nvPr/>
            </p:nvSpPr>
            <p:spPr bwMode="auto">
              <a:xfrm>
                <a:off x="11055351" y="3592513"/>
                <a:ext cx="284163" cy="714375"/>
              </a:xfrm>
              <a:custGeom>
                <a:avLst/>
                <a:gdLst>
                  <a:gd name="T0" fmla="*/ 0 w 76"/>
                  <a:gd name="T1" fmla="*/ 0 h 190"/>
                  <a:gd name="T2" fmla="*/ 2147483647 w 76"/>
                  <a:gd name="T3" fmla="*/ 0 h 190"/>
                  <a:gd name="T4" fmla="*/ 2147483647 w 76"/>
                  <a:gd name="T5" fmla="*/ 2147483647 h 190"/>
                  <a:gd name="T6" fmla="*/ 0 w 76"/>
                  <a:gd name="T7" fmla="*/ 0 h 19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6" h="190">
                    <a:moveTo>
                      <a:pt x="0" y="0"/>
                    </a:moveTo>
                    <a:cubicBezTo>
                      <a:pt x="76" y="0"/>
                      <a:pt x="76" y="0"/>
                      <a:pt x="76" y="0"/>
                    </a:cubicBezTo>
                    <a:cubicBezTo>
                      <a:pt x="76" y="0"/>
                      <a:pt x="73" y="190"/>
                      <a:pt x="38" y="190"/>
                    </a:cubicBezTo>
                    <a:cubicBezTo>
                      <a:pt x="2" y="19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" name="Freeform 107"/>
              <p:cNvSpPr/>
              <p:nvPr/>
            </p:nvSpPr>
            <p:spPr bwMode="auto">
              <a:xfrm>
                <a:off x="10660063" y="3592513"/>
                <a:ext cx="285750" cy="714375"/>
              </a:xfrm>
              <a:custGeom>
                <a:avLst/>
                <a:gdLst>
                  <a:gd name="T0" fmla="*/ 0 w 76"/>
                  <a:gd name="T1" fmla="*/ 0 h 190"/>
                  <a:gd name="T2" fmla="*/ 2147483647 w 76"/>
                  <a:gd name="T3" fmla="*/ 0 h 190"/>
                  <a:gd name="T4" fmla="*/ 2147483647 w 76"/>
                  <a:gd name="T5" fmla="*/ 2147483647 h 190"/>
                  <a:gd name="T6" fmla="*/ 0 w 76"/>
                  <a:gd name="T7" fmla="*/ 0 h 19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6" h="190">
                    <a:moveTo>
                      <a:pt x="0" y="0"/>
                    </a:moveTo>
                    <a:cubicBezTo>
                      <a:pt x="76" y="0"/>
                      <a:pt x="76" y="0"/>
                      <a:pt x="76" y="0"/>
                    </a:cubicBezTo>
                    <a:cubicBezTo>
                      <a:pt x="76" y="0"/>
                      <a:pt x="73" y="190"/>
                      <a:pt x="38" y="190"/>
                    </a:cubicBezTo>
                    <a:cubicBezTo>
                      <a:pt x="3" y="19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4" name="Freeform 109"/>
              <p:cNvSpPr/>
              <p:nvPr/>
            </p:nvSpPr>
            <p:spPr bwMode="auto">
              <a:xfrm>
                <a:off x="11347451" y="2357438"/>
                <a:ext cx="368300" cy="901700"/>
              </a:xfrm>
              <a:custGeom>
                <a:avLst/>
                <a:gdLst>
                  <a:gd name="T0" fmla="*/ 2147483647 w 98"/>
                  <a:gd name="T1" fmla="*/ 2147483647 h 240"/>
                  <a:gd name="T2" fmla="*/ 2147483647 w 98"/>
                  <a:gd name="T3" fmla="*/ 2147483647 h 240"/>
                  <a:gd name="T4" fmla="*/ 2147483647 w 98"/>
                  <a:gd name="T5" fmla="*/ 2147483647 h 240"/>
                  <a:gd name="T6" fmla="*/ 2147483647 w 98"/>
                  <a:gd name="T7" fmla="*/ 2147483647 h 240"/>
                  <a:gd name="T8" fmla="*/ 2147483647 w 98"/>
                  <a:gd name="T9" fmla="*/ 2147483647 h 240"/>
                  <a:gd name="T10" fmla="*/ 2147483647 w 98"/>
                  <a:gd name="T11" fmla="*/ 2147483647 h 240"/>
                  <a:gd name="T12" fmla="*/ 2147483647 w 98"/>
                  <a:gd name="T13" fmla="*/ 2147483647 h 240"/>
                  <a:gd name="T14" fmla="*/ 2147483647 w 98"/>
                  <a:gd name="T15" fmla="*/ 2147483647 h 240"/>
                  <a:gd name="T16" fmla="*/ 2147483647 w 98"/>
                  <a:gd name="T17" fmla="*/ 2147483647 h 240"/>
                  <a:gd name="T18" fmla="*/ 0 w 98"/>
                  <a:gd name="T19" fmla="*/ 2147483647 h 240"/>
                  <a:gd name="T20" fmla="*/ 2147483647 w 98"/>
                  <a:gd name="T21" fmla="*/ 0 h 240"/>
                  <a:gd name="T22" fmla="*/ 2147483647 w 98"/>
                  <a:gd name="T23" fmla="*/ 2147483647 h 24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98" h="240">
                    <a:moveTo>
                      <a:pt x="71" y="77"/>
                    </a:moveTo>
                    <a:cubicBezTo>
                      <a:pt x="71" y="90"/>
                      <a:pt x="36" y="158"/>
                      <a:pt x="34" y="161"/>
                    </a:cubicBezTo>
                    <a:cubicBezTo>
                      <a:pt x="34" y="161"/>
                      <a:pt x="44" y="163"/>
                      <a:pt x="49" y="168"/>
                    </a:cubicBezTo>
                    <a:cubicBezTo>
                      <a:pt x="53" y="173"/>
                      <a:pt x="59" y="182"/>
                      <a:pt x="56" y="191"/>
                    </a:cubicBezTo>
                    <a:cubicBezTo>
                      <a:pt x="56" y="191"/>
                      <a:pt x="62" y="178"/>
                      <a:pt x="80" y="187"/>
                    </a:cubicBezTo>
                    <a:cubicBezTo>
                      <a:pt x="98" y="195"/>
                      <a:pt x="73" y="232"/>
                      <a:pt x="62" y="235"/>
                    </a:cubicBezTo>
                    <a:cubicBezTo>
                      <a:pt x="51" y="238"/>
                      <a:pt x="14" y="240"/>
                      <a:pt x="11" y="207"/>
                    </a:cubicBezTo>
                    <a:cubicBezTo>
                      <a:pt x="8" y="175"/>
                      <a:pt x="3" y="151"/>
                      <a:pt x="3" y="151"/>
                    </a:cubicBezTo>
                    <a:cubicBezTo>
                      <a:pt x="3" y="151"/>
                      <a:pt x="35" y="85"/>
                      <a:pt x="35" y="79"/>
                    </a:cubicBezTo>
                    <a:cubicBezTo>
                      <a:pt x="35" y="73"/>
                      <a:pt x="0" y="11"/>
                      <a:pt x="0" y="11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4" y="0"/>
                      <a:pt x="71" y="65"/>
                      <a:pt x="71" y="77"/>
                    </a:cubicBez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5" name="Freeform 110"/>
              <p:cNvSpPr/>
              <p:nvPr/>
            </p:nvSpPr>
            <p:spPr bwMode="auto">
              <a:xfrm>
                <a:off x="11539538" y="3017838"/>
                <a:ext cx="25400" cy="120650"/>
              </a:xfrm>
              <a:custGeom>
                <a:avLst/>
                <a:gdLst>
                  <a:gd name="T0" fmla="*/ 2147483647 w 7"/>
                  <a:gd name="T1" fmla="*/ 2147483647 h 32"/>
                  <a:gd name="T2" fmla="*/ 2147483647 w 7"/>
                  <a:gd name="T3" fmla="*/ 0 h 32"/>
                  <a:gd name="T4" fmla="*/ 2147483647 w 7"/>
                  <a:gd name="T5" fmla="*/ 2147483647 h 32"/>
                  <a:gd name="T6" fmla="*/ 2147483647 w 7"/>
                  <a:gd name="T7" fmla="*/ 2147483647 h 3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" h="32">
                    <a:moveTo>
                      <a:pt x="5" y="15"/>
                    </a:moveTo>
                    <a:cubicBezTo>
                      <a:pt x="7" y="10"/>
                      <a:pt x="5" y="5"/>
                      <a:pt x="3" y="0"/>
                    </a:cubicBezTo>
                    <a:cubicBezTo>
                      <a:pt x="0" y="15"/>
                      <a:pt x="3" y="32"/>
                      <a:pt x="3" y="32"/>
                    </a:cubicBezTo>
                    <a:cubicBezTo>
                      <a:pt x="5" y="27"/>
                      <a:pt x="5" y="15"/>
                      <a:pt x="5" y="15"/>
                    </a:cubicBezTo>
                    <a:close/>
                  </a:path>
                </a:pathLst>
              </a:custGeom>
              <a:solidFill>
                <a:srgbClr val="EFC4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6" name="Freeform 111"/>
              <p:cNvSpPr/>
              <p:nvPr/>
            </p:nvSpPr>
            <p:spPr bwMode="auto">
              <a:xfrm>
                <a:off x="10183813" y="2368550"/>
                <a:ext cx="461963" cy="1020763"/>
              </a:xfrm>
              <a:custGeom>
                <a:avLst/>
                <a:gdLst>
                  <a:gd name="T0" fmla="*/ 2147483647 w 123"/>
                  <a:gd name="T1" fmla="*/ 0 h 272"/>
                  <a:gd name="T2" fmla="*/ 2147483647 w 123"/>
                  <a:gd name="T3" fmla="*/ 2147483647 h 272"/>
                  <a:gd name="T4" fmla="*/ 2147483647 w 123"/>
                  <a:gd name="T5" fmla="*/ 2147483647 h 272"/>
                  <a:gd name="T6" fmla="*/ 2147483647 w 123"/>
                  <a:gd name="T7" fmla="*/ 2147483647 h 272"/>
                  <a:gd name="T8" fmla="*/ 2147483647 w 123"/>
                  <a:gd name="T9" fmla="*/ 2147483647 h 272"/>
                  <a:gd name="T10" fmla="*/ 2147483647 w 123"/>
                  <a:gd name="T11" fmla="*/ 2147483647 h 272"/>
                  <a:gd name="T12" fmla="*/ 2147483647 w 123"/>
                  <a:gd name="T13" fmla="*/ 2147483647 h 272"/>
                  <a:gd name="T14" fmla="*/ 2147483647 w 123"/>
                  <a:gd name="T15" fmla="*/ 2147483647 h 272"/>
                  <a:gd name="T16" fmla="*/ 2147483647 w 123"/>
                  <a:gd name="T17" fmla="*/ 2147483647 h 272"/>
                  <a:gd name="T18" fmla="*/ 2147483647 w 123"/>
                  <a:gd name="T19" fmla="*/ 2147483647 h 272"/>
                  <a:gd name="T20" fmla="*/ 2147483647 w 123"/>
                  <a:gd name="T21" fmla="*/ 2147483647 h 272"/>
                  <a:gd name="T22" fmla="*/ 2147483647 w 123"/>
                  <a:gd name="T23" fmla="*/ 0 h 2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23" h="272">
                    <a:moveTo>
                      <a:pt x="95" y="0"/>
                    </a:moveTo>
                    <a:cubicBezTo>
                      <a:pt x="95" y="0"/>
                      <a:pt x="89" y="134"/>
                      <a:pt x="59" y="154"/>
                    </a:cubicBezTo>
                    <a:cubicBezTo>
                      <a:pt x="29" y="173"/>
                      <a:pt x="9" y="174"/>
                      <a:pt x="4" y="189"/>
                    </a:cubicBezTo>
                    <a:cubicBezTo>
                      <a:pt x="0" y="204"/>
                      <a:pt x="40" y="206"/>
                      <a:pt x="55" y="194"/>
                    </a:cubicBezTo>
                    <a:cubicBezTo>
                      <a:pt x="55" y="194"/>
                      <a:pt x="19" y="248"/>
                      <a:pt x="33" y="259"/>
                    </a:cubicBezTo>
                    <a:cubicBezTo>
                      <a:pt x="47" y="269"/>
                      <a:pt x="64" y="231"/>
                      <a:pt x="64" y="231"/>
                    </a:cubicBezTo>
                    <a:cubicBezTo>
                      <a:pt x="64" y="231"/>
                      <a:pt x="51" y="261"/>
                      <a:pt x="61" y="267"/>
                    </a:cubicBezTo>
                    <a:cubicBezTo>
                      <a:pt x="71" y="272"/>
                      <a:pt x="85" y="239"/>
                      <a:pt x="85" y="239"/>
                    </a:cubicBezTo>
                    <a:cubicBezTo>
                      <a:pt x="85" y="239"/>
                      <a:pt x="78" y="265"/>
                      <a:pt x="87" y="267"/>
                    </a:cubicBezTo>
                    <a:cubicBezTo>
                      <a:pt x="99" y="271"/>
                      <a:pt x="116" y="232"/>
                      <a:pt x="116" y="232"/>
                    </a:cubicBezTo>
                    <a:cubicBezTo>
                      <a:pt x="123" y="6"/>
                      <a:pt x="123" y="6"/>
                      <a:pt x="123" y="6"/>
                    </a:cubicBez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7" name="Freeform 112"/>
              <p:cNvSpPr/>
              <p:nvPr/>
            </p:nvSpPr>
            <p:spPr bwMode="auto">
              <a:xfrm>
                <a:off x="10401301" y="3097213"/>
                <a:ext cx="165100" cy="112713"/>
              </a:xfrm>
              <a:custGeom>
                <a:avLst/>
                <a:gdLst>
                  <a:gd name="T0" fmla="*/ 0 w 44"/>
                  <a:gd name="T1" fmla="*/ 0 h 30"/>
                  <a:gd name="T2" fmla="*/ 2147483647 w 44"/>
                  <a:gd name="T3" fmla="*/ 2147483647 h 30"/>
                  <a:gd name="T4" fmla="*/ 0 w 44"/>
                  <a:gd name="T5" fmla="*/ 0 h 3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4" h="30">
                    <a:moveTo>
                      <a:pt x="0" y="0"/>
                    </a:moveTo>
                    <a:cubicBezTo>
                      <a:pt x="0" y="0"/>
                      <a:pt x="14" y="19"/>
                      <a:pt x="44" y="15"/>
                    </a:cubicBezTo>
                    <a:cubicBezTo>
                      <a:pt x="44" y="15"/>
                      <a:pt x="12" y="30"/>
                      <a:pt x="0" y="0"/>
                    </a:cubicBezTo>
                    <a:close/>
                  </a:path>
                </a:pathLst>
              </a:custGeom>
              <a:solidFill>
                <a:srgbClr val="EFC4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8" name="Freeform 113"/>
              <p:cNvSpPr/>
              <p:nvPr/>
            </p:nvSpPr>
            <p:spPr bwMode="auto">
              <a:xfrm>
                <a:off x="9988551" y="2651125"/>
                <a:ext cx="866775" cy="738188"/>
              </a:xfrm>
              <a:custGeom>
                <a:avLst/>
                <a:gdLst>
                  <a:gd name="T0" fmla="*/ 2147483647 w 231"/>
                  <a:gd name="T1" fmla="*/ 2147483647 h 197"/>
                  <a:gd name="T2" fmla="*/ 2147483647 w 231"/>
                  <a:gd name="T3" fmla="*/ 2147483647 h 197"/>
                  <a:gd name="T4" fmla="*/ 2147483647 w 231"/>
                  <a:gd name="T5" fmla="*/ 2147483647 h 197"/>
                  <a:gd name="T6" fmla="*/ 2147483647 w 231"/>
                  <a:gd name="T7" fmla="*/ 2147483647 h 197"/>
                  <a:gd name="T8" fmla="*/ 2147483647 w 231"/>
                  <a:gd name="T9" fmla="*/ 2147483647 h 197"/>
                  <a:gd name="T10" fmla="*/ 2147483647 w 231"/>
                  <a:gd name="T11" fmla="*/ 2147483647 h 197"/>
                  <a:gd name="T12" fmla="*/ 2147483647 w 231"/>
                  <a:gd name="T13" fmla="*/ 2147483647 h 197"/>
                  <a:gd name="T14" fmla="*/ 2147483647 w 231"/>
                  <a:gd name="T15" fmla="*/ 2147483647 h 197"/>
                  <a:gd name="T16" fmla="*/ 2147483647 w 231"/>
                  <a:gd name="T17" fmla="*/ 2147483647 h 19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31" h="197">
                    <a:moveTo>
                      <a:pt x="175" y="196"/>
                    </a:moveTo>
                    <a:cubicBezTo>
                      <a:pt x="6" y="130"/>
                      <a:pt x="6" y="130"/>
                      <a:pt x="6" y="130"/>
                    </a:cubicBezTo>
                    <a:cubicBezTo>
                      <a:pt x="2" y="129"/>
                      <a:pt x="0" y="125"/>
                      <a:pt x="2" y="121"/>
                    </a:cubicBezTo>
                    <a:cubicBezTo>
                      <a:pt x="47" y="5"/>
                      <a:pt x="47" y="5"/>
                      <a:pt x="47" y="5"/>
                    </a:cubicBezTo>
                    <a:cubicBezTo>
                      <a:pt x="48" y="2"/>
                      <a:pt x="52" y="0"/>
                      <a:pt x="56" y="1"/>
                    </a:cubicBezTo>
                    <a:cubicBezTo>
                      <a:pt x="225" y="66"/>
                      <a:pt x="225" y="66"/>
                      <a:pt x="225" y="66"/>
                    </a:cubicBezTo>
                    <a:cubicBezTo>
                      <a:pt x="229" y="68"/>
                      <a:pt x="231" y="72"/>
                      <a:pt x="229" y="76"/>
                    </a:cubicBezTo>
                    <a:cubicBezTo>
                      <a:pt x="184" y="191"/>
                      <a:pt x="184" y="191"/>
                      <a:pt x="184" y="191"/>
                    </a:cubicBezTo>
                    <a:cubicBezTo>
                      <a:pt x="183" y="195"/>
                      <a:pt x="179" y="197"/>
                      <a:pt x="175" y="196"/>
                    </a:cubicBezTo>
                    <a:close/>
                  </a:path>
                </a:pathLst>
              </a:cu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9" name="Rectangle 114"/>
              <p:cNvSpPr>
                <a:spLocks noChangeArrowheads="1"/>
              </p:cNvSpPr>
              <p:nvPr/>
            </p:nvSpPr>
            <p:spPr bwMode="auto">
              <a:xfrm>
                <a:off x="10709276" y="1955800"/>
                <a:ext cx="585788" cy="582613"/>
              </a:xfrm>
              <a:prstGeom prst="rect">
                <a:avLst/>
              </a:pr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buFontTx/>
                  <a:buNone/>
                </a:pPr>
                <a:endParaRPr lang="zh-CN" altLang="en-US"/>
              </a:p>
            </p:txBody>
          </p:sp>
          <p:sp>
            <p:nvSpPr>
              <p:cNvPr id="110" name="Freeform 115"/>
              <p:cNvSpPr/>
              <p:nvPr/>
            </p:nvSpPr>
            <p:spPr bwMode="auto">
              <a:xfrm>
                <a:off x="10415588" y="2005013"/>
                <a:ext cx="249238" cy="438150"/>
              </a:xfrm>
              <a:custGeom>
                <a:avLst/>
                <a:gdLst>
                  <a:gd name="T0" fmla="*/ 2147483647 w 66"/>
                  <a:gd name="T1" fmla="*/ 0 h 117"/>
                  <a:gd name="T2" fmla="*/ 0 w 66"/>
                  <a:gd name="T3" fmla="*/ 2147483647 h 117"/>
                  <a:gd name="T4" fmla="*/ 2147483647 w 66"/>
                  <a:gd name="T5" fmla="*/ 2147483647 h 117"/>
                  <a:gd name="T6" fmla="*/ 2147483647 w 66"/>
                  <a:gd name="T7" fmla="*/ 0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6" h="117">
                    <a:moveTo>
                      <a:pt x="60" y="0"/>
                    </a:moveTo>
                    <a:cubicBezTo>
                      <a:pt x="60" y="0"/>
                      <a:pt x="16" y="49"/>
                      <a:pt x="0" y="99"/>
                    </a:cubicBezTo>
                    <a:cubicBezTo>
                      <a:pt x="0" y="99"/>
                      <a:pt x="25" y="113"/>
                      <a:pt x="66" y="117"/>
                    </a:cubicBez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1" name="Freeform 116"/>
              <p:cNvSpPr/>
              <p:nvPr/>
            </p:nvSpPr>
            <p:spPr bwMode="auto">
              <a:xfrm>
                <a:off x="11336338" y="2005013"/>
                <a:ext cx="247650" cy="438150"/>
              </a:xfrm>
              <a:custGeom>
                <a:avLst/>
                <a:gdLst>
                  <a:gd name="T0" fmla="*/ 2147483647 w 66"/>
                  <a:gd name="T1" fmla="*/ 0 h 117"/>
                  <a:gd name="T2" fmla="*/ 2147483647 w 66"/>
                  <a:gd name="T3" fmla="*/ 2147483647 h 117"/>
                  <a:gd name="T4" fmla="*/ 0 w 66"/>
                  <a:gd name="T5" fmla="*/ 2147483647 h 117"/>
                  <a:gd name="T6" fmla="*/ 2147483647 w 66"/>
                  <a:gd name="T7" fmla="*/ 0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6" h="117">
                    <a:moveTo>
                      <a:pt x="6" y="0"/>
                    </a:moveTo>
                    <a:cubicBezTo>
                      <a:pt x="6" y="0"/>
                      <a:pt x="50" y="49"/>
                      <a:pt x="66" y="99"/>
                    </a:cubicBezTo>
                    <a:cubicBezTo>
                      <a:pt x="66" y="99"/>
                      <a:pt x="41" y="113"/>
                      <a:pt x="0" y="117"/>
                    </a:cubicBez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" name="Freeform 117"/>
              <p:cNvSpPr/>
              <p:nvPr/>
            </p:nvSpPr>
            <p:spPr bwMode="auto">
              <a:xfrm>
                <a:off x="10577513" y="2932113"/>
                <a:ext cx="852488" cy="923925"/>
              </a:xfrm>
              <a:custGeom>
                <a:avLst/>
                <a:gdLst>
                  <a:gd name="T0" fmla="*/ 2147483647 w 227"/>
                  <a:gd name="T1" fmla="*/ 0 h 246"/>
                  <a:gd name="T2" fmla="*/ 2147483647 w 227"/>
                  <a:gd name="T3" fmla="*/ 0 h 246"/>
                  <a:gd name="T4" fmla="*/ 2147483647 w 227"/>
                  <a:gd name="T5" fmla="*/ 2147483647 h 246"/>
                  <a:gd name="T6" fmla="*/ 2147483647 w 227"/>
                  <a:gd name="T7" fmla="*/ 2147483647 h 246"/>
                  <a:gd name="T8" fmla="*/ 2147483647 w 227"/>
                  <a:gd name="T9" fmla="*/ 0 h 2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7" h="246">
                    <a:moveTo>
                      <a:pt x="216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0" y="74"/>
                      <a:pt x="0" y="172"/>
                      <a:pt x="9" y="246"/>
                    </a:cubicBezTo>
                    <a:cubicBezTo>
                      <a:pt x="216" y="246"/>
                      <a:pt x="216" y="246"/>
                      <a:pt x="216" y="246"/>
                    </a:cubicBezTo>
                    <a:cubicBezTo>
                      <a:pt x="226" y="170"/>
                      <a:pt x="227" y="73"/>
                      <a:pt x="216" y="0"/>
                    </a:cubicBezTo>
                    <a:close/>
                  </a:path>
                </a:pathLst>
              </a:custGeom>
              <a:solidFill>
                <a:srgbClr val="D198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" name="Freeform 118"/>
              <p:cNvSpPr/>
              <p:nvPr/>
            </p:nvSpPr>
            <p:spPr bwMode="auto">
              <a:xfrm>
                <a:off x="10596563" y="1966913"/>
                <a:ext cx="808038" cy="965200"/>
              </a:xfrm>
              <a:custGeom>
                <a:avLst/>
                <a:gdLst>
                  <a:gd name="T0" fmla="*/ 2147483647 w 215"/>
                  <a:gd name="T1" fmla="*/ 2147483647 h 257"/>
                  <a:gd name="T2" fmla="*/ 2147483647 w 215"/>
                  <a:gd name="T3" fmla="*/ 0 h 257"/>
                  <a:gd name="T4" fmla="*/ 2147483647 w 215"/>
                  <a:gd name="T5" fmla="*/ 2147483647 h 257"/>
                  <a:gd name="T6" fmla="*/ 2147483647 w 215"/>
                  <a:gd name="T7" fmla="*/ 0 h 257"/>
                  <a:gd name="T8" fmla="*/ 2147483647 w 215"/>
                  <a:gd name="T9" fmla="*/ 2147483647 h 257"/>
                  <a:gd name="T10" fmla="*/ 2147483647 w 215"/>
                  <a:gd name="T11" fmla="*/ 2147483647 h 257"/>
                  <a:gd name="T12" fmla="*/ 2147483647 w 215"/>
                  <a:gd name="T13" fmla="*/ 2147483647 h 257"/>
                  <a:gd name="T14" fmla="*/ 2147483647 w 215"/>
                  <a:gd name="T15" fmla="*/ 2147483647 h 257"/>
                  <a:gd name="T16" fmla="*/ 2147483647 w 215"/>
                  <a:gd name="T17" fmla="*/ 2147483647 h 25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5" h="257">
                    <a:moveTo>
                      <a:pt x="202" y="8"/>
                    </a:moveTo>
                    <a:cubicBezTo>
                      <a:pt x="200" y="4"/>
                      <a:pt x="193" y="2"/>
                      <a:pt x="184" y="0"/>
                    </a:cubicBezTo>
                    <a:cubicBezTo>
                      <a:pt x="108" y="65"/>
                      <a:pt x="108" y="65"/>
                      <a:pt x="108" y="65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22" y="2"/>
                      <a:pt x="15" y="4"/>
                      <a:pt x="13" y="8"/>
                    </a:cubicBezTo>
                    <a:cubicBezTo>
                      <a:pt x="0" y="33"/>
                      <a:pt x="4" y="257"/>
                      <a:pt x="4" y="257"/>
                    </a:cubicBezTo>
                    <a:cubicBezTo>
                      <a:pt x="107" y="257"/>
                      <a:pt x="107" y="257"/>
                      <a:pt x="107" y="257"/>
                    </a:cubicBezTo>
                    <a:cubicBezTo>
                      <a:pt x="211" y="257"/>
                      <a:pt x="211" y="257"/>
                      <a:pt x="211" y="257"/>
                    </a:cubicBezTo>
                    <a:cubicBezTo>
                      <a:pt x="211" y="257"/>
                      <a:pt x="215" y="33"/>
                      <a:pt x="202" y="8"/>
                    </a:cubicBezTo>
                    <a:close/>
                  </a:path>
                </a:pathLst>
              </a:cu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4" name="Freeform 119"/>
              <p:cNvSpPr/>
              <p:nvPr/>
            </p:nvSpPr>
            <p:spPr bwMode="auto">
              <a:xfrm>
                <a:off x="10682288" y="1974850"/>
                <a:ext cx="319088" cy="311150"/>
              </a:xfrm>
              <a:custGeom>
                <a:avLst/>
                <a:gdLst>
                  <a:gd name="T0" fmla="*/ 2147483647 w 85"/>
                  <a:gd name="T1" fmla="*/ 0 h 83"/>
                  <a:gd name="T2" fmla="*/ 0 w 85"/>
                  <a:gd name="T3" fmla="*/ 2147483647 h 83"/>
                  <a:gd name="T4" fmla="*/ 2147483647 w 85"/>
                  <a:gd name="T5" fmla="*/ 2147483647 h 83"/>
                  <a:gd name="T6" fmla="*/ 2147483647 w 85"/>
                  <a:gd name="T7" fmla="*/ 0 h 8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5" h="83">
                    <a:moveTo>
                      <a:pt x="10" y="0"/>
                    </a:moveTo>
                    <a:cubicBezTo>
                      <a:pt x="0" y="83"/>
                      <a:pt x="0" y="83"/>
                      <a:pt x="0" y="83"/>
                    </a:cubicBezTo>
                    <a:cubicBezTo>
                      <a:pt x="25" y="67"/>
                      <a:pt x="53" y="61"/>
                      <a:pt x="85" y="63"/>
                    </a:cubicBez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5" name="Freeform 120"/>
              <p:cNvSpPr/>
              <p:nvPr/>
            </p:nvSpPr>
            <p:spPr bwMode="auto">
              <a:xfrm>
                <a:off x="11001376" y="1974850"/>
                <a:ext cx="315913" cy="311150"/>
              </a:xfrm>
              <a:custGeom>
                <a:avLst/>
                <a:gdLst>
                  <a:gd name="T0" fmla="*/ 2147483647 w 84"/>
                  <a:gd name="T1" fmla="*/ 0 h 83"/>
                  <a:gd name="T2" fmla="*/ 2147483647 w 84"/>
                  <a:gd name="T3" fmla="*/ 2147483647 h 83"/>
                  <a:gd name="T4" fmla="*/ 0 w 84"/>
                  <a:gd name="T5" fmla="*/ 2147483647 h 83"/>
                  <a:gd name="T6" fmla="*/ 2147483647 w 84"/>
                  <a:gd name="T7" fmla="*/ 0 h 8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4" h="83">
                    <a:moveTo>
                      <a:pt x="74" y="0"/>
                    </a:moveTo>
                    <a:cubicBezTo>
                      <a:pt x="84" y="83"/>
                      <a:pt x="84" y="83"/>
                      <a:pt x="84" y="83"/>
                    </a:cubicBezTo>
                    <a:cubicBezTo>
                      <a:pt x="59" y="69"/>
                      <a:pt x="31" y="62"/>
                      <a:pt x="0" y="63"/>
                    </a:cubicBez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" name="Freeform 121"/>
              <p:cNvSpPr/>
              <p:nvPr/>
            </p:nvSpPr>
            <p:spPr bwMode="auto">
              <a:xfrm>
                <a:off x="11749088" y="1009650"/>
                <a:ext cx="38100" cy="247650"/>
              </a:xfrm>
              <a:custGeom>
                <a:avLst/>
                <a:gdLst>
                  <a:gd name="T0" fmla="*/ 0 w 10"/>
                  <a:gd name="T1" fmla="*/ 2147483647 h 66"/>
                  <a:gd name="T2" fmla="*/ 0 w 10"/>
                  <a:gd name="T3" fmla="*/ 0 h 66"/>
                  <a:gd name="T4" fmla="*/ 2147483647 w 10"/>
                  <a:gd name="T5" fmla="*/ 2147483647 h 66"/>
                  <a:gd name="T6" fmla="*/ 0 w 10"/>
                  <a:gd name="T7" fmla="*/ 2147483647 h 6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66">
                    <a:moveTo>
                      <a:pt x="0" y="56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7" y="18"/>
                      <a:pt x="10" y="37"/>
                      <a:pt x="10" y="59"/>
                    </a:cubicBezTo>
                    <a:cubicBezTo>
                      <a:pt x="10" y="59"/>
                      <a:pt x="5" y="66"/>
                      <a:pt x="0" y="56"/>
                    </a:cubicBezTo>
                    <a:close/>
                  </a:path>
                </a:pathLst>
              </a:custGeom>
              <a:solidFill>
                <a:srgbClr val="4C3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" name="Freeform 122"/>
              <p:cNvSpPr/>
              <p:nvPr/>
            </p:nvSpPr>
            <p:spPr bwMode="auto">
              <a:xfrm>
                <a:off x="10082213" y="1190625"/>
                <a:ext cx="412750" cy="473075"/>
              </a:xfrm>
              <a:custGeom>
                <a:avLst/>
                <a:gdLst>
                  <a:gd name="T0" fmla="*/ 2147483647 w 110"/>
                  <a:gd name="T1" fmla="*/ 2147483647 h 126"/>
                  <a:gd name="T2" fmla="*/ 2147483647 w 110"/>
                  <a:gd name="T3" fmla="*/ 2147483647 h 126"/>
                  <a:gd name="T4" fmla="*/ 2147483647 w 110"/>
                  <a:gd name="T5" fmla="*/ 2147483647 h 126"/>
                  <a:gd name="T6" fmla="*/ 2147483647 w 110"/>
                  <a:gd name="T7" fmla="*/ 2147483647 h 12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0" h="126">
                    <a:moveTo>
                      <a:pt x="83" y="17"/>
                    </a:moveTo>
                    <a:cubicBezTo>
                      <a:pt x="83" y="17"/>
                      <a:pt x="56" y="0"/>
                      <a:pt x="28" y="14"/>
                    </a:cubicBezTo>
                    <a:cubicBezTo>
                      <a:pt x="0" y="28"/>
                      <a:pt x="18" y="123"/>
                      <a:pt x="110" y="126"/>
                    </a:cubicBezTo>
                    <a:lnTo>
                      <a:pt x="83" y="17"/>
                    </a:lnTo>
                    <a:close/>
                  </a:path>
                </a:pathLst>
              </a:custGeom>
              <a:solidFill>
                <a:srgbClr val="F4D3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" name="Freeform 123"/>
              <p:cNvSpPr/>
              <p:nvPr/>
            </p:nvSpPr>
            <p:spPr bwMode="auto">
              <a:xfrm>
                <a:off x="11501438" y="1190625"/>
                <a:ext cx="417513" cy="473075"/>
              </a:xfrm>
              <a:custGeom>
                <a:avLst/>
                <a:gdLst>
                  <a:gd name="T0" fmla="*/ 2147483647 w 111"/>
                  <a:gd name="T1" fmla="*/ 2147483647 h 126"/>
                  <a:gd name="T2" fmla="*/ 2147483647 w 111"/>
                  <a:gd name="T3" fmla="*/ 2147483647 h 126"/>
                  <a:gd name="T4" fmla="*/ 0 w 111"/>
                  <a:gd name="T5" fmla="*/ 2147483647 h 126"/>
                  <a:gd name="T6" fmla="*/ 2147483647 w 111"/>
                  <a:gd name="T7" fmla="*/ 2147483647 h 12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26">
                    <a:moveTo>
                      <a:pt x="28" y="17"/>
                    </a:moveTo>
                    <a:cubicBezTo>
                      <a:pt x="28" y="17"/>
                      <a:pt x="54" y="0"/>
                      <a:pt x="82" y="14"/>
                    </a:cubicBezTo>
                    <a:cubicBezTo>
                      <a:pt x="111" y="28"/>
                      <a:pt x="93" y="123"/>
                      <a:pt x="0" y="126"/>
                    </a:cubicBezTo>
                    <a:lnTo>
                      <a:pt x="28" y="17"/>
                    </a:lnTo>
                    <a:close/>
                  </a:path>
                </a:pathLst>
              </a:custGeom>
              <a:solidFill>
                <a:srgbClr val="F4D3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" name="Freeform 124"/>
              <p:cNvSpPr/>
              <p:nvPr/>
            </p:nvSpPr>
            <p:spPr bwMode="auto">
              <a:xfrm>
                <a:off x="10160001" y="852488"/>
                <a:ext cx="1676400" cy="1177925"/>
              </a:xfrm>
              <a:custGeom>
                <a:avLst/>
                <a:gdLst>
                  <a:gd name="T0" fmla="*/ 2147483647 w 446"/>
                  <a:gd name="T1" fmla="*/ 2147483647 h 314"/>
                  <a:gd name="T2" fmla="*/ 2147483647 w 446"/>
                  <a:gd name="T3" fmla="*/ 0 h 314"/>
                  <a:gd name="T4" fmla="*/ 2147483647 w 446"/>
                  <a:gd name="T5" fmla="*/ 2147483647 h 314"/>
                  <a:gd name="T6" fmla="*/ 2147483647 w 446"/>
                  <a:gd name="T7" fmla="*/ 2147483647 h 314"/>
                  <a:gd name="T8" fmla="*/ 2147483647 w 446"/>
                  <a:gd name="T9" fmla="*/ 2147483647 h 3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46" h="314">
                    <a:moveTo>
                      <a:pt x="391" y="4"/>
                    </a:moveTo>
                    <a:cubicBezTo>
                      <a:pt x="223" y="0"/>
                      <a:pt x="223" y="0"/>
                      <a:pt x="223" y="0"/>
                    </a:cubicBezTo>
                    <a:cubicBezTo>
                      <a:pt x="55" y="4"/>
                      <a:pt x="55" y="4"/>
                      <a:pt x="55" y="4"/>
                    </a:cubicBezTo>
                    <a:cubicBezTo>
                      <a:pt x="55" y="4"/>
                      <a:pt x="0" y="314"/>
                      <a:pt x="223" y="314"/>
                    </a:cubicBezTo>
                    <a:cubicBezTo>
                      <a:pt x="446" y="314"/>
                      <a:pt x="391" y="4"/>
                      <a:pt x="391" y="4"/>
                    </a:cubicBez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0" name="Freeform 125"/>
              <p:cNvSpPr/>
              <p:nvPr/>
            </p:nvSpPr>
            <p:spPr bwMode="auto">
              <a:xfrm>
                <a:off x="10885488" y="1757363"/>
                <a:ext cx="241300" cy="115888"/>
              </a:xfrm>
              <a:custGeom>
                <a:avLst/>
                <a:gdLst>
                  <a:gd name="T0" fmla="*/ 0 w 64"/>
                  <a:gd name="T1" fmla="*/ 2147483647 h 31"/>
                  <a:gd name="T2" fmla="*/ 2147483647 w 64"/>
                  <a:gd name="T3" fmla="*/ 0 h 31"/>
                  <a:gd name="T4" fmla="*/ 2147483647 w 64"/>
                  <a:gd name="T5" fmla="*/ 2147483647 h 31"/>
                  <a:gd name="T6" fmla="*/ 2147483647 w 64"/>
                  <a:gd name="T7" fmla="*/ 2147483647 h 31"/>
                  <a:gd name="T8" fmla="*/ 2147483647 w 64"/>
                  <a:gd name="T9" fmla="*/ 2147483647 h 31"/>
                  <a:gd name="T10" fmla="*/ 2147483647 w 64"/>
                  <a:gd name="T11" fmla="*/ 2147483647 h 31"/>
                  <a:gd name="T12" fmla="*/ 0 w 64"/>
                  <a:gd name="T13" fmla="*/ 2147483647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" h="31">
                    <a:moveTo>
                      <a:pt x="0" y="12"/>
                    </a:moveTo>
                    <a:cubicBezTo>
                      <a:pt x="0" y="12"/>
                      <a:pt x="8" y="0"/>
                      <a:pt x="18" y="0"/>
                    </a:cubicBezTo>
                    <a:cubicBezTo>
                      <a:pt x="27" y="1"/>
                      <a:pt x="32" y="10"/>
                      <a:pt x="32" y="10"/>
                    </a:cubicBezTo>
                    <a:cubicBezTo>
                      <a:pt x="32" y="10"/>
                      <a:pt x="40" y="0"/>
                      <a:pt x="50" y="1"/>
                    </a:cubicBezTo>
                    <a:cubicBezTo>
                      <a:pt x="59" y="1"/>
                      <a:pt x="64" y="13"/>
                      <a:pt x="64" y="13"/>
                    </a:cubicBezTo>
                    <a:cubicBezTo>
                      <a:pt x="64" y="13"/>
                      <a:pt x="54" y="31"/>
                      <a:pt x="31" y="31"/>
                    </a:cubicBezTo>
                    <a:cubicBezTo>
                      <a:pt x="8" y="31"/>
                      <a:pt x="0" y="12"/>
                      <a:pt x="0" y="12"/>
                    </a:cubicBezTo>
                    <a:close/>
                  </a:path>
                </a:pathLst>
              </a:custGeom>
              <a:solidFill>
                <a:srgbClr val="C650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1" name="Freeform 126"/>
              <p:cNvSpPr/>
              <p:nvPr/>
            </p:nvSpPr>
            <p:spPr bwMode="auto">
              <a:xfrm>
                <a:off x="10945813" y="1543050"/>
                <a:ext cx="120650" cy="55563"/>
              </a:xfrm>
              <a:custGeom>
                <a:avLst/>
                <a:gdLst>
                  <a:gd name="T0" fmla="*/ 0 w 32"/>
                  <a:gd name="T1" fmla="*/ 2147483647 h 15"/>
                  <a:gd name="T2" fmla="*/ 2147483647 w 32"/>
                  <a:gd name="T3" fmla="*/ 0 h 15"/>
                  <a:gd name="T4" fmla="*/ 2147483647 w 32"/>
                  <a:gd name="T5" fmla="*/ 2147483647 h 15"/>
                  <a:gd name="T6" fmla="*/ 2147483647 w 32"/>
                  <a:gd name="T7" fmla="*/ 2147483647 h 15"/>
                  <a:gd name="T8" fmla="*/ 0 w 32"/>
                  <a:gd name="T9" fmla="*/ 2147483647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" h="15">
                    <a:moveTo>
                      <a:pt x="0" y="15"/>
                    </a:moveTo>
                    <a:cubicBezTo>
                      <a:pt x="0" y="15"/>
                      <a:pt x="2" y="0"/>
                      <a:pt x="15" y="0"/>
                    </a:cubicBezTo>
                    <a:cubicBezTo>
                      <a:pt x="29" y="0"/>
                      <a:pt x="32" y="15"/>
                      <a:pt x="32" y="15"/>
                    </a:cubicBezTo>
                    <a:cubicBezTo>
                      <a:pt x="32" y="15"/>
                      <a:pt x="24" y="6"/>
                      <a:pt x="16" y="6"/>
                    </a:cubicBezTo>
                    <a:cubicBezTo>
                      <a:pt x="7" y="6"/>
                      <a:pt x="0" y="15"/>
                      <a:pt x="0" y="15"/>
                    </a:cubicBezTo>
                    <a:close/>
                  </a:path>
                </a:pathLst>
              </a:custGeom>
              <a:solidFill>
                <a:srgbClr val="EFC4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2" name="Freeform 127"/>
              <p:cNvSpPr/>
              <p:nvPr/>
            </p:nvSpPr>
            <p:spPr bwMode="auto">
              <a:xfrm>
                <a:off x="10517188" y="1474788"/>
                <a:ext cx="161925" cy="60325"/>
              </a:xfrm>
              <a:custGeom>
                <a:avLst/>
                <a:gdLst>
                  <a:gd name="T0" fmla="*/ 2147483647 w 43"/>
                  <a:gd name="T1" fmla="*/ 2147483647 h 16"/>
                  <a:gd name="T2" fmla="*/ 2147483647 w 43"/>
                  <a:gd name="T3" fmla="*/ 2147483647 h 16"/>
                  <a:gd name="T4" fmla="*/ 2147483647 w 43"/>
                  <a:gd name="T5" fmla="*/ 2147483647 h 16"/>
                  <a:gd name="T6" fmla="*/ 2147483647 w 43"/>
                  <a:gd name="T7" fmla="*/ 2147483647 h 16"/>
                  <a:gd name="T8" fmla="*/ 2147483647 w 43"/>
                  <a:gd name="T9" fmla="*/ 2147483647 h 16"/>
                  <a:gd name="T10" fmla="*/ 2147483647 w 43"/>
                  <a:gd name="T11" fmla="*/ 2147483647 h 16"/>
                  <a:gd name="T12" fmla="*/ 2147483647 w 43"/>
                  <a:gd name="T13" fmla="*/ 2147483647 h 16"/>
                  <a:gd name="T14" fmla="*/ 2147483647 w 43"/>
                  <a:gd name="T15" fmla="*/ 2147483647 h 1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3" h="16">
                    <a:moveTo>
                      <a:pt x="39" y="16"/>
                    </a:moveTo>
                    <a:cubicBezTo>
                      <a:pt x="39" y="16"/>
                      <a:pt x="39" y="16"/>
                      <a:pt x="39" y="16"/>
                    </a:cubicBezTo>
                    <a:cubicBezTo>
                      <a:pt x="38" y="16"/>
                      <a:pt x="13" y="13"/>
                      <a:pt x="3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0"/>
                      <a:pt x="5" y="0"/>
                      <a:pt x="6" y="1"/>
                    </a:cubicBezTo>
                    <a:cubicBezTo>
                      <a:pt x="15" y="7"/>
                      <a:pt x="39" y="9"/>
                      <a:pt x="39" y="9"/>
                    </a:cubicBezTo>
                    <a:cubicBezTo>
                      <a:pt x="41" y="9"/>
                      <a:pt x="43" y="11"/>
                      <a:pt x="43" y="13"/>
                    </a:cubicBezTo>
                    <a:cubicBezTo>
                      <a:pt x="42" y="14"/>
                      <a:pt x="41" y="16"/>
                      <a:pt x="39" y="16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" name="Freeform 128"/>
              <p:cNvSpPr/>
              <p:nvPr/>
            </p:nvSpPr>
            <p:spPr bwMode="auto">
              <a:xfrm>
                <a:off x="10521951" y="1419225"/>
                <a:ext cx="142875" cy="85725"/>
              </a:xfrm>
              <a:custGeom>
                <a:avLst/>
                <a:gdLst>
                  <a:gd name="T0" fmla="*/ 2147483647 w 38"/>
                  <a:gd name="T1" fmla="*/ 2147483647 h 23"/>
                  <a:gd name="T2" fmla="*/ 2147483647 w 38"/>
                  <a:gd name="T3" fmla="*/ 2147483647 h 23"/>
                  <a:gd name="T4" fmla="*/ 2147483647 w 38"/>
                  <a:gd name="T5" fmla="*/ 2147483647 h 23"/>
                  <a:gd name="T6" fmla="*/ 2147483647 w 38"/>
                  <a:gd name="T7" fmla="*/ 2147483647 h 23"/>
                  <a:gd name="T8" fmla="*/ 2147483647 w 38"/>
                  <a:gd name="T9" fmla="*/ 2147483647 h 23"/>
                  <a:gd name="T10" fmla="*/ 2147483647 w 38"/>
                  <a:gd name="T11" fmla="*/ 2147483647 h 23"/>
                  <a:gd name="T12" fmla="*/ 2147483647 w 38"/>
                  <a:gd name="T13" fmla="*/ 2147483647 h 23"/>
                  <a:gd name="T14" fmla="*/ 2147483647 w 38"/>
                  <a:gd name="T15" fmla="*/ 2147483647 h 23"/>
                  <a:gd name="T16" fmla="*/ 2147483647 w 38"/>
                  <a:gd name="T17" fmla="*/ 2147483647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8" h="23">
                    <a:moveTo>
                      <a:pt x="34" y="23"/>
                    </a:moveTo>
                    <a:cubicBezTo>
                      <a:pt x="13" y="23"/>
                      <a:pt x="1" y="7"/>
                      <a:pt x="1" y="6"/>
                    </a:cubicBezTo>
                    <a:cubicBezTo>
                      <a:pt x="0" y="4"/>
                      <a:pt x="0" y="2"/>
                      <a:pt x="2" y="1"/>
                    </a:cubicBezTo>
                    <a:cubicBezTo>
                      <a:pt x="3" y="0"/>
                      <a:pt x="5" y="0"/>
                      <a:pt x="6" y="2"/>
                    </a:cubicBezTo>
                    <a:cubicBezTo>
                      <a:pt x="7" y="2"/>
                      <a:pt x="17" y="16"/>
                      <a:pt x="34" y="16"/>
                    </a:cubicBezTo>
                    <a:cubicBezTo>
                      <a:pt x="35" y="16"/>
                      <a:pt x="35" y="16"/>
                      <a:pt x="35" y="16"/>
                    </a:cubicBezTo>
                    <a:cubicBezTo>
                      <a:pt x="37" y="16"/>
                      <a:pt x="38" y="18"/>
                      <a:pt x="38" y="20"/>
                    </a:cubicBezTo>
                    <a:cubicBezTo>
                      <a:pt x="38" y="22"/>
                      <a:pt x="37" y="23"/>
                      <a:pt x="35" y="23"/>
                    </a:cubicBezTo>
                    <a:cubicBezTo>
                      <a:pt x="35" y="23"/>
                      <a:pt x="35" y="23"/>
                      <a:pt x="34" y="23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4" name="Freeform 129"/>
              <p:cNvSpPr/>
              <p:nvPr/>
            </p:nvSpPr>
            <p:spPr bwMode="auto">
              <a:xfrm>
                <a:off x="10593388" y="1400175"/>
                <a:ext cx="141288" cy="142875"/>
              </a:xfrm>
              <a:custGeom>
                <a:avLst/>
                <a:gdLst>
                  <a:gd name="T0" fmla="*/ 2147483647 w 38"/>
                  <a:gd name="T1" fmla="*/ 2147483647 h 38"/>
                  <a:gd name="T2" fmla="*/ 2147483647 w 38"/>
                  <a:gd name="T3" fmla="*/ 2147483647 h 38"/>
                  <a:gd name="T4" fmla="*/ 2147483647 w 38"/>
                  <a:gd name="T5" fmla="*/ 2147483647 h 38"/>
                  <a:gd name="T6" fmla="*/ 2147483647 w 38"/>
                  <a:gd name="T7" fmla="*/ 2147483647 h 38"/>
                  <a:gd name="T8" fmla="*/ 2147483647 w 38"/>
                  <a:gd name="T9" fmla="*/ 2147483647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8" h="38">
                    <a:moveTo>
                      <a:pt x="36" y="23"/>
                    </a:moveTo>
                    <a:cubicBezTo>
                      <a:pt x="33" y="32"/>
                      <a:pt x="24" y="38"/>
                      <a:pt x="15" y="35"/>
                    </a:cubicBezTo>
                    <a:cubicBezTo>
                      <a:pt x="6" y="33"/>
                      <a:pt x="0" y="24"/>
                      <a:pt x="2" y="15"/>
                    </a:cubicBezTo>
                    <a:cubicBezTo>
                      <a:pt x="5" y="5"/>
                      <a:pt x="14" y="0"/>
                      <a:pt x="23" y="2"/>
                    </a:cubicBezTo>
                    <a:cubicBezTo>
                      <a:pt x="32" y="4"/>
                      <a:pt x="38" y="14"/>
                      <a:pt x="36" y="23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5" name="Freeform 130"/>
              <p:cNvSpPr/>
              <p:nvPr/>
            </p:nvSpPr>
            <p:spPr bwMode="auto">
              <a:xfrm>
                <a:off x="10634663" y="1414463"/>
                <a:ext cx="58738" cy="34925"/>
              </a:xfrm>
              <a:custGeom>
                <a:avLst/>
                <a:gdLst>
                  <a:gd name="T0" fmla="*/ 2147483647 w 16"/>
                  <a:gd name="T1" fmla="*/ 2147483647 h 9"/>
                  <a:gd name="T2" fmla="*/ 2147483647 w 16"/>
                  <a:gd name="T3" fmla="*/ 2147483647 h 9"/>
                  <a:gd name="T4" fmla="*/ 0 w 16"/>
                  <a:gd name="T5" fmla="*/ 2147483647 h 9"/>
                  <a:gd name="T6" fmla="*/ 2147483647 w 16"/>
                  <a:gd name="T7" fmla="*/ 0 h 9"/>
                  <a:gd name="T8" fmla="*/ 2147483647 w 16"/>
                  <a:gd name="T9" fmla="*/ 2147483647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" h="9">
                    <a:moveTo>
                      <a:pt x="16" y="5"/>
                    </a:moveTo>
                    <a:cubicBezTo>
                      <a:pt x="16" y="8"/>
                      <a:pt x="12" y="9"/>
                      <a:pt x="8" y="9"/>
                    </a:cubicBezTo>
                    <a:cubicBezTo>
                      <a:pt x="3" y="9"/>
                      <a:pt x="0" y="7"/>
                      <a:pt x="0" y="4"/>
                    </a:cubicBezTo>
                    <a:cubicBezTo>
                      <a:pt x="0" y="2"/>
                      <a:pt x="4" y="0"/>
                      <a:pt x="8" y="0"/>
                    </a:cubicBezTo>
                    <a:cubicBezTo>
                      <a:pt x="12" y="0"/>
                      <a:pt x="16" y="3"/>
                      <a:pt x="16" y="5"/>
                    </a:cubicBezTo>
                    <a:close/>
                  </a:path>
                </a:pathLst>
              </a:custGeom>
              <a:solidFill>
                <a:srgbClr val="E8DF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6" name="Freeform 131"/>
              <p:cNvSpPr/>
              <p:nvPr/>
            </p:nvSpPr>
            <p:spPr bwMode="auto">
              <a:xfrm>
                <a:off x="10498138" y="1227138"/>
                <a:ext cx="304800" cy="87313"/>
              </a:xfrm>
              <a:custGeom>
                <a:avLst/>
                <a:gdLst>
                  <a:gd name="T0" fmla="*/ 2147483647 w 81"/>
                  <a:gd name="T1" fmla="*/ 2147483647 h 23"/>
                  <a:gd name="T2" fmla="*/ 2147483647 w 81"/>
                  <a:gd name="T3" fmla="*/ 2147483647 h 23"/>
                  <a:gd name="T4" fmla="*/ 2147483647 w 81"/>
                  <a:gd name="T5" fmla="*/ 2147483647 h 23"/>
                  <a:gd name="T6" fmla="*/ 2147483647 w 81"/>
                  <a:gd name="T7" fmla="*/ 2147483647 h 23"/>
                  <a:gd name="T8" fmla="*/ 0 w 81"/>
                  <a:gd name="T9" fmla="*/ 2147483647 h 23"/>
                  <a:gd name="T10" fmla="*/ 2147483647 w 81"/>
                  <a:gd name="T11" fmla="*/ 2147483647 h 23"/>
                  <a:gd name="T12" fmla="*/ 2147483647 w 81"/>
                  <a:gd name="T13" fmla="*/ 0 h 23"/>
                  <a:gd name="T14" fmla="*/ 2147483647 w 81"/>
                  <a:gd name="T15" fmla="*/ 2147483647 h 23"/>
                  <a:gd name="T16" fmla="*/ 2147483647 w 81"/>
                  <a:gd name="T17" fmla="*/ 2147483647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1" h="23">
                    <a:moveTo>
                      <a:pt x="81" y="6"/>
                    </a:moveTo>
                    <a:cubicBezTo>
                      <a:pt x="81" y="14"/>
                      <a:pt x="81" y="14"/>
                      <a:pt x="81" y="14"/>
                    </a:cubicBezTo>
                    <a:cubicBezTo>
                      <a:pt x="81" y="15"/>
                      <a:pt x="80" y="16"/>
                      <a:pt x="79" y="16"/>
                    </a:cubicBezTo>
                    <a:cubicBezTo>
                      <a:pt x="70" y="17"/>
                      <a:pt x="24" y="23"/>
                      <a:pt x="1" y="11"/>
                    </a:cubicBezTo>
                    <a:cubicBezTo>
                      <a:pt x="0" y="10"/>
                      <a:pt x="0" y="9"/>
                      <a:pt x="0" y="8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5" y="0"/>
                      <a:pt x="6" y="0"/>
                      <a:pt x="7" y="0"/>
                    </a:cubicBezTo>
                    <a:cubicBezTo>
                      <a:pt x="13" y="2"/>
                      <a:pt x="41" y="10"/>
                      <a:pt x="79" y="4"/>
                    </a:cubicBezTo>
                    <a:cubicBezTo>
                      <a:pt x="80" y="4"/>
                      <a:pt x="81" y="5"/>
                      <a:pt x="81" y="6"/>
                    </a:cubicBezTo>
                    <a:close/>
                  </a:path>
                </a:pathLst>
              </a:custGeom>
              <a:solidFill>
                <a:srgbClr val="4C3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7" name="Freeform 132"/>
              <p:cNvSpPr/>
              <p:nvPr/>
            </p:nvSpPr>
            <p:spPr bwMode="auto">
              <a:xfrm>
                <a:off x="11350626" y="1474788"/>
                <a:ext cx="161925" cy="60325"/>
              </a:xfrm>
              <a:custGeom>
                <a:avLst/>
                <a:gdLst>
                  <a:gd name="T0" fmla="*/ 2147483647 w 43"/>
                  <a:gd name="T1" fmla="*/ 2147483647 h 16"/>
                  <a:gd name="T2" fmla="*/ 0 w 43"/>
                  <a:gd name="T3" fmla="*/ 2147483647 h 16"/>
                  <a:gd name="T4" fmla="*/ 2147483647 w 43"/>
                  <a:gd name="T5" fmla="*/ 2147483647 h 16"/>
                  <a:gd name="T6" fmla="*/ 2147483647 w 43"/>
                  <a:gd name="T7" fmla="*/ 2147483647 h 16"/>
                  <a:gd name="T8" fmla="*/ 2147483647 w 43"/>
                  <a:gd name="T9" fmla="*/ 2147483647 h 16"/>
                  <a:gd name="T10" fmla="*/ 2147483647 w 43"/>
                  <a:gd name="T11" fmla="*/ 2147483647 h 16"/>
                  <a:gd name="T12" fmla="*/ 2147483647 w 43"/>
                  <a:gd name="T13" fmla="*/ 2147483647 h 16"/>
                  <a:gd name="T14" fmla="*/ 2147483647 w 43"/>
                  <a:gd name="T15" fmla="*/ 2147483647 h 1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3" h="16">
                    <a:moveTo>
                      <a:pt x="4" y="16"/>
                    </a:moveTo>
                    <a:cubicBezTo>
                      <a:pt x="2" y="16"/>
                      <a:pt x="1" y="14"/>
                      <a:pt x="0" y="13"/>
                    </a:cubicBezTo>
                    <a:cubicBezTo>
                      <a:pt x="0" y="11"/>
                      <a:pt x="2" y="9"/>
                      <a:pt x="4" y="9"/>
                    </a:cubicBezTo>
                    <a:cubicBezTo>
                      <a:pt x="4" y="9"/>
                      <a:pt x="28" y="7"/>
                      <a:pt x="37" y="1"/>
                    </a:cubicBezTo>
                    <a:cubicBezTo>
                      <a:pt x="39" y="0"/>
                      <a:pt x="41" y="0"/>
                      <a:pt x="42" y="2"/>
                    </a:cubicBezTo>
                    <a:cubicBezTo>
                      <a:pt x="43" y="4"/>
                      <a:pt x="42" y="6"/>
                      <a:pt x="41" y="7"/>
                    </a:cubicBezTo>
                    <a:cubicBezTo>
                      <a:pt x="30" y="13"/>
                      <a:pt x="5" y="16"/>
                      <a:pt x="4" y="16"/>
                    </a:cubicBezTo>
                    <a:cubicBezTo>
                      <a:pt x="4" y="16"/>
                      <a:pt x="4" y="16"/>
                      <a:pt x="4" y="16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8" name="Freeform 133"/>
              <p:cNvSpPr/>
              <p:nvPr/>
            </p:nvSpPr>
            <p:spPr bwMode="auto">
              <a:xfrm>
                <a:off x="11366501" y="1419225"/>
                <a:ext cx="142875" cy="85725"/>
              </a:xfrm>
              <a:custGeom>
                <a:avLst/>
                <a:gdLst>
                  <a:gd name="T0" fmla="*/ 2147483647 w 38"/>
                  <a:gd name="T1" fmla="*/ 2147483647 h 23"/>
                  <a:gd name="T2" fmla="*/ 2147483647 w 38"/>
                  <a:gd name="T3" fmla="*/ 2147483647 h 23"/>
                  <a:gd name="T4" fmla="*/ 0 w 38"/>
                  <a:gd name="T5" fmla="*/ 2147483647 h 23"/>
                  <a:gd name="T6" fmla="*/ 2147483647 w 38"/>
                  <a:gd name="T7" fmla="*/ 2147483647 h 23"/>
                  <a:gd name="T8" fmla="*/ 2147483647 w 38"/>
                  <a:gd name="T9" fmla="*/ 2147483647 h 23"/>
                  <a:gd name="T10" fmla="*/ 2147483647 w 38"/>
                  <a:gd name="T11" fmla="*/ 2147483647 h 23"/>
                  <a:gd name="T12" fmla="*/ 2147483647 w 38"/>
                  <a:gd name="T13" fmla="*/ 2147483647 h 23"/>
                  <a:gd name="T14" fmla="*/ 2147483647 w 38"/>
                  <a:gd name="T15" fmla="*/ 2147483647 h 23"/>
                  <a:gd name="T16" fmla="*/ 2147483647 w 38"/>
                  <a:gd name="T17" fmla="*/ 2147483647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8" h="23">
                    <a:moveTo>
                      <a:pt x="4" y="23"/>
                    </a:moveTo>
                    <a:cubicBezTo>
                      <a:pt x="3" y="23"/>
                      <a:pt x="3" y="23"/>
                      <a:pt x="3" y="23"/>
                    </a:cubicBezTo>
                    <a:cubicBezTo>
                      <a:pt x="1" y="23"/>
                      <a:pt x="0" y="22"/>
                      <a:pt x="0" y="20"/>
                    </a:cubicBezTo>
                    <a:cubicBezTo>
                      <a:pt x="0" y="18"/>
                      <a:pt x="1" y="16"/>
                      <a:pt x="3" y="16"/>
                    </a:cubicBezTo>
                    <a:cubicBezTo>
                      <a:pt x="3" y="16"/>
                      <a:pt x="3" y="16"/>
                      <a:pt x="4" y="16"/>
                    </a:cubicBezTo>
                    <a:cubicBezTo>
                      <a:pt x="21" y="16"/>
                      <a:pt x="32" y="2"/>
                      <a:pt x="32" y="2"/>
                    </a:cubicBezTo>
                    <a:cubicBezTo>
                      <a:pt x="33" y="0"/>
                      <a:pt x="35" y="0"/>
                      <a:pt x="36" y="1"/>
                    </a:cubicBezTo>
                    <a:cubicBezTo>
                      <a:pt x="38" y="2"/>
                      <a:pt x="38" y="4"/>
                      <a:pt x="37" y="6"/>
                    </a:cubicBezTo>
                    <a:cubicBezTo>
                      <a:pt x="37" y="7"/>
                      <a:pt x="25" y="23"/>
                      <a:pt x="4" y="23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9" name="Freeform 134"/>
              <p:cNvSpPr/>
              <p:nvPr/>
            </p:nvSpPr>
            <p:spPr bwMode="auto">
              <a:xfrm>
                <a:off x="11295063" y="1400175"/>
                <a:ext cx="142875" cy="142875"/>
              </a:xfrm>
              <a:custGeom>
                <a:avLst/>
                <a:gdLst>
                  <a:gd name="T0" fmla="*/ 2147483647 w 38"/>
                  <a:gd name="T1" fmla="*/ 2147483647 h 38"/>
                  <a:gd name="T2" fmla="*/ 2147483647 w 38"/>
                  <a:gd name="T3" fmla="*/ 2147483647 h 38"/>
                  <a:gd name="T4" fmla="*/ 2147483647 w 38"/>
                  <a:gd name="T5" fmla="*/ 2147483647 h 38"/>
                  <a:gd name="T6" fmla="*/ 2147483647 w 38"/>
                  <a:gd name="T7" fmla="*/ 2147483647 h 38"/>
                  <a:gd name="T8" fmla="*/ 2147483647 w 38"/>
                  <a:gd name="T9" fmla="*/ 2147483647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8" h="38">
                    <a:moveTo>
                      <a:pt x="2" y="23"/>
                    </a:moveTo>
                    <a:cubicBezTo>
                      <a:pt x="5" y="32"/>
                      <a:pt x="14" y="38"/>
                      <a:pt x="23" y="35"/>
                    </a:cubicBezTo>
                    <a:cubicBezTo>
                      <a:pt x="32" y="33"/>
                      <a:pt x="38" y="24"/>
                      <a:pt x="36" y="15"/>
                    </a:cubicBezTo>
                    <a:cubicBezTo>
                      <a:pt x="33" y="5"/>
                      <a:pt x="24" y="0"/>
                      <a:pt x="15" y="2"/>
                    </a:cubicBezTo>
                    <a:cubicBezTo>
                      <a:pt x="6" y="4"/>
                      <a:pt x="0" y="14"/>
                      <a:pt x="2" y="23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0" name="Freeform 135"/>
              <p:cNvSpPr/>
              <p:nvPr/>
            </p:nvSpPr>
            <p:spPr bwMode="auto">
              <a:xfrm>
                <a:off x="11336338" y="1414463"/>
                <a:ext cx="60325" cy="34925"/>
              </a:xfrm>
              <a:custGeom>
                <a:avLst/>
                <a:gdLst>
                  <a:gd name="T0" fmla="*/ 0 w 16"/>
                  <a:gd name="T1" fmla="*/ 2147483647 h 9"/>
                  <a:gd name="T2" fmla="*/ 2147483647 w 16"/>
                  <a:gd name="T3" fmla="*/ 2147483647 h 9"/>
                  <a:gd name="T4" fmla="*/ 2147483647 w 16"/>
                  <a:gd name="T5" fmla="*/ 2147483647 h 9"/>
                  <a:gd name="T6" fmla="*/ 2147483647 w 16"/>
                  <a:gd name="T7" fmla="*/ 0 h 9"/>
                  <a:gd name="T8" fmla="*/ 0 w 16"/>
                  <a:gd name="T9" fmla="*/ 2147483647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" h="9">
                    <a:moveTo>
                      <a:pt x="0" y="5"/>
                    </a:moveTo>
                    <a:cubicBezTo>
                      <a:pt x="0" y="8"/>
                      <a:pt x="4" y="9"/>
                      <a:pt x="8" y="9"/>
                    </a:cubicBezTo>
                    <a:cubicBezTo>
                      <a:pt x="13" y="9"/>
                      <a:pt x="16" y="7"/>
                      <a:pt x="16" y="4"/>
                    </a:cubicBezTo>
                    <a:cubicBezTo>
                      <a:pt x="16" y="2"/>
                      <a:pt x="12" y="0"/>
                      <a:pt x="8" y="0"/>
                    </a:cubicBezTo>
                    <a:cubicBezTo>
                      <a:pt x="4" y="0"/>
                      <a:pt x="0" y="3"/>
                      <a:pt x="0" y="5"/>
                    </a:cubicBezTo>
                    <a:close/>
                  </a:path>
                </a:pathLst>
              </a:custGeom>
              <a:solidFill>
                <a:srgbClr val="E8DF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1" name="Freeform 136"/>
              <p:cNvSpPr/>
              <p:nvPr/>
            </p:nvSpPr>
            <p:spPr bwMode="auto">
              <a:xfrm>
                <a:off x="11226801" y="1227138"/>
                <a:ext cx="304800" cy="87313"/>
              </a:xfrm>
              <a:custGeom>
                <a:avLst/>
                <a:gdLst>
                  <a:gd name="T0" fmla="*/ 0 w 81"/>
                  <a:gd name="T1" fmla="*/ 2147483647 h 23"/>
                  <a:gd name="T2" fmla="*/ 0 w 81"/>
                  <a:gd name="T3" fmla="*/ 2147483647 h 23"/>
                  <a:gd name="T4" fmla="*/ 2147483647 w 81"/>
                  <a:gd name="T5" fmla="*/ 2147483647 h 23"/>
                  <a:gd name="T6" fmla="*/ 2147483647 w 81"/>
                  <a:gd name="T7" fmla="*/ 2147483647 h 23"/>
                  <a:gd name="T8" fmla="*/ 2147483647 w 81"/>
                  <a:gd name="T9" fmla="*/ 2147483647 h 23"/>
                  <a:gd name="T10" fmla="*/ 2147483647 w 81"/>
                  <a:gd name="T11" fmla="*/ 2147483647 h 23"/>
                  <a:gd name="T12" fmla="*/ 2147483647 w 81"/>
                  <a:gd name="T13" fmla="*/ 0 h 23"/>
                  <a:gd name="T14" fmla="*/ 2147483647 w 81"/>
                  <a:gd name="T15" fmla="*/ 2147483647 h 23"/>
                  <a:gd name="T16" fmla="*/ 0 w 81"/>
                  <a:gd name="T17" fmla="*/ 2147483647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1" h="23">
                    <a:moveTo>
                      <a:pt x="0" y="6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15"/>
                      <a:pt x="1" y="16"/>
                      <a:pt x="2" y="16"/>
                    </a:cubicBezTo>
                    <a:cubicBezTo>
                      <a:pt x="11" y="17"/>
                      <a:pt x="58" y="23"/>
                      <a:pt x="80" y="11"/>
                    </a:cubicBezTo>
                    <a:cubicBezTo>
                      <a:pt x="81" y="10"/>
                      <a:pt x="81" y="9"/>
                      <a:pt x="81" y="8"/>
                    </a:cubicBezTo>
                    <a:cubicBezTo>
                      <a:pt x="77" y="1"/>
                      <a:pt x="77" y="1"/>
                      <a:pt x="77" y="1"/>
                    </a:cubicBezTo>
                    <a:cubicBezTo>
                      <a:pt x="76" y="0"/>
                      <a:pt x="75" y="0"/>
                      <a:pt x="74" y="0"/>
                    </a:cubicBezTo>
                    <a:cubicBezTo>
                      <a:pt x="68" y="2"/>
                      <a:pt x="40" y="10"/>
                      <a:pt x="2" y="4"/>
                    </a:cubicBezTo>
                    <a:cubicBezTo>
                      <a:pt x="1" y="4"/>
                      <a:pt x="0" y="5"/>
                      <a:pt x="0" y="6"/>
                    </a:cubicBezTo>
                    <a:close/>
                  </a:path>
                </a:pathLst>
              </a:custGeom>
              <a:solidFill>
                <a:srgbClr val="4C3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2" name="Freeform 137"/>
              <p:cNvSpPr/>
              <p:nvPr/>
            </p:nvSpPr>
            <p:spPr bwMode="auto">
              <a:xfrm>
                <a:off x="10266363" y="803275"/>
                <a:ext cx="1550988" cy="844550"/>
              </a:xfrm>
              <a:custGeom>
                <a:avLst/>
                <a:gdLst>
                  <a:gd name="T0" fmla="*/ 2147483647 w 413"/>
                  <a:gd name="T1" fmla="*/ 2147483647 h 225"/>
                  <a:gd name="T2" fmla="*/ 2147483647 w 413"/>
                  <a:gd name="T3" fmla="*/ 2147483647 h 225"/>
                  <a:gd name="T4" fmla="*/ 2147483647 w 413"/>
                  <a:gd name="T5" fmla="*/ 2147483647 h 225"/>
                  <a:gd name="T6" fmla="*/ 2147483647 w 413"/>
                  <a:gd name="T7" fmla="*/ 2147483647 h 225"/>
                  <a:gd name="T8" fmla="*/ 2147483647 w 413"/>
                  <a:gd name="T9" fmla="*/ 2147483647 h 225"/>
                  <a:gd name="T10" fmla="*/ 2147483647 w 413"/>
                  <a:gd name="T11" fmla="*/ 2147483647 h 225"/>
                  <a:gd name="T12" fmla="*/ 2147483647 w 413"/>
                  <a:gd name="T13" fmla="*/ 2147483647 h 225"/>
                  <a:gd name="T14" fmla="*/ 2147483647 w 413"/>
                  <a:gd name="T15" fmla="*/ 2147483647 h 225"/>
                  <a:gd name="T16" fmla="*/ 2147483647 w 413"/>
                  <a:gd name="T17" fmla="*/ 0 h 225"/>
                  <a:gd name="T18" fmla="*/ 2147483647 w 413"/>
                  <a:gd name="T19" fmla="*/ 2147483647 h 22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13" h="225">
                    <a:moveTo>
                      <a:pt x="393" y="38"/>
                    </a:moveTo>
                    <a:cubicBezTo>
                      <a:pt x="393" y="38"/>
                      <a:pt x="413" y="146"/>
                      <a:pt x="357" y="199"/>
                    </a:cubicBezTo>
                    <a:cubicBezTo>
                      <a:pt x="357" y="199"/>
                      <a:pt x="372" y="89"/>
                      <a:pt x="288" y="55"/>
                    </a:cubicBezTo>
                    <a:cubicBezTo>
                      <a:pt x="288" y="55"/>
                      <a:pt x="221" y="102"/>
                      <a:pt x="128" y="110"/>
                    </a:cubicBezTo>
                    <a:cubicBezTo>
                      <a:pt x="34" y="118"/>
                      <a:pt x="31" y="189"/>
                      <a:pt x="70" y="212"/>
                    </a:cubicBezTo>
                    <a:cubicBezTo>
                      <a:pt x="70" y="212"/>
                      <a:pt x="68" y="220"/>
                      <a:pt x="61" y="221"/>
                    </a:cubicBezTo>
                    <a:cubicBezTo>
                      <a:pt x="40" y="225"/>
                      <a:pt x="0" y="213"/>
                      <a:pt x="9" y="100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376" y="0"/>
                      <a:pt x="376" y="0"/>
                      <a:pt x="376" y="0"/>
                    </a:cubicBezTo>
                    <a:lnTo>
                      <a:pt x="393" y="38"/>
                    </a:lnTo>
                    <a:close/>
                  </a:path>
                </a:pathLst>
              </a:custGeom>
              <a:solidFill>
                <a:srgbClr val="6D4C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" name="Freeform 138"/>
              <p:cNvSpPr/>
              <p:nvPr/>
            </p:nvSpPr>
            <p:spPr bwMode="auto">
              <a:xfrm>
                <a:off x="11347451" y="792163"/>
                <a:ext cx="173038" cy="244475"/>
              </a:xfrm>
              <a:custGeom>
                <a:avLst/>
                <a:gdLst>
                  <a:gd name="T0" fmla="*/ 2147483647 w 46"/>
                  <a:gd name="T1" fmla="*/ 2147483647 h 65"/>
                  <a:gd name="T2" fmla="*/ 2147483647 w 46"/>
                  <a:gd name="T3" fmla="*/ 0 h 65"/>
                  <a:gd name="T4" fmla="*/ 0 w 46"/>
                  <a:gd name="T5" fmla="*/ 2147483647 h 65"/>
                  <a:gd name="T6" fmla="*/ 2147483647 w 46"/>
                  <a:gd name="T7" fmla="*/ 2147483647 h 6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6" h="65">
                    <a:moveTo>
                      <a:pt x="14" y="65"/>
                    </a:moveTo>
                    <a:cubicBezTo>
                      <a:pt x="46" y="35"/>
                      <a:pt x="34" y="0"/>
                      <a:pt x="34" y="0"/>
                    </a:cubicBezTo>
                    <a:cubicBezTo>
                      <a:pt x="35" y="31"/>
                      <a:pt x="0" y="58"/>
                      <a:pt x="0" y="58"/>
                    </a:cubicBezTo>
                    <a:cubicBezTo>
                      <a:pt x="5" y="60"/>
                      <a:pt x="10" y="62"/>
                      <a:pt x="14" y="65"/>
                    </a:cubicBezTo>
                    <a:close/>
                  </a:path>
                </a:pathLst>
              </a:custGeom>
              <a:solidFill>
                <a:srgbClr val="4C3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97" name="Freeform 106"/>
            <p:cNvSpPr/>
            <p:nvPr/>
          </p:nvSpPr>
          <p:spPr bwMode="auto">
            <a:xfrm>
              <a:off x="9709141" y="2790500"/>
              <a:ext cx="86036" cy="72538"/>
            </a:xfrm>
            <a:custGeom>
              <a:avLst/>
              <a:gdLst>
                <a:gd name="T0" fmla="*/ 2147483647 w 43"/>
                <a:gd name="T1" fmla="*/ 0 h 36"/>
                <a:gd name="T2" fmla="*/ 0 w 43"/>
                <a:gd name="T3" fmla="*/ 2147483647 h 36"/>
                <a:gd name="T4" fmla="*/ 2147483647 w 43"/>
                <a:gd name="T5" fmla="*/ 2147483647 h 36"/>
                <a:gd name="T6" fmla="*/ 2147483647 w 43"/>
                <a:gd name="T7" fmla="*/ 2147483647 h 36"/>
                <a:gd name="T8" fmla="*/ 2147483647 w 43"/>
                <a:gd name="T9" fmla="*/ 2147483647 h 36"/>
                <a:gd name="T10" fmla="*/ 2147483647 w 43"/>
                <a:gd name="T11" fmla="*/ 0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3" h="36">
                  <a:moveTo>
                    <a:pt x="22" y="0"/>
                  </a:moveTo>
                  <a:cubicBezTo>
                    <a:pt x="10" y="0"/>
                    <a:pt x="4" y="3"/>
                    <a:pt x="0" y="5"/>
                  </a:cubicBezTo>
                  <a:cubicBezTo>
                    <a:pt x="6" y="23"/>
                    <a:pt x="13" y="36"/>
                    <a:pt x="22" y="36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31" y="36"/>
                    <a:pt x="37" y="23"/>
                    <a:pt x="43" y="5"/>
                  </a:cubicBezTo>
                  <a:cubicBezTo>
                    <a:pt x="39" y="3"/>
                    <a:pt x="33" y="0"/>
                    <a:pt x="22" y="0"/>
                  </a:cubicBezTo>
                  <a:close/>
                </a:path>
              </a:pathLst>
            </a:cu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8" name="Freeform 108"/>
            <p:cNvSpPr/>
            <p:nvPr/>
          </p:nvSpPr>
          <p:spPr bwMode="auto">
            <a:xfrm>
              <a:off x="9473233" y="2789743"/>
              <a:ext cx="84349" cy="72538"/>
            </a:xfrm>
            <a:custGeom>
              <a:avLst/>
              <a:gdLst>
                <a:gd name="T0" fmla="*/ 2147483647 w 42"/>
                <a:gd name="T1" fmla="*/ 0 h 36"/>
                <a:gd name="T2" fmla="*/ 0 w 42"/>
                <a:gd name="T3" fmla="*/ 2147483647 h 36"/>
                <a:gd name="T4" fmla="*/ 2147483647 w 42"/>
                <a:gd name="T5" fmla="*/ 2147483647 h 36"/>
                <a:gd name="T6" fmla="*/ 2147483647 w 42"/>
                <a:gd name="T7" fmla="*/ 2147483647 h 36"/>
                <a:gd name="T8" fmla="*/ 2147483647 w 42"/>
                <a:gd name="T9" fmla="*/ 2147483647 h 36"/>
                <a:gd name="T10" fmla="*/ 2147483647 w 42"/>
                <a:gd name="T11" fmla="*/ 0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2" h="36">
                  <a:moveTo>
                    <a:pt x="21" y="0"/>
                  </a:moveTo>
                  <a:cubicBezTo>
                    <a:pt x="10" y="0"/>
                    <a:pt x="4" y="3"/>
                    <a:pt x="0" y="5"/>
                  </a:cubicBezTo>
                  <a:cubicBezTo>
                    <a:pt x="5" y="23"/>
                    <a:pt x="12" y="36"/>
                    <a:pt x="21" y="36"/>
                  </a:cubicBezTo>
                  <a:cubicBezTo>
                    <a:pt x="21" y="36"/>
                    <a:pt x="21" y="36"/>
                    <a:pt x="21" y="36"/>
                  </a:cubicBezTo>
                  <a:cubicBezTo>
                    <a:pt x="30" y="36"/>
                    <a:pt x="37" y="23"/>
                    <a:pt x="42" y="5"/>
                  </a:cubicBezTo>
                  <a:cubicBezTo>
                    <a:pt x="39" y="3"/>
                    <a:pt x="33" y="0"/>
                    <a:pt x="21" y="0"/>
                  </a:cubicBezTo>
                  <a:close/>
                </a:path>
              </a:pathLst>
            </a:cu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34" name="矩形 133"/>
          <p:cNvSpPr>
            <a:spLocks noChangeArrowheads="1"/>
          </p:cNvSpPr>
          <p:nvPr/>
        </p:nvSpPr>
        <p:spPr bwMode="auto">
          <a:xfrm>
            <a:off x="4763" y="892176"/>
            <a:ext cx="9175750" cy="647700"/>
          </a:xfrm>
          <a:prstGeom prst="rect">
            <a:avLst/>
          </a:prstGeom>
          <a:solidFill>
            <a:srgbClr val="00B050">
              <a:alpha val="7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zh-CN" altLang="en-US"/>
          </a:p>
        </p:txBody>
      </p:sp>
      <p:sp>
        <p:nvSpPr>
          <p:cNvPr id="135" name="矩形 134"/>
          <p:cNvSpPr>
            <a:spLocks noChangeArrowheads="1"/>
          </p:cNvSpPr>
          <p:nvPr/>
        </p:nvSpPr>
        <p:spPr bwMode="auto">
          <a:xfrm>
            <a:off x="3368814" y="984252"/>
            <a:ext cx="1415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争先恐后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6" name="矩形 135"/>
          <p:cNvSpPr>
            <a:spLocks noChangeArrowheads="1"/>
          </p:cNvSpPr>
          <p:nvPr/>
        </p:nvSpPr>
        <p:spPr bwMode="auto">
          <a:xfrm>
            <a:off x="1354212" y="1924052"/>
            <a:ext cx="772969" cy="46166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 </a:t>
            </a: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sp>
        <p:nvSpPr>
          <p:cNvPr id="137" name="矩形 137"/>
          <p:cNvSpPr>
            <a:spLocks noChangeArrowheads="1"/>
          </p:cNvSpPr>
          <p:nvPr/>
        </p:nvSpPr>
        <p:spPr bwMode="auto">
          <a:xfrm>
            <a:off x="3127451" y="2001840"/>
            <a:ext cx="772969" cy="46166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 </a:t>
            </a: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sp>
        <p:nvSpPr>
          <p:cNvPr id="138" name="矩形 138"/>
          <p:cNvSpPr>
            <a:spLocks noChangeArrowheads="1"/>
          </p:cNvSpPr>
          <p:nvPr/>
        </p:nvSpPr>
        <p:spPr bwMode="auto">
          <a:xfrm>
            <a:off x="5046737" y="2038352"/>
            <a:ext cx="772969" cy="46166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 </a:t>
            </a: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sp>
        <p:nvSpPr>
          <p:cNvPr id="139" name="矩形 139"/>
          <p:cNvSpPr>
            <a:spLocks noChangeArrowheads="1"/>
          </p:cNvSpPr>
          <p:nvPr/>
        </p:nvSpPr>
        <p:spPr bwMode="auto">
          <a:xfrm>
            <a:off x="6802512" y="1965327"/>
            <a:ext cx="772969" cy="46166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 </a:t>
            </a: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grpSp>
        <p:nvGrpSpPr>
          <p:cNvPr id="140" name="组合 5"/>
          <p:cNvGrpSpPr/>
          <p:nvPr/>
        </p:nvGrpSpPr>
        <p:grpSpPr bwMode="auto">
          <a:xfrm>
            <a:off x="310563" y="123827"/>
            <a:ext cx="2677261" cy="884972"/>
            <a:chOff x="481817" y="218396"/>
            <a:chExt cx="2676525" cy="884715"/>
          </a:xfrm>
        </p:grpSpPr>
        <p:sp>
          <p:nvSpPr>
            <p:cNvPr id="141" name="TextBox 140"/>
            <p:cNvSpPr txBox="1"/>
            <p:nvPr/>
          </p:nvSpPr>
          <p:spPr bwMode="auto">
            <a:xfrm>
              <a:off x="1075179" y="272355"/>
              <a:ext cx="2083163" cy="83075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小组展示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42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487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43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81817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4" name="Rectangle 9"/>
          <p:cNvSpPr>
            <a:spLocks noChangeArrowheads="1"/>
          </p:cNvSpPr>
          <p:nvPr/>
        </p:nvSpPr>
        <p:spPr bwMode="auto">
          <a:xfrm>
            <a:off x="0" y="385750"/>
            <a:ext cx="20550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zh-CN" sz="700"/>
              <a:t> </a:t>
            </a:r>
            <a:endParaRPr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533" y="3829297"/>
            <a:ext cx="8316924" cy="923330"/>
          </a:xfrm>
          <a:prstGeom prst="rect">
            <a:avLst/>
          </a:prstGeom>
          <a:noFill/>
          <a:ln w="15875">
            <a:solidFill>
              <a:srgbClr val="00B050"/>
            </a:solidFill>
            <a:prstDash val="dash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归纳：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合并同类项解一元一次方程通过合并同类项把方程</a:t>
            </a: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化为</a:t>
            </a:r>
            <a:r>
              <a:rPr lang="en-US" altLang="zh-CN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ax=b</a:t>
            </a: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（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a≠0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，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a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、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b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是常数）的形式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.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从而简化方程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.</a:t>
            </a:r>
          </a:p>
        </p:txBody>
      </p:sp>
      <p:grpSp>
        <p:nvGrpSpPr>
          <p:cNvPr id="3" name="组合 5"/>
          <p:cNvGrpSpPr/>
          <p:nvPr/>
        </p:nvGrpSpPr>
        <p:grpSpPr bwMode="auto">
          <a:xfrm>
            <a:off x="268126" y="123827"/>
            <a:ext cx="2179360" cy="515838"/>
            <a:chOff x="279260" y="218396"/>
            <a:chExt cx="2178452" cy="515092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1042530" y="272293"/>
              <a:ext cx="1415182" cy="46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解析一览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Box 8"/>
          <p:cNvSpPr txBox="1"/>
          <p:nvPr/>
        </p:nvSpPr>
        <p:spPr>
          <a:xfrm>
            <a:off x="268126" y="1548271"/>
            <a:ext cx="38164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: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（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1）合并同类项，得_________.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        系数化为1，得__________.</a:t>
            </a:r>
          </a:p>
          <a:p>
            <a:pPr>
              <a:buFont typeface="Arial" panose="020B0604020202020204" pitchFamily="34" charset="0"/>
              <a:buNone/>
            </a:pP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  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（2）合并同类项，得_________.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        系数化为1，得_________.</a:t>
            </a:r>
          </a:p>
        </p:txBody>
      </p:sp>
      <p:cxnSp>
        <p:nvCxnSpPr>
          <p:cNvPr id="10" name="直接连接符 9"/>
          <p:cNvCxnSpPr/>
          <p:nvPr/>
        </p:nvCxnSpPr>
        <p:spPr>
          <a:xfrm flipH="1">
            <a:off x="4374967" y="1116223"/>
            <a:ext cx="23042" cy="2603102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796366" y="1368251"/>
                <a:ext cx="1124603" cy="4834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2</m:t>
                        </m:r>
                      </m:den>
                    </m:f>
                    <m:r>
                      <a:rPr lang="en-US" altLang="zh-CN" b="0" i="1" smtClean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𝑥</m:t>
                    </m:r>
                    <m:r>
                      <a:rPr lang="en-US" altLang="zh-CN" b="0" i="1" smtClean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=−2</m:t>
                    </m:r>
                  </m:oMath>
                </a14:m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6366" y="1368251"/>
                <a:ext cx="1124603" cy="483466"/>
              </a:xfrm>
              <a:prstGeom prst="rect">
                <a:avLst/>
              </a:prstGeom>
              <a:blipFill rotWithShape="1">
                <a:blip r:embed="rId3"/>
                <a:stretch>
                  <a:fillRect l="-41" t="-95" r="43" b="1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381620" y="1844723"/>
                <a:ext cx="7975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rgbClr val="FF0000"/>
                          </a:solidFill>
                          <a:latin typeface="Cambria Math" panose="02040503050406030204"/>
                        </a:rPr>
                        <m:t>𝑥</m:t>
                      </m:r>
                      <m:r>
                        <a:rPr lang="en-US" altLang="zh-CN" b="0" i="1" smtClean="0">
                          <a:solidFill>
                            <a:srgbClr val="FF0000"/>
                          </a:solidFill>
                          <a:latin typeface="Cambria Math" panose="02040503050406030204"/>
                        </a:rPr>
                        <m:t>=4</m:t>
                      </m:r>
                    </m:oMath>
                  </m:oMathPara>
                </a14:m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620" y="1844723"/>
                <a:ext cx="797591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46" t="-13" r="50" b="12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699795" y="2310951"/>
                <a:ext cx="11630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b="0" dirty="0" smtClean="0">
                    <a:solidFill>
                      <a:srgbClr val="FF0000"/>
                    </a:solidFill>
                  </a:rPr>
                  <a:t>6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𝑥</m:t>
                    </m:r>
                    <m:r>
                      <a:rPr lang="en-US" altLang="zh-CN" b="0" i="1" smtClean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=−78</m:t>
                    </m:r>
                  </m:oMath>
                </a14:m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5" y="2310951"/>
                <a:ext cx="1163075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35" t="-50" r="14" b="15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447764" y="2671966"/>
                <a:ext cx="10989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rgbClr val="FF0000"/>
                          </a:solidFill>
                          <a:latin typeface="Cambria Math" panose="02040503050406030204"/>
                        </a:rPr>
                        <m:t>𝑥</m:t>
                      </m:r>
                      <m:r>
                        <a:rPr lang="en-US" altLang="zh-CN" b="0" i="1" smtClean="0">
                          <a:solidFill>
                            <a:srgbClr val="FF0000"/>
                          </a:solidFill>
                          <a:latin typeface="Cambria Math" panose="02040503050406030204"/>
                        </a:rPr>
                        <m:t>=−13</m:t>
                      </m:r>
                    </m:oMath>
                  </m:oMathPara>
                </a14:m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764" y="2671966"/>
                <a:ext cx="1098954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43" t="-141" r="22" b="7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4629944" y="1048028"/>
            <a:ext cx="39377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解：设所求三个数分别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是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x,-3x,9x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宋体" panose="02010600030101010101" pitchFamily="2" charset="-122"/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4787961" y="1440259"/>
            <a:ext cx="31721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由三个数的和是-1701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,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得        </a:t>
            </a: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5328084" y="1796442"/>
            <a:ext cx="22108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66FF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x+(-3x)+9x=-1701</a:t>
            </a: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5115321" y="2214055"/>
            <a:ext cx="34524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合并同类项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,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得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7x=-1701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        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5098851" y="2656267"/>
            <a:ext cx="24961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系数化为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，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得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x=-243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宋体" panose="02010600030101010101" pitchFamily="2" charset="-122"/>
            </a:endParaRP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5125962" y="3041298"/>
            <a:ext cx="15728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所以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-3x=729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宋体" panose="02010600030101010101" pitchFamily="2" charset="-122"/>
            </a:endParaRP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4490020" y="3447191"/>
            <a:ext cx="37903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答：这三个数是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-243,729,-2178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.</a:t>
            </a:r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6805736" y="3087151"/>
            <a:ext cx="12458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9x=-2178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  <p:bldP spid="14" grpId="0" animBg="1"/>
      <p:bldP spid="15" grpId="0" animBg="1"/>
      <p:bldP spid="16" grpId="0" animBg="1"/>
      <p:bldP spid="17" grpId="0" animBg="1"/>
      <p:bldP spid="19" grpId="0"/>
      <p:bldP spid="20" grpId="0"/>
      <p:bldP spid="22" grpId="0"/>
      <p:bldP spid="23" grpId="0"/>
      <p:bldP spid="24" grpId="0"/>
      <p:bldP spid="25" grpId="0"/>
      <p:bldP spid="26" grpId="0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6" y="123825"/>
            <a:ext cx="2179360" cy="515640"/>
            <a:chOff x="279260" y="218396"/>
            <a:chExt cx="2179285" cy="515787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822" y="272386"/>
              <a:ext cx="1415723" cy="46179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3"/>
              <p:cNvSpPr>
                <a:spLocks noChangeArrowheads="1"/>
              </p:cNvSpPr>
              <p:nvPr/>
            </p:nvSpPr>
            <p:spPr bwMode="auto">
              <a:xfrm>
                <a:off x="438334" y="1440259"/>
                <a:ext cx="8339347" cy="2714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indent="26670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1pPr>
                <a:lvl2pPr marL="742950" indent="-28575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2pPr>
                <a:lvl3pPr marL="1143000" indent="-22860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3pPr>
                <a:lvl4pPr marL="1600200" indent="-22860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4pPr>
                <a:lvl5pPr marL="2057400" indent="-22860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en-US" altLang="zh-CN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zh-CN" altLang="en-US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．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下列方程合并正确的是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(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　　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)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altLang="zh-CN" sz="1800" i="1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A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．由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3x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－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x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＝－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＋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3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，得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2x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＝</a:t>
                </a:r>
                <a:r>
                  <a:rPr lang="en-US" altLang="zh-CN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4      </a:t>
                </a:r>
                <a:r>
                  <a:rPr lang="en-US" altLang="zh-CN" sz="1800" i="1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B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．</a:t>
                </a:r>
                <a:r>
                  <a:rPr lang="zh-CN" altLang="en-US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由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 u="none" smtClean="0">
                            <a:latin typeface="Cambria Math" panose="02040503050406030204" pitchFamily="18" charset="0"/>
                            <a:ea typeface="MingLiU_HKSCS" pitchFamily="18" charset="-12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1800" b="0" i="1" u="none" smtClean="0">
                            <a:latin typeface="Cambria Math" panose="02040503050406030204"/>
                            <a:ea typeface="MingLiU_HKSCS" pitchFamily="18" charset="-12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1800" b="0" i="1" u="none" smtClean="0">
                            <a:latin typeface="Cambria Math" panose="02040503050406030204"/>
                            <a:ea typeface="MingLiU_HKSCS" pitchFamily="18" charset="-12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x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＋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x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＝－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7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－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4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，</a:t>
                </a:r>
                <a:r>
                  <a:rPr lang="zh-CN" altLang="en-US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 u="none" smtClean="0">
                            <a:latin typeface="Cambria Math" panose="02040503050406030204" pitchFamily="18" charset="0"/>
                            <a:ea typeface="MingLiU_HKSCS" pitchFamily="18" charset="-12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1800" b="0" i="1" u="none" smtClean="0">
                            <a:latin typeface="Cambria Math" panose="02040503050406030204"/>
                            <a:ea typeface="MingLiU_HKSCS" pitchFamily="18" charset="-12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zh-CN" sz="1800" b="0" i="1" u="none" smtClean="0">
                            <a:latin typeface="Cambria Math" panose="02040503050406030204"/>
                            <a:ea typeface="MingLiU_HKSCS" pitchFamily="18" charset="-12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x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＝－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3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altLang="zh-CN" sz="1800" i="1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C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．</a:t>
                </a:r>
                <a:r>
                  <a:rPr lang="zh-CN" altLang="en-US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由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 u="none" smtClean="0">
                            <a:latin typeface="Cambria Math" panose="02040503050406030204" pitchFamily="18" charset="0"/>
                            <a:ea typeface="MingLiU_HKSCS" pitchFamily="18" charset="-12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1800" b="0" i="1" u="none" smtClean="0">
                            <a:latin typeface="Cambria Math" panose="02040503050406030204"/>
                            <a:ea typeface="MingLiU_HKSCS" pitchFamily="18" charset="-12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zh-CN" sz="1800" b="0" i="1" u="none" smtClean="0">
                            <a:latin typeface="Cambria Math" panose="02040503050406030204"/>
                            <a:ea typeface="MingLiU_HKSCS" pitchFamily="18" charset="-12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en-US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 u="none" smtClean="0">
                            <a:latin typeface="Cambria Math" panose="02040503050406030204" pitchFamily="18" charset="0"/>
                            <a:ea typeface="MingLiU_HKSCS" pitchFamily="18" charset="-12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1800" b="0" i="1" u="none" smtClean="0">
                            <a:latin typeface="Cambria Math" panose="02040503050406030204"/>
                            <a:ea typeface="MingLiU_HKSCS" pitchFamily="18" charset="-12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1800" b="0" i="1" u="none" smtClean="0">
                            <a:latin typeface="Cambria Math" panose="02040503050406030204"/>
                            <a:ea typeface="MingLiU_HKSCS" pitchFamily="18" charset="-12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en-US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＝－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x</a:t>
                </a:r>
                <a:r>
                  <a:rPr lang="zh-CN" altLang="en-US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＋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 u="none" smtClean="0">
                            <a:latin typeface="Cambria Math" panose="02040503050406030204" pitchFamily="18" charset="0"/>
                            <a:ea typeface="MingLiU_HKSCS" pitchFamily="18" charset="-12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1800" b="0" i="1" u="none" smtClean="0">
                            <a:latin typeface="Cambria Math" panose="02040503050406030204"/>
                            <a:ea typeface="MingLiU_HKSCS" pitchFamily="18" charset="-12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1800" b="0" i="1" u="none" smtClean="0">
                            <a:latin typeface="Cambria Math" panose="02040503050406030204"/>
                            <a:ea typeface="MingLiU_HKSCS" pitchFamily="18" charset="-12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x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，</a:t>
                </a:r>
                <a:r>
                  <a:rPr lang="zh-CN" altLang="en-US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 u="none" smtClean="0">
                            <a:latin typeface="Cambria Math" panose="02040503050406030204" pitchFamily="18" charset="0"/>
                            <a:ea typeface="MingLiU_HKSCS" pitchFamily="18" charset="-12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1800" b="0" i="1" u="none" smtClean="0">
                            <a:latin typeface="Cambria Math" panose="02040503050406030204"/>
                            <a:ea typeface="MingLiU_HKSCS" pitchFamily="18" charset="-120"/>
                            <a:cs typeface="Times New Roman" panose="02020603050405020304" pitchFamily="18" charset="0"/>
                          </a:rPr>
                          <m:t>13</m:t>
                        </m:r>
                      </m:num>
                      <m:den>
                        <m:r>
                          <a:rPr lang="en-US" altLang="zh-CN" sz="1800" b="0" i="1" u="none" smtClean="0">
                            <a:latin typeface="Cambria Math" panose="02040503050406030204"/>
                            <a:ea typeface="MingLiU_HKSCS" pitchFamily="18" charset="-12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  <m:r>
                      <a:rPr lang="en-US" altLang="zh-CN" sz="1800" b="0" i="0" u="none" smtClean="0">
                        <a:latin typeface="Cambria Math" panose="02040503050406030204"/>
                        <a:ea typeface="MingLiU_HKSCS" pitchFamily="18" charset="-12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1800" b="0" i="1" u="none" smtClean="0">
                            <a:latin typeface="Cambria Math" panose="02040503050406030204" pitchFamily="18" charset="0"/>
                            <a:ea typeface="MingLiU_HKSCS" pitchFamily="18" charset="-12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1800" b="0" i="1" u="none" smtClean="0">
                            <a:latin typeface="Cambria Math" panose="02040503050406030204"/>
                            <a:ea typeface="MingLiU_HKSCS" pitchFamily="18" charset="-12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1800" b="0" i="1" u="none" smtClean="0">
                            <a:latin typeface="Cambria Math" panose="02040503050406030204"/>
                            <a:ea typeface="MingLiU_HKSCS" pitchFamily="18" charset="-12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x       </a:t>
                </a:r>
                <a:r>
                  <a:rPr lang="en-US" altLang="zh-CN" sz="1800" i="1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D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．由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6x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－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2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－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4x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＋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|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－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2|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＝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0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，得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2x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＝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0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2</a:t>
                </a:r>
                <a:r>
                  <a:rPr lang="zh-CN" altLang="en-US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．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下列方程的变形正确的是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(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　　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)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altLang="zh-CN" sz="1800" i="1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A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．由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3x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＋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2x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＝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6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＋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4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得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5x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＝</a:t>
                </a:r>
                <a:r>
                  <a:rPr lang="en-US" altLang="zh-CN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10         </a:t>
                </a:r>
                <a:r>
                  <a:rPr lang="en-US" altLang="zh-CN" sz="1800" i="1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B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．由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8x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－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4x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＝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3x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＋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5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得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4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＝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3x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＋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5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altLang="zh-CN" sz="1800" i="1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C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．由－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2x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＝－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3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得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x</a:t>
                </a:r>
                <a:r>
                  <a:rPr lang="zh-CN" altLang="en-US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＝－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 u="none" smtClean="0">
                            <a:latin typeface="Cambria Math" panose="02040503050406030204" pitchFamily="18" charset="0"/>
                            <a:ea typeface="MingLiU_HKSCS" pitchFamily="18" charset="-12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1800" b="0" i="1" u="none" smtClean="0">
                            <a:latin typeface="Cambria Math" panose="02040503050406030204"/>
                            <a:ea typeface="MingLiU_HKSCS" pitchFamily="18" charset="-12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1800" b="0" i="1" u="none" smtClean="0">
                            <a:latin typeface="Cambria Math" panose="02040503050406030204"/>
                            <a:ea typeface="MingLiU_HKSCS" pitchFamily="18" charset="-12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1800" i="1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D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．由－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2x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＝－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3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得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x</a:t>
                </a:r>
                <a:r>
                  <a:rPr lang="zh-CN" altLang="en-US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 u="none" smtClean="0">
                            <a:latin typeface="Cambria Math" panose="02040503050406030204" pitchFamily="18" charset="0"/>
                            <a:ea typeface="MingLiU_HKSCS" pitchFamily="18" charset="-12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1800" b="0" i="1" u="none" smtClean="0">
                            <a:latin typeface="Cambria Math" panose="02040503050406030204"/>
                            <a:ea typeface="MingLiU_HKSCS" pitchFamily="18" charset="-12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1800" b="0" i="1" u="none" smtClean="0">
                            <a:latin typeface="Cambria Math" panose="02040503050406030204"/>
                            <a:ea typeface="MingLiU_HKSCS" pitchFamily="18" charset="-12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zh-CN" altLang="en-US" sz="1800" u="none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8334" y="1440259"/>
                <a:ext cx="8339347" cy="2714141"/>
              </a:xfrm>
              <a:prstGeom prst="rect">
                <a:avLst/>
              </a:prstGeom>
              <a:blipFill rotWithShape="1">
                <a:blip r:embed="rId3"/>
                <a:stretch>
                  <a:fillRect l="-2" t="-3" r="1" b="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32"/>
          <p:cNvSpPr>
            <a:spLocks noChangeArrowheads="1"/>
          </p:cNvSpPr>
          <p:nvPr/>
        </p:nvSpPr>
        <p:spPr bwMode="auto">
          <a:xfrm>
            <a:off x="3563888" y="1512267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9pPr>
          </a:lstStyle>
          <a:p>
            <a:pPr eaLnBrk="1" hangingPunct="1"/>
            <a:r>
              <a:rPr lang="en-US" altLang="zh-CN" sz="1800" u="none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3739577" y="2880419"/>
            <a:ext cx="4206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9pPr>
          </a:lstStyle>
          <a:p>
            <a:pPr eaLnBrk="1" hangingPunct="1"/>
            <a:r>
              <a:rPr lang="en-US" altLang="zh-CN" sz="1800" u="none" dirty="0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3" y="2212459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1469767"/>
            <a:ext cx="20550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0" y="1936492"/>
            <a:ext cx="20550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pSp>
        <p:nvGrpSpPr>
          <p:cNvPr id="13" name="组合 5"/>
          <p:cNvGrpSpPr/>
          <p:nvPr/>
        </p:nvGrpSpPr>
        <p:grpSpPr bwMode="auto">
          <a:xfrm>
            <a:off x="268126" y="123825"/>
            <a:ext cx="2179360" cy="515640"/>
            <a:chOff x="279260" y="218396"/>
            <a:chExt cx="2179285" cy="515787"/>
          </a:xfrm>
        </p:grpSpPr>
        <p:sp>
          <p:nvSpPr>
            <p:cNvPr id="14" name="TextBox 13"/>
            <p:cNvSpPr txBox="1"/>
            <p:nvPr/>
          </p:nvSpPr>
          <p:spPr bwMode="auto">
            <a:xfrm>
              <a:off x="1042822" y="272386"/>
              <a:ext cx="1415723" cy="46179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5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364009" y="1375936"/>
            <a:ext cx="792162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26670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1800" u="none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．已知式子</a:t>
            </a:r>
            <a:r>
              <a:rPr lang="en-US" altLang="zh-CN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2x</a:t>
            </a:r>
            <a:r>
              <a:rPr lang="zh-CN" altLang="en-US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altLang="zh-CN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5x</a:t>
            </a:r>
            <a:r>
              <a:rPr lang="zh-CN" altLang="en-US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互为相反数，则有</a:t>
            </a:r>
            <a:r>
              <a:rPr lang="en-US" altLang="zh-CN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____</a:t>
            </a:r>
            <a:r>
              <a:rPr lang="zh-CN" altLang="en-US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200000"/>
              </a:lnSpc>
            </a:pPr>
            <a:r>
              <a:rPr lang="en-US" altLang="zh-CN" sz="1800" u="none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．三个连续偶数的和为</a:t>
            </a:r>
            <a:r>
              <a:rPr lang="en-US" altLang="zh-CN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72</a:t>
            </a:r>
            <a:r>
              <a:rPr lang="zh-CN" altLang="en-US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，则这三个连续偶数分别为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__                    __</a:t>
            </a:r>
            <a:r>
              <a:rPr lang="zh-CN" altLang="en-US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200000"/>
              </a:lnSpc>
            </a:pPr>
            <a:r>
              <a:rPr lang="en-US" altLang="zh-CN" sz="1800" u="none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．对有理数</a:t>
            </a:r>
            <a:r>
              <a:rPr lang="en-US" altLang="zh-CN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，规定运算*的意义是</a:t>
            </a:r>
            <a:r>
              <a:rPr lang="en-US" altLang="zh-CN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a*b</a:t>
            </a:r>
            <a:r>
              <a:rPr lang="zh-CN" altLang="en-US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2b</a:t>
            </a:r>
            <a:r>
              <a:rPr lang="zh-CN" altLang="en-US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，则方程</a:t>
            </a:r>
            <a:r>
              <a:rPr lang="en-US" altLang="zh-CN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3x*x</a:t>
            </a:r>
            <a:r>
              <a:rPr lang="zh-CN" altLang="en-US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sz="1800" u="none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的解是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</a:t>
            </a:r>
            <a:r>
              <a:rPr lang="zh-CN" altLang="en-US" sz="1800" u="none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zh-CN" altLang="en-US" sz="1800" u="none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24" name="Object 28"/>
          <p:cNvGraphicFramePr>
            <a:graphicFrameLocks noChangeAspect="1"/>
          </p:cNvGraphicFramePr>
          <p:nvPr/>
        </p:nvGraphicFramePr>
        <p:xfrm>
          <a:off x="5652124" y="1273968"/>
          <a:ext cx="211137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4" imgW="152400" imgH="393700" progId="Equation.DSMT4">
                  <p:embed/>
                </p:oleObj>
              </mc:Choice>
              <mc:Fallback>
                <p:oleObj name="Equation" r:id="rId4" imgW="152400" imgH="393700" progId="Equation.DSMT4">
                  <p:embed/>
                  <p:pic>
                    <p:nvPicPr>
                      <p:cNvPr id="0" name="图片 40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4" y="1273968"/>
                        <a:ext cx="211137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39"/>
          <p:cNvSpPr>
            <a:spLocks noChangeArrowheads="1"/>
          </p:cNvSpPr>
          <p:nvPr/>
        </p:nvSpPr>
        <p:spPr bwMode="auto">
          <a:xfrm>
            <a:off x="6156177" y="2133627"/>
            <a:ext cx="18129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9pPr>
          </a:lstStyle>
          <a:p>
            <a:pPr eaLnBrk="1" hangingPunct="1"/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22</a:t>
            </a:r>
            <a:r>
              <a:rPr lang="zh-CN" altLang="en-US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26</a:t>
            </a:r>
          </a:p>
        </p:txBody>
      </p:sp>
      <p:graphicFrame>
        <p:nvGraphicFramePr>
          <p:cNvPr id="30" name="Object 32"/>
          <p:cNvGraphicFramePr>
            <a:graphicFrameLocks noChangeAspect="1"/>
          </p:cNvGraphicFramePr>
          <p:nvPr/>
        </p:nvGraphicFramePr>
        <p:xfrm>
          <a:off x="4283551" y="758032"/>
          <a:ext cx="9525" cy="8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6" imgW="139700" imgH="393700" progId="Equation.DSMT4">
                  <p:embed/>
                </p:oleObj>
              </mc:Choice>
              <mc:Fallback>
                <p:oleObj name="Equation" r:id="rId6" imgW="139700" imgH="393700" progId="Equation.DSMT4">
                  <p:embed/>
                  <p:pic>
                    <p:nvPicPr>
                      <p:cNvPr id="0" name="图片 4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551" y="758032"/>
                        <a:ext cx="9525" cy="8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>
                <a:spLocks noChangeArrowheads="1"/>
              </p:cNvSpPr>
              <p:nvPr/>
            </p:nvSpPr>
            <p:spPr bwMode="auto">
              <a:xfrm>
                <a:off x="1215552" y="3018672"/>
                <a:ext cx="648743" cy="4848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1pPr>
                <a:lvl2pPr marL="742950" indent="-28575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2pPr>
                <a:lvl3pPr marL="1143000" indent="-22860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3pPr>
                <a:lvl4pPr marL="1600200" indent="-22860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4pPr>
                <a:lvl5pPr marL="2057400" indent="-22860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9pPr>
              </a:lstStyle>
              <a:p>
                <a:pPr eaLnBrk="1" hangingPunct="1"/>
                <a:r>
                  <a:rPr lang="en-US" altLang="zh-CN" sz="1800" u="none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x=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fPr>
                      <m:num>
                        <m:r>
                          <a:rPr lang="en-US" altLang="zh-CN" sz="1800" b="0" i="1" u="none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1</m:t>
                        </m:r>
                      </m:num>
                      <m:den>
                        <m:r>
                          <a:rPr lang="en-US" altLang="zh-CN" sz="1800" b="0" i="1" u="none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3</m:t>
                        </m:r>
                      </m:den>
                    </m:f>
                  </m:oMath>
                </a14:m>
                <a:endParaRPr lang="zh-CN" altLang="en-US" sz="1800" u="none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15552" y="3018672"/>
                <a:ext cx="648743" cy="484876"/>
              </a:xfrm>
              <a:prstGeom prst="rect">
                <a:avLst/>
              </a:prstGeom>
              <a:blipFill rotWithShape="1">
                <a:blip r:embed="rId8"/>
                <a:stretch>
                  <a:fillRect l="-25" t="-107" r="88" b="5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6" y="123827"/>
            <a:ext cx="2179360" cy="515838"/>
            <a:chOff x="279260" y="218396"/>
            <a:chExt cx="2178452" cy="515092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530" y="272293"/>
              <a:ext cx="1415182" cy="46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学以致用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extBox 164"/>
          <p:cNvSpPr txBox="1">
            <a:spLocks noChangeArrowheads="1"/>
          </p:cNvSpPr>
          <p:nvPr/>
        </p:nvSpPr>
        <p:spPr bwMode="auto">
          <a:xfrm>
            <a:off x="1584329" y="771527"/>
            <a:ext cx="5940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分组探讨学习，看哪个组做得又快又准确。 </a:t>
            </a: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 flipH="1">
            <a:off x="3635375" y="1358902"/>
            <a:ext cx="0" cy="3300413"/>
          </a:xfrm>
          <a:prstGeom prst="line">
            <a:avLst/>
          </a:prstGeom>
          <a:noFill/>
          <a:ln w="12700">
            <a:solidFill>
              <a:schemeClr val="bg2">
                <a:lumMod val="10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1"/>
              <p:cNvSpPr>
                <a:spLocks noChangeArrowheads="1"/>
              </p:cNvSpPr>
              <p:nvPr/>
            </p:nvSpPr>
            <p:spPr bwMode="auto">
              <a:xfrm>
                <a:off x="268126" y="1947409"/>
                <a:ext cx="3259758" cy="12924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zh-CN" altLang="en-US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已知关于</a:t>
                </a:r>
                <a:r>
                  <a:rPr lang="en-US" altLang="zh-CN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x</a:t>
                </a:r>
                <a:r>
                  <a: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的</a:t>
                </a:r>
                <a:r>
                  <a:rPr lang="zh-CN" altLang="en-US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方程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微软雅黑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/>
                            <a:ea typeface="微软雅黑" panose="020B0503020204020204" pitchFamily="34" charset="-122"/>
                            <a:cs typeface="Times New Roman" panose="020206030504050203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/>
                            <a:ea typeface="微软雅黑" panose="020B0503020204020204" pitchFamily="34" charset="-122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en-US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＋</a:t>
                </a:r>
                <a:r>
                  <a:rPr lang="en-US" altLang="zh-CN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x</a:t>
                </a:r>
                <a:r>
                  <a: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＝</a:t>
                </a:r>
                <a:r>
                  <a:rPr lang="en-US" altLang="zh-CN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3a</a:t>
                </a:r>
                <a:r>
                  <a: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－</a:t>
                </a:r>
                <a:r>
                  <a:rPr lang="en-US" altLang="zh-CN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3</a:t>
                </a:r>
                <a:r>
                  <a: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的解为</a:t>
                </a:r>
                <a:r>
                  <a:rPr lang="en-US" altLang="zh-CN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x</a:t>
                </a:r>
                <a:r>
                  <a: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＝</a:t>
                </a:r>
                <a:r>
                  <a:rPr lang="en-US" altLang="zh-CN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2.</a:t>
                </a:r>
                <a:r>
                  <a: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求代数式</a:t>
                </a:r>
                <a:r>
                  <a:rPr lang="en-US" altLang="zh-CN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(</a:t>
                </a:r>
                <a:r>
                  <a: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－</a:t>
                </a:r>
                <a:r>
                  <a:rPr lang="en-US" altLang="zh-CN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a)</a:t>
                </a:r>
                <a:r>
                  <a:rPr lang="en-US" altLang="zh-CN" baseline="3000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2</a:t>
                </a:r>
                <a:r>
                  <a: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－</a:t>
                </a:r>
                <a:r>
                  <a:rPr lang="en-US" altLang="zh-CN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2a</a:t>
                </a:r>
                <a:r>
                  <a: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＋</a:t>
                </a:r>
                <a:r>
                  <a:rPr lang="en-US" altLang="zh-CN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的值．</a:t>
                </a:r>
              </a:p>
            </p:txBody>
          </p:sp>
        </mc:Choice>
        <mc:Fallback xmlns="">
          <p:sp>
            <p:nvSpPr>
              <p:cNvPr id="8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8126" y="1947409"/>
                <a:ext cx="3259758" cy="1292405"/>
              </a:xfrm>
              <a:prstGeom prst="rect">
                <a:avLst/>
              </a:prstGeom>
              <a:blipFill rotWithShape="1">
                <a:blip r:embed="rId5"/>
                <a:stretch>
                  <a:fillRect l="-5" t="-39" r="14" b="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矩形 2"/>
          <p:cNvSpPr>
            <a:spLocks noChangeArrowheads="1"/>
          </p:cNvSpPr>
          <p:nvPr/>
        </p:nvSpPr>
        <p:spPr bwMode="auto">
          <a:xfrm>
            <a:off x="3707904" y="1978418"/>
            <a:ext cx="5184080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把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230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座城市按水资源情况可分为三类，暂不缺水城市，一般缺水城市和严重缺水城市．其中，暂不缺水城市数比严重缺水城市数的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倍少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座，一般缺水城市数是严重缺水城市数的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倍，求严重缺水城市有多少座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 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>
            <p:custDataLst>
              <p:tags r:id="rId1"/>
            </p:custDataLst>
          </p:nvPr>
        </p:nvSpPr>
        <p:spPr>
          <a:xfrm>
            <a:off x="744684" y="1358902"/>
            <a:ext cx="657225" cy="320675"/>
          </a:xfrm>
          <a:prstGeom prst="rect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sp>
        <p:nvSpPr>
          <p:cNvPr id="14" name="矩形 13"/>
          <p:cNvSpPr/>
          <p:nvPr>
            <p:custDataLst>
              <p:tags r:id="rId2"/>
            </p:custDataLst>
          </p:nvPr>
        </p:nvSpPr>
        <p:spPr>
          <a:xfrm>
            <a:off x="7063064" y="1331912"/>
            <a:ext cx="657225" cy="319087"/>
          </a:xfrm>
          <a:prstGeom prst="rect">
            <a:avLst/>
          </a:prstGeom>
          <a:solidFill>
            <a:srgbClr val="00B0F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6" y="123826"/>
            <a:ext cx="2179360" cy="515640"/>
            <a:chOff x="279260" y="218396"/>
            <a:chExt cx="2178730" cy="515192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627" y="272324"/>
              <a:ext cx="1415363" cy="46126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解析一览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Line 4"/>
          <p:cNvSpPr>
            <a:spLocks noChangeShapeType="1"/>
          </p:cNvSpPr>
          <p:nvPr/>
        </p:nvSpPr>
        <p:spPr bwMode="auto">
          <a:xfrm flipH="1">
            <a:off x="4283446" y="1224235"/>
            <a:ext cx="0" cy="293102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40"/>
              <p:cNvSpPr>
                <a:spLocks noChangeArrowheads="1"/>
              </p:cNvSpPr>
              <p:nvPr/>
            </p:nvSpPr>
            <p:spPr bwMode="auto">
              <a:xfrm>
                <a:off x="726994" y="1439327"/>
                <a:ext cx="3348372" cy="15327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1pPr>
                <a:lvl2pPr marL="742950" indent="-28575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2pPr>
                <a:lvl3pPr marL="1143000" indent="-22860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3pPr>
                <a:lvl4pPr marL="1600200" indent="-22860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4pPr>
                <a:lvl5pPr marL="2057400" indent="-22860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zh-CN" altLang="en-US" sz="1800" u="none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解</a:t>
                </a:r>
                <a:r>
                  <a:rPr lang="zh-CN" altLang="en-US" sz="1800" u="none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：将</a:t>
                </a:r>
                <a:r>
                  <a:rPr lang="en-US" altLang="zh-CN" sz="1800" u="none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x=2</a:t>
                </a:r>
                <a:r>
                  <a:rPr lang="zh-CN" altLang="en-US" sz="1800" u="none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代入方程，解得：</a:t>
                </a:r>
                <a:r>
                  <a:rPr lang="en-US" altLang="zh-CN" sz="1800" u="none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a</a:t>
                </a:r>
                <a:r>
                  <a:rPr lang="zh-CN" altLang="en-US" sz="1800" u="none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＝</a:t>
                </a:r>
                <a:r>
                  <a:rPr lang="en-US" altLang="zh-CN" sz="1800" u="none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  <a:r>
                  <a:rPr lang="zh-CN" altLang="en-US" sz="1800" u="none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，</a:t>
                </a:r>
                <a:endParaRPr lang="en-US" altLang="zh-CN" sz="1800" u="none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zh-CN" altLang="en-US" sz="1800" u="none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将</a:t>
                </a:r>
                <a:r>
                  <a:rPr lang="en-US" altLang="zh-CN" sz="1800" u="none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a=2</a:t>
                </a:r>
                <a:r>
                  <a:rPr lang="zh-CN" altLang="en-US" sz="1800" u="none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代入</a:t>
                </a:r>
                <a:r>
                  <a:rPr lang="en-US" altLang="zh-CN" sz="1800" u="none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(</a:t>
                </a:r>
                <a:r>
                  <a:rPr lang="zh-CN" altLang="en-US" sz="1800" u="none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－</a:t>
                </a:r>
                <a:r>
                  <a:rPr lang="en-US" altLang="zh-CN" sz="1800" u="none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a)</a:t>
                </a:r>
                <a:r>
                  <a:rPr lang="en-US" altLang="zh-CN" sz="1800" u="none" baseline="30000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2</a:t>
                </a:r>
                <a:r>
                  <a:rPr lang="zh-CN" altLang="en-US" sz="1800" u="none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－</a:t>
                </a:r>
                <a:r>
                  <a:rPr lang="en-US" altLang="zh-CN" sz="1800" u="none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2a</a:t>
                </a:r>
                <a:r>
                  <a:rPr lang="zh-CN" altLang="en-US" sz="1800" u="none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＋</a:t>
                </a:r>
                <a:r>
                  <a:rPr lang="en-US" altLang="zh-CN" sz="1800" u="none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1</a:t>
                </a:r>
              </a:p>
              <a:p>
                <a:pPr>
                  <a:lnSpc>
                    <a:spcPct val="130000"/>
                  </a:lnSpc>
                </a:pPr>
                <a:r>
                  <a:rPr lang="zh-CN" altLang="en-US" sz="1800" u="none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得：</a:t>
                </a:r>
                <a:r>
                  <a:rPr lang="en-US" altLang="zh-CN" sz="1800" u="none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4-2</a:t>
                </a:r>
                <a14:m>
                  <m:oMath xmlns:m="http://schemas.openxmlformats.org/officeDocument/2006/math">
                    <m:r>
                      <a:rPr lang="en-US" altLang="zh-CN" sz="1800" i="1" u="none" smtClean="0">
                        <a:solidFill>
                          <a:srgbClr val="FF0000"/>
                        </a:solidFill>
                        <a:latin typeface="Cambria Math" panose="02040503050406030204"/>
                        <a:ea typeface="Cambria Math" panose="02040503050406030204"/>
                        <a:cs typeface="Times New Roman" panose="02020603050405020304" pitchFamily="18" charset="0"/>
                      </a:rPr>
                      <m:t>×</m:t>
                    </m:r>
                  </m:oMath>
                </a14:m>
                <a:r>
                  <a:rPr lang="en-US" altLang="zh-CN" sz="1800" u="none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2+1=1</a:t>
                </a:r>
                <a:endParaRPr lang="en-US" altLang="zh-CN" sz="1800" u="none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10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6994" y="1439327"/>
                <a:ext cx="3348372" cy="1532727"/>
              </a:xfrm>
              <a:prstGeom prst="rect">
                <a:avLst/>
              </a:prstGeom>
              <a:blipFill rotWithShape="1">
                <a:blip r:embed="rId3"/>
                <a:stretch>
                  <a:fillRect l="-17" t="-27" r="17" b="1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4680012" y="1536274"/>
            <a:ext cx="3348372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解：设严重缺水城市有</a:t>
            </a:r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座</a:t>
            </a:r>
            <a:r>
              <a:rPr lang="zh-CN" altLang="en-US" sz="1800" u="none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sz="1800" u="none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800" u="none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4x</a:t>
            </a:r>
            <a:r>
              <a:rPr lang="zh-CN" altLang="en-US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r>
              <a:rPr lang="zh-CN" altLang="en-US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2x</a:t>
            </a:r>
            <a:r>
              <a:rPr lang="zh-CN" altLang="en-US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230</a:t>
            </a:r>
            <a:r>
              <a:rPr lang="zh-CN" altLang="en-US" sz="1800" u="none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sz="1800" u="none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800" u="none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解得：</a:t>
            </a:r>
            <a:r>
              <a:rPr lang="en-US" altLang="zh-CN" sz="1800" u="none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3239851" y="702137"/>
            <a:ext cx="27428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解一元一次方程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5"/>
          <p:cNvGrpSpPr/>
          <p:nvPr/>
        </p:nvGrpSpPr>
        <p:grpSpPr bwMode="auto">
          <a:xfrm>
            <a:off x="268126" y="123825"/>
            <a:ext cx="2179360" cy="515640"/>
            <a:chOff x="279260" y="218396"/>
            <a:chExt cx="2179008" cy="51549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1042725" y="272355"/>
              <a:ext cx="1415543" cy="46153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课堂小结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" name="Group 3"/>
          <p:cNvGrpSpPr/>
          <p:nvPr/>
        </p:nvGrpSpPr>
        <p:grpSpPr bwMode="auto">
          <a:xfrm>
            <a:off x="716346" y="1055441"/>
            <a:ext cx="7891467" cy="3830094"/>
            <a:chOff x="160" y="0"/>
            <a:chExt cx="12428" cy="6032"/>
          </a:xfrm>
        </p:grpSpPr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>
              <a:off x="160" y="0"/>
              <a:ext cx="12428" cy="2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en-US" altLang="zh-CN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1.</a:t>
              </a:r>
              <a:r>
                <a:rPr lang="zh-CN" altLang="en-US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列方程解决实际问题的一般过程：</a:t>
              </a:r>
            </a:p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（</a:t>
              </a:r>
              <a:r>
                <a:rPr lang="en-US" altLang="zh-CN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1</a:t>
              </a:r>
              <a:r>
                <a:rPr lang="zh-CN" altLang="en-US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）设未知数</a:t>
              </a:r>
              <a:r>
                <a:rPr lang="en-US" altLang="zh-CN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;</a:t>
              </a:r>
            </a:p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（</a:t>
              </a:r>
              <a:r>
                <a:rPr lang="en-US" altLang="zh-CN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2</a:t>
              </a:r>
              <a:r>
                <a:rPr lang="zh-CN" altLang="en-US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）</a:t>
              </a:r>
              <a:r>
                <a:rPr lang="zh-CN" altLang="en-US" u="sng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         </a:t>
              </a:r>
              <a:r>
                <a:rPr lang="zh-CN" altLang="en-US" u="sng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            </a:t>
              </a:r>
              <a:r>
                <a:rPr lang="en-US" altLang="zh-CN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(</a:t>
              </a:r>
              <a:r>
                <a:rPr lang="zh-CN" altLang="en-US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找等量关系是关键，也是难点</a:t>
              </a:r>
              <a:r>
                <a:rPr lang="en-US" altLang="zh-CN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,</a:t>
              </a:r>
              <a:r>
                <a:rPr lang="zh-CN" altLang="en-US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注意抓住基本等量关系：总量＝各部分量的和</a:t>
              </a:r>
              <a:r>
                <a:rPr lang="en-US" altLang="zh-CN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);</a:t>
              </a:r>
            </a:p>
          </p:txBody>
        </p:sp>
        <p:sp>
          <p:nvSpPr>
            <p:cNvPr id="14" name="Text Box 5"/>
            <p:cNvSpPr txBox="1">
              <a:spLocks noChangeArrowheads="1"/>
            </p:cNvSpPr>
            <p:nvPr/>
          </p:nvSpPr>
          <p:spPr bwMode="auto">
            <a:xfrm>
              <a:off x="163" y="2615"/>
              <a:ext cx="12262" cy="3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（</a:t>
              </a:r>
              <a:r>
                <a:rPr lang="en-US" altLang="zh-CN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3</a:t>
              </a:r>
              <a:r>
                <a:rPr lang="zh-CN" altLang="en-US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）</a:t>
              </a:r>
              <a:r>
                <a:rPr lang="zh-CN" altLang="en-US" u="sng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       </a:t>
              </a:r>
              <a:r>
                <a:rPr lang="zh-CN" altLang="en-US" u="sng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         </a:t>
              </a:r>
              <a:r>
                <a:rPr lang="en-US" altLang="zh-CN" u="sng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;</a:t>
              </a:r>
              <a:endPara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endParaRPr>
            </a:p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（</a:t>
              </a:r>
              <a:r>
                <a:rPr lang="en-US" altLang="zh-CN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4</a:t>
              </a:r>
              <a:r>
                <a:rPr lang="zh-CN" altLang="en-US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）解方程</a:t>
              </a:r>
              <a:r>
                <a:rPr lang="en-US" altLang="zh-CN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;</a:t>
              </a:r>
            </a:p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（</a:t>
              </a:r>
              <a:r>
                <a:rPr lang="en-US" altLang="zh-CN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5</a:t>
              </a:r>
              <a:r>
                <a:rPr lang="zh-CN" altLang="en-US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）</a:t>
              </a:r>
              <a:r>
                <a:rPr lang="zh-CN" altLang="en-US" u="sng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   </a:t>
              </a:r>
              <a:r>
                <a:rPr lang="zh-CN" altLang="en-US" u="sng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    </a:t>
              </a:r>
              <a:r>
                <a:rPr lang="en-US" altLang="zh-CN" u="sng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.</a:t>
              </a:r>
              <a:endPara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endParaRPr>
            </a:p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en-US" altLang="zh-CN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2.</a:t>
              </a:r>
              <a:r>
                <a:rPr lang="zh-CN" altLang="en-US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合并同类项解一元一次方程通过合并同类项把方程化为</a:t>
              </a:r>
              <a:r>
                <a:rPr lang="en-US" altLang="zh-CN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_______</a:t>
              </a:r>
              <a:r>
                <a:rPr lang="zh-CN" altLang="en-US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（</a:t>
              </a:r>
              <a:r>
                <a:rPr lang="en-US" altLang="zh-CN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a≠0</a:t>
              </a:r>
              <a:r>
                <a:rPr lang="zh-CN" altLang="en-US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，</a:t>
              </a:r>
              <a:r>
                <a:rPr lang="en-US" altLang="zh-CN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a</a:t>
              </a:r>
              <a:r>
                <a:rPr lang="zh-CN" altLang="en-US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、</a:t>
              </a:r>
              <a:r>
                <a:rPr lang="en-US" altLang="zh-CN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b</a:t>
              </a:r>
              <a:r>
                <a:rPr lang="zh-CN" altLang="en-US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是常数）的形式</a:t>
              </a:r>
              <a:r>
                <a:rPr lang="en-US" altLang="zh-CN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.</a:t>
              </a:r>
              <a:r>
                <a:rPr lang="zh-CN" altLang="en-US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从而简化方程</a:t>
              </a:r>
              <a:r>
                <a:rPr lang="en-US" altLang="zh-CN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宋体" panose="02010600030101010101" pitchFamily="2" charset="-122"/>
                </a:rPr>
                <a:t>.</a:t>
              </a:r>
            </a:p>
          </p:txBody>
        </p:sp>
      </p:grp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1377219" y="1932641"/>
            <a:ext cx="13388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找等量关系</a:t>
            </a: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1441611" y="2723630"/>
            <a:ext cx="8771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列方程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1377219" y="3575451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答</a:t>
            </a: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6480212" y="4041441"/>
            <a:ext cx="7489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ax=b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ldLvl="0" autoUpdateAnimBg="0"/>
      <p:bldP spid="17" grpId="0" bldLvl="0" autoUpdateAnimBg="0"/>
      <p:bldP spid="18" grpId="0" bldLvl="0" autoUpdateAnimBg="0"/>
      <p:bldP spid="19" grpId="0" bldLvl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组合 5"/>
          <p:cNvGrpSpPr/>
          <p:nvPr/>
        </p:nvGrpSpPr>
        <p:grpSpPr bwMode="auto">
          <a:xfrm>
            <a:off x="274420" y="123825"/>
            <a:ext cx="2137227" cy="515827"/>
            <a:chOff x="445652" y="218396"/>
            <a:chExt cx="2136260" cy="515092"/>
          </a:xfrm>
        </p:grpSpPr>
        <p:sp>
          <p:nvSpPr>
            <p:cNvPr id="67" name="TextBox 66"/>
            <p:cNvSpPr txBox="1"/>
            <p:nvPr/>
          </p:nvSpPr>
          <p:spPr bwMode="auto">
            <a:xfrm>
              <a:off x="1105755" y="272294"/>
              <a:ext cx="1415131" cy="46100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情境引入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68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extBox 13"/>
          <p:cNvSpPr txBox="1">
            <a:spLocks noChangeArrowheads="1"/>
          </p:cNvSpPr>
          <p:nvPr/>
        </p:nvSpPr>
        <p:spPr bwMode="auto">
          <a:xfrm>
            <a:off x="1983547" y="1026110"/>
            <a:ext cx="3452553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、根据等式的性质填空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(1)</a:t>
            </a: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如果</a:t>
            </a:r>
            <a:r>
              <a:rPr lang="en-US" altLang="zh-CN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x-7=5, </a:t>
            </a: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则</a:t>
            </a:r>
            <a:r>
              <a:rPr lang="en-US" altLang="zh-CN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x=______;</a:t>
            </a:r>
            <a:endParaRPr lang="en-US" altLang="zh-CN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(2)</a:t>
            </a: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如果</a:t>
            </a:r>
            <a:r>
              <a:rPr lang="en-US" altLang="zh-CN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3x=6,</a:t>
            </a: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则</a:t>
            </a:r>
            <a:r>
              <a:rPr lang="en-US" altLang="zh-CN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x=________.</a:t>
            </a:r>
            <a:endParaRPr lang="en-US" altLang="zh-CN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051720" y="2520380"/>
            <a:ext cx="2952254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、合并同类项：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(</a:t>
            </a:r>
            <a:r>
              <a:rPr lang="en-US" altLang="zh-CN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1)x+2x+3x= 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___ ;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(2</a:t>
            </a:r>
            <a:r>
              <a:rPr lang="en-US" altLang="zh-CN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)-3x+7x= ____.</a:t>
            </a:r>
            <a:endParaRPr lang="en-US" altLang="zh-CN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67944" y="1544305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14683" y="1920456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63888" y="3024435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6x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78345" y="3427081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4x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74420" y="123825"/>
            <a:ext cx="2137227" cy="515827"/>
            <a:chOff x="445652" y="218396"/>
            <a:chExt cx="2136260" cy="515092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100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学习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目标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矩形 5"/>
          <p:cNvSpPr/>
          <p:nvPr/>
        </p:nvSpPr>
        <p:spPr>
          <a:xfrm>
            <a:off x="1439977" y="1008211"/>
            <a:ext cx="5643563" cy="79208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n>
                <a:solidFill>
                  <a:srgbClr val="FFC000"/>
                </a:solidFill>
              </a:ln>
            </a:endParaRPr>
          </a:p>
        </p:txBody>
      </p:sp>
      <p:sp>
        <p:nvSpPr>
          <p:cNvPr id="7" name="矩形 6"/>
          <p:cNvSpPr/>
          <p:nvPr/>
        </p:nvSpPr>
        <p:spPr>
          <a:xfrm>
            <a:off x="1463786" y="2088331"/>
            <a:ext cx="5643562" cy="785813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n>
                <a:solidFill>
                  <a:srgbClr val="FFC000"/>
                </a:solidFill>
              </a:ln>
            </a:endParaRPr>
          </a:p>
        </p:txBody>
      </p:sp>
      <p:sp>
        <p:nvSpPr>
          <p:cNvPr id="8" name="燕尾形箭头 7"/>
          <p:cNvSpPr/>
          <p:nvPr>
            <p:custDataLst>
              <p:tags r:id="rId1"/>
            </p:custDataLst>
          </p:nvPr>
        </p:nvSpPr>
        <p:spPr>
          <a:xfrm rot="5400000" flipV="1">
            <a:off x="-478841" y="2206627"/>
            <a:ext cx="3888433" cy="771525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 dirty="0"/>
          </a:p>
        </p:txBody>
      </p:sp>
      <p:sp>
        <p:nvSpPr>
          <p:cNvPr id="9" name="圆角矩形 8"/>
          <p:cNvSpPr/>
          <p:nvPr>
            <p:custDataLst>
              <p:tags r:id="rId2"/>
            </p:custDataLst>
          </p:nvPr>
        </p:nvSpPr>
        <p:spPr bwMode="auto">
          <a:xfrm>
            <a:off x="1154202" y="1078683"/>
            <a:ext cx="642942" cy="642942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rgbClr val="FFFFFF"/>
                </a:solidFill>
              </a:rPr>
              <a:t>1</a:t>
            </a:r>
            <a:endParaRPr lang="zh-CN" altLang="en-US" sz="2400" dirty="0">
              <a:solidFill>
                <a:srgbClr val="FFFFFF"/>
              </a:solidFill>
            </a:endParaRPr>
          </a:p>
        </p:txBody>
      </p:sp>
      <p:sp>
        <p:nvSpPr>
          <p:cNvPr id="10" name="圆角矩形 9"/>
          <p:cNvSpPr/>
          <p:nvPr>
            <p:custDataLst>
              <p:tags r:id="rId3"/>
            </p:custDataLst>
          </p:nvPr>
        </p:nvSpPr>
        <p:spPr bwMode="auto">
          <a:xfrm>
            <a:off x="1154223" y="2220602"/>
            <a:ext cx="642938" cy="642938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rgbClr val="FFFFFF"/>
                </a:solidFill>
              </a:rPr>
              <a:t>2</a:t>
            </a:r>
            <a:endParaRPr lang="zh-CN" altLang="en-US" sz="2400" dirty="0">
              <a:solidFill>
                <a:srgbClr val="FFFFFF"/>
              </a:solidFill>
            </a:endParaRPr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1797148" y="936202"/>
            <a:ext cx="521493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经历运用方程解决实际问题的过程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体会方程是刻画现实世界的有效</a:t>
            </a: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数学模型</a:t>
            </a:r>
            <a:r>
              <a:rPr lang="en-US" altLang="zh-CN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1826757" y="2016323"/>
            <a:ext cx="521493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学会合并同类项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会解“</a:t>
            </a:r>
            <a:r>
              <a:rPr lang="en-US" altLang="zh-CN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ax+bx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=c”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类型的</a:t>
            </a: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一元一次方程</a:t>
            </a:r>
            <a:r>
              <a:rPr lang="en-US" altLang="zh-CN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664745" y="3306763"/>
            <a:ext cx="5418795" cy="785812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n>
                <a:solidFill>
                  <a:srgbClr val="FFC000"/>
                </a:solidFill>
              </a:ln>
            </a:endParaRPr>
          </a:p>
        </p:txBody>
      </p:sp>
      <p:sp>
        <p:nvSpPr>
          <p:cNvPr id="18" name="圆角矩形 17"/>
          <p:cNvSpPr/>
          <p:nvPr>
            <p:custDataLst>
              <p:tags r:id="rId4"/>
            </p:custDataLst>
          </p:nvPr>
        </p:nvSpPr>
        <p:spPr bwMode="auto">
          <a:xfrm>
            <a:off x="1154202" y="3378205"/>
            <a:ext cx="642942" cy="642942"/>
          </a:xfrm>
          <a:prstGeom prst="roundRect">
            <a:avLst>
              <a:gd name="adj" fmla="val 50000"/>
            </a:avLst>
          </a:prstGeom>
          <a:solidFill>
            <a:srgbClr val="58ACF2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rgbClr val="FFFFFF"/>
                </a:solidFill>
              </a:rPr>
              <a:t>3</a:t>
            </a:r>
            <a:endParaRPr lang="zh-CN" altLang="en-US" sz="2400" dirty="0">
              <a:solidFill>
                <a:srgbClr val="FFFFFF"/>
              </a:solidFill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/>
        </p:nvSpPr>
        <p:spPr bwMode="auto">
          <a:xfrm>
            <a:off x="1873939" y="3262471"/>
            <a:ext cx="5143500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能够找出实际问题中的已知数和未知数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分析它们之间的数量关系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列出</a:t>
            </a: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方程</a:t>
            </a:r>
            <a:r>
              <a:rPr lang="en-US" altLang="zh-CN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7"/>
          <p:cNvSpPr>
            <a:spLocks noChangeArrowheads="1"/>
          </p:cNvSpPr>
          <p:nvPr/>
        </p:nvSpPr>
        <p:spPr bwMode="auto">
          <a:xfrm>
            <a:off x="539552" y="828191"/>
            <a:ext cx="8064896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自主学习任务</a:t>
            </a:r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1</a:t>
            </a: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：阅读课本</a:t>
            </a:r>
            <a:r>
              <a:rPr lang="en-US" altLang="zh-CN" b="1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86-87</a:t>
            </a: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页并学习，掌握下列知识要点。</a:t>
            </a:r>
            <a:endParaRPr lang="zh-CN" altLang="en-US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8" name="组合 5"/>
          <p:cNvGrpSpPr/>
          <p:nvPr/>
        </p:nvGrpSpPr>
        <p:grpSpPr bwMode="auto">
          <a:xfrm>
            <a:off x="250276" y="123825"/>
            <a:ext cx="2147869" cy="515640"/>
            <a:chOff x="279260" y="218396"/>
            <a:chExt cx="2239136" cy="515490"/>
          </a:xfrm>
        </p:grpSpPr>
        <p:sp>
          <p:nvSpPr>
            <p:cNvPr id="9" name="TextBox 8"/>
            <p:cNvSpPr txBox="1"/>
            <p:nvPr/>
          </p:nvSpPr>
          <p:spPr bwMode="auto">
            <a:xfrm>
              <a:off x="1042465" y="272355"/>
              <a:ext cx="1475931" cy="46153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自主学习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0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950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1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91168" y="2376363"/>
            <a:ext cx="1188944" cy="628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1"/>
          <p:cNvSpPr txBox="1">
            <a:spLocks noChangeArrowheads="1"/>
          </p:cNvSpPr>
          <p:nvPr/>
        </p:nvSpPr>
        <p:spPr bwMode="auto">
          <a:xfrm>
            <a:off x="5508104" y="2160341"/>
            <a:ext cx="255424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1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、怎样运用合并同类项的方法解一元一次方程？</a:t>
            </a:r>
            <a:endParaRPr lang="en-US" altLang="zh-CN" sz="16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1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、合并同类项注意的问题？</a:t>
            </a:r>
            <a:endParaRPr lang="zh-CN" altLang="en-US" sz="1600" b="1" dirty="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0144" y="1872307"/>
            <a:ext cx="3806006" cy="2085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42"/>
          <p:cNvSpPr>
            <a:spLocks noChangeArrowheads="1"/>
          </p:cNvSpPr>
          <p:nvPr/>
        </p:nvSpPr>
        <p:spPr bwMode="auto">
          <a:xfrm>
            <a:off x="395536" y="1440262"/>
            <a:ext cx="8208962" cy="2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26670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800" u="none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．下列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各方程合并同类项不正确的是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        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30000"/>
              </a:lnSpc>
            </a:pPr>
            <a:r>
              <a:rPr lang="en-US" altLang="zh-CN" sz="1800" i="1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．由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，合并同类项，得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</a:p>
          <a:p>
            <a:pPr>
              <a:lnSpc>
                <a:spcPct val="130000"/>
              </a:lnSpc>
            </a:pPr>
            <a:r>
              <a:rPr lang="en-US" altLang="zh-CN" sz="1800" i="1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．由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，合并同类项，得－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</a:p>
          <a:p>
            <a:pPr>
              <a:lnSpc>
                <a:spcPct val="130000"/>
              </a:lnSpc>
            </a:pPr>
            <a:r>
              <a:rPr lang="en-US" altLang="zh-CN" sz="1800" i="1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．由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，合并同类项，得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</a:p>
          <a:p>
            <a:pPr>
              <a:lnSpc>
                <a:spcPct val="130000"/>
              </a:lnSpc>
            </a:pPr>
            <a:r>
              <a:rPr lang="en-US" altLang="zh-CN" sz="1800" i="1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．由－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，合并同类项，得－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</a:p>
          <a:p>
            <a:pPr>
              <a:lnSpc>
                <a:spcPct val="130000"/>
              </a:lnSpc>
            </a:pP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800" u="none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．方程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2x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的解是</a:t>
            </a: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30000"/>
              </a:lnSpc>
            </a:pP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800" u="none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．有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一个计算系统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输入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x→2x→2.5x→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输出，当输出</a:t>
            </a:r>
            <a:r>
              <a:rPr lang="en-US" altLang="zh-CN" sz="1800" u="none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40</a:t>
            </a:r>
            <a:r>
              <a:rPr lang="zh-CN" altLang="en-US" sz="1800" u="none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</a:t>
            </a:r>
            <a:r>
              <a:rPr lang="zh-CN" altLang="en-US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，则输入的</a:t>
            </a:r>
            <a:r>
              <a:rPr lang="en-US" altLang="zh-CN" sz="1800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sz="1800" u="none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zh-CN" altLang="en-US" sz="18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8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r>
              <a:rPr lang="zh-CN" altLang="en-US" sz="18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sz="1800" u="none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zh-CN" altLang="en-US" sz="1800" u="none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矩形 7"/>
          <p:cNvSpPr>
            <a:spLocks noChangeArrowheads="1"/>
          </p:cNvSpPr>
          <p:nvPr/>
        </p:nvSpPr>
        <p:spPr bwMode="auto">
          <a:xfrm>
            <a:off x="1583668" y="684175"/>
            <a:ext cx="589897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自主学习任务</a:t>
            </a:r>
            <a:r>
              <a:rPr lang="en-US" altLang="zh-CN" sz="2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2</a:t>
            </a:r>
            <a:r>
              <a:rPr lang="zh-CN" altLang="en-US" sz="2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：完成自主学习检测的题目。</a:t>
            </a:r>
          </a:p>
        </p:txBody>
      </p:sp>
      <p:grpSp>
        <p:nvGrpSpPr>
          <p:cNvPr id="4" name="组合 5"/>
          <p:cNvGrpSpPr/>
          <p:nvPr/>
        </p:nvGrpSpPr>
        <p:grpSpPr bwMode="auto">
          <a:xfrm>
            <a:off x="228240" y="123825"/>
            <a:ext cx="2794914" cy="515640"/>
            <a:chOff x="279260" y="218396"/>
            <a:chExt cx="2793510" cy="515490"/>
          </a:xfrm>
        </p:grpSpPr>
        <p:sp>
          <p:nvSpPr>
            <p:cNvPr id="5" name="TextBox 4"/>
            <p:cNvSpPr txBox="1"/>
            <p:nvPr/>
          </p:nvSpPr>
          <p:spPr bwMode="auto">
            <a:xfrm>
              <a:off x="1042465" y="272355"/>
              <a:ext cx="2030305" cy="46153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自主学习反馈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6" name="直接连接符 5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2281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7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Rectangle 43"/>
          <p:cNvSpPr>
            <a:spLocks noChangeArrowheads="1"/>
          </p:cNvSpPr>
          <p:nvPr/>
        </p:nvSpPr>
        <p:spPr bwMode="auto">
          <a:xfrm>
            <a:off x="4650061" y="1573479"/>
            <a:ext cx="396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9pPr>
          </a:lstStyle>
          <a:p>
            <a:pPr eaLnBrk="1" hangingPunct="1"/>
            <a:r>
              <a:rPr lang="en-US" altLang="zh-CN" sz="1800" i="1" u="none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800" i="1" u="none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44"/>
              <p:cNvSpPr>
                <a:spLocks noChangeArrowheads="1"/>
              </p:cNvSpPr>
              <p:nvPr/>
            </p:nvSpPr>
            <p:spPr bwMode="auto">
              <a:xfrm>
                <a:off x="3881714" y="3232520"/>
                <a:ext cx="630301" cy="4840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1pPr>
                <a:lvl2pPr marL="742950" indent="-28575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2pPr>
                <a:lvl3pPr marL="1143000" indent="-22860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3pPr>
                <a:lvl4pPr marL="1600200" indent="-22860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4pPr>
                <a:lvl5pPr marL="2057400" indent="-22860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9pPr>
              </a:lstStyle>
              <a:p>
                <a:pPr eaLnBrk="1" hangingPunct="1"/>
                <a:r>
                  <a:rPr lang="en-US" altLang="zh-CN" sz="1800" u="none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x</a:t>
                </a:r>
                <a:r>
                  <a:rPr lang="zh-CN" altLang="en-US" sz="1800" u="none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fPr>
                      <m:num>
                        <m:r>
                          <a:rPr lang="en-US" altLang="zh-CN" sz="1800" b="0" i="1" u="none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3</m:t>
                        </m:r>
                      </m:num>
                      <m:den>
                        <m:r>
                          <a:rPr lang="en-US" altLang="zh-CN" sz="1800" b="0" i="1" u="none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2</m:t>
                        </m:r>
                      </m:den>
                    </m:f>
                  </m:oMath>
                </a14:m>
                <a:endParaRPr lang="zh-CN" altLang="en-US" sz="1800" u="none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16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81714" y="3232520"/>
                <a:ext cx="630301" cy="484043"/>
              </a:xfrm>
              <a:prstGeom prst="rect">
                <a:avLst/>
              </a:prstGeom>
              <a:blipFill rotWithShape="1">
                <a:blip r:embed="rId3"/>
                <a:stretch>
                  <a:fillRect l="-94" t="-76" r="-1860" b="11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7"/>
          <p:cNvSpPr>
            <a:spLocks noChangeArrowheads="1"/>
          </p:cNvSpPr>
          <p:nvPr/>
        </p:nvSpPr>
        <p:spPr bwMode="auto">
          <a:xfrm>
            <a:off x="1583668" y="720179"/>
            <a:ext cx="589897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自主学习任务</a:t>
            </a:r>
            <a:r>
              <a:rPr lang="en-US" altLang="zh-CN" sz="2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2</a:t>
            </a:r>
            <a:r>
              <a:rPr lang="zh-CN" altLang="en-US" sz="2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：完成自主学习检测的题目。</a:t>
            </a:r>
          </a:p>
        </p:txBody>
      </p:sp>
      <p:grpSp>
        <p:nvGrpSpPr>
          <p:cNvPr id="3" name="组合 5"/>
          <p:cNvGrpSpPr/>
          <p:nvPr/>
        </p:nvGrpSpPr>
        <p:grpSpPr bwMode="auto">
          <a:xfrm>
            <a:off x="251520" y="123825"/>
            <a:ext cx="2794914" cy="515640"/>
            <a:chOff x="279260" y="218396"/>
            <a:chExt cx="2793510" cy="51549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1042465" y="272355"/>
              <a:ext cx="2030305" cy="46153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自主学习反馈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4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2281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84"/>
              <p:cNvSpPr>
                <a:spLocks noChangeArrowheads="1"/>
              </p:cNvSpPr>
              <p:nvPr/>
            </p:nvSpPr>
            <p:spPr bwMode="auto">
              <a:xfrm>
                <a:off x="667382" y="1492101"/>
                <a:ext cx="7433010" cy="25817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1pPr>
                <a:lvl2pPr marL="742950" indent="-28575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2pPr>
                <a:lvl3pPr marL="1143000" indent="-22860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3pPr>
                <a:lvl4pPr marL="1600200" indent="-22860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4pPr>
                <a:lvl5pPr marL="2057400" indent="-22860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</a:pPr>
                <a:r>
                  <a:rPr lang="en-US" altLang="zh-CN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4.</a:t>
                </a:r>
                <a:r>
                  <a:rPr lang="zh-CN" altLang="en-US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已知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x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的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4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倍比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x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的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 u="none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i="0" u="none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2</m:t>
                        </m:r>
                      </m:num>
                      <m:den>
                        <m:r>
                          <a:rPr lang="en-US" altLang="zh-CN" sz="2000" b="0" i="0" u="none" smtClean="0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多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5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，则列出的方程</a:t>
                </a:r>
                <a:r>
                  <a:rPr lang="zh-CN" altLang="en-US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是</a:t>
                </a:r>
                <a:r>
                  <a:rPr lang="en-US" altLang="zh-CN" sz="1800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_                   </a:t>
                </a:r>
                <a:r>
                  <a:rPr lang="en-US" altLang="zh-CN" sz="1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_. </a:t>
                </a:r>
                <a:endParaRPr lang="en-US" altLang="zh-CN" sz="1800" dirty="0" smtClean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eaLnBrk="1" hangingPunct="1">
                  <a:lnSpc>
                    <a:spcPct val="150000"/>
                  </a:lnSpc>
                </a:pPr>
                <a:endParaRPr lang="en-US" altLang="zh-CN" sz="1800" u="none" dirty="0" smtClean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  <a:p>
                <a:pPr eaLnBrk="1" hangingPunct="1">
                  <a:lnSpc>
                    <a:spcPct val="150000"/>
                  </a:lnSpc>
                </a:pPr>
                <a:r>
                  <a:rPr lang="en-US" altLang="zh-CN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5</a:t>
                </a:r>
                <a:r>
                  <a:rPr lang="zh-CN" altLang="en-US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．王明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同学给贫困地区的失学儿童捐款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x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元，李佳同学捐款是王明捐款数的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2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倍，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张俊捐款数是王明捐款数</a:t>
                </a:r>
                <a:r>
                  <a:rPr lang="zh-CN" altLang="en-US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的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 u="none" smtClean="0"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fPr>
                      <m:num>
                        <m:r>
                          <a:rPr lang="en-US" altLang="zh-CN" sz="1800" b="0" i="1" u="none" smtClean="0"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3</m:t>
                        </m:r>
                      </m:num>
                      <m:den>
                        <m:r>
                          <a:rPr lang="en-US" altLang="zh-CN" sz="1800" b="0" i="1" u="none" smtClean="0"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4</m:t>
                        </m:r>
                      </m:den>
                    </m:f>
                  </m:oMath>
                </a14:m>
                <a:r>
                  <a:rPr lang="zh-CN" altLang="en-US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，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已知他们共捐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103.50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元，则王明捐款</a:t>
                </a:r>
                <a:r>
                  <a:rPr lang="zh-CN" altLang="en-US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为元．</a:t>
                </a:r>
                <a:endParaRPr lang="zh-CN" altLang="en-US" sz="1800" u="none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10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7382" y="1492101"/>
                <a:ext cx="7433010" cy="2581732"/>
              </a:xfrm>
              <a:prstGeom prst="rect">
                <a:avLst/>
              </a:prstGeom>
              <a:blipFill rotWithShape="1">
                <a:blip r:embed="rId3"/>
                <a:stretch>
                  <a:fillRect l="-9" t="-19" r="4" b="1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98"/>
              <p:cNvSpPr>
                <a:spLocks noChangeArrowheads="1"/>
              </p:cNvSpPr>
              <p:nvPr/>
            </p:nvSpPr>
            <p:spPr bwMode="auto">
              <a:xfrm>
                <a:off x="4960221" y="1512267"/>
                <a:ext cx="1231427" cy="4854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1pPr>
                <a:lvl2pPr marL="742950" indent="-28575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2pPr>
                <a:lvl3pPr marL="1143000" indent="-22860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3pPr>
                <a:lvl4pPr marL="1600200" indent="-22860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4pPr>
                <a:lvl5pPr marL="2057400" indent="-22860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9pPr>
              </a:lstStyle>
              <a:p>
                <a:pPr eaLnBrk="1" hangingPunct="1"/>
                <a:r>
                  <a:rPr lang="en-US" altLang="zh-CN" sz="1800" u="none" dirty="0" smtClean="0">
                    <a:solidFill>
                      <a:srgbClr val="FF0000"/>
                    </a:solidFill>
                  </a:rPr>
                  <a:t>4x</a:t>
                </a:r>
                <a:r>
                  <a:rPr lang="zh-CN" altLang="en-US" sz="1800" u="none" dirty="0" smtClean="0">
                    <a:solidFill>
                      <a:srgbClr val="FF0000"/>
                    </a:solidFill>
                  </a:rPr>
                  <a:t>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800" b="0" i="1" u="none" smtClean="0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2</m:t>
                        </m:r>
                      </m:num>
                      <m:den>
                        <m:r>
                          <a:rPr lang="en-US" altLang="zh-CN" sz="1800" b="0" i="1" u="none" smtClean="0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1800" u="none" dirty="0" smtClean="0">
                    <a:solidFill>
                      <a:srgbClr val="FF0000"/>
                    </a:solidFill>
                  </a:rPr>
                  <a:t>x</a:t>
                </a:r>
                <a:r>
                  <a:rPr lang="zh-CN" altLang="en-US" sz="1800" u="none" dirty="0">
                    <a:solidFill>
                      <a:srgbClr val="FF0000"/>
                    </a:solidFill>
                  </a:rPr>
                  <a:t>＝</a:t>
                </a:r>
                <a:r>
                  <a:rPr lang="en-US" altLang="zh-CN" sz="1800" u="none" dirty="0">
                    <a:solidFill>
                      <a:srgbClr val="FF0000"/>
                    </a:solidFill>
                  </a:rPr>
                  <a:t>5</a:t>
                </a:r>
              </a:p>
            </p:txBody>
          </p:sp>
        </mc:Choice>
        <mc:Fallback xmlns="">
          <p:sp>
            <p:nvSpPr>
              <p:cNvPr id="13" name="Rectangle 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60221" y="1512267"/>
                <a:ext cx="1231427" cy="485454"/>
              </a:xfrm>
              <a:prstGeom prst="rect">
                <a:avLst/>
              </a:prstGeom>
              <a:blipFill rotWithShape="1">
                <a:blip r:embed="rId4"/>
                <a:stretch>
                  <a:fillRect l="-19" t="-68" r="32" b="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81"/>
          <p:cNvSpPr>
            <a:spLocks noChangeArrowheads="1"/>
          </p:cNvSpPr>
          <p:nvPr/>
        </p:nvSpPr>
        <p:spPr bwMode="auto">
          <a:xfrm>
            <a:off x="1691679" y="3490377"/>
            <a:ext cx="6447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9pPr>
          </a:lstStyle>
          <a:p>
            <a:pPr eaLnBrk="1" hangingPunct="1"/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27.6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52668" y="1224235"/>
            <a:ext cx="792003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问题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  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某校三年共购买计算机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140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台，去年购买数量是前年的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倍，今年购买的数量又是去年的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倍，前年这个学校购买多少台计算机？</a:t>
            </a:r>
          </a:p>
        </p:txBody>
      </p:sp>
      <p:grpSp>
        <p:nvGrpSpPr>
          <p:cNvPr id="7174" name="Group 6"/>
          <p:cNvGrpSpPr/>
          <p:nvPr/>
        </p:nvGrpSpPr>
        <p:grpSpPr bwMode="auto">
          <a:xfrm>
            <a:off x="661978" y="2485552"/>
            <a:ext cx="5566206" cy="490873"/>
            <a:chOff x="0" y="0"/>
            <a:chExt cx="4446" cy="1043"/>
          </a:xfrm>
        </p:grpSpPr>
        <p:sp>
          <p:nvSpPr>
            <p:cNvPr id="7175" name="AutoShape 7"/>
            <p:cNvSpPr>
              <a:spLocks noChangeArrowheads="1"/>
            </p:cNvSpPr>
            <p:nvPr/>
          </p:nvSpPr>
          <p:spPr bwMode="auto">
            <a:xfrm>
              <a:off x="0" y="0"/>
              <a:ext cx="4446" cy="1043"/>
            </a:xfrm>
            <a:prstGeom prst="roundRect">
              <a:avLst>
                <a:gd name="adj" fmla="val 16667"/>
              </a:avLst>
            </a:prstGeom>
            <a:solidFill>
              <a:srgbClr val="FFFFFF">
                <a:alpha val="89999"/>
              </a:srgbClr>
            </a:solidFill>
            <a:ln w="28575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</a:pPr>
              <a:endParaRPr lang="zh-CN" altLang="zh-CN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7176" name="Text Box 8"/>
            <p:cNvSpPr txBox="1">
              <a:spLocks noChangeArrowheads="1"/>
            </p:cNvSpPr>
            <p:nvPr/>
          </p:nvSpPr>
          <p:spPr bwMode="auto">
            <a:xfrm>
              <a:off x="46" y="207"/>
              <a:ext cx="4309" cy="785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dirty="0">
                  <a:solidFill>
                    <a:srgbClr val="0066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【</a:t>
              </a:r>
              <a:r>
                <a:rPr lang="zh-CN" altLang="en-US" dirty="0">
                  <a:solidFill>
                    <a:srgbClr val="0066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分析</a:t>
              </a:r>
              <a:r>
                <a:rPr lang="en-US" altLang="zh-CN" dirty="0">
                  <a:solidFill>
                    <a:srgbClr val="0066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】</a:t>
              </a:r>
              <a:r>
                <a:rPr lang="zh-CN" altLang="en-US" dirty="0">
                  <a:solidFill>
                    <a:srgbClr val="0066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回顾列方程解决实际问题的一般过程：</a:t>
              </a:r>
            </a:p>
          </p:txBody>
        </p:sp>
      </p:grpSp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684217" y="3413585"/>
            <a:ext cx="8135937" cy="1415011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zh-CN" altLang="zh-CN">
              <a:cs typeface="Arial" panose="020B0604020202020204" pitchFamily="34" charset="0"/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600289" y="3312467"/>
            <a:ext cx="777716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（1）设未知数：设前年购买</a:t>
            </a: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计算机</a:t>
            </a:r>
            <a:r>
              <a:rPr lang="zh-CN" altLang="en-US" u="sng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         </a:t>
            </a: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台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，那么去年购买计算机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______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台，今年购买计算机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______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台</a:t>
            </a:r>
            <a:r>
              <a:rPr lang="en-US" altLang="zh-CN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.</a:t>
            </a:r>
            <a:endParaRPr lang="en-US" altLang="zh-CN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宋体" panose="02010600030101010101" pitchFamily="2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107954" y="50802"/>
            <a:ext cx="2352397" cy="741363"/>
            <a:chOff x="107950" y="50800"/>
            <a:chExt cx="2352397" cy="741363"/>
          </a:xfrm>
        </p:grpSpPr>
        <p:sp>
          <p:nvSpPr>
            <p:cNvPr id="17" name="TextBox 19"/>
            <p:cNvSpPr txBox="1">
              <a:spLocks noChangeArrowheads="1"/>
            </p:cNvSpPr>
            <p:nvPr/>
          </p:nvSpPr>
          <p:spPr bwMode="auto">
            <a:xfrm>
              <a:off x="1044575" y="186506"/>
              <a:ext cx="141577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新知讲解</a:t>
              </a:r>
              <a:endPara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8" name="Group 7"/>
            <p:cNvGrpSpPr/>
            <p:nvPr/>
          </p:nvGrpSpPr>
          <p:grpSpPr bwMode="auto">
            <a:xfrm>
              <a:off x="107950" y="50800"/>
              <a:ext cx="936625" cy="741363"/>
              <a:chOff x="4402" y="348"/>
              <a:chExt cx="735" cy="582"/>
            </a:xfrm>
          </p:grpSpPr>
          <p:grpSp>
            <p:nvGrpSpPr>
              <p:cNvPr id="20" name="组合 79"/>
              <p:cNvGrpSpPr/>
              <p:nvPr/>
            </p:nvGrpSpPr>
            <p:grpSpPr bwMode="auto">
              <a:xfrm>
                <a:off x="4842" y="348"/>
                <a:ext cx="295" cy="457"/>
                <a:chOff x="5235576" y="2735263"/>
                <a:chExt cx="785813" cy="1184275"/>
              </a:xfrm>
            </p:grpSpPr>
            <p:sp>
              <p:nvSpPr>
                <p:cNvPr id="64" name="Freeform 82"/>
                <p:cNvSpPr>
                  <a:spLocks noChangeArrowheads="1"/>
                </p:cNvSpPr>
                <p:nvPr/>
              </p:nvSpPr>
              <p:spPr bwMode="auto">
                <a:xfrm>
                  <a:off x="5235576" y="2735263"/>
                  <a:ext cx="785813" cy="1184275"/>
                </a:xfrm>
                <a:custGeom>
                  <a:avLst/>
                  <a:gdLst>
                    <a:gd name="T0" fmla="*/ 2147483647 w 209"/>
                    <a:gd name="T1" fmla="*/ 2147483647 h 315"/>
                    <a:gd name="T2" fmla="*/ 2147483647 w 209"/>
                    <a:gd name="T3" fmla="*/ 2147483647 h 315"/>
                    <a:gd name="T4" fmla="*/ 2147483647 w 209"/>
                    <a:gd name="T5" fmla="*/ 2147483647 h 315"/>
                    <a:gd name="T6" fmla="*/ 2147483647 w 209"/>
                    <a:gd name="T7" fmla="*/ 0 h 315"/>
                    <a:gd name="T8" fmla="*/ 2147483647 w 209"/>
                    <a:gd name="T9" fmla="*/ 2147483647 h 315"/>
                    <a:gd name="T10" fmla="*/ 0 w 209"/>
                    <a:gd name="T11" fmla="*/ 2147483647 h 315"/>
                    <a:gd name="T12" fmla="*/ 0 w 209"/>
                    <a:gd name="T13" fmla="*/ 2147483647 h 315"/>
                    <a:gd name="T14" fmla="*/ 0 w 209"/>
                    <a:gd name="T15" fmla="*/ 2147483647 h 315"/>
                    <a:gd name="T16" fmla="*/ 0 w 209"/>
                    <a:gd name="T17" fmla="*/ 2147483647 h 315"/>
                    <a:gd name="T18" fmla="*/ 2147483647 w 209"/>
                    <a:gd name="T19" fmla="*/ 2147483647 h 315"/>
                    <a:gd name="T20" fmla="*/ 2147483647 w 209"/>
                    <a:gd name="T21" fmla="*/ 2147483647 h 315"/>
                    <a:gd name="T22" fmla="*/ 2147483647 w 209"/>
                    <a:gd name="T23" fmla="*/ 2147483647 h 315"/>
                    <a:gd name="T24" fmla="*/ 2147483647 w 209"/>
                    <a:gd name="T25" fmla="*/ 2147483647 h 315"/>
                    <a:gd name="T26" fmla="*/ 2147483647 w 209"/>
                    <a:gd name="T27" fmla="*/ 2147483647 h 315"/>
                    <a:gd name="T28" fmla="*/ 2147483647 w 209"/>
                    <a:gd name="T29" fmla="*/ 2147483647 h 315"/>
                    <a:gd name="T30" fmla="*/ 2147483647 w 209"/>
                    <a:gd name="T31" fmla="*/ 2147483647 h 315"/>
                    <a:gd name="T32" fmla="*/ 2147483647 w 209"/>
                    <a:gd name="T33" fmla="*/ 2147483647 h 315"/>
                    <a:gd name="T34" fmla="*/ 2147483647 w 209"/>
                    <a:gd name="T35" fmla="*/ 2147483647 h 315"/>
                    <a:gd name="T36" fmla="*/ 2147483647 w 209"/>
                    <a:gd name="T37" fmla="*/ 2147483647 h 315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209" h="315">
                      <a:moveTo>
                        <a:pt x="206" y="56"/>
                      </a:moveTo>
                      <a:cubicBezTo>
                        <a:pt x="38" y="1"/>
                        <a:pt x="38" y="1"/>
                        <a:pt x="38" y="1"/>
                      </a:cubicBezTo>
                      <a:cubicBezTo>
                        <a:pt x="37" y="1"/>
                        <a:pt x="37" y="1"/>
                        <a:pt x="37" y="1"/>
                      </a:cubicBezTo>
                      <a:cubicBezTo>
                        <a:pt x="34" y="0"/>
                        <a:pt x="31" y="0"/>
                        <a:pt x="28" y="0"/>
                      </a:cubicBezTo>
                      <a:cubicBezTo>
                        <a:pt x="13" y="0"/>
                        <a:pt x="2" y="11"/>
                        <a:pt x="1" y="25"/>
                      </a:cubicBezTo>
                      <a:cubicBezTo>
                        <a:pt x="1" y="25"/>
                        <a:pt x="0" y="26"/>
                        <a:pt x="0" y="26"/>
                      </a:cubicBezTo>
                      <a:cubicBezTo>
                        <a:pt x="0" y="27"/>
                        <a:pt x="0" y="27"/>
                        <a:pt x="0" y="27"/>
                      </a:cubicBezTo>
                      <a:cubicBezTo>
                        <a:pt x="0" y="71"/>
                        <a:pt x="0" y="71"/>
                        <a:pt x="0" y="71"/>
                      </a:cubicBezTo>
                      <a:cubicBezTo>
                        <a:pt x="0" y="257"/>
                        <a:pt x="0" y="257"/>
                        <a:pt x="0" y="257"/>
                      </a:cubicBezTo>
                      <a:cubicBezTo>
                        <a:pt x="0" y="258"/>
                        <a:pt x="1" y="260"/>
                        <a:pt x="3" y="260"/>
                      </a:cubicBezTo>
                      <a:cubicBezTo>
                        <a:pt x="171" y="315"/>
                        <a:pt x="171" y="315"/>
                        <a:pt x="171" y="315"/>
                      </a:cubicBezTo>
                      <a:cubicBezTo>
                        <a:pt x="172" y="315"/>
                        <a:pt x="172" y="315"/>
                        <a:pt x="173" y="315"/>
                      </a:cubicBezTo>
                      <a:cubicBezTo>
                        <a:pt x="173" y="315"/>
                        <a:pt x="174" y="315"/>
                        <a:pt x="175" y="315"/>
                      </a:cubicBezTo>
                      <a:cubicBezTo>
                        <a:pt x="176" y="314"/>
                        <a:pt x="176" y="313"/>
                        <a:pt x="176" y="312"/>
                      </a:cubicBezTo>
                      <a:cubicBezTo>
                        <a:pt x="176" y="273"/>
                        <a:pt x="176" y="273"/>
                        <a:pt x="176" y="273"/>
                      </a:cubicBezTo>
                      <a:cubicBezTo>
                        <a:pt x="204" y="283"/>
                        <a:pt x="205" y="283"/>
                        <a:pt x="205" y="283"/>
                      </a:cubicBezTo>
                      <a:cubicBezTo>
                        <a:pt x="207" y="283"/>
                        <a:pt x="209" y="281"/>
                        <a:pt x="209" y="279"/>
                      </a:cubicBezTo>
                      <a:cubicBezTo>
                        <a:pt x="209" y="60"/>
                        <a:pt x="209" y="60"/>
                        <a:pt x="209" y="60"/>
                      </a:cubicBezTo>
                      <a:cubicBezTo>
                        <a:pt x="209" y="58"/>
                        <a:pt x="208" y="57"/>
                        <a:pt x="206" y="56"/>
                      </a:cubicBezTo>
                      <a:close/>
                    </a:path>
                  </a:pathLst>
                </a:custGeom>
                <a:solidFill>
                  <a:srgbClr val="FF6D3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5" name="Freeform 83"/>
                <p:cNvSpPr>
                  <a:spLocks noChangeArrowheads="1"/>
                </p:cNvSpPr>
                <p:nvPr/>
              </p:nvSpPr>
              <p:spPr bwMode="auto">
                <a:xfrm>
                  <a:off x="5253038" y="2740026"/>
                  <a:ext cx="760413" cy="1058863"/>
                </a:xfrm>
                <a:custGeom>
                  <a:avLst/>
                  <a:gdLst>
                    <a:gd name="T0" fmla="*/ 2147483647 w 202"/>
                    <a:gd name="T1" fmla="*/ 2147483647 h 282"/>
                    <a:gd name="T2" fmla="*/ 2147483647 w 202"/>
                    <a:gd name="T3" fmla="*/ 2147483647 h 282"/>
                    <a:gd name="T4" fmla="*/ 2147483647 w 202"/>
                    <a:gd name="T5" fmla="*/ 2147483647 h 282"/>
                    <a:gd name="T6" fmla="*/ 2147483647 w 202"/>
                    <a:gd name="T7" fmla="*/ 2147483647 h 282"/>
                    <a:gd name="T8" fmla="*/ 2147483647 w 202"/>
                    <a:gd name="T9" fmla="*/ 2147483647 h 282"/>
                    <a:gd name="T10" fmla="*/ 2147483647 w 202"/>
                    <a:gd name="T11" fmla="*/ 0 h 282"/>
                    <a:gd name="T12" fmla="*/ 0 w 202"/>
                    <a:gd name="T13" fmla="*/ 2147483647 h 282"/>
                    <a:gd name="T14" fmla="*/ 2147483647 w 202"/>
                    <a:gd name="T15" fmla="*/ 2147483647 h 282"/>
                    <a:gd name="T16" fmla="*/ 2147483647 w 202"/>
                    <a:gd name="T17" fmla="*/ 2147483647 h 282"/>
                    <a:gd name="T18" fmla="*/ 2147483647 w 202"/>
                    <a:gd name="T19" fmla="*/ 2147483647 h 282"/>
                    <a:gd name="T20" fmla="*/ 2147483647 w 202"/>
                    <a:gd name="T21" fmla="*/ 2147483647 h 282"/>
                    <a:gd name="T22" fmla="*/ 2147483647 w 202"/>
                    <a:gd name="T23" fmla="*/ 2147483647 h 282"/>
                    <a:gd name="T24" fmla="*/ 2147483647 w 202"/>
                    <a:gd name="T25" fmla="*/ 2147483647 h 28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02" h="282">
                      <a:moveTo>
                        <a:pt x="200" y="282"/>
                      </a:moveTo>
                      <a:cubicBezTo>
                        <a:pt x="201" y="282"/>
                        <a:pt x="201" y="282"/>
                        <a:pt x="202" y="281"/>
                      </a:cubicBezTo>
                      <a:cubicBezTo>
                        <a:pt x="201" y="58"/>
                        <a:pt x="201" y="58"/>
                        <a:pt x="201" y="58"/>
                      </a:cubicBezTo>
                      <a:cubicBezTo>
                        <a:pt x="31" y="3"/>
                        <a:pt x="31" y="3"/>
                        <a:pt x="31" y="3"/>
                      </a:cubicBezTo>
                      <a:cubicBezTo>
                        <a:pt x="31" y="2"/>
                        <a:pt x="31" y="2"/>
                        <a:pt x="31" y="2"/>
                      </a:cubicBezTo>
                      <a:cubicBezTo>
                        <a:pt x="28" y="1"/>
                        <a:pt x="24" y="0"/>
                        <a:pt x="21" y="0"/>
                      </a:cubicBezTo>
                      <a:cubicBezTo>
                        <a:pt x="10" y="0"/>
                        <a:pt x="1" y="10"/>
                        <a:pt x="0" y="22"/>
                      </a:cubicBezTo>
                      <a:cubicBezTo>
                        <a:pt x="1" y="24"/>
                        <a:pt x="2" y="30"/>
                        <a:pt x="5" y="32"/>
                      </a:cubicBezTo>
                      <a:cubicBezTo>
                        <a:pt x="9" y="34"/>
                        <a:pt x="15" y="36"/>
                        <a:pt x="15" y="36"/>
                      </a:cubicBezTo>
                      <a:cubicBezTo>
                        <a:pt x="173" y="90"/>
                        <a:pt x="173" y="90"/>
                        <a:pt x="173" y="90"/>
                      </a:cubicBezTo>
                      <a:cubicBezTo>
                        <a:pt x="175" y="91"/>
                        <a:pt x="176" y="92"/>
                        <a:pt x="176" y="94"/>
                      </a:cubicBezTo>
                      <a:cubicBezTo>
                        <a:pt x="176" y="274"/>
                        <a:pt x="176" y="274"/>
                        <a:pt x="176" y="274"/>
                      </a:cubicBezTo>
                      <a:cubicBezTo>
                        <a:pt x="199" y="282"/>
                        <a:pt x="200" y="282"/>
                        <a:pt x="200" y="282"/>
                      </a:cubicBezTo>
                      <a:close/>
                    </a:path>
                  </a:pathLst>
                </a:custGeom>
                <a:solidFill>
                  <a:srgbClr val="DE3F1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6" name="Freeform 84"/>
                <p:cNvSpPr>
                  <a:spLocks noChangeArrowheads="1"/>
                </p:cNvSpPr>
                <p:nvPr/>
              </p:nvSpPr>
              <p:spPr bwMode="auto">
                <a:xfrm>
                  <a:off x="5265738" y="2762251"/>
                  <a:ext cx="728663" cy="1066800"/>
                </a:xfrm>
                <a:custGeom>
                  <a:avLst/>
                  <a:gdLst>
                    <a:gd name="T0" fmla="*/ 2147483647 w 194"/>
                    <a:gd name="T1" fmla="*/ 2147483647 h 284"/>
                    <a:gd name="T2" fmla="*/ 2147483647 w 194"/>
                    <a:gd name="T3" fmla="*/ 2147483647 h 284"/>
                    <a:gd name="T4" fmla="*/ 2147483647 w 194"/>
                    <a:gd name="T5" fmla="*/ 2147483647 h 284"/>
                    <a:gd name="T6" fmla="*/ 2147483647 w 194"/>
                    <a:gd name="T7" fmla="*/ 2147483647 h 284"/>
                    <a:gd name="T8" fmla="*/ 2147483647 w 194"/>
                    <a:gd name="T9" fmla="*/ 2147483647 h 284"/>
                    <a:gd name="T10" fmla="*/ 2147483647 w 194"/>
                    <a:gd name="T11" fmla="*/ 2147483647 h 284"/>
                    <a:gd name="T12" fmla="*/ 2147483647 w 194"/>
                    <a:gd name="T13" fmla="*/ 2147483647 h 284"/>
                    <a:gd name="T14" fmla="*/ 2147483647 w 194"/>
                    <a:gd name="T15" fmla="*/ 0 h 284"/>
                    <a:gd name="T16" fmla="*/ 0 w 194"/>
                    <a:gd name="T17" fmla="*/ 2147483647 h 284"/>
                    <a:gd name="T18" fmla="*/ 2147483647 w 194"/>
                    <a:gd name="T19" fmla="*/ 2147483647 h 284"/>
                    <a:gd name="T20" fmla="*/ 2147483647 w 194"/>
                    <a:gd name="T21" fmla="*/ 2147483647 h 284"/>
                    <a:gd name="T22" fmla="*/ 2147483647 w 194"/>
                    <a:gd name="T23" fmla="*/ 2147483647 h 284"/>
                    <a:gd name="T24" fmla="*/ 2147483647 w 194"/>
                    <a:gd name="T25" fmla="*/ 2147483647 h 28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94" h="284">
                      <a:moveTo>
                        <a:pt x="168" y="85"/>
                      </a:moveTo>
                      <a:cubicBezTo>
                        <a:pt x="168" y="284"/>
                        <a:pt x="168" y="284"/>
                        <a:pt x="168" y="284"/>
                      </a:cubicBezTo>
                      <a:cubicBezTo>
                        <a:pt x="172" y="278"/>
                        <a:pt x="178" y="273"/>
                        <a:pt x="186" y="273"/>
                      </a:cubicBezTo>
                      <a:cubicBezTo>
                        <a:pt x="188" y="273"/>
                        <a:pt x="191" y="274"/>
                        <a:pt x="194" y="275"/>
                      </a:cubicBezTo>
                      <a:cubicBezTo>
                        <a:pt x="194" y="55"/>
                        <a:pt x="194" y="55"/>
                        <a:pt x="194" y="55"/>
                      </a:cubicBezTo>
                      <a:cubicBezTo>
                        <a:pt x="30" y="2"/>
                        <a:pt x="30" y="2"/>
                        <a:pt x="30" y="2"/>
                      </a:cubicBezTo>
                      <a:cubicBezTo>
                        <a:pt x="29" y="2"/>
                        <a:pt x="29" y="2"/>
                        <a:pt x="29" y="2"/>
                      </a:cubicBezTo>
                      <a:cubicBezTo>
                        <a:pt x="26" y="0"/>
                        <a:pt x="23" y="0"/>
                        <a:pt x="20" y="0"/>
                      </a:cubicBezTo>
                      <a:cubicBezTo>
                        <a:pt x="9" y="0"/>
                        <a:pt x="0" y="8"/>
                        <a:pt x="0" y="19"/>
                      </a:cubicBezTo>
                      <a:cubicBezTo>
                        <a:pt x="0" y="22"/>
                        <a:pt x="1" y="27"/>
                        <a:pt x="5" y="29"/>
                      </a:cubicBezTo>
                      <a:cubicBezTo>
                        <a:pt x="8" y="31"/>
                        <a:pt x="14" y="32"/>
                        <a:pt x="14" y="32"/>
                      </a:cubicBezTo>
                      <a:cubicBezTo>
                        <a:pt x="166" y="82"/>
                        <a:pt x="166" y="82"/>
                        <a:pt x="166" y="82"/>
                      </a:cubicBezTo>
                      <a:cubicBezTo>
                        <a:pt x="167" y="82"/>
                        <a:pt x="168" y="84"/>
                        <a:pt x="168" y="85"/>
                      </a:cubicBezTo>
                      <a:close/>
                    </a:path>
                  </a:pathLst>
                </a:custGeom>
                <a:solidFill>
                  <a:srgbClr val="D1EC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7" name="Freeform 85"/>
                <p:cNvSpPr>
                  <a:spLocks noChangeArrowheads="1"/>
                </p:cNvSpPr>
                <p:nvPr/>
              </p:nvSpPr>
              <p:spPr bwMode="auto">
                <a:xfrm>
                  <a:off x="5878513" y="2960688"/>
                  <a:ext cx="115888" cy="868363"/>
                </a:xfrm>
                <a:custGeom>
                  <a:avLst/>
                  <a:gdLst>
                    <a:gd name="T0" fmla="*/ 2147483647 w 31"/>
                    <a:gd name="T1" fmla="*/ 2147483647 h 231"/>
                    <a:gd name="T2" fmla="*/ 2147483647 w 31"/>
                    <a:gd name="T3" fmla="*/ 2147483647 h 231"/>
                    <a:gd name="T4" fmla="*/ 2147483647 w 31"/>
                    <a:gd name="T5" fmla="*/ 2147483647 h 231"/>
                    <a:gd name="T6" fmla="*/ 2147483647 w 31"/>
                    <a:gd name="T7" fmla="*/ 0 h 231"/>
                    <a:gd name="T8" fmla="*/ 2147483647 w 31"/>
                    <a:gd name="T9" fmla="*/ 0 h 231"/>
                    <a:gd name="T10" fmla="*/ 0 w 31"/>
                    <a:gd name="T11" fmla="*/ 2147483647 h 231"/>
                    <a:gd name="T12" fmla="*/ 2147483647 w 31"/>
                    <a:gd name="T13" fmla="*/ 2147483647 h 231"/>
                    <a:gd name="T14" fmla="*/ 2147483647 w 31"/>
                    <a:gd name="T15" fmla="*/ 2147483647 h 231"/>
                    <a:gd name="T16" fmla="*/ 2147483647 w 31"/>
                    <a:gd name="T17" fmla="*/ 2147483647 h 231"/>
                    <a:gd name="T18" fmla="*/ 2147483647 w 31"/>
                    <a:gd name="T19" fmla="*/ 2147483647 h 231"/>
                    <a:gd name="T20" fmla="*/ 2147483647 w 31"/>
                    <a:gd name="T21" fmla="*/ 2147483647 h 23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1" h="231">
                      <a:moveTo>
                        <a:pt x="23" y="220"/>
                      </a:moveTo>
                      <a:cubicBezTo>
                        <a:pt x="25" y="220"/>
                        <a:pt x="28" y="221"/>
                        <a:pt x="31" y="222"/>
                      </a:cubicBezTo>
                      <a:cubicBezTo>
                        <a:pt x="31" y="2"/>
                        <a:pt x="31" y="2"/>
                        <a:pt x="31" y="2"/>
                      </a:cubicBezTo>
                      <a:cubicBezTo>
                        <a:pt x="23" y="0"/>
                        <a:pt x="23" y="0"/>
                        <a:pt x="23" y="0"/>
                      </a:cubicBezTo>
                      <a:cubicBezTo>
                        <a:pt x="23" y="0"/>
                        <a:pt x="22" y="0"/>
                        <a:pt x="21" y="0"/>
                      </a:cubicBezTo>
                      <a:cubicBezTo>
                        <a:pt x="10" y="0"/>
                        <a:pt x="1" y="9"/>
                        <a:pt x="0" y="20"/>
                      </a:cubicBezTo>
                      <a:cubicBezTo>
                        <a:pt x="1" y="22"/>
                        <a:pt x="2" y="27"/>
                        <a:pt x="4" y="29"/>
                      </a:cubicBezTo>
                      <a:cubicBezTo>
                        <a:pt x="4" y="30"/>
                        <a:pt x="4" y="30"/>
                        <a:pt x="4" y="30"/>
                      </a:cubicBezTo>
                      <a:cubicBezTo>
                        <a:pt x="5" y="30"/>
                        <a:pt x="5" y="31"/>
                        <a:pt x="5" y="32"/>
                      </a:cubicBezTo>
                      <a:cubicBezTo>
                        <a:pt x="5" y="231"/>
                        <a:pt x="5" y="231"/>
                        <a:pt x="5" y="231"/>
                      </a:cubicBezTo>
                      <a:cubicBezTo>
                        <a:pt x="9" y="225"/>
                        <a:pt x="15" y="220"/>
                        <a:pt x="23" y="22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1" name="组合 117"/>
              <p:cNvGrpSpPr/>
              <p:nvPr/>
            </p:nvGrpSpPr>
            <p:grpSpPr bwMode="auto">
              <a:xfrm>
                <a:off x="4510" y="488"/>
                <a:ext cx="372" cy="115"/>
                <a:chOff x="4348163" y="3097213"/>
                <a:chExt cx="992188" cy="300038"/>
              </a:xfrm>
            </p:grpSpPr>
            <p:sp>
              <p:nvSpPr>
                <p:cNvPr id="61" name="Freeform 116"/>
                <p:cNvSpPr>
                  <a:spLocks noChangeArrowheads="1"/>
                </p:cNvSpPr>
                <p:nvPr/>
              </p:nvSpPr>
              <p:spPr bwMode="auto">
                <a:xfrm>
                  <a:off x="4348163" y="3097213"/>
                  <a:ext cx="992188" cy="231775"/>
                </a:xfrm>
                <a:custGeom>
                  <a:avLst/>
                  <a:gdLst>
                    <a:gd name="T0" fmla="*/ 0 w 264"/>
                    <a:gd name="T1" fmla="*/ 2147483647 h 62"/>
                    <a:gd name="T2" fmla="*/ 2147483647 w 264"/>
                    <a:gd name="T3" fmla="*/ 2147483647 h 62"/>
                    <a:gd name="T4" fmla="*/ 2147483647 w 264"/>
                    <a:gd name="T5" fmla="*/ 2147483647 h 62"/>
                    <a:gd name="T6" fmla="*/ 2147483647 w 264"/>
                    <a:gd name="T7" fmla="*/ 2147483647 h 62"/>
                    <a:gd name="T8" fmla="*/ 2147483647 w 264"/>
                    <a:gd name="T9" fmla="*/ 2147483647 h 62"/>
                    <a:gd name="T10" fmla="*/ 0 w 264"/>
                    <a:gd name="T11" fmla="*/ 2147483647 h 62"/>
                    <a:gd name="T12" fmla="*/ 0 w 264"/>
                    <a:gd name="T13" fmla="*/ 0 h 62"/>
                    <a:gd name="T14" fmla="*/ 2147483647 w 264"/>
                    <a:gd name="T15" fmla="*/ 0 h 62"/>
                    <a:gd name="T16" fmla="*/ 2147483647 w 264"/>
                    <a:gd name="T17" fmla="*/ 2147483647 h 62"/>
                    <a:gd name="T18" fmla="*/ 2147483647 w 264"/>
                    <a:gd name="T19" fmla="*/ 2147483647 h 62"/>
                    <a:gd name="T20" fmla="*/ 2147483647 w 264"/>
                    <a:gd name="T21" fmla="*/ 2147483647 h 62"/>
                    <a:gd name="T22" fmla="*/ 0 w 264"/>
                    <a:gd name="T23" fmla="*/ 2147483647 h 62"/>
                    <a:gd name="T24" fmla="*/ 0 w 264"/>
                    <a:gd name="T25" fmla="*/ 2147483647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64" h="62">
                      <a:moveTo>
                        <a:pt x="0" y="55"/>
                      </a:moveTo>
                      <a:cubicBezTo>
                        <a:pt x="2" y="55"/>
                        <a:pt x="4" y="55"/>
                        <a:pt x="6" y="55"/>
                      </a:cubicBezTo>
                      <a:cubicBezTo>
                        <a:pt x="8" y="55"/>
                        <a:pt x="10" y="53"/>
                        <a:pt x="10" y="51"/>
                      </a:cubicBezTo>
                      <a:cubicBezTo>
                        <a:pt x="10" y="38"/>
                        <a:pt x="10" y="24"/>
                        <a:pt x="10" y="11"/>
                      </a:cubicBezTo>
                      <a:cubicBezTo>
                        <a:pt x="10" y="9"/>
                        <a:pt x="8" y="7"/>
                        <a:pt x="6" y="7"/>
                      </a:cubicBezTo>
                      <a:cubicBezTo>
                        <a:pt x="4" y="7"/>
                        <a:pt x="2" y="7"/>
                        <a:pt x="0" y="7"/>
                      </a:cubicBezTo>
                      <a:cubicBezTo>
                        <a:pt x="0" y="5"/>
                        <a:pt x="0" y="2"/>
                        <a:pt x="0" y="0"/>
                      </a:cubicBezTo>
                      <a:cubicBezTo>
                        <a:pt x="80" y="0"/>
                        <a:pt x="160" y="0"/>
                        <a:pt x="240" y="0"/>
                      </a:cubicBezTo>
                      <a:cubicBezTo>
                        <a:pt x="246" y="0"/>
                        <a:pt x="255" y="4"/>
                        <a:pt x="258" y="10"/>
                      </a:cubicBezTo>
                      <a:cubicBezTo>
                        <a:pt x="264" y="23"/>
                        <a:pt x="264" y="39"/>
                        <a:pt x="258" y="52"/>
                      </a:cubicBezTo>
                      <a:cubicBezTo>
                        <a:pt x="255" y="58"/>
                        <a:pt x="246" y="62"/>
                        <a:pt x="240" y="62"/>
                      </a:cubicBezTo>
                      <a:cubicBezTo>
                        <a:pt x="160" y="62"/>
                        <a:pt x="80" y="62"/>
                        <a:pt x="0" y="62"/>
                      </a:cubicBezTo>
                      <a:cubicBezTo>
                        <a:pt x="0" y="60"/>
                        <a:pt x="0" y="57"/>
                        <a:pt x="0" y="55"/>
                      </a:cubicBezTo>
                      <a:close/>
                    </a:path>
                  </a:pathLst>
                </a:custGeom>
                <a:solidFill>
                  <a:srgbClr val="1695A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2" name="Freeform 117"/>
                <p:cNvSpPr>
                  <a:spLocks noChangeArrowheads="1"/>
                </p:cNvSpPr>
                <p:nvPr/>
              </p:nvSpPr>
              <p:spPr bwMode="auto">
                <a:xfrm>
                  <a:off x="4370388" y="3122613"/>
                  <a:ext cx="942975" cy="184150"/>
                </a:xfrm>
                <a:custGeom>
                  <a:avLst/>
                  <a:gdLst>
                    <a:gd name="T0" fmla="*/ 2147483647 w 251"/>
                    <a:gd name="T1" fmla="*/ 2147483647 h 49"/>
                    <a:gd name="T2" fmla="*/ 2147483647 w 251"/>
                    <a:gd name="T3" fmla="*/ 2147483647 h 49"/>
                    <a:gd name="T4" fmla="*/ 0 w 251"/>
                    <a:gd name="T5" fmla="*/ 0 h 49"/>
                    <a:gd name="T6" fmla="*/ 2147483647 w 251"/>
                    <a:gd name="T7" fmla="*/ 0 h 49"/>
                    <a:gd name="T8" fmla="*/ 2147483647 w 251"/>
                    <a:gd name="T9" fmla="*/ 2147483647 h 49"/>
                    <a:gd name="T10" fmla="*/ 2147483647 w 251"/>
                    <a:gd name="T11" fmla="*/ 2147483647 h 49"/>
                    <a:gd name="T12" fmla="*/ 2147483647 w 251"/>
                    <a:gd name="T13" fmla="*/ 2147483647 h 49"/>
                    <a:gd name="T14" fmla="*/ 0 w 251"/>
                    <a:gd name="T15" fmla="*/ 2147483647 h 49"/>
                    <a:gd name="T16" fmla="*/ 2147483647 w 251"/>
                    <a:gd name="T17" fmla="*/ 2147483647 h 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51" h="49">
                      <a:moveTo>
                        <a:pt x="4" y="44"/>
                      </a:moveTo>
                      <a:cubicBezTo>
                        <a:pt x="4" y="31"/>
                        <a:pt x="4" y="17"/>
                        <a:pt x="4" y="4"/>
                      </a:cubicBezTo>
                      <a:cubicBezTo>
                        <a:pt x="4" y="2"/>
                        <a:pt x="2" y="0"/>
                        <a:pt x="0" y="0"/>
                      </a:cubicBezTo>
                      <a:cubicBezTo>
                        <a:pt x="80" y="0"/>
                        <a:pt x="159" y="0"/>
                        <a:pt x="239" y="0"/>
                      </a:cubicBezTo>
                      <a:cubicBezTo>
                        <a:pt x="241" y="0"/>
                        <a:pt x="243" y="1"/>
                        <a:pt x="244" y="3"/>
                      </a:cubicBezTo>
                      <a:cubicBezTo>
                        <a:pt x="251" y="16"/>
                        <a:pt x="251" y="32"/>
                        <a:pt x="244" y="45"/>
                      </a:cubicBezTo>
                      <a:cubicBezTo>
                        <a:pt x="243" y="47"/>
                        <a:pt x="241" y="49"/>
                        <a:pt x="239" y="49"/>
                      </a:cubicBezTo>
                      <a:cubicBezTo>
                        <a:pt x="159" y="48"/>
                        <a:pt x="80" y="48"/>
                        <a:pt x="0" y="48"/>
                      </a:cubicBezTo>
                      <a:cubicBezTo>
                        <a:pt x="2" y="48"/>
                        <a:pt x="4" y="46"/>
                        <a:pt x="4" y="4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" name="Freeform 118"/>
                <p:cNvSpPr>
                  <a:spLocks noChangeArrowheads="1"/>
                </p:cNvSpPr>
                <p:nvPr/>
              </p:nvSpPr>
              <p:spPr bwMode="auto">
                <a:xfrm>
                  <a:off x="5133976" y="3254376"/>
                  <a:ext cx="123825" cy="142875"/>
                </a:xfrm>
                <a:custGeom>
                  <a:avLst/>
                  <a:gdLst>
                    <a:gd name="T0" fmla="*/ 0 w 78"/>
                    <a:gd name="T1" fmla="*/ 2147483647 h 90"/>
                    <a:gd name="T2" fmla="*/ 2147483647 w 78"/>
                    <a:gd name="T3" fmla="*/ 2147483647 h 90"/>
                    <a:gd name="T4" fmla="*/ 2147483647 w 78"/>
                    <a:gd name="T5" fmla="*/ 2147483647 h 90"/>
                    <a:gd name="T6" fmla="*/ 2147483647 w 78"/>
                    <a:gd name="T7" fmla="*/ 0 h 90"/>
                    <a:gd name="T8" fmla="*/ 2147483647 w 78"/>
                    <a:gd name="T9" fmla="*/ 0 h 90"/>
                    <a:gd name="T10" fmla="*/ 0 w 78"/>
                    <a:gd name="T11" fmla="*/ 0 h 90"/>
                    <a:gd name="T12" fmla="*/ 0 w 78"/>
                    <a:gd name="T13" fmla="*/ 2147483647 h 9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78" h="90">
                      <a:moveTo>
                        <a:pt x="0" y="90"/>
                      </a:moveTo>
                      <a:lnTo>
                        <a:pt x="38" y="66"/>
                      </a:lnTo>
                      <a:lnTo>
                        <a:pt x="78" y="90"/>
                      </a:lnTo>
                      <a:lnTo>
                        <a:pt x="78" y="0"/>
                      </a:lnTo>
                      <a:lnTo>
                        <a:pt x="38" y="0"/>
                      </a:lnTo>
                      <a:lnTo>
                        <a:pt x="0" y="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FD61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2" name="组合 84"/>
              <p:cNvGrpSpPr/>
              <p:nvPr/>
            </p:nvGrpSpPr>
            <p:grpSpPr bwMode="auto">
              <a:xfrm>
                <a:off x="4463" y="660"/>
                <a:ext cx="514" cy="128"/>
                <a:chOff x="4189413" y="3565526"/>
                <a:chExt cx="1373188" cy="331788"/>
              </a:xfrm>
            </p:grpSpPr>
            <p:sp>
              <p:nvSpPr>
                <p:cNvPr id="34" name="Freeform 86"/>
                <p:cNvSpPr>
                  <a:spLocks noChangeArrowheads="1"/>
                </p:cNvSpPr>
                <p:nvPr/>
              </p:nvSpPr>
              <p:spPr bwMode="auto">
                <a:xfrm>
                  <a:off x="4189413" y="3565526"/>
                  <a:ext cx="1373188" cy="331788"/>
                </a:xfrm>
                <a:custGeom>
                  <a:avLst/>
                  <a:gdLst>
                    <a:gd name="T0" fmla="*/ 2147483647 w 365"/>
                    <a:gd name="T1" fmla="*/ 2147483647 h 88"/>
                    <a:gd name="T2" fmla="*/ 2147483647 w 365"/>
                    <a:gd name="T3" fmla="*/ 2147483647 h 88"/>
                    <a:gd name="T4" fmla="*/ 2147483647 w 365"/>
                    <a:gd name="T5" fmla="*/ 2147483647 h 88"/>
                    <a:gd name="T6" fmla="*/ 2147483647 w 365"/>
                    <a:gd name="T7" fmla="*/ 2147483647 h 88"/>
                    <a:gd name="T8" fmla="*/ 2147483647 w 365"/>
                    <a:gd name="T9" fmla="*/ 2147483647 h 88"/>
                    <a:gd name="T10" fmla="*/ 2147483647 w 365"/>
                    <a:gd name="T11" fmla="*/ 2147483647 h 88"/>
                    <a:gd name="T12" fmla="*/ 2147483647 w 365"/>
                    <a:gd name="T13" fmla="*/ 2147483647 h 88"/>
                    <a:gd name="T14" fmla="*/ 2147483647 w 365"/>
                    <a:gd name="T15" fmla="*/ 2147483647 h 88"/>
                    <a:gd name="T16" fmla="*/ 0 w 365"/>
                    <a:gd name="T17" fmla="*/ 2147483647 h 88"/>
                    <a:gd name="T18" fmla="*/ 0 w 365"/>
                    <a:gd name="T19" fmla="*/ 2147483647 h 88"/>
                    <a:gd name="T20" fmla="*/ 2147483647 w 365"/>
                    <a:gd name="T21" fmla="*/ 0 h 88"/>
                    <a:gd name="T22" fmla="*/ 2147483647 w 365"/>
                    <a:gd name="T23" fmla="*/ 0 h 88"/>
                    <a:gd name="T24" fmla="*/ 2147483647 w 365"/>
                    <a:gd name="T25" fmla="*/ 2147483647 h 8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65" h="88">
                      <a:moveTo>
                        <a:pt x="365" y="7"/>
                      </a:moveTo>
                      <a:cubicBezTo>
                        <a:pt x="360" y="7"/>
                        <a:pt x="360" y="7"/>
                        <a:pt x="360" y="7"/>
                      </a:cubicBezTo>
                      <a:cubicBezTo>
                        <a:pt x="358" y="7"/>
                        <a:pt x="356" y="9"/>
                        <a:pt x="356" y="11"/>
                      </a:cubicBezTo>
                      <a:cubicBezTo>
                        <a:pt x="356" y="77"/>
                        <a:pt x="356" y="77"/>
                        <a:pt x="356" y="77"/>
                      </a:cubicBezTo>
                      <a:cubicBezTo>
                        <a:pt x="356" y="79"/>
                        <a:pt x="358" y="81"/>
                        <a:pt x="360" y="81"/>
                      </a:cubicBezTo>
                      <a:cubicBezTo>
                        <a:pt x="365" y="81"/>
                        <a:pt x="365" y="81"/>
                        <a:pt x="365" y="81"/>
                      </a:cubicBezTo>
                      <a:cubicBezTo>
                        <a:pt x="365" y="88"/>
                        <a:pt x="365" y="88"/>
                        <a:pt x="365" y="88"/>
                      </a:cubicBezTo>
                      <a:cubicBezTo>
                        <a:pt x="10" y="88"/>
                        <a:pt x="10" y="88"/>
                        <a:pt x="10" y="88"/>
                      </a:cubicBezTo>
                      <a:cubicBezTo>
                        <a:pt x="4" y="88"/>
                        <a:pt x="0" y="83"/>
                        <a:pt x="0" y="77"/>
                      </a:cubicBez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0" y="5"/>
                        <a:pt x="4" y="0"/>
                        <a:pt x="10" y="0"/>
                      </a:cubicBezTo>
                      <a:cubicBezTo>
                        <a:pt x="365" y="0"/>
                        <a:pt x="365" y="0"/>
                        <a:pt x="365" y="0"/>
                      </a:cubicBezTo>
                      <a:cubicBezTo>
                        <a:pt x="365" y="7"/>
                        <a:pt x="365" y="7"/>
                        <a:pt x="365" y="7"/>
                      </a:cubicBezTo>
                    </a:path>
                  </a:pathLst>
                </a:custGeom>
                <a:solidFill>
                  <a:srgbClr val="1695A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" name="Freeform 87"/>
                <p:cNvSpPr>
                  <a:spLocks noChangeArrowheads="1"/>
                </p:cNvSpPr>
                <p:nvPr/>
              </p:nvSpPr>
              <p:spPr bwMode="auto">
                <a:xfrm>
                  <a:off x="4870451" y="3565526"/>
                  <a:ext cx="692150" cy="331788"/>
                </a:xfrm>
                <a:custGeom>
                  <a:avLst/>
                  <a:gdLst>
                    <a:gd name="T0" fmla="*/ 2147483647 w 184"/>
                    <a:gd name="T1" fmla="*/ 2147483647 h 88"/>
                    <a:gd name="T2" fmla="*/ 2147483647 w 184"/>
                    <a:gd name="T3" fmla="*/ 2147483647 h 88"/>
                    <a:gd name="T4" fmla="*/ 2147483647 w 184"/>
                    <a:gd name="T5" fmla="*/ 2147483647 h 88"/>
                    <a:gd name="T6" fmla="*/ 2147483647 w 184"/>
                    <a:gd name="T7" fmla="*/ 2147483647 h 88"/>
                    <a:gd name="T8" fmla="*/ 2147483647 w 184"/>
                    <a:gd name="T9" fmla="*/ 2147483647 h 88"/>
                    <a:gd name="T10" fmla="*/ 2147483647 w 184"/>
                    <a:gd name="T11" fmla="*/ 2147483647 h 88"/>
                    <a:gd name="T12" fmla="*/ 2147483647 w 184"/>
                    <a:gd name="T13" fmla="*/ 2147483647 h 88"/>
                    <a:gd name="T14" fmla="*/ 0 w 184"/>
                    <a:gd name="T15" fmla="*/ 2147483647 h 88"/>
                    <a:gd name="T16" fmla="*/ 0 w 184"/>
                    <a:gd name="T17" fmla="*/ 0 h 88"/>
                    <a:gd name="T18" fmla="*/ 2147483647 w 184"/>
                    <a:gd name="T19" fmla="*/ 0 h 88"/>
                    <a:gd name="T20" fmla="*/ 2147483647 w 184"/>
                    <a:gd name="T21" fmla="*/ 2147483647 h 8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84" h="88">
                      <a:moveTo>
                        <a:pt x="184" y="7"/>
                      </a:moveTo>
                      <a:cubicBezTo>
                        <a:pt x="179" y="7"/>
                        <a:pt x="179" y="7"/>
                        <a:pt x="179" y="7"/>
                      </a:cubicBezTo>
                      <a:cubicBezTo>
                        <a:pt x="177" y="7"/>
                        <a:pt x="175" y="9"/>
                        <a:pt x="175" y="11"/>
                      </a:cubicBezTo>
                      <a:cubicBezTo>
                        <a:pt x="175" y="77"/>
                        <a:pt x="175" y="77"/>
                        <a:pt x="175" y="77"/>
                      </a:cubicBezTo>
                      <a:cubicBezTo>
                        <a:pt x="175" y="79"/>
                        <a:pt x="177" y="81"/>
                        <a:pt x="179" y="81"/>
                      </a:cubicBezTo>
                      <a:cubicBezTo>
                        <a:pt x="184" y="81"/>
                        <a:pt x="184" y="81"/>
                        <a:pt x="184" y="81"/>
                      </a:cubicBezTo>
                      <a:cubicBezTo>
                        <a:pt x="184" y="88"/>
                        <a:pt x="184" y="88"/>
                        <a:pt x="184" y="88"/>
                      </a:cubicBezTo>
                      <a:cubicBezTo>
                        <a:pt x="0" y="88"/>
                        <a:pt x="0" y="88"/>
                        <a:pt x="0" y="88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84" y="0"/>
                        <a:pt x="184" y="0"/>
                        <a:pt x="184" y="0"/>
                      </a:cubicBezTo>
                      <a:cubicBezTo>
                        <a:pt x="184" y="7"/>
                        <a:pt x="184" y="7"/>
                        <a:pt x="184" y="7"/>
                      </a:cubicBezTo>
                    </a:path>
                  </a:pathLst>
                </a:custGeom>
                <a:solidFill>
                  <a:srgbClr val="15B0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" name="Freeform 88"/>
                <p:cNvSpPr>
                  <a:spLocks noChangeArrowheads="1"/>
                </p:cNvSpPr>
                <p:nvPr/>
              </p:nvSpPr>
              <p:spPr bwMode="auto">
                <a:xfrm>
                  <a:off x="4216401" y="3592513"/>
                  <a:ext cx="1327150" cy="277813"/>
                </a:xfrm>
                <a:custGeom>
                  <a:avLst/>
                  <a:gdLst>
                    <a:gd name="T0" fmla="*/ 2147483647 w 353"/>
                    <a:gd name="T1" fmla="*/ 2147483647 h 74"/>
                    <a:gd name="T2" fmla="*/ 2147483647 w 353"/>
                    <a:gd name="T3" fmla="*/ 2147483647 h 74"/>
                    <a:gd name="T4" fmla="*/ 2147483647 w 353"/>
                    <a:gd name="T5" fmla="*/ 2147483647 h 74"/>
                    <a:gd name="T6" fmla="*/ 2147483647 w 353"/>
                    <a:gd name="T7" fmla="*/ 2147483647 h 74"/>
                    <a:gd name="T8" fmla="*/ 0 w 353"/>
                    <a:gd name="T9" fmla="*/ 2147483647 h 74"/>
                    <a:gd name="T10" fmla="*/ 0 w 353"/>
                    <a:gd name="T11" fmla="*/ 2147483647 h 74"/>
                    <a:gd name="T12" fmla="*/ 2147483647 w 353"/>
                    <a:gd name="T13" fmla="*/ 0 h 74"/>
                    <a:gd name="T14" fmla="*/ 2147483647 w 353"/>
                    <a:gd name="T15" fmla="*/ 0 h 74"/>
                    <a:gd name="T16" fmla="*/ 2147483647 w 353"/>
                    <a:gd name="T17" fmla="*/ 2147483647 h 7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53" h="74">
                      <a:moveTo>
                        <a:pt x="349" y="4"/>
                      </a:moveTo>
                      <a:cubicBezTo>
                        <a:pt x="349" y="70"/>
                        <a:pt x="349" y="70"/>
                        <a:pt x="349" y="70"/>
                      </a:cubicBezTo>
                      <a:cubicBezTo>
                        <a:pt x="349" y="72"/>
                        <a:pt x="351" y="74"/>
                        <a:pt x="353" y="74"/>
                      </a:cubicBezTo>
                      <a:cubicBezTo>
                        <a:pt x="3" y="74"/>
                        <a:pt x="3" y="74"/>
                        <a:pt x="3" y="74"/>
                      </a:cubicBezTo>
                      <a:cubicBezTo>
                        <a:pt x="1" y="74"/>
                        <a:pt x="0" y="72"/>
                        <a:pt x="0" y="70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0" y="2"/>
                        <a:pt x="1" y="0"/>
                        <a:pt x="3" y="0"/>
                      </a:cubicBezTo>
                      <a:cubicBezTo>
                        <a:pt x="353" y="0"/>
                        <a:pt x="353" y="0"/>
                        <a:pt x="353" y="0"/>
                      </a:cubicBezTo>
                      <a:cubicBezTo>
                        <a:pt x="351" y="0"/>
                        <a:pt x="349" y="2"/>
                        <a:pt x="349" y="4"/>
                      </a:cubicBezTo>
                    </a:path>
                  </a:pathLst>
                </a:custGeom>
                <a:solidFill>
                  <a:srgbClr val="D1EC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" name="Freeform 89"/>
                <p:cNvSpPr>
                  <a:spLocks noChangeArrowheads="1"/>
                </p:cNvSpPr>
                <p:nvPr/>
              </p:nvSpPr>
              <p:spPr bwMode="auto">
                <a:xfrm>
                  <a:off x="4832351" y="3592513"/>
                  <a:ext cx="711200" cy="277813"/>
                </a:xfrm>
                <a:custGeom>
                  <a:avLst/>
                  <a:gdLst>
                    <a:gd name="T0" fmla="*/ 2147483647 w 189"/>
                    <a:gd name="T1" fmla="*/ 2147483647 h 74"/>
                    <a:gd name="T2" fmla="*/ 2147483647 w 189"/>
                    <a:gd name="T3" fmla="*/ 2147483647 h 74"/>
                    <a:gd name="T4" fmla="*/ 2147483647 w 189"/>
                    <a:gd name="T5" fmla="*/ 2147483647 h 74"/>
                    <a:gd name="T6" fmla="*/ 2147483647 w 189"/>
                    <a:gd name="T7" fmla="*/ 2147483647 h 74"/>
                    <a:gd name="T8" fmla="*/ 0 w 189"/>
                    <a:gd name="T9" fmla="*/ 2147483647 h 74"/>
                    <a:gd name="T10" fmla="*/ 0 w 189"/>
                    <a:gd name="T11" fmla="*/ 2147483647 h 74"/>
                    <a:gd name="T12" fmla="*/ 2147483647 w 189"/>
                    <a:gd name="T13" fmla="*/ 0 h 74"/>
                    <a:gd name="T14" fmla="*/ 2147483647 w 189"/>
                    <a:gd name="T15" fmla="*/ 0 h 74"/>
                    <a:gd name="T16" fmla="*/ 2147483647 w 189"/>
                    <a:gd name="T17" fmla="*/ 2147483647 h 7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9" h="74">
                      <a:moveTo>
                        <a:pt x="185" y="4"/>
                      </a:moveTo>
                      <a:cubicBezTo>
                        <a:pt x="185" y="70"/>
                        <a:pt x="185" y="70"/>
                        <a:pt x="185" y="70"/>
                      </a:cubicBezTo>
                      <a:cubicBezTo>
                        <a:pt x="185" y="72"/>
                        <a:pt x="187" y="74"/>
                        <a:pt x="189" y="74"/>
                      </a:cubicBezTo>
                      <a:cubicBezTo>
                        <a:pt x="3" y="74"/>
                        <a:pt x="3" y="74"/>
                        <a:pt x="3" y="74"/>
                      </a:cubicBezTo>
                      <a:cubicBezTo>
                        <a:pt x="1" y="74"/>
                        <a:pt x="0" y="72"/>
                        <a:pt x="0" y="70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0" y="2"/>
                        <a:pt x="1" y="0"/>
                        <a:pt x="3" y="0"/>
                      </a:cubicBezTo>
                      <a:cubicBezTo>
                        <a:pt x="189" y="0"/>
                        <a:pt x="189" y="0"/>
                        <a:pt x="189" y="0"/>
                      </a:cubicBezTo>
                      <a:cubicBezTo>
                        <a:pt x="187" y="0"/>
                        <a:pt x="185" y="2"/>
                        <a:pt x="185" y="4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" name="Rectangle 90"/>
                <p:cNvSpPr>
                  <a:spLocks noChangeArrowheads="1"/>
                </p:cNvSpPr>
                <p:nvPr/>
              </p:nvSpPr>
              <p:spPr bwMode="auto">
                <a:xfrm>
                  <a:off x="4222751" y="3840163"/>
                  <a:ext cx="609600" cy="1111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9" name="Rectangle 91"/>
                <p:cNvSpPr>
                  <a:spLocks noChangeArrowheads="1"/>
                </p:cNvSpPr>
                <p:nvPr/>
              </p:nvSpPr>
              <p:spPr bwMode="auto">
                <a:xfrm>
                  <a:off x="4222751" y="3840163"/>
                  <a:ext cx="609600" cy="11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0" name="Rectangle 92"/>
                <p:cNvSpPr>
                  <a:spLocks noChangeArrowheads="1"/>
                </p:cNvSpPr>
                <p:nvPr/>
              </p:nvSpPr>
              <p:spPr bwMode="auto">
                <a:xfrm>
                  <a:off x="4222751" y="3603626"/>
                  <a:ext cx="609600" cy="1111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1" name="Rectangle 93"/>
                <p:cNvSpPr>
                  <a:spLocks noChangeArrowheads="1"/>
                </p:cNvSpPr>
                <p:nvPr/>
              </p:nvSpPr>
              <p:spPr bwMode="auto">
                <a:xfrm>
                  <a:off x="4222751" y="3603626"/>
                  <a:ext cx="609600" cy="11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2" name="Rectangle 94"/>
                <p:cNvSpPr>
                  <a:spLocks noChangeArrowheads="1"/>
                </p:cNvSpPr>
                <p:nvPr/>
              </p:nvSpPr>
              <p:spPr bwMode="auto">
                <a:xfrm>
                  <a:off x="4222751" y="3825876"/>
                  <a:ext cx="609600" cy="317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3" name="Rectangle 95"/>
                <p:cNvSpPr>
                  <a:spLocks noChangeArrowheads="1"/>
                </p:cNvSpPr>
                <p:nvPr/>
              </p:nvSpPr>
              <p:spPr bwMode="auto">
                <a:xfrm>
                  <a:off x="4222751" y="3825876"/>
                  <a:ext cx="609600" cy="3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4" name="Rectangle 96"/>
                <p:cNvSpPr>
                  <a:spLocks noChangeArrowheads="1"/>
                </p:cNvSpPr>
                <p:nvPr/>
              </p:nvSpPr>
              <p:spPr bwMode="auto">
                <a:xfrm>
                  <a:off x="4222751" y="3762376"/>
                  <a:ext cx="609600" cy="317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5" name="Rectangle 97"/>
                <p:cNvSpPr>
                  <a:spLocks noChangeArrowheads="1"/>
                </p:cNvSpPr>
                <p:nvPr/>
              </p:nvSpPr>
              <p:spPr bwMode="auto">
                <a:xfrm>
                  <a:off x="4222751" y="3762376"/>
                  <a:ext cx="609600" cy="3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6" name="Rectangle 98"/>
                <p:cNvSpPr>
                  <a:spLocks noChangeArrowheads="1"/>
                </p:cNvSpPr>
                <p:nvPr/>
              </p:nvSpPr>
              <p:spPr bwMode="auto">
                <a:xfrm>
                  <a:off x="4222751" y="3697288"/>
                  <a:ext cx="609600" cy="158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7" name="Rectangle 99"/>
                <p:cNvSpPr>
                  <a:spLocks noChangeArrowheads="1"/>
                </p:cNvSpPr>
                <p:nvPr/>
              </p:nvSpPr>
              <p:spPr bwMode="auto">
                <a:xfrm>
                  <a:off x="4222751" y="3697288"/>
                  <a:ext cx="609600" cy="15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8" name="Rectangle 100"/>
                <p:cNvSpPr>
                  <a:spLocks noChangeArrowheads="1"/>
                </p:cNvSpPr>
                <p:nvPr/>
              </p:nvSpPr>
              <p:spPr bwMode="auto">
                <a:xfrm>
                  <a:off x="4222751" y="3667126"/>
                  <a:ext cx="609600" cy="476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9" name="Rectangle 101"/>
                <p:cNvSpPr>
                  <a:spLocks noChangeArrowheads="1"/>
                </p:cNvSpPr>
                <p:nvPr/>
              </p:nvSpPr>
              <p:spPr bwMode="auto">
                <a:xfrm>
                  <a:off x="4222751" y="3667126"/>
                  <a:ext cx="609600" cy="47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0" name="Rectangle 102"/>
                <p:cNvSpPr>
                  <a:spLocks noChangeArrowheads="1"/>
                </p:cNvSpPr>
                <p:nvPr/>
              </p:nvSpPr>
              <p:spPr bwMode="auto">
                <a:xfrm>
                  <a:off x="4222751" y="3810001"/>
                  <a:ext cx="609600" cy="476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1" name="Rectangle 103"/>
                <p:cNvSpPr>
                  <a:spLocks noChangeArrowheads="1"/>
                </p:cNvSpPr>
                <p:nvPr/>
              </p:nvSpPr>
              <p:spPr bwMode="auto">
                <a:xfrm>
                  <a:off x="4222751" y="3810001"/>
                  <a:ext cx="609600" cy="47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2" name="Rectangle 104"/>
                <p:cNvSpPr>
                  <a:spLocks noChangeArrowheads="1"/>
                </p:cNvSpPr>
                <p:nvPr/>
              </p:nvSpPr>
              <p:spPr bwMode="auto">
                <a:xfrm>
                  <a:off x="4222751" y="3776663"/>
                  <a:ext cx="609600" cy="1111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3" name="Rectangle 105"/>
                <p:cNvSpPr>
                  <a:spLocks noChangeArrowheads="1"/>
                </p:cNvSpPr>
                <p:nvPr/>
              </p:nvSpPr>
              <p:spPr bwMode="auto">
                <a:xfrm>
                  <a:off x="4222751" y="3776663"/>
                  <a:ext cx="609600" cy="11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4" name="Rectangle 106"/>
                <p:cNvSpPr>
                  <a:spLocks noChangeArrowheads="1"/>
                </p:cNvSpPr>
                <p:nvPr/>
              </p:nvSpPr>
              <p:spPr bwMode="auto">
                <a:xfrm>
                  <a:off x="4222751" y="3743326"/>
                  <a:ext cx="609600" cy="63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5" name="Rectangle 107"/>
                <p:cNvSpPr>
                  <a:spLocks noChangeArrowheads="1"/>
                </p:cNvSpPr>
                <p:nvPr/>
              </p:nvSpPr>
              <p:spPr bwMode="auto">
                <a:xfrm>
                  <a:off x="4222751" y="3743326"/>
                  <a:ext cx="609600" cy="63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6" name="Rectangle 108"/>
                <p:cNvSpPr>
                  <a:spLocks noChangeArrowheads="1"/>
                </p:cNvSpPr>
                <p:nvPr/>
              </p:nvSpPr>
              <p:spPr bwMode="auto">
                <a:xfrm>
                  <a:off x="4222751" y="3633788"/>
                  <a:ext cx="609600" cy="793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7" name="Rectangle 109"/>
                <p:cNvSpPr>
                  <a:spLocks noChangeArrowheads="1"/>
                </p:cNvSpPr>
                <p:nvPr/>
              </p:nvSpPr>
              <p:spPr bwMode="auto">
                <a:xfrm>
                  <a:off x="4222751" y="3633788"/>
                  <a:ext cx="609600" cy="79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8" name="Rectangle 110"/>
                <p:cNvSpPr>
                  <a:spLocks noChangeArrowheads="1"/>
                </p:cNvSpPr>
                <p:nvPr/>
              </p:nvSpPr>
              <p:spPr bwMode="auto">
                <a:xfrm>
                  <a:off x="4222751" y="3713163"/>
                  <a:ext cx="609600" cy="793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9" name="Rectangle 111"/>
                <p:cNvSpPr>
                  <a:spLocks noChangeArrowheads="1"/>
                </p:cNvSpPr>
                <p:nvPr/>
              </p:nvSpPr>
              <p:spPr bwMode="auto">
                <a:xfrm>
                  <a:off x="4222751" y="3713163"/>
                  <a:ext cx="609600" cy="79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0" name="Freeform 166"/>
                <p:cNvSpPr>
                  <a:spLocks noEditPoints="1" noChangeArrowheads="1"/>
                </p:cNvSpPr>
                <p:nvPr/>
              </p:nvSpPr>
              <p:spPr bwMode="auto">
                <a:xfrm>
                  <a:off x="4978401" y="3565526"/>
                  <a:ext cx="117475" cy="331788"/>
                </a:xfrm>
                <a:custGeom>
                  <a:avLst/>
                  <a:gdLst>
                    <a:gd name="T0" fmla="*/ 2147483647 w 31"/>
                    <a:gd name="T1" fmla="*/ 2147483647 h 88"/>
                    <a:gd name="T2" fmla="*/ 2147483647 w 31"/>
                    <a:gd name="T3" fmla="*/ 2147483647 h 88"/>
                    <a:gd name="T4" fmla="*/ 2147483647 w 31"/>
                    <a:gd name="T5" fmla="*/ 2147483647 h 88"/>
                    <a:gd name="T6" fmla="*/ 2147483647 w 31"/>
                    <a:gd name="T7" fmla="*/ 2147483647 h 88"/>
                    <a:gd name="T8" fmla="*/ 2147483647 w 31"/>
                    <a:gd name="T9" fmla="*/ 2147483647 h 88"/>
                    <a:gd name="T10" fmla="*/ 2147483647 w 31"/>
                    <a:gd name="T11" fmla="*/ 0 h 88"/>
                    <a:gd name="T12" fmla="*/ 0 w 31"/>
                    <a:gd name="T13" fmla="*/ 0 h 88"/>
                    <a:gd name="T14" fmla="*/ 0 w 31"/>
                    <a:gd name="T15" fmla="*/ 0 h 88"/>
                    <a:gd name="T16" fmla="*/ 2147483647 w 31"/>
                    <a:gd name="T17" fmla="*/ 2147483647 h 88"/>
                    <a:gd name="T18" fmla="*/ 2147483647 w 31"/>
                    <a:gd name="T19" fmla="*/ 2147483647 h 88"/>
                    <a:gd name="T20" fmla="*/ 2147483647 w 31"/>
                    <a:gd name="T21" fmla="*/ 2147483647 h 88"/>
                    <a:gd name="T22" fmla="*/ 2147483647 w 31"/>
                    <a:gd name="T23" fmla="*/ 2147483647 h 88"/>
                    <a:gd name="T24" fmla="*/ 2147483647 w 31"/>
                    <a:gd name="T25" fmla="*/ 2147483647 h 88"/>
                    <a:gd name="T26" fmla="*/ 2147483647 w 31"/>
                    <a:gd name="T27" fmla="*/ 2147483647 h 88"/>
                    <a:gd name="T28" fmla="*/ 2147483647 w 31"/>
                    <a:gd name="T29" fmla="*/ 2147483647 h 88"/>
                    <a:gd name="T30" fmla="*/ 2147483647 w 31"/>
                    <a:gd name="T31" fmla="*/ 2147483647 h 88"/>
                    <a:gd name="T32" fmla="*/ 2147483647 w 31"/>
                    <a:gd name="T33" fmla="*/ 2147483647 h 88"/>
                    <a:gd name="T34" fmla="*/ 2147483647 w 31"/>
                    <a:gd name="T35" fmla="*/ 2147483647 h 88"/>
                    <a:gd name="T36" fmla="*/ 2147483647 w 31"/>
                    <a:gd name="T37" fmla="*/ 0 h 8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31" h="88">
                      <a:moveTo>
                        <a:pt x="31" y="81"/>
                      </a:moveTo>
                      <a:cubicBezTo>
                        <a:pt x="15" y="81"/>
                        <a:pt x="15" y="81"/>
                        <a:pt x="15" y="81"/>
                      </a:cubicBezTo>
                      <a:cubicBezTo>
                        <a:pt x="14" y="83"/>
                        <a:pt x="13" y="86"/>
                        <a:pt x="12" y="88"/>
                      </a:cubicBezTo>
                      <a:cubicBezTo>
                        <a:pt x="28" y="88"/>
                        <a:pt x="28" y="88"/>
                        <a:pt x="28" y="88"/>
                      </a:cubicBezTo>
                      <a:cubicBezTo>
                        <a:pt x="29" y="86"/>
                        <a:pt x="30" y="83"/>
                        <a:pt x="31" y="81"/>
                      </a:cubicBezTo>
                      <a:moveTo>
                        <a:pt x="9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3"/>
                        <a:pt x="4" y="5"/>
                        <a:pt x="6" y="7"/>
                      </a:cubicBezTo>
                      <a:cubicBezTo>
                        <a:pt x="16" y="7"/>
                        <a:pt x="16" y="7"/>
                        <a:pt x="16" y="7"/>
                      </a:cubicBezTo>
                      <a:cubicBezTo>
                        <a:pt x="15" y="6"/>
                        <a:pt x="15" y="6"/>
                        <a:pt x="14" y="5"/>
                      </a:cubicBezTo>
                      <a:cubicBezTo>
                        <a:pt x="14" y="5"/>
                        <a:pt x="14" y="5"/>
                        <a:pt x="14" y="5"/>
                      </a:cubicBezTo>
                      <a:cubicBezTo>
                        <a:pt x="14" y="5"/>
                        <a:pt x="14" y="5"/>
                        <a:pt x="14" y="5"/>
                      </a:cubicBezTo>
                      <a:cubicBezTo>
                        <a:pt x="14" y="5"/>
                        <a:pt x="14" y="4"/>
                        <a:pt x="13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1" y="2"/>
                        <a:pt x="10" y="1"/>
                        <a:pt x="9" y="0"/>
                      </a:cubicBezTo>
                    </a:path>
                  </a:pathLst>
                </a:custGeom>
                <a:solidFill>
                  <a:srgbClr val="2CA4B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3" name="组合 112"/>
              <p:cNvGrpSpPr/>
              <p:nvPr/>
            </p:nvGrpSpPr>
            <p:grpSpPr bwMode="auto">
              <a:xfrm>
                <a:off x="4489" y="570"/>
                <a:ext cx="574" cy="90"/>
                <a:chOff x="4260851" y="3333751"/>
                <a:chExt cx="1530350" cy="231775"/>
              </a:xfrm>
            </p:grpSpPr>
            <p:sp>
              <p:nvSpPr>
                <p:cNvPr id="30" name="Freeform 112"/>
                <p:cNvSpPr>
                  <a:spLocks noChangeArrowheads="1"/>
                </p:cNvSpPr>
                <p:nvPr/>
              </p:nvSpPr>
              <p:spPr bwMode="auto">
                <a:xfrm>
                  <a:off x="4260851" y="3333751"/>
                  <a:ext cx="1530350" cy="231775"/>
                </a:xfrm>
                <a:custGeom>
                  <a:avLst/>
                  <a:gdLst>
                    <a:gd name="T0" fmla="*/ 0 w 407"/>
                    <a:gd name="T1" fmla="*/ 2147483647 h 62"/>
                    <a:gd name="T2" fmla="*/ 2147483647 w 407"/>
                    <a:gd name="T3" fmla="*/ 2147483647 h 62"/>
                    <a:gd name="T4" fmla="*/ 2147483647 w 407"/>
                    <a:gd name="T5" fmla="*/ 2147483647 h 62"/>
                    <a:gd name="T6" fmla="*/ 2147483647 w 407"/>
                    <a:gd name="T7" fmla="*/ 2147483647 h 62"/>
                    <a:gd name="T8" fmla="*/ 2147483647 w 407"/>
                    <a:gd name="T9" fmla="*/ 2147483647 h 62"/>
                    <a:gd name="T10" fmla="*/ 0 w 407"/>
                    <a:gd name="T11" fmla="*/ 2147483647 h 62"/>
                    <a:gd name="T12" fmla="*/ 0 w 407"/>
                    <a:gd name="T13" fmla="*/ 2147483647 h 62"/>
                    <a:gd name="T14" fmla="*/ 2147483647 w 407"/>
                    <a:gd name="T15" fmla="*/ 2147483647 h 62"/>
                    <a:gd name="T16" fmla="*/ 2147483647 w 407"/>
                    <a:gd name="T17" fmla="*/ 2147483647 h 62"/>
                    <a:gd name="T18" fmla="*/ 2147483647 w 407"/>
                    <a:gd name="T19" fmla="*/ 2147483647 h 62"/>
                    <a:gd name="T20" fmla="*/ 2147483647 w 407"/>
                    <a:gd name="T21" fmla="*/ 0 h 62"/>
                    <a:gd name="T22" fmla="*/ 0 w 407"/>
                    <a:gd name="T23" fmla="*/ 0 h 62"/>
                    <a:gd name="T24" fmla="*/ 0 w 407"/>
                    <a:gd name="T25" fmla="*/ 2147483647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407" h="62">
                      <a:moveTo>
                        <a:pt x="0" y="7"/>
                      </a:moveTo>
                      <a:cubicBezTo>
                        <a:pt x="6" y="7"/>
                        <a:pt x="6" y="7"/>
                        <a:pt x="6" y="7"/>
                      </a:cubicBezTo>
                      <a:cubicBezTo>
                        <a:pt x="8" y="7"/>
                        <a:pt x="10" y="9"/>
                        <a:pt x="10" y="11"/>
                      </a:cubicBezTo>
                      <a:cubicBezTo>
                        <a:pt x="10" y="51"/>
                        <a:pt x="10" y="51"/>
                        <a:pt x="10" y="51"/>
                      </a:cubicBezTo>
                      <a:cubicBezTo>
                        <a:pt x="10" y="53"/>
                        <a:pt x="8" y="55"/>
                        <a:pt x="6" y="55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2"/>
                        <a:pt x="0" y="62"/>
                        <a:pt x="0" y="62"/>
                      </a:cubicBezTo>
                      <a:cubicBezTo>
                        <a:pt x="396" y="62"/>
                        <a:pt x="396" y="62"/>
                        <a:pt x="396" y="62"/>
                      </a:cubicBezTo>
                      <a:cubicBezTo>
                        <a:pt x="402" y="62"/>
                        <a:pt x="407" y="57"/>
                        <a:pt x="407" y="51"/>
                      </a:cubicBezTo>
                      <a:cubicBezTo>
                        <a:pt x="407" y="11"/>
                        <a:pt x="407" y="11"/>
                        <a:pt x="407" y="11"/>
                      </a:cubicBezTo>
                      <a:cubicBezTo>
                        <a:pt x="407" y="5"/>
                        <a:pt x="402" y="0"/>
                        <a:pt x="396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"/>
                        <a:pt x="0" y="7"/>
                        <a:pt x="0" y="7"/>
                      </a:cubicBezTo>
                    </a:path>
                  </a:pathLst>
                </a:custGeom>
                <a:solidFill>
                  <a:srgbClr val="2C587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" name="Freeform 113"/>
                <p:cNvSpPr>
                  <a:spLocks noChangeArrowheads="1"/>
                </p:cNvSpPr>
                <p:nvPr/>
              </p:nvSpPr>
              <p:spPr bwMode="auto">
                <a:xfrm>
                  <a:off x="4260851" y="3333751"/>
                  <a:ext cx="771525" cy="231775"/>
                </a:xfrm>
                <a:custGeom>
                  <a:avLst/>
                  <a:gdLst>
                    <a:gd name="T0" fmla="*/ 0 w 205"/>
                    <a:gd name="T1" fmla="*/ 2147483647 h 62"/>
                    <a:gd name="T2" fmla="*/ 2147483647 w 205"/>
                    <a:gd name="T3" fmla="*/ 2147483647 h 62"/>
                    <a:gd name="T4" fmla="*/ 2147483647 w 205"/>
                    <a:gd name="T5" fmla="*/ 2147483647 h 62"/>
                    <a:gd name="T6" fmla="*/ 2147483647 w 205"/>
                    <a:gd name="T7" fmla="*/ 2147483647 h 62"/>
                    <a:gd name="T8" fmla="*/ 2147483647 w 205"/>
                    <a:gd name="T9" fmla="*/ 2147483647 h 62"/>
                    <a:gd name="T10" fmla="*/ 0 w 205"/>
                    <a:gd name="T11" fmla="*/ 2147483647 h 62"/>
                    <a:gd name="T12" fmla="*/ 0 w 205"/>
                    <a:gd name="T13" fmla="*/ 2147483647 h 62"/>
                    <a:gd name="T14" fmla="*/ 2147483647 w 205"/>
                    <a:gd name="T15" fmla="*/ 2147483647 h 62"/>
                    <a:gd name="T16" fmla="*/ 2147483647 w 205"/>
                    <a:gd name="T17" fmla="*/ 0 h 62"/>
                    <a:gd name="T18" fmla="*/ 0 w 205"/>
                    <a:gd name="T19" fmla="*/ 0 h 62"/>
                    <a:gd name="T20" fmla="*/ 0 w 205"/>
                    <a:gd name="T21" fmla="*/ 2147483647 h 6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05" h="62">
                      <a:moveTo>
                        <a:pt x="0" y="7"/>
                      </a:moveTo>
                      <a:cubicBezTo>
                        <a:pt x="6" y="7"/>
                        <a:pt x="6" y="7"/>
                        <a:pt x="6" y="7"/>
                      </a:cubicBezTo>
                      <a:cubicBezTo>
                        <a:pt x="8" y="7"/>
                        <a:pt x="10" y="9"/>
                        <a:pt x="10" y="11"/>
                      </a:cubicBezTo>
                      <a:cubicBezTo>
                        <a:pt x="10" y="51"/>
                        <a:pt x="10" y="51"/>
                        <a:pt x="10" y="51"/>
                      </a:cubicBezTo>
                      <a:cubicBezTo>
                        <a:pt x="10" y="53"/>
                        <a:pt x="8" y="55"/>
                        <a:pt x="6" y="55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2"/>
                        <a:pt x="0" y="62"/>
                        <a:pt x="0" y="62"/>
                      </a:cubicBezTo>
                      <a:cubicBezTo>
                        <a:pt x="205" y="62"/>
                        <a:pt x="205" y="62"/>
                        <a:pt x="205" y="62"/>
                      </a:cubicBezTo>
                      <a:cubicBezTo>
                        <a:pt x="205" y="0"/>
                        <a:pt x="205" y="0"/>
                        <a:pt x="205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"/>
                        <a:pt x="0" y="7"/>
                        <a:pt x="0" y="7"/>
                      </a:cubicBezTo>
                    </a:path>
                  </a:pathLst>
                </a:custGeom>
                <a:solidFill>
                  <a:srgbClr val="0E30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2" name="Freeform 114"/>
                <p:cNvSpPr>
                  <a:spLocks noChangeArrowheads="1"/>
                </p:cNvSpPr>
                <p:nvPr/>
              </p:nvSpPr>
              <p:spPr bwMode="auto">
                <a:xfrm>
                  <a:off x="4283076" y="3359151"/>
                  <a:ext cx="1482725" cy="180975"/>
                </a:xfrm>
                <a:custGeom>
                  <a:avLst/>
                  <a:gdLst>
                    <a:gd name="T0" fmla="*/ 2147483647 w 394"/>
                    <a:gd name="T1" fmla="*/ 2147483647 h 48"/>
                    <a:gd name="T2" fmla="*/ 2147483647 w 394"/>
                    <a:gd name="T3" fmla="*/ 2147483647 h 48"/>
                    <a:gd name="T4" fmla="*/ 0 w 394"/>
                    <a:gd name="T5" fmla="*/ 2147483647 h 48"/>
                    <a:gd name="T6" fmla="*/ 2147483647 w 394"/>
                    <a:gd name="T7" fmla="*/ 2147483647 h 48"/>
                    <a:gd name="T8" fmla="*/ 2147483647 w 394"/>
                    <a:gd name="T9" fmla="*/ 2147483647 h 48"/>
                    <a:gd name="T10" fmla="*/ 2147483647 w 394"/>
                    <a:gd name="T11" fmla="*/ 2147483647 h 48"/>
                    <a:gd name="T12" fmla="*/ 2147483647 w 394"/>
                    <a:gd name="T13" fmla="*/ 0 h 48"/>
                    <a:gd name="T14" fmla="*/ 0 w 394"/>
                    <a:gd name="T15" fmla="*/ 0 h 48"/>
                    <a:gd name="T16" fmla="*/ 2147483647 w 394"/>
                    <a:gd name="T17" fmla="*/ 2147483647 h 4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94" h="48">
                      <a:moveTo>
                        <a:pt x="4" y="4"/>
                      </a:moveTo>
                      <a:cubicBezTo>
                        <a:pt x="4" y="44"/>
                        <a:pt x="4" y="44"/>
                        <a:pt x="4" y="44"/>
                      </a:cubicBezTo>
                      <a:cubicBezTo>
                        <a:pt x="4" y="46"/>
                        <a:pt x="2" y="48"/>
                        <a:pt x="0" y="48"/>
                      </a:cubicBezTo>
                      <a:cubicBezTo>
                        <a:pt x="390" y="48"/>
                        <a:pt x="390" y="48"/>
                        <a:pt x="390" y="48"/>
                      </a:cubicBezTo>
                      <a:cubicBezTo>
                        <a:pt x="392" y="48"/>
                        <a:pt x="394" y="46"/>
                        <a:pt x="394" y="44"/>
                      </a:cubicBezTo>
                      <a:cubicBezTo>
                        <a:pt x="394" y="4"/>
                        <a:pt x="394" y="4"/>
                        <a:pt x="394" y="4"/>
                      </a:cubicBezTo>
                      <a:cubicBezTo>
                        <a:pt x="394" y="2"/>
                        <a:pt x="392" y="0"/>
                        <a:pt x="39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0"/>
                        <a:pt x="4" y="2"/>
                        <a:pt x="4" y="4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3" name="Freeform 115"/>
                <p:cNvSpPr>
                  <a:spLocks noChangeArrowheads="1"/>
                </p:cNvSpPr>
                <p:nvPr/>
              </p:nvSpPr>
              <p:spPr bwMode="auto">
                <a:xfrm>
                  <a:off x="4283076" y="3359151"/>
                  <a:ext cx="793750" cy="180975"/>
                </a:xfrm>
                <a:custGeom>
                  <a:avLst/>
                  <a:gdLst>
                    <a:gd name="T0" fmla="*/ 2147483647 w 211"/>
                    <a:gd name="T1" fmla="*/ 2147483647 h 48"/>
                    <a:gd name="T2" fmla="*/ 2147483647 w 211"/>
                    <a:gd name="T3" fmla="*/ 2147483647 h 48"/>
                    <a:gd name="T4" fmla="*/ 0 w 211"/>
                    <a:gd name="T5" fmla="*/ 2147483647 h 48"/>
                    <a:gd name="T6" fmla="*/ 2147483647 w 211"/>
                    <a:gd name="T7" fmla="*/ 2147483647 h 48"/>
                    <a:gd name="T8" fmla="*/ 2147483647 w 211"/>
                    <a:gd name="T9" fmla="*/ 2147483647 h 48"/>
                    <a:gd name="T10" fmla="*/ 2147483647 w 211"/>
                    <a:gd name="T11" fmla="*/ 2147483647 h 48"/>
                    <a:gd name="T12" fmla="*/ 2147483647 w 211"/>
                    <a:gd name="T13" fmla="*/ 0 h 48"/>
                    <a:gd name="T14" fmla="*/ 0 w 211"/>
                    <a:gd name="T15" fmla="*/ 0 h 48"/>
                    <a:gd name="T16" fmla="*/ 2147483647 w 211"/>
                    <a:gd name="T17" fmla="*/ 2147483647 h 4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11" h="48">
                      <a:moveTo>
                        <a:pt x="4" y="4"/>
                      </a:moveTo>
                      <a:cubicBezTo>
                        <a:pt x="4" y="44"/>
                        <a:pt x="4" y="44"/>
                        <a:pt x="4" y="44"/>
                      </a:cubicBezTo>
                      <a:cubicBezTo>
                        <a:pt x="4" y="46"/>
                        <a:pt x="2" y="48"/>
                        <a:pt x="0" y="48"/>
                      </a:cubicBezTo>
                      <a:cubicBezTo>
                        <a:pt x="207" y="48"/>
                        <a:pt x="207" y="48"/>
                        <a:pt x="207" y="48"/>
                      </a:cubicBezTo>
                      <a:cubicBezTo>
                        <a:pt x="209" y="48"/>
                        <a:pt x="211" y="46"/>
                        <a:pt x="211" y="44"/>
                      </a:cubicBezTo>
                      <a:cubicBezTo>
                        <a:pt x="211" y="4"/>
                        <a:pt x="211" y="4"/>
                        <a:pt x="211" y="4"/>
                      </a:cubicBezTo>
                      <a:cubicBezTo>
                        <a:pt x="211" y="2"/>
                        <a:pt x="209" y="0"/>
                        <a:pt x="207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0"/>
                        <a:pt x="4" y="2"/>
                        <a:pt x="4" y="4"/>
                      </a:cubicBezTo>
                    </a:path>
                  </a:pathLst>
                </a:custGeom>
                <a:solidFill>
                  <a:srgbClr val="D1EC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4" name="组合 121"/>
              <p:cNvGrpSpPr/>
              <p:nvPr/>
            </p:nvGrpSpPr>
            <p:grpSpPr bwMode="auto">
              <a:xfrm>
                <a:off x="4402" y="495"/>
                <a:ext cx="423" cy="435"/>
                <a:chOff x="4079876" y="3411538"/>
                <a:chExt cx="1128712" cy="1128713"/>
              </a:xfrm>
            </p:grpSpPr>
            <p:sp>
              <p:nvSpPr>
                <p:cNvPr id="25" name="Freeform 129"/>
                <p:cNvSpPr>
                  <a:spLocks noEditPoints="1" noChangeArrowheads="1"/>
                </p:cNvSpPr>
                <p:nvPr/>
              </p:nvSpPr>
              <p:spPr bwMode="auto">
                <a:xfrm>
                  <a:off x="4471988" y="3411538"/>
                  <a:ext cx="736600" cy="736600"/>
                </a:xfrm>
                <a:custGeom>
                  <a:avLst/>
                  <a:gdLst>
                    <a:gd name="T0" fmla="*/ 2147483647 w 196"/>
                    <a:gd name="T1" fmla="*/ 2147483647 h 196"/>
                    <a:gd name="T2" fmla="*/ 2147483647 w 196"/>
                    <a:gd name="T3" fmla="*/ 0 h 196"/>
                    <a:gd name="T4" fmla="*/ 2147483647 w 196"/>
                    <a:gd name="T5" fmla="*/ 2147483647 h 196"/>
                    <a:gd name="T6" fmla="*/ 0 w 196"/>
                    <a:gd name="T7" fmla="*/ 2147483647 h 196"/>
                    <a:gd name="T8" fmla="*/ 2147483647 w 196"/>
                    <a:gd name="T9" fmla="*/ 2147483647 h 196"/>
                    <a:gd name="T10" fmla="*/ 2147483647 w 196"/>
                    <a:gd name="T11" fmla="*/ 2147483647 h 196"/>
                    <a:gd name="T12" fmla="*/ 2147483647 w 196"/>
                    <a:gd name="T13" fmla="*/ 2147483647 h 196"/>
                    <a:gd name="T14" fmla="*/ 2147483647 w 196"/>
                    <a:gd name="T15" fmla="*/ 2147483647 h 196"/>
                    <a:gd name="T16" fmla="*/ 2147483647 w 196"/>
                    <a:gd name="T17" fmla="*/ 2147483647 h 196"/>
                    <a:gd name="T18" fmla="*/ 2147483647 w 196"/>
                    <a:gd name="T19" fmla="*/ 2147483647 h 196"/>
                    <a:gd name="T20" fmla="*/ 2147483647 w 196"/>
                    <a:gd name="T21" fmla="*/ 2147483647 h 196"/>
                    <a:gd name="T22" fmla="*/ 2147483647 w 196"/>
                    <a:gd name="T23" fmla="*/ 2147483647 h 196"/>
                    <a:gd name="T24" fmla="*/ 2147483647 w 196"/>
                    <a:gd name="T25" fmla="*/ 2147483647 h 196"/>
                    <a:gd name="T26" fmla="*/ 2147483647 w 196"/>
                    <a:gd name="T27" fmla="*/ 2147483647 h 196"/>
                    <a:gd name="T28" fmla="*/ 2147483647 w 196"/>
                    <a:gd name="T29" fmla="*/ 2147483647 h 196"/>
                    <a:gd name="T30" fmla="*/ 2147483647 w 196"/>
                    <a:gd name="T31" fmla="*/ 2147483647 h 196"/>
                    <a:gd name="T32" fmla="*/ 2147483647 w 196"/>
                    <a:gd name="T33" fmla="*/ 2147483647 h 19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196" h="196">
                      <a:moveTo>
                        <a:pt x="167" y="28"/>
                      </a:moveTo>
                      <a:cubicBezTo>
                        <a:pt x="148" y="10"/>
                        <a:pt x="124" y="0"/>
                        <a:pt x="97" y="0"/>
                      </a:cubicBezTo>
                      <a:cubicBezTo>
                        <a:pt x="71" y="0"/>
                        <a:pt x="47" y="10"/>
                        <a:pt x="28" y="28"/>
                      </a:cubicBezTo>
                      <a:cubicBezTo>
                        <a:pt x="10" y="47"/>
                        <a:pt x="0" y="72"/>
                        <a:pt x="0" y="98"/>
                      </a:cubicBezTo>
                      <a:cubicBezTo>
                        <a:pt x="0" y="124"/>
                        <a:pt x="10" y="148"/>
                        <a:pt x="28" y="167"/>
                      </a:cubicBezTo>
                      <a:cubicBezTo>
                        <a:pt x="28" y="167"/>
                        <a:pt x="28" y="167"/>
                        <a:pt x="28" y="167"/>
                      </a:cubicBezTo>
                      <a:cubicBezTo>
                        <a:pt x="47" y="185"/>
                        <a:pt x="72" y="196"/>
                        <a:pt x="98" y="196"/>
                      </a:cubicBezTo>
                      <a:cubicBezTo>
                        <a:pt x="152" y="195"/>
                        <a:pt x="196" y="151"/>
                        <a:pt x="196" y="97"/>
                      </a:cubicBezTo>
                      <a:cubicBezTo>
                        <a:pt x="195" y="71"/>
                        <a:pt x="185" y="47"/>
                        <a:pt x="167" y="28"/>
                      </a:cubicBezTo>
                      <a:moveTo>
                        <a:pt x="98" y="170"/>
                      </a:moveTo>
                      <a:cubicBezTo>
                        <a:pt x="78" y="170"/>
                        <a:pt x="60" y="163"/>
                        <a:pt x="46" y="149"/>
                      </a:cubicBezTo>
                      <a:cubicBezTo>
                        <a:pt x="32" y="135"/>
                        <a:pt x="25" y="117"/>
                        <a:pt x="25" y="98"/>
                      </a:cubicBezTo>
                      <a:cubicBezTo>
                        <a:pt x="25" y="78"/>
                        <a:pt x="32" y="60"/>
                        <a:pt x="46" y="46"/>
                      </a:cubicBezTo>
                      <a:cubicBezTo>
                        <a:pt x="60" y="32"/>
                        <a:pt x="78" y="25"/>
                        <a:pt x="97" y="25"/>
                      </a:cubicBezTo>
                      <a:cubicBezTo>
                        <a:pt x="117" y="25"/>
                        <a:pt x="135" y="32"/>
                        <a:pt x="149" y="46"/>
                      </a:cubicBezTo>
                      <a:cubicBezTo>
                        <a:pt x="163" y="60"/>
                        <a:pt x="170" y="78"/>
                        <a:pt x="170" y="97"/>
                      </a:cubicBezTo>
                      <a:cubicBezTo>
                        <a:pt x="171" y="138"/>
                        <a:pt x="138" y="170"/>
                        <a:pt x="98" y="170"/>
                      </a:cubicBezTo>
                    </a:path>
                  </a:pathLst>
                </a:custGeom>
                <a:solidFill>
                  <a:srgbClr val="0E30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6" name="Freeform 155"/>
                <p:cNvSpPr>
                  <a:spLocks noChangeArrowheads="1"/>
                </p:cNvSpPr>
                <p:nvPr/>
              </p:nvSpPr>
              <p:spPr bwMode="auto">
                <a:xfrm>
                  <a:off x="4079876" y="4043363"/>
                  <a:ext cx="493713" cy="496888"/>
                </a:xfrm>
                <a:custGeom>
                  <a:avLst/>
                  <a:gdLst>
                    <a:gd name="T0" fmla="*/ 2147483647 w 131"/>
                    <a:gd name="T1" fmla="*/ 2147483647 h 132"/>
                    <a:gd name="T2" fmla="*/ 2147483647 w 131"/>
                    <a:gd name="T3" fmla="*/ 2147483647 h 132"/>
                    <a:gd name="T4" fmla="*/ 2147483647 w 131"/>
                    <a:gd name="T5" fmla="*/ 2147483647 h 132"/>
                    <a:gd name="T6" fmla="*/ 2147483647 w 131"/>
                    <a:gd name="T7" fmla="*/ 2147483647 h 132"/>
                    <a:gd name="T8" fmla="*/ 2147483647 w 131"/>
                    <a:gd name="T9" fmla="*/ 2147483647 h 132"/>
                    <a:gd name="T10" fmla="*/ 2147483647 w 131"/>
                    <a:gd name="T11" fmla="*/ 2147483647 h 132"/>
                    <a:gd name="T12" fmla="*/ 2147483647 w 131"/>
                    <a:gd name="T13" fmla="*/ 2147483647 h 132"/>
                    <a:gd name="T14" fmla="*/ 2147483647 w 131"/>
                    <a:gd name="T15" fmla="*/ 2147483647 h 132"/>
                    <a:gd name="T16" fmla="*/ 2147483647 w 131"/>
                    <a:gd name="T17" fmla="*/ 2147483647 h 13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1" h="132">
                      <a:moveTo>
                        <a:pt x="10" y="122"/>
                      </a:moveTo>
                      <a:cubicBezTo>
                        <a:pt x="10" y="122"/>
                        <a:pt x="10" y="122"/>
                        <a:pt x="10" y="122"/>
                      </a:cubicBezTo>
                      <a:cubicBezTo>
                        <a:pt x="20" y="132"/>
                        <a:pt x="36" y="132"/>
                        <a:pt x="45" y="122"/>
                      </a:cubicBezTo>
                      <a:cubicBezTo>
                        <a:pt x="122" y="45"/>
                        <a:pt x="122" y="45"/>
                        <a:pt x="122" y="45"/>
                      </a:cubicBezTo>
                      <a:cubicBezTo>
                        <a:pt x="131" y="35"/>
                        <a:pt x="131" y="20"/>
                        <a:pt x="122" y="10"/>
                      </a:cubicBezTo>
                      <a:cubicBezTo>
                        <a:pt x="122" y="10"/>
                        <a:pt x="122" y="10"/>
                        <a:pt x="122" y="10"/>
                      </a:cubicBezTo>
                      <a:cubicBezTo>
                        <a:pt x="112" y="0"/>
                        <a:pt x="96" y="0"/>
                        <a:pt x="86" y="10"/>
                      </a:cubicBezTo>
                      <a:cubicBezTo>
                        <a:pt x="10" y="87"/>
                        <a:pt x="10" y="87"/>
                        <a:pt x="10" y="87"/>
                      </a:cubicBezTo>
                      <a:cubicBezTo>
                        <a:pt x="0" y="96"/>
                        <a:pt x="0" y="112"/>
                        <a:pt x="10" y="122"/>
                      </a:cubicBezTo>
                      <a:close/>
                    </a:path>
                  </a:pathLst>
                </a:custGeom>
                <a:solidFill>
                  <a:srgbClr val="DE3F1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" name="Freeform 156"/>
                <p:cNvSpPr>
                  <a:spLocks noChangeArrowheads="1"/>
                </p:cNvSpPr>
                <p:nvPr/>
              </p:nvSpPr>
              <p:spPr bwMode="auto">
                <a:xfrm>
                  <a:off x="4144963" y="4144963"/>
                  <a:ext cx="368300" cy="368300"/>
                </a:xfrm>
                <a:custGeom>
                  <a:avLst/>
                  <a:gdLst>
                    <a:gd name="T0" fmla="*/ 2147483647 w 98"/>
                    <a:gd name="T1" fmla="*/ 2147483647 h 98"/>
                    <a:gd name="T2" fmla="*/ 2147483647 w 98"/>
                    <a:gd name="T3" fmla="*/ 2147483647 h 98"/>
                    <a:gd name="T4" fmla="*/ 2147483647 w 98"/>
                    <a:gd name="T5" fmla="*/ 2147483647 h 98"/>
                    <a:gd name="T6" fmla="*/ 2147483647 w 98"/>
                    <a:gd name="T7" fmla="*/ 2147483647 h 98"/>
                    <a:gd name="T8" fmla="*/ 2147483647 w 98"/>
                    <a:gd name="T9" fmla="*/ 2147483647 h 98"/>
                    <a:gd name="T10" fmla="*/ 2147483647 w 98"/>
                    <a:gd name="T11" fmla="*/ 2147483647 h 98"/>
                    <a:gd name="T12" fmla="*/ 2147483647 w 98"/>
                    <a:gd name="T13" fmla="*/ 2147483647 h 98"/>
                    <a:gd name="T14" fmla="*/ 2147483647 w 98"/>
                    <a:gd name="T15" fmla="*/ 2147483647 h 9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98" h="98">
                      <a:moveTo>
                        <a:pt x="4" y="95"/>
                      </a:moveTo>
                      <a:cubicBezTo>
                        <a:pt x="7" y="98"/>
                        <a:pt x="14" y="98"/>
                        <a:pt x="17" y="94"/>
                      </a:cubicBezTo>
                      <a:cubicBezTo>
                        <a:pt x="94" y="18"/>
                        <a:pt x="94" y="18"/>
                        <a:pt x="94" y="18"/>
                      </a:cubicBezTo>
                      <a:cubicBezTo>
                        <a:pt x="98" y="14"/>
                        <a:pt x="98" y="8"/>
                        <a:pt x="94" y="4"/>
                      </a:cubicBezTo>
                      <a:cubicBezTo>
                        <a:pt x="90" y="0"/>
                        <a:pt x="84" y="0"/>
                        <a:pt x="80" y="4"/>
                      </a:cubicBezTo>
                      <a:cubicBezTo>
                        <a:pt x="4" y="81"/>
                        <a:pt x="4" y="81"/>
                        <a:pt x="4" y="81"/>
                      </a:cubicBezTo>
                      <a:cubicBezTo>
                        <a:pt x="0" y="85"/>
                        <a:pt x="0" y="91"/>
                        <a:pt x="4" y="94"/>
                      </a:cubicBezTo>
                      <a:lnTo>
                        <a:pt x="4" y="95"/>
                      </a:lnTo>
                      <a:close/>
                    </a:path>
                  </a:pathLst>
                </a:custGeom>
                <a:solidFill>
                  <a:srgbClr val="FD61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8" name="Freeform 157"/>
                <p:cNvSpPr>
                  <a:spLocks noChangeArrowheads="1"/>
                </p:cNvSpPr>
                <p:nvPr/>
              </p:nvSpPr>
              <p:spPr bwMode="auto">
                <a:xfrm>
                  <a:off x="4835526" y="3430588"/>
                  <a:ext cx="350838" cy="695325"/>
                </a:xfrm>
                <a:custGeom>
                  <a:avLst/>
                  <a:gdLst>
                    <a:gd name="T0" fmla="*/ 2147483647 w 93"/>
                    <a:gd name="T1" fmla="*/ 2147483647 h 185"/>
                    <a:gd name="T2" fmla="*/ 2147483647 w 93"/>
                    <a:gd name="T3" fmla="*/ 2147483647 h 185"/>
                    <a:gd name="T4" fmla="*/ 2147483647 w 93"/>
                    <a:gd name="T5" fmla="*/ 2147483647 h 185"/>
                    <a:gd name="T6" fmla="*/ 2147483647 w 93"/>
                    <a:gd name="T7" fmla="*/ 2147483647 h 185"/>
                    <a:gd name="T8" fmla="*/ 2147483647 w 93"/>
                    <a:gd name="T9" fmla="*/ 2147483647 h 185"/>
                    <a:gd name="T10" fmla="*/ 0 w 93"/>
                    <a:gd name="T11" fmla="*/ 2147483647 h 185"/>
                    <a:gd name="T12" fmla="*/ 0 w 93"/>
                    <a:gd name="T13" fmla="*/ 0 h 185"/>
                    <a:gd name="T14" fmla="*/ 2147483647 w 93"/>
                    <a:gd name="T15" fmla="*/ 0 h 185"/>
                    <a:gd name="T16" fmla="*/ 2147483647 w 93"/>
                    <a:gd name="T17" fmla="*/ 2147483647 h 185"/>
                    <a:gd name="T18" fmla="*/ 2147483647 w 93"/>
                    <a:gd name="T19" fmla="*/ 2147483647 h 185"/>
                    <a:gd name="T20" fmla="*/ 2147483647 w 93"/>
                    <a:gd name="T21" fmla="*/ 2147483647 h 18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93" h="185">
                      <a:moveTo>
                        <a:pt x="1" y="185"/>
                      </a:moveTo>
                      <a:cubicBezTo>
                        <a:pt x="1" y="173"/>
                        <a:pt x="1" y="173"/>
                        <a:pt x="1" y="173"/>
                      </a:cubicBezTo>
                      <a:cubicBezTo>
                        <a:pt x="45" y="173"/>
                        <a:pt x="81" y="137"/>
                        <a:pt x="81" y="92"/>
                      </a:cubicBezTo>
                      <a:cubicBezTo>
                        <a:pt x="81" y="71"/>
                        <a:pt x="72" y="51"/>
                        <a:pt x="57" y="36"/>
                      </a:cubicBezTo>
                      <a:cubicBezTo>
                        <a:pt x="42" y="21"/>
                        <a:pt x="22" y="12"/>
                        <a:pt x="1" y="12"/>
                      </a:cubicBez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25" y="0"/>
                        <a:pt x="48" y="10"/>
                        <a:pt x="66" y="27"/>
                      </a:cubicBezTo>
                      <a:cubicBezTo>
                        <a:pt x="83" y="45"/>
                        <a:pt x="93" y="68"/>
                        <a:pt x="93" y="92"/>
                      </a:cubicBezTo>
                      <a:cubicBezTo>
                        <a:pt x="93" y="143"/>
                        <a:pt x="52" y="185"/>
                        <a:pt x="1" y="185"/>
                      </a:cubicBezTo>
                      <a:close/>
                    </a:path>
                  </a:pathLst>
                </a:custGeom>
                <a:solidFill>
                  <a:srgbClr val="2C587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" name="Freeform 173"/>
                <p:cNvSpPr>
                  <a:spLocks noChangeArrowheads="1"/>
                </p:cNvSpPr>
                <p:nvPr/>
              </p:nvSpPr>
              <p:spPr bwMode="auto">
                <a:xfrm>
                  <a:off x="4483101" y="3971926"/>
                  <a:ext cx="161925" cy="165100"/>
                </a:xfrm>
                <a:custGeom>
                  <a:avLst/>
                  <a:gdLst>
                    <a:gd name="T0" fmla="*/ 2147483647 w 43"/>
                    <a:gd name="T1" fmla="*/ 2147483647 h 44"/>
                    <a:gd name="T2" fmla="*/ 2147483647 w 43"/>
                    <a:gd name="T3" fmla="*/ 2147483647 h 44"/>
                    <a:gd name="T4" fmla="*/ 2147483647 w 43"/>
                    <a:gd name="T5" fmla="*/ 2147483647 h 44"/>
                    <a:gd name="T6" fmla="*/ 2147483647 w 43"/>
                    <a:gd name="T7" fmla="*/ 2147483647 h 44"/>
                    <a:gd name="T8" fmla="*/ 2147483647 w 43"/>
                    <a:gd name="T9" fmla="*/ 2147483647 h 44"/>
                    <a:gd name="T10" fmla="*/ 2147483647 w 43"/>
                    <a:gd name="T11" fmla="*/ 2147483647 h 44"/>
                    <a:gd name="T12" fmla="*/ 2147483647 w 43"/>
                    <a:gd name="T13" fmla="*/ 2147483647 h 44"/>
                    <a:gd name="T14" fmla="*/ 2147483647 w 43"/>
                    <a:gd name="T15" fmla="*/ 2147483647 h 4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3" h="44">
                      <a:moveTo>
                        <a:pt x="5" y="39"/>
                      </a:moveTo>
                      <a:cubicBezTo>
                        <a:pt x="10" y="44"/>
                        <a:pt x="18" y="44"/>
                        <a:pt x="23" y="39"/>
                      </a:cubicBezTo>
                      <a:cubicBezTo>
                        <a:pt x="38" y="23"/>
                        <a:pt x="38" y="23"/>
                        <a:pt x="38" y="23"/>
                      </a:cubicBezTo>
                      <a:cubicBezTo>
                        <a:pt x="43" y="18"/>
                        <a:pt x="43" y="10"/>
                        <a:pt x="38" y="5"/>
                      </a:cubicBezTo>
                      <a:cubicBezTo>
                        <a:pt x="38" y="5"/>
                        <a:pt x="38" y="5"/>
                        <a:pt x="38" y="5"/>
                      </a:cubicBezTo>
                      <a:cubicBezTo>
                        <a:pt x="33" y="0"/>
                        <a:pt x="25" y="0"/>
                        <a:pt x="20" y="5"/>
                      </a:cubicBezTo>
                      <a:cubicBezTo>
                        <a:pt x="5" y="21"/>
                        <a:pt x="5" y="21"/>
                        <a:pt x="5" y="21"/>
                      </a:cubicBezTo>
                      <a:cubicBezTo>
                        <a:pt x="0" y="26"/>
                        <a:pt x="0" y="34"/>
                        <a:pt x="5" y="39"/>
                      </a:cubicBezTo>
                      <a:close/>
                    </a:path>
                  </a:pathLst>
                </a:custGeom>
                <a:solidFill>
                  <a:srgbClr val="0E30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cxnSp>
          <p:nvCxnSpPr>
            <p:cNvPr id="19" name="直接连接符 9"/>
            <p:cNvCxnSpPr>
              <a:cxnSpLocks noChangeShapeType="1"/>
            </p:cNvCxnSpPr>
            <p:nvPr/>
          </p:nvCxnSpPr>
          <p:spPr bwMode="auto">
            <a:xfrm>
              <a:off x="611188" y="646584"/>
              <a:ext cx="1764568" cy="7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TextBox 1"/>
          <p:cNvSpPr txBox="1"/>
          <p:nvPr/>
        </p:nvSpPr>
        <p:spPr>
          <a:xfrm>
            <a:off x="4290822" y="336741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92327" y="3386841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2x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75756" y="3804222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4x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bldLvl="0" autoUpdateAnimBg="0"/>
      <p:bldP spid="7177" grpId="0" bldLvl="0"/>
      <p:bldP spid="7178" grpId="0" bldLvl="0" autoUpdateAnimBg="0"/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9"/>
          <p:cNvSpPr>
            <a:spLocks noChangeArrowheads="1"/>
          </p:cNvSpPr>
          <p:nvPr/>
        </p:nvSpPr>
        <p:spPr bwMode="auto">
          <a:xfrm>
            <a:off x="650046" y="864196"/>
            <a:ext cx="7991475" cy="919337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1"/>
                </a:solidFill>
                <a:rou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zh-CN" altLang="zh-CN">
              <a:cs typeface="Arial" panose="020B0604020202020204" pitchFamily="34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39552" y="1033744"/>
            <a:ext cx="79184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（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）找等量关系：前年购买量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+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去年购买量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+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今年购买量＝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________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台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46540" y="3012489"/>
            <a:ext cx="46429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（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）解方程：把</a:t>
            </a: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含有</a:t>
            </a:r>
            <a:r>
              <a:rPr lang="en-US" altLang="zh-CN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x</a:t>
            </a: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的项合并，得</a:t>
            </a:r>
            <a:r>
              <a:rPr lang="zh-CN" altLang="en-US" u="sng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           </a:t>
            </a: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。</a:t>
            </a:r>
            <a:endParaRPr lang="zh-CN" altLang="en-US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宋体" panose="02010600030101010101" pitchFamily="2" charset="-122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570342" y="1848805"/>
            <a:ext cx="80645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（3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)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列方程：______________.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要解这个方程，可以先把方程左边合并同类项，再用等式的性质解</a:t>
            </a: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出</a:t>
            </a:r>
            <a:r>
              <a:rPr lang="en-US" altLang="zh-CN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x</a:t>
            </a: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的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值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.</a:t>
            </a:r>
            <a:endParaRPr lang="zh-CN" altLang="en-US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宋体" panose="02010600030101010101" pitchFamily="2" charset="-122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906254" y="1403076"/>
            <a:ext cx="152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zh-CN">
              <a:cs typeface="Arial" panose="020B0604020202020204" pitchFamily="34" charset="0"/>
            </a:endParaRP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6579355" y="1033744"/>
            <a:ext cx="6943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140</a:t>
            </a:r>
          </a:p>
        </p:txBody>
      </p:sp>
      <p:sp>
        <p:nvSpPr>
          <p:cNvPr id="8214" name="AutoShape 22"/>
          <p:cNvSpPr>
            <a:spLocks noChangeArrowheads="1"/>
          </p:cNvSpPr>
          <p:nvPr/>
        </p:nvSpPr>
        <p:spPr bwMode="auto">
          <a:xfrm rot="21529076">
            <a:off x="4797179" y="1368270"/>
            <a:ext cx="2468204" cy="830524"/>
          </a:xfrm>
          <a:prstGeom prst="wedgeEllipseCallout">
            <a:avLst>
              <a:gd name="adj1" fmla="val -77711"/>
              <a:gd name="adj2" fmla="val 41374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003366"/>
                </a:solidFill>
                <a:ea typeface="微软雅黑" panose="020B0503020204020204" pitchFamily="34" charset="-122"/>
                <a:cs typeface="Arial" panose="020B0604020202020204" pitchFamily="34" charset="0"/>
              </a:rPr>
              <a:t>思考：怎样解这个方程呢？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738588" y="3740602"/>
            <a:ext cx="75203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（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5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）系数化为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1,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得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______.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86429" y="1848805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x+2x+4x=140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41792" y="2984417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7x=140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3704" y="3736512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x=20</a:t>
            </a:r>
            <a:endParaRPr lang="zh-CN" altLang="en-US" dirty="0">
              <a:solidFill>
                <a:srgbClr val="FF0000"/>
              </a:solidFill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107954" y="50802"/>
            <a:ext cx="2352397" cy="741363"/>
            <a:chOff x="107950" y="50800"/>
            <a:chExt cx="2352397" cy="741363"/>
          </a:xfrm>
        </p:grpSpPr>
        <p:sp>
          <p:nvSpPr>
            <p:cNvPr id="32" name="TextBox 19"/>
            <p:cNvSpPr txBox="1">
              <a:spLocks noChangeArrowheads="1"/>
            </p:cNvSpPr>
            <p:nvPr/>
          </p:nvSpPr>
          <p:spPr bwMode="auto">
            <a:xfrm>
              <a:off x="1044575" y="186506"/>
              <a:ext cx="141577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新知讲解</a:t>
              </a:r>
              <a:endPara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33" name="Group 7"/>
            <p:cNvGrpSpPr/>
            <p:nvPr/>
          </p:nvGrpSpPr>
          <p:grpSpPr bwMode="auto">
            <a:xfrm>
              <a:off x="107950" y="50800"/>
              <a:ext cx="936625" cy="741363"/>
              <a:chOff x="4402" y="348"/>
              <a:chExt cx="735" cy="582"/>
            </a:xfrm>
          </p:grpSpPr>
          <p:grpSp>
            <p:nvGrpSpPr>
              <p:cNvPr id="35" name="组合 79"/>
              <p:cNvGrpSpPr/>
              <p:nvPr/>
            </p:nvGrpSpPr>
            <p:grpSpPr bwMode="auto">
              <a:xfrm>
                <a:off x="4842" y="348"/>
                <a:ext cx="295" cy="457"/>
                <a:chOff x="5235576" y="2735263"/>
                <a:chExt cx="785813" cy="1184275"/>
              </a:xfrm>
            </p:grpSpPr>
            <p:sp>
              <p:nvSpPr>
                <p:cNvPr id="79" name="Freeform 82"/>
                <p:cNvSpPr>
                  <a:spLocks noChangeArrowheads="1"/>
                </p:cNvSpPr>
                <p:nvPr/>
              </p:nvSpPr>
              <p:spPr bwMode="auto">
                <a:xfrm>
                  <a:off x="5235576" y="2735263"/>
                  <a:ext cx="785813" cy="1184275"/>
                </a:xfrm>
                <a:custGeom>
                  <a:avLst/>
                  <a:gdLst>
                    <a:gd name="T0" fmla="*/ 2147483647 w 209"/>
                    <a:gd name="T1" fmla="*/ 2147483647 h 315"/>
                    <a:gd name="T2" fmla="*/ 2147483647 w 209"/>
                    <a:gd name="T3" fmla="*/ 2147483647 h 315"/>
                    <a:gd name="T4" fmla="*/ 2147483647 w 209"/>
                    <a:gd name="T5" fmla="*/ 2147483647 h 315"/>
                    <a:gd name="T6" fmla="*/ 2147483647 w 209"/>
                    <a:gd name="T7" fmla="*/ 0 h 315"/>
                    <a:gd name="T8" fmla="*/ 2147483647 w 209"/>
                    <a:gd name="T9" fmla="*/ 2147483647 h 315"/>
                    <a:gd name="T10" fmla="*/ 0 w 209"/>
                    <a:gd name="T11" fmla="*/ 2147483647 h 315"/>
                    <a:gd name="T12" fmla="*/ 0 w 209"/>
                    <a:gd name="T13" fmla="*/ 2147483647 h 315"/>
                    <a:gd name="T14" fmla="*/ 0 w 209"/>
                    <a:gd name="T15" fmla="*/ 2147483647 h 315"/>
                    <a:gd name="T16" fmla="*/ 0 w 209"/>
                    <a:gd name="T17" fmla="*/ 2147483647 h 315"/>
                    <a:gd name="T18" fmla="*/ 2147483647 w 209"/>
                    <a:gd name="T19" fmla="*/ 2147483647 h 315"/>
                    <a:gd name="T20" fmla="*/ 2147483647 w 209"/>
                    <a:gd name="T21" fmla="*/ 2147483647 h 315"/>
                    <a:gd name="T22" fmla="*/ 2147483647 w 209"/>
                    <a:gd name="T23" fmla="*/ 2147483647 h 315"/>
                    <a:gd name="T24" fmla="*/ 2147483647 w 209"/>
                    <a:gd name="T25" fmla="*/ 2147483647 h 315"/>
                    <a:gd name="T26" fmla="*/ 2147483647 w 209"/>
                    <a:gd name="T27" fmla="*/ 2147483647 h 315"/>
                    <a:gd name="T28" fmla="*/ 2147483647 w 209"/>
                    <a:gd name="T29" fmla="*/ 2147483647 h 315"/>
                    <a:gd name="T30" fmla="*/ 2147483647 w 209"/>
                    <a:gd name="T31" fmla="*/ 2147483647 h 315"/>
                    <a:gd name="T32" fmla="*/ 2147483647 w 209"/>
                    <a:gd name="T33" fmla="*/ 2147483647 h 315"/>
                    <a:gd name="T34" fmla="*/ 2147483647 w 209"/>
                    <a:gd name="T35" fmla="*/ 2147483647 h 315"/>
                    <a:gd name="T36" fmla="*/ 2147483647 w 209"/>
                    <a:gd name="T37" fmla="*/ 2147483647 h 315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209" h="315">
                      <a:moveTo>
                        <a:pt x="206" y="56"/>
                      </a:moveTo>
                      <a:cubicBezTo>
                        <a:pt x="38" y="1"/>
                        <a:pt x="38" y="1"/>
                        <a:pt x="38" y="1"/>
                      </a:cubicBezTo>
                      <a:cubicBezTo>
                        <a:pt x="37" y="1"/>
                        <a:pt x="37" y="1"/>
                        <a:pt x="37" y="1"/>
                      </a:cubicBezTo>
                      <a:cubicBezTo>
                        <a:pt x="34" y="0"/>
                        <a:pt x="31" y="0"/>
                        <a:pt x="28" y="0"/>
                      </a:cubicBezTo>
                      <a:cubicBezTo>
                        <a:pt x="13" y="0"/>
                        <a:pt x="2" y="11"/>
                        <a:pt x="1" y="25"/>
                      </a:cubicBezTo>
                      <a:cubicBezTo>
                        <a:pt x="1" y="25"/>
                        <a:pt x="0" y="26"/>
                        <a:pt x="0" y="26"/>
                      </a:cubicBezTo>
                      <a:cubicBezTo>
                        <a:pt x="0" y="27"/>
                        <a:pt x="0" y="27"/>
                        <a:pt x="0" y="27"/>
                      </a:cubicBezTo>
                      <a:cubicBezTo>
                        <a:pt x="0" y="71"/>
                        <a:pt x="0" y="71"/>
                        <a:pt x="0" y="71"/>
                      </a:cubicBezTo>
                      <a:cubicBezTo>
                        <a:pt x="0" y="257"/>
                        <a:pt x="0" y="257"/>
                        <a:pt x="0" y="257"/>
                      </a:cubicBezTo>
                      <a:cubicBezTo>
                        <a:pt x="0" y="258"/>
                        <a:pt x="1" y="260"/>
                        <a:pt x="3" y="260"/>
                      </a:cubicBezTo>
                      <a:cubicBezTo>
                        <a:pt x="171" y="315"/>
                        <a:pt x="171" y="315"/>
                        <a:pt x="171" y="315"/>
                      </a:cubicBezTo>
                      <a:cubicBezTo>
                        <a:pt x="172" y="315"/>
                        <a:pt x="172" y="315"/>
                        <a:pt x="173" y="315"/>
                      </a:cubicBezTo>
                      <a:cubicBezTo>
                        <a:pt x="173" y="315"/>
                        <a:pt x="174" y="315"/>
                        <a:pt x="175" y="315"/>
                      </a:cubicBezTo>
                      <a:cubicBezTo>
                        <a:pt x="176" y="314"/>
                        <a:pt x="176" y="313"/>
                        <a:pt x="176" y="312"/>
                      </a:cubicBezTo>
                      <a:cubicBezTo>
                        <a:pt x="176" y="273"/>
                        <a:pt x="176" y="273"/>
                        <a:pt x="176" y="273"/>
                      </a:cubicBezTo>
                      <a:cubicBezTo>
                        <a:pt x="204" y="283"/>
                        <a:pt x="205" y="283"/>
                        <a:pt x="205" y="283"/>
                      </a:cubicBezTo>
                      <a:cubicBezTo>
                        <a:pt x="207" y="283"/>
                        <a:pt x="209" y="281"/>
                        <a:pt x="209" y="279"/>
                      </a:cubicBezTo>
                      <a:cubicBezTo>
                        <a:pt x="209" y="60"/>
                        <a:pt x="209" y="60"/>
                        <a:pt x="209" y="60"/>
                      </a:cubicBezTo>
                      <a:cubicBezTo>
                        <a:pt x="209" y="58"/>
                        <a:pt x="208" y="57"/>
                        <a:pt x="206" y="56"/>
                      </a:cubicBezTo>
                      <a:close/>
                    </a:path>
                  </a:pathLst>
                </a:custGeom>
                <a:solidFill>
                  <a:srgbClr val="FF6D3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0" name="Freeform 83"/>
                <p:cNvSpPr>
                  <a:spLocks noChangeArrowheads="1"/>
                </p:cNvSpPr>
                <p:nvPr/>
              </p:nvSpPr>
              <p:spPr bwMode="auto">
                <a:xfrm>
                  <a:off x="5253038" y="2740026"/>
                  <a:ext cx="760413" cy="1058863"/>
                </a:xfrm>
                <a:custGeom>
                  <a:avLst/>
                  <a:gdLst>
                    <a:gd name="T0" fmla="*/ 2147483647 w 202"/>
                    <a:gd name="T1" fmla="*/ 2147483647 h 282"/>
                    <a:gd name="T2" fmla="*/ 2147483647 w 202"/>
                    <a:gd name="T3" fmla="*/ 2147483647 h 282"/>
                    <a:gd name="T4" fmla="*/ 2147483647 w 202"/>
                    <a:gd name="T5" fmla="*/ 2147483647 h 282"/>
                    <a:gd name="T6" fmla="*/ 2147483647 w 202"/>
                    <a:gd name="T7" fmla="*/ 2147483647 h 282"/>
                    <a:gd name="T8" fmla="*/ 2147483647 w 202"/>
                    <a:gd name="T9" fmla="*/ 2147483647 h 282"/>
                    <a:gd name="T10" fmla="*/ 2147483647 w 202"/>
                    <a:gd name="T11" fmla="*/ 0 h 282"/>
                    <a:gd name="T12" fmla="*/ 0 w 202"/>
                    <a:gd name="T13" fmla="*/ 2147483647 h 282"/>
                    <a:gd name="T14" fmla="*/ 2147483647 w 202"/>
                    <a:gd name="T15" fmla="*/ 2147483647 h 282"/>
                    <a:gd name="T16" fmla="*/ 2147483647 w 202"/>
                    <a:gd name="T17" fmla="*/ 2147483647 h 282"/>
                    <a:gd name="T18" fmla="*/ 2147483647 w 202"/>
                    <a:gd name="T19" fmla="*/ 2147483647 h 282"/>
                    <a:gd name="T20" fmla="*/ 2147483647 w 202"/>
                    <a:gd name="T21" fmla="*/ 2147483647 h 282"/>
                    <a:gd name="T22" fmla="*/ 2147483647 w 202"/>
                    <a:gd name="T23" fmla="*/ 2147483647 h 282"/>
                    <a:gd name="T24" fmla="*/ 2147483647 w 202"/>
                    <a:gd name="T25" fmla="*/ 2147483647 h 28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02" h="282">
                      <a:moveTo>
                        <a:pt x="200" y="282"/>
                      </a:moveTo>
                      <a:cubicBezTo>
                        <a:pt x="201" y="282"/>
                        <a:pt x="201" y="282"/>
                        <a:pt x="202" y="281"/>
                      </a:cubicBezTo>
                      <a:cubicBezTo>
                        <a:pt x="201" y="58"/>
                        <a:pt x="201" y="58"/>
                        <a:pt x="201" y="58"/>
                      </a:cubicBezTo>
                      <a:cubicBezTo>
                        <a:pt x="31" y="3"/>
                        <a:pt x="31" y="3"/>
                        <a:pt x="31" y="3"/>
                      </a:cubicBezTo>
                      <a:cubicBezTo>
                        <a:pt x="31" y="2"/>
                        <a:pt x="31" y="2"/>
                        <a:pt x="31" y="2"/>
                      </a:cubicBezTo>
                      <a:cubicBezTo>
                        <a:pt x="28" y="1"/>
                        <a:pt x="24" y="0"/>
                        <a:pt x="21" y="0"/>
                      </a:cubicBezTo>
                      <a:cubicBezTo>
                        <a:pt x="10" y="0"/>
                        <a:pt x="1" y="10"/>
                        <a:pt x="0" y="22"/>
                      </a:cubicBezTo>
                      <a:cubicBezTo>
                        <a:pt x="1" y="24"/>
                        <a:pt x="2" y="30"/>
                        <a:pt x="5" y="32"/>
                      </a:cubicBezTo>
                      <a:cubicBezTo>
                        <a:pt x="9" y="34"/>
                        <a:pt x="15" y="36"/>
                        <a:pt x="15" y="36"/>
                      </a:cubicBezTo>
                      <a:cubicBezTo>
                        <a:pt x="173" y="90"/>
                        <a:pt x="173" y="90"/>
                        <a:pt x="173" y="90"/>
                      </a:cubicBezTo>
                      <a:cubicBezTo>
                        <a:pt x="175" y="91"/>
                        <a:pt x="176" y="92"/>
                        <a:pt x="176" y="94"/>
                      </a:cubicBezTo>
                      <a:cubicBezTo>
                        <a:pt x="176" y="274"/>
                        <a:pt x="176" y="274"/>
                        <a:pt x="176" y="274"/>
                      </a:cubicBezTo>
                      <a:cubicBezTo>
                        <a:pt x="199" y="282"/>
                        <a:pt x="200" y="282"/>
                        <a:pt x="200" y="282"/>
                      </a:cubicBezTo>
                      <a:close/>
                    </a:path>
                  </a:pathLst>
                </a:custGeom>
                <a:solidFill>
                  <a:srgbClr val="DE3F1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1" name="Freeform 84"/>
                <p:cNvSpPr>
                  <a:spLocks noChangeArrowheads="1"/>
                </p:cNvSpPr>
                <p:nvPr/>
              </p:nvSpPr>
              <p:spPr bwMode="auto">
                <a:xfrm>
                  <a:off x="5265738" y="2762251"/>
                  <a:ext cx="728663" cy="1066800"/>
                </a:xfrm>
                <a:custGeom>
                  <a:avLst/>
                  <a:gdLst>
                    <a:gd name="T0" fmla="*/ 2147483647 w 194"/>
                    <a:gd name="T1" fmla="*/ 2147483647 h 284"/>
                    <a:gd name="T2" fmla="*/ 2147483647 w 194"/>
                    <a:gd name="T3" fmla="*/ 2147483647 h 284"/>
                    <a:gd name="T4" fmla="*/ 2147483647 w 194"/>
                    <a:gd name="T5" fmla="*/ 2147483647 h 284"/>
                    <a:gd name="T6" fmla="*/ 2147483647 w 194"/>
                    <a:gd name="T7" fmla="*/ 2147483647 h 284"/>
                    <a:gd name="T8" fmla="*/ 2147483647 w 194"/>
                    <a:gd name="T9" fmla="*/ 2147483647 h 284"/>
                    <a:gd name="T10" fmla="*/ 2147483647 w 194"/>
                    <a:gd name="T11" fmla="*/ 2147483647 h 284"/>
                    <a:gd name="T12" fmla="*/ 2147483647 w 194"/>
                    <a:gd name="T13" fmla="*/ 2147483647 h 284"/>
                    <a:gd name="T14" fmla="*/ 2147483647 w 194"/>
                    <a:gd name="T15" fmla="*/ 0 h 284"/>
                    <a:gd name="T16" fmla="*/ 0 w 194"/>
                    <a:gd name="T17" fmla="*/ 2147483647 h 284"/>
                    <a:gd name="T18" fmla="*/ 2147483647 w 194"/>
                    <a:gd name="T19" fmla="*/ 2147483647 h 284"/>
                    <a:gd name="T20" fmla="*/ 2147483647 w 194"/>
                    <a:gd name="T21" fmla="*/ 2147483647 h 284"/>
                    <a:gd name="T22" fmla="*/ 2147483647 w 194"/>
                    <a:gd name="T23" fmla="*/ 2147483647 h 284"/>
                    <a:gd name="T24" fmla="*/ 2147483647 w 194"/>
                    <a:gd name="T25" fmla="*/ 2147483647 h 28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94" h="284">
                      <a:moveTo>
                        <a:pt x="168" y="85"/>
                      </a:moveTo>
                      <a:cubicBezTo>
                        <a:pt x="168" y="284"/>
                        <a:pt x="168" y="284"/>
                        <a:pt x="168" y="284"/>
                      </a:cubicBezTo>
                      <a:cubicBezTo>
                        <a:pt x="172" y="278"/>
                        <a:pt x="178" y="273"/>
                        <a:pt x="186" y="273"/>
                      </a:cubicBezTo>
                      <a:cubicBezTo>
                        <a:pt x="188" y="273"/>
                        <a:pt x="191" y="274"/>
                        <a:pt x="194" y="275"/>
                      </a:cubicBezTo>
                      <a:cubicBezTo>
                        <a:pt x="194" y="55"/>
                        <a:pt x="194" y="55"/>
                        <a:pt x="194" y="55"/>
                      </a:cubicBezTo>
                      <a:cubicBezTo>
                        <a:pt x="30" y="2"/>
                        <a:pt x="30" y="2"/>
                        <a:pt x="30" y="2"/>
                      </a:cubicBezTo>
                      <a:cubicBezTo>
                        <a:pt x="29" y="2"/>
                        <a:pt x="29" y="2"/>
                        <a:pt x="29" y="2"/>
                      </a:cubicBezTo>
                      <a:cubicBezTo>
                        <a:pt x="26" y="0"/>
                        <a:pt x="23" y="0"/>
                        <a:pt x="20" y="0"/>
                      </a:cubicBezTo>
                      <a:cubicBezTo>
                        <a:pt x="9" y="0"/>
                        <a:pt x="0" y="8"/>
                        <a:pt x="0" y="19"/>
                      </a:cubicBezTo>
                      <a:cubicBezTo>
                        <a:pt x="0" y="22"/>
                        <a:pt x="1" y="27"/>
                        <a:pt x="5" y="29"/>
                      </a:cubicBezTo>
                      <a:cubicBezTo>
                        <a:pt x="8" y="31"/>
                        <a:pt x="14" y="32"/>
                        <a:pt x="14" y="32"/>
                      </a:cubicBezTo>
                      <a:cubicBezTo>
                        <a:pt x="166" y="82"/>
                        <a:pt x="166" y="82"/>
                        <a:pt x="166" y="82"/>
                      </a:cubicBezTo>
                      <a:cubicBezTo>
                        <a:pt x="167" y="82"/>
                        <a:pt x="168" y="84"/>
                        <a:pt x="168" y="85"/>
                      </a:cubicBezTo>
                      <a:close/>
                    </a:path>
                  </a:pathLst>
                </a:custGeom>
                <a:solidFill>
                  <a:srgbClr val="D1EC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" name="Freeform 85"/>
                <p:cNvSpPr>
                  <a:spLocks noChangeArrowheads="1"/>
                </p:cNvSpPr>
                <p:nvPr/>
              </p:nvSpPr>
              <p:spPr bwMode="auto">
                <a:xfrm>
                  <a:off x="5878513" y="2960688"/>
                  <a:ext cx="115888" cy="868363"/>
                </a:xfrm>
                <a:custGeom>
                  <a:avLst/>
                  <a:gdLst>
                    <a:gd name="T0" fmla="*/ 2147483647 w 31"/>
                    <a:gd name="T1" fmla="*/ 2147483647 h 231"/>
                    <a:gd name="T2" fmla="*/ 2147483647 w 31"/>
                    <a:gd name="T3" fmla="*/ 2147483647 h 231"/>
                    <a:gd name="T4" fmla="*/ 2147483647 w 31"/>
                    <a:gd name="T5" fmla="*/ 2147483647 h 231"/>
                    <a:gd name="T6" fmla="*/ 2147483647 w 31"/>
                    <a:gd name="T7" fmla="*/ 0 h 231"/>
                    <a:gd name="T8" fmla="*/ 2147483647 w 31"/>
                    <a:gd name="T9" fmla="*/ 0 h 231"/>
                    <a:gd name="T10" fmla="*/ 0 w 31"/>
                    <a:gd name="T11" fmla="*/ 2147483647 h 231"/>
                    <a:gd name="T12" fmla="*/ 2147483647 w 31"/>
                    <a:gd name="T13" fmla="*/ 2147483647 h 231"/>
                    <a:gd name="T14" fmla="*/ 2147483647 w 31"/>
                    <a:gd name="T15" fmla="*/ 2147483647 h 231"/>
                    <a:gd name="T16" fmla="*/ 2147483647 w 31"/>
                    <a:gd name="T17" fmla="*/ 2147483647 h 231"/>
                    <a:gd name="T18" fmla="*/ 2147483647 w 31"/>
                    <a:gd name="T19" fmla="*/ 2147483647 h 231"/>
                    <a:gd name="T20" fmla="*/ 2147483647 w 31"/>
                    <a:gd name="T21" fmla="*/ 2147483647 h 23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1" h="231">
                      <a:moveTo>
                        <a:pt x="23" y="220"/>
                      </a:moveTo>
                      <a:cubicBezTo>
                        <a:pt x="25" y="220"/>
                        <a:pt x="28" y="221"/>
                        <a:pt x="31" y="222"/>
                      </a:cubicBezTo>
                      <a:cubicBezTo>
                        <a:pt x="31" y="2"/>
                        <a:pt x="31" y="2"/>
                        <a:pt x="31" y="2"/>
                      </a:cubicBezTo>
                      <a:cubicBezTo>
                        <a:pt x="23" y="0"/>
                        <a:pt x="23" y="0"/>
                        <a:pt x="23" y="0"/>
                      </a:cubicBezTo>
                      <a:cubicBezTo>
                        <a:pt x="23" y="0"/>
                        <a:pt x="22" y="0"/>
                        <a:pt x="21" y="0"/>
                      </a:cubicBezTo>
                      <a:cubicBezTo>
                        <a:pt x="10" y="0"/>
                        <a:pt x="1" y="9"/>
                        <a:pt x="0" y="20"/>
                      </a:cubicBezTo>
                      <a:cubicBezTo>
                        <a:pt x="1" y="22"/>
                        <a:pt x="2" y="27"/>
                        <a:pt x="4" y="29"/>
                      </a:cubicBezTo>
                      <a:cubicBezTo>
                        <a:pt x="4" y="30"/>
                        <a:pt x="4" y="30"/>
                        <a:pt x="4" y="30"/>
                      </a:cubicBezTo>
                      <a:cubicBezTo>
                        <a:pt x="5" y="30"/>
                        <a:pt x="5" y="31"/>
                        <a:pt x="5" y="32"/>
                      </a:cubicBezTo>
                      <a:cubicBezTo>
                        <a:pt x="5" y="231"/>
                        <a:pt x="5" y="231"/>
                        <a:pt x="5" y="231"/>
                      </a:cubicBezTo>
                      <a:cubicBezTo>
                        <a:pt x="9" y="225"/>
                        <a:pt x="15" y="220"/>
                        <a:pt x="23" y="22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6" name="组合 117"/>
              <p:cNvGrpSpPr/>
              <p:nvPr/>
            </p:nvGrpSpPr>
            <p:grpSpPr bwMode="auto">
              <a:xfrm>
                <a:off x="4510" y="488"/>
                <a:ext cx="372" cy="115"/>
                <a:chOff x="4348163" y="3097213"/>
                <a:chExt cx="992188" cy="300038"/>
              </a:xfrm>
            </p:grpSpPr>
            <p:sp>
              <p:nvSpPr>
                <p:cNvPr id="76" name="Freeform 116"/>
                <p:cNvSpPr>
                  <a:spLocks noChangeArrowheads="1"/>
                </p:cNvSpPr>
                <p:nvPr/>
              </p:nvSpPr>
              <p:spPr bwMode="auto">
                <a:xfrm>
                  <a:off x="4348163" y="3097213"/>
                  <a:ext cx="992188" cy="231775"/>
                </a:xfrm>
                <a:custGeom>
                  <a:avLst/>
                  <a:gdLst>
                    <a:gd name="T0" fmla="*/ 0 w 264"/>
                    <a:gd name="T1" fmla="*/ 2147483647 h 62"/>
                    <a:gd name="T2" fmla="*/ 2147483647 w 264"/>
                    <a:gd name="T3" fmla="*/ 2147483647 h 62"/>
                    <a:gd name="T4" fmla="*/ 2147483647 w 264"/>
                    <a:gd name="T5" fmla="*/ 2147483647 h 62"/>
                    <a:gd name="T6" fmla="*/ 2147483647 w 264"/>
                    <a:gd name="T7" fmla="*/ 2147483647 h 62"/>
                    <a:gd name="T8" fmla="*/ 2147483647 w 264"/>
                    <a:gd name="T9" fmla="*/ 2147483647 h 62"/>
                    <a:gd name="T10" fmla="*/ 0 w 264"/>
                    <a:gd name="T11" fmla="*/ 2147483647 h 62"/>
                    <a:gd name="T12" fmla="*/ 0 w 264"/>
                    <a:gd name="T13" fmla="*/ 0 h 62"/>
                    <a:gd name="T14" fmla="*/ 2147483647 w 264"/>
                    <a:gd name="T15" fmla="*/ 0 h 62"/>
                    <a:gd name="T16" fmla="*/ 2147483647 w 264"/>
                    <a:gd name="T17" fmla="*/ 2147483647 h 62"/>
                    <a:gd name="T18" fmla="*/ 2147483647 w 264"/>
                    <a:gd name="T19" fmla="*/ 2147483647 h 62"/>
                    <a:gd name="T20" fmla="*/ 2147483647 w 264"/>
                    <a:gd name="T21" fmla="*/ 2147483647 h 62"/>
                    <a:gd name="T22" fmla="*/ 0 w 264"/>
                    <a:gd name="T23" fmla="*/ 2147483647 h 62"/>
                    <a:gd name="T24" fmla="*/ 0 w 264"/>
                    <a:gd name="T25" fmla="*/ 2147483647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64" h="62">
                      <a:moveTo>
                        <a:pt x="0" y="55"/>
                      </a:moveTo>
                      <a:cubicBezTo>
                        <a:pt x="2" y="55"/>
                        <a:pt x="4" y="55"/>
                        <a:pt x="6" y="55"/>
                      </a:cubicBezTo>
                      <a:cubicBezTo>
                        <a:pt x="8" y="55"/>
                        <a:pt x="10" y="53"/>
                        <a:pt x="10" y="51"/>
                      </a:cubicBezTo>
                      <a:cubicBezTo>
                        <a:pt x="10" y="38"/>
                        <a:pt x="10" y="24"/>
                        <a:pt x="10" y="11"/>
                      </a:cubicBezTo>
                      <a:cubicBezTo>
                        <a:pt x="10" y="9"/>
                        <a:pt x="8" y="7"/>
                        <a:pt x="6" y="7"/>
                      </a:cubicBezTo>
                      <a:cubicBezTo>
                        <a:pt x="4" y="7"/>
                        <a:pt x="2" y="7"/>
                        <a:pt x="0" y="7"/>
                      </a:cubicBezTo>
                      <a:cubicBezTo>
                        <a:pt x="0" y="5"/>
                        <a:pt x="0" y="2"/>
                        <a:pt x="0" y="0"/>
                      </a:cubicBezTo>
                      <a:cubicBezTo>
                        <a:pt x="80" y="0"/>
                        <a:pt x="160" y="0"/>
                        <a:pt x="240" y="0"/>
                      </a:cubicBezTo>
                      <a:cubicBezTo>
                        <a:pt x="246" y="0"/>
                        <a:pt x="255" y="4"/>
                        <a:pt x="258" y="10"/>
                      </a:cubicBezTo>
                      <a:cubicBezTo>
                        <a:pt x="264" y="23"/>
                        <a:pt x="264" y="39"/>
                        <a:pt x="258" y="52"/>
                      </a:cubicBezTo>
                      <a:cubicBezTo>
                        <a:pt x="255" y="58"/>
                        <a:pt x="246" y="62"/>
                        <a:pt x="240" y="62"/>
                      </a:cubicBezTo>
                      <a:cubicBezTo>
                        <a:pt x="160" y="62"/>
                        <a:pt x="80" y="62"/>
                        <a:pt x="0" y="62"/>
                      </a:cubicBezTo>
                      <a:cubicBezTo>
                        <a:pt x="0" y="60"/>
                        <a:pt x="0" y="57"/>
                        <a:pt x="0" y="55"/>
                      </a:cubicBezTo>
                      <a:close/>
                    </a:path>
                  </a:pathLst>
                </a:custGeom>
                <a:solidFill>
                  <a:srgbClr val="1695A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7" name="Freeform 117"/>
                <p:cNvSpPr>
                  <a:spLocks noChangeArrowheads="1"/>
                </p:cNvSpPr>
                <p:nvPr/>
              </p:nvSpPr>
              <p:spPr bwMode="auto">
                <a:xfrm>
                  <a:off x="4370388" y="3122613"/>
                  <a:ext cx="942975" cy="184150"/>
                </a:xfrm>
                <a:custGeom>
                  <a:avLst/>
                  <a:gdLst>
                    <a:gd name="T0" fmla="*/ 2147483647 w 251"/>
                    <a:gd name="T1" fmla="*/ 2147483647 h 49"/>
                    <a:gd name="T2" fmla="*/ 2147483647 w 251"/>
                    <a:gd name="T3" fmla="*/ 2147483647 h 49"/>
                    <a:gd name="T4" fmla="*/ 0 w 251"/>
                    <a:gd name="T5" fmla="*/ 0 h 49"/>
                    <a:gd name="T6" fmla="*/ 2147483647 w 251"/>
                    <a:gd name="T7" fmla="*/ 0 h 49"/>
                    <a:gd name="T8" fmla="*/ 2147483647 w 251"/>
                    <a:gd name="T9" fmla="*/ 2147483647 h 49"/>
                    <a:gd name="T10" fmla="*/ 2147483647 w 251"/>
                    <a:gd name="T11" fmla="*/ 2147483647 h 49"/>
                    <a:gd name="T12" fmla="*/ 2147483647 w 251"/>
                    <a:gd name="T13" fmla="*/ 2147483647 h 49"/>
                    <a:gd name="T14" fmla="*/ 0 w 251"/>
                    <a:gd name="T15" fmla="*/ 2147483647 h 49"/>
                    <a:gd name="T16" fmla="*/ 2147483647 w 251"/>
                    <a:gd name="T17" fmla="*/ 2147483647 h 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51" h="49">
                      <a:moveTo>
                        <a:pt x="4" y="44"/>
                      </a:moveTo>
                      <a:cubicBezTo>
                        <a:pt x="4" y="31"/>
                        <a:pt x="4" y="17"/>
                        <a:pt x="4" y="4"/>
                      </a:cubicBezTo>
                      <a:cubicBezTo>
                        <a:pt x="4" y="2"/>
                        <a:pt x="2" y="0"/>
                        <a:pt x="0" y="0"/>
                      </a:cubicBezTo>
                      <a:cubicBezTo>
                        <a:pt x="80" y="0"/>
                        <a:pt x="159" y="0"/>
                        <a:pt x="239" y="0"/>
                      </a:cubicBezTo>
                      <a:cubicBezTo>
                        <a:pt x="241" y="0"/>
                        <a:pt x="243" y="1"/>
                        <a:pt x="244" y="3"/>
                      </a:cubicBezTo>
                      <a:cubicBezTo>
                        <a:pt x="251" y="16"/>
                        <a:pt x="251" y="32"/>
                        <a:pt x="244" y="45"/>
                      </a:cubicBezTo>
                      <a:cubicBezTo>
                        <a:pt x="243" y="47"/>
                        <a:pt x="241" y="49"/>
                        <a:pt x="239" y="49"/>
                      </a:cubicBezTo>
                      <a:cubicBezTo>
                        <a:pt x="159" y="48"/>
                        <a:pt x="80" y="48"/>
                        <a:pt x="0" y="48"/>
                      </a:cubicBezTo>
                      <a:cubicBezTo>
                        <a:pt x="2" y="48"/>
                        <a:pt x="4" y="46"/>
                        <a:pt x="4" y="4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8" name="Freeform 118"/>
                <p:cNvSpPr>
                  <a:spLocks noChangeArrowheads="1"/>
                </p:cNvSpPr>
                <p:nvPr/>
              </p:nvSpPr>
              <p:spPr bwMode="auto">
                <a:xfrm>
                  <a:off x="5133976" y="3254376"/>
                  <a:ext cx="123825" cy="142875"/>
                </a:xfrm>
                <a:custGeom>
                  <a:avLst/>
                  <a:gdLst>
                    <a:gd name="T0" fmla="*/ 0 w 78"/>
                    <a:gd name="T1" fmla="*/ 2147483647 h 90"/>
                    <a:gd name="T2" fmla="*/ 2147483647 w 78"/>
                    <a:gd name="T3" fmla="*/ 2147483647 h 90"/>
                    <a:gd name="T4" fmla="*/ 2147483647 w 78"/>
                    <a:gd name="T5" fmla="*/ 2147483647 h 90"/>
                    <a:gd name="T6" fmla="*/ 2147483647 w 78"/>
                    <a:gd name="T7" fmla="*/ 0 h 90"/>
                    <a:gd name="T8" fmla="*/ 2147483647 w 78"/>
                    <a:gd name="T9" fmla="*/ 0 h 90"/>
                    <a:gd name="T10" fmla="*/ 0 w 78"/>
                    <a:gd name="T11" fmla="*/ 0 h 90"/>
                    <a:gd name="T12" fmla="*/ 0 w 78"/>
                    <a:gd name="T13" fmla="*/ 2147483647 h 9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78" h="90">
                      <a:moveTo>
                        <a:pt x="0" y="90"/>
                      </a:moveTo>
                      <a:lnTo>
                        <a:pt x="38" y="66"/>
                      </a:lnTo>
                      <a:lnTo>
                        <a:pt x="78" y="90"/>
                      </a:lnTo>
                      <a:lnTo>
                        <a:pt x="78" y="0"/>
                      </a:lnTo>
                      <a:lnTo>
                        <a:pt x="38" y="0"/>
                      </a:lnTo>
                      <a:lnTo>
                        <a:pt x="0" y="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FD61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7" name="组合 84"/>
              <p:cNvGrpSpPr/>
              <p:nvPr/>
            </p:nvGrpSpPr>
            <p:grpSpPr bwMode="auto">
              <a:xfrm>
                <a:off x="4463" y="660"/>
                <a:ext cx="514" cy="128"/>
                <a:chOff x="4189413" y="3565526"/>
                <a:chExt cx="1373188" cy="331788"/>
              </a:xfrm>
            </p:grpSpPr>
            <p:sp>
              <p:nvSpPr>
                <p:cNvPr id="49" name="Freeform 86"/>
                <p:cNvSpPr>
                  <a:spLocks noChangeArrowheads="1"/>
                </p:cNvSpPr>
                <p:nvPr/>
              </p:nvSpPr>
              <p:spPr bwMode="auto">
                <a:xfrm>
                  <a:off x="4189413" y="3565526"/>
                  <a:ext cx="1373188" cy="331788"/>
                </a:xfrm>
                <a:custGeom>
                  <a:avLst/>
                  <a:gdLst>
                    <a:gd name="T0" fmla="*/ 2147483647 w 365"/>
                    <a:gd name="T1" fmla="*/ 2147483647 h 88"/>
                    <a:gd name="T2" fmla="*/ 2147483647 w 365"/>
                    <a:gd name="T3" fmla="*/ 2147483647 h 88"/>
                    <a:gd name="T4" fmla="*/ 2147483647 w 365"/>
                    <a:gd name="T5" fmla="*/ 2147483647 h 88"/>
                    <a:gd name="T6" fmla="*/ 2147483647 w 365"/>
                    <a:gd name="T7" fmla="*/ 2147483647 h 88"/>
                    <a:gd name="T8" fmla="*/ 2147483647 w 365"/>
                    <a:gd name="T9" fmla="*/ 2147483647 h 88"/>
                    <a:gd name="T10" fmla="*/ 2147483647 w 365"/>
                    <a:gd name="T11" fmla="*/ 2147483647 h 88"/>
                    <a:gd name="T12" fmla="*/ 2147483647 w 365"/>
                    <a:gd name="T13" fmla="*/ 2147483647 h 88"/>
                    <a:gd name="T14" fmla="*/ 2147483647 w 365"/>
                    <a:gd name="T15" fmla="*/ 2147483647 h 88"/>
                    <a:gd name="T16" fmla="*/ 0 w 365"/>
                    <a:gd name="T17" fmla="*/ 2147483647 h 88"/>
                    <a:gd name="T18" fmla="*/ 0 w 365"/>
                    <a:gd name="T19" fmla="*/ 2147483647 h 88"/>
                    <a:gd name="T20" fmla="*/ 2147483647 w 365"/>
                    <a:gd name="T21" fmla="*/ 0 h 88"/>
                    <a:gd name="T22" fmla="*/ 2147483647 w 365"/>
                    <a:gd name="T23" fmla="*/ 0 h 88"/>
                    <a:gd name="T24" fmla="*/ 2147483647 w 365"/>
                    <a:gd name="T25" fmla="*/ 2147483647 h 8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65" h="88">
                      <a:moveTo>
                        <a:pt x="365" y="7"/>
                      </a:moveTo>
                      <a:cubicBezTo>
                        <a:pt x="360" y="7"/>
                        <a:pt x="360" y="7"/>
                        <a:pt x="360" y="7"/>
                      </a:cubicBezTo>
                      <a:cubicBezTo>
                        <a:pt x="358" y="7"/>
                        <a:pt x="356" y="9"/>
                        <a:pt x="356" y="11"/>
                      </a:cubicBezTo>
                      <a:cubicBezTo>
                        <a:pt x="356" y="77"/>
                        <a:pt x="356" y="77"/>
                        <a:pt x="356" y="77"/>
                      </a:cubicBezTo>
                      <a:cubicBezTo>
                        <a:pt x="356" y="79"/>
                        <a:pt x="358" y="81"/>
                        <a:pt x="360" y="81"/>
                      </a:cubicBezTo>
                      <a:cubicBezTo>
                        <a:pt x="365" y="81"/>
                        <a:pt x="365" y="81"/>
                        <a:pt x="365" y="81"/>
                      </a:cubicBezTo>
                      <a:cubicBezTo>
                        <a:pt x="365" y="88"/>
                        <a:pt x="365" y="88"/>
                        <a:pt x="365" y="88"/>
                      </a:cubicBezTo>
                      <a:cubicBezTo>
                        <a:pt x="10" y="88"/>
                        <a:pt x="10" y="88"/>
                        <a:pt x="10" y="88"/>
                      </a:cubicBezTo>
                      <a:cubicBezTo>
                        <a:pt x="4" y="88"/>
                        <a:pt x="0" y="83"/>
                        <a:pt x="0" y="77"/>
                      </a:cubicBez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0" y="5"/>
                        <a:pt x="4" y="0"/>
                        <a:pt x="10" y="0"/>
                      </a:cubicBezTo>
                      <a:cubicBezTo>
                        <a:pt x="365" y="0"/>
                        <a:pt x="365" y="0"/>
                        <a:pt x="365" y="0"/>
                      </a:cubicBezTo>
                      <a:cubicBezTo>
                        <a:pt x="365" y="7"/>
                        <a:pt x="365" y="7"/>
                        <a:pt x="365" y="7"/>
                      </a:cubicBezTo>
                    </a:path>
                  </a:pathLst>
                </a:custGeom>
                <a:solidFill>
                  <a:srgbClr val="1695A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0" name="Freeform 87"/>
                <p:cNvSpPr>
                  <a:spLocks noChangeArrowheads="1"/>
                </p:cNvSpPr>
                <p:nvPr/>
              </p:nvSpPr>
              <p:spPr bwMode="auto">
                <a:xfrm>
                  <a:off x="4870451" y="3565526"/>
                  <a:ext cx="692150" cy="331788"/>
                </a:xfrm>
                <a:custGeom>
                  <a:avLst/>
                  <a:gdLst>
                    <a:gd name="T0" fmla="*/ 2147483647 w 184"/>
                    <a:gd name="T1" fmla="*/ 2147483647 h 88"/>
                    <a:gd name="T2" fmla="*/ 2147483647 w 184"/>
                    <a:gd name="T3" fmla="*/ 2147483647 h 88"/>
                    <a:gd name="T4" fmla="*/ 2147483647 w 184"/>
                    <a:gd name="T5" fmla="*/ 2147483647 h 88"/>
                    <a:gd name="T6" fmla="*/ 2147483647 w 184"/>
                    <a:gd name="T7" fmla="*/ 2147483647 h 88"/>
                    <a:gd name="T8" fmla="*/ 2147483647 w 184"/>
                    <a:gd name="T9" fmla="*/ 2147483647 h 88"/>
                    <a:gd name="T10" fmla="*/ 2147483647 w 184"/>
                    <a:gd name="T11" fmla="*/ 2147483647 h 88"/>
                    <a:gd name="T12" fmla="*/ 2147483647 w 184"/>
                    <a:gd name="T13" fmla="*/ 2147483647 h 88"/>
                    <a:gd name="T14" fmla="*/ 0 w 184"/>
                    <a:gd name="T15" fmla="*/ 2147483647 h 88"/>
                    <a:gd name="T16" fmla="*/ 0 w 184"/>
                    <a:gd name="T17" fmla="*/ 0 h 88"/>
                    <a:gd name="T18" fmla="*/ 2147483647 w 184"/>
                    <a:gd name="T19" fmla="*/ 0 h 88"/>
                    <a:gd name="T20" fmla="*/ 2147483647 w 184"/>
                    <a:gd name="T21" fmla="*/ 2147483647 h 8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84" h="88">
                      <a:moveTo>
                        <a:pt x="184" y="7"/>
                      </a:moveTo>
                      <a:cubicBezTo>
                        <a:pt x="179" y="7"/>
                        <a:pt x="179" y="7"/>
                        <a:pt x="179" y="7"/>
                      </a:cubicBezTo>
                      <a:cubicBezTo>
                        <a:pt x="177" y="7"/>
                        <a:pt x="175" y="9"/>
                        <a:pt x="175" y="11"/>
                      </a:cubicBezTo>
                      <a:cubicBezTo>
                        <a:pt x="175" y="77"/>
                        <a:pt x="175" y="77"/>
                        <a:pt x="175" y="77"/>
                      </a:cubicBezTo>
                      <a:cubicBezTo>
                        <a:pt x="175" y="79"/>
                        <a:pt x="177" y="81"/>
                        <a:pt x="179" y="81"/>
                      </a:cubicBezTo>
                      <a:cubicBezTo>
                        <a:pt x="184" y="81"/>
                        <a:pt x="184" y="81"/>
                        <a:pt x="184" y="81"/>
                      </a:cubicBezTo>
                      <a:cubicBezTo>
                        <a:pt x="184" y="88"/>
                        <a:pt x="184" y="88"/>
                        <a:pt x="184" y="88"/>
                      </a:cubicBezTo>
                      <a:cubicBezTo>
                        <a:pt x="0" y="88"/>
                        <a:pt x="0" y="88"/>
                        <a:pt x="0" y="88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84" y="0"/>
                        <a:pt x="184" y="0"/>
                        <a:pt x="184" y="0"/>
                      </a:cubicBezTo>
                      <a:cubicBezTo>
                        <a:pt x="184" y="7"/>
                        <a:pt x="184" y="7"/>
                        <a:pt x="184" y="7"/>
                      </a:cubicBezTo>
                    </a:path>
                  </a:pathLst>
                </a:custGeom>
                <a:solidFill>
                  <a:srgbClr val="15B0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1" name="Freeform 88"/>
                <p:cNvSpPr>
                  <a:spLocks noChangeArrowheads="1"/>
                </p:cNvSpPr>
                <p:nvPr/>
              </p:nvSpPr>
              <p:spPr bwMode="auto">
                <a:xfrm>
                  <a:off x="4216401" y="3592513"/>
                  <a:ext cx="1327150" cy="277813"/>
                </a:xfrm>
                <a:custGeom>
                  <a:avLst/>
                  <a:gdLst>
                    <a:gd name="T0" fmla="*/ 2147483647 w 353"/>
                    <a:gd name="T1" fmla="*/ 2147483647 h 74"/>
                    <a:gd name="T2" fmla="*/ 2147483647 w 353"/>
                    <a:gd name="T3" fmla="*/ 2147483647 h 74"/>
                    <a:gd name="T4" fmla="*/ 2147483647 w 353"/>
                    <a:gd name="T5" fmla="*/ 2147483647 h 74"/>
                    <a:gd name="T6" fmla="*/ 2147483647 w 353"/>
                    <a:gd name="T7" fmla="*/ 2147483647 h 74"/>
                    <a:gd name="T8" fmla="*/ 0 w 353"/>
                    <a:gd name="T9" fmla="*/ 2147483647 h 74"/>
                    <a:gd name="T10" fmla="*/ 0 w 353"/>
                    <a:gd name="T11" fmla="*/ 2147483647 h 74"/>
                    <a:gd name="T12" fmla="*/ 2147483647 w 353"/>
                    <a:gd name="T13" fmla="*/ 0 h 74"/>
                    <a:gd name="T14" fmla="*/ 2147483647 w 353"/>
                    <a:gd name="T15" fmla="*/ 0 h 74"/>
                    <a:gd name="T16" fmla="*/ 2147483647 w 353"/>
                    <a:gd name="T17" fmla="*/ 2147483647 h 7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53" h="74">
                      <a:moveTo>
                        <a:pt x="349" y="4"/>
                      </a:moveTo>
                      <a:cubicBezTo>
                        <a:pt x="349" y="70"/>
                        <a:pt x="349" y="70"/>
                        <a:pt x="349" y="70"/>
                      </a:cubicBezTo>
                      <a:cubicBezTo>
                        <a:pt x="349" y="72"/>
                        <a:pt x="351" y="74"/>
                        <a:pt x="353" y="74"/>
                      </a:cubicBezTo>
                      <a:cubicBezTo>
                        <a:pt x="3" y="74"/>
                        <a:pt x="3" y="74"/>
                        <a:pt x="3" y="74"/>
                      </a:cubicBezTo>
                      <a:cubicBezTo>
                        <a:pt x="1" y="74"/>
                        <a:pt x="0" y="72"/>
                        <a:pt x="0" y="70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0" y="2"/>
                        <a:pt x="1" y="0"/>
                        <a:pt x="3" y="0"/>
                      </a:cubicBezTo>
                      <a:cubicBezTo>
                        <a:pt x="353" y="0"/>
                        <a:pt x="353" y="0"/>
                        <a:pt x="353" y="0"/>
                      </a:cubicBezTo>
                      <a:cubicBezTo>
                        <a:pt x="351" y="0"/>
                        <a:pt x="349" y="2"/>
                        <a:pt x="349" y="4"/>
                      </a:cubicBezTo>
                    </a:path>
                  </a:pathLst>
                </a:custGeom>
                <a:solidFill>
                  <a:srgbClr val="D1EC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" name="Freeform 89"/>
                <p:cNvSpPr>
                  <a:spLocks noChangeArrowheads="1"/>
                </p:cNvSpPr>
                <p:nvPr/>
              </p:nvSpPr>
              <p:spPr bwMode="auto">
                <a:xfrm>
                  <a:off x="4832351" y="3592513"/>
                  <a:ext cx="711200" cy="277813"/>
                </a:xfrm>
                <a:custGeom>
                  <a:avLst/>
                  <a:gdLst>
                    <a:gd name="T0" fmla="*/ 2147483647 w 189"/>
                    <a:gd name="T1" fmla="*/ 2147483647 h 74"/>
                    <a:gd name="T2" fmla="*/ 2147483647 w 189"/>
                    <a:gd name="T3" fmla="*/ 2147483647 h 74"/>
                    <a:gd name="T4" fmla="*/ 2147483647 w 189"/>
                    <a:gd name="T5" fmla="*/ 2147483647 h 74"/>
                    <a:gd name="T6" fmla="*/ 2147483647 w 189"/>
                    <a:gd name="T7" fmla="*/ 2147483647 h 74"/>
                    <a:gd name="T8" fmla="*/ 0 w 189"/>
                    <a:gd name="T9" fmla="*/ 2147483647 h 74"/>
                    <a:gd name="T10" fmla="*/ 0 w 189"/>
                    <a:gd name="T11" fmla="*/ 2147483647 h 74"/>
                    <a:gd name="T12" fmla="*/ 2147483647 w 189"/>
                    <a:gd name="T13" fmla="*/ 0 h 74"/>
                    <a:gd name="T14" fmla="*/ 2147483647 w 189"/>
                    <a:gd name="T15" fmla="*/ 0 h 74"/>
                    <a:gd name="T16" fmla="*/ 2147483647 w 189"/>
                    <a:gd name="T17" fmla="*/ 2147483647 h 7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9" h="74">
                      <a:moveTo>
                        <a:pt x="185" y="4"/>
                      </a:moveTo>
                      <a:cubicBezTo>
                        <a:pt x="185" y="70"/>
                        <a:pt x="185" y="70"/>
                        <a:pt x="185" y="70"/>
                      </a:cubicBezTo>
                      <a:cubicBezTo>
                        <a:pt x="185" y="72"/>
                        <a:pt x="187" y="74"/>
                        <a:pt x="189" y="74"/>
                      </a:cubicBezTo>
                      <a:cubicBezTo>
                        <a:pt x="3" y="74"/>
                        <a:pt x="3" y="74"/>
                        <a:pt x="3" y="74"/>
                      </a:cubicBezTo>
                      <a:cubicBezTo>
                        <a:pt x="1" y="74"/>
                        <a:pt x="0" y="72"/>
                        <a:pt x="0" y="70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0" y="2"/>
                        <a:pt x="1" y="0"/>
                        <a:pt x="3" y="0"/>
                      </a:cubicBezTo>
                      <a:cubicBezTo>
                        <a:pt x="189" y="0"/>
                        <a:pt x="189" y="0"/>
                        <a:pt x="189" y="0"/>
                      </a:cubicBezTo>
                      <a:cubicBezTo>
                        <a:pt x="187" y="0"/>
                        <a:pt x="185" y="2"/>
                        <a:pt x="185" y="4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3" name="Rectangle 90"/>
                <p:cNvSpPr>
                  <a:spLocks noChangeArrowheads="1"/>
                </p:cNvSpPr>
                <p:nvPr/>
              </p:nvSpPr>
              <p:spPr bwMode="auto">
                <a:xfrm>
                  <a:off x="4222751" y="3840163"/>
                  <a:ext cx="609600" cy="1111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4" name="Rectangle 91"/>
                <p:cNvSpPr>
                  <a:spLocks noChangeArrowheads="1"/>
                </p:cNvSpPr>
                <p:nvPr/>
              </p:nvSpPr>
              <p:spPr bwMode="auto">
                <a:xfrm>
                  <a:off x="4222751" y="3840163"/>
                  <a:ext cx="609600" cy="11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5" name="Rectangle 92"/>
                <p:cNvSpPr>
                  <a:spLocks noChangeArrowheads="1"/>
                </p:cNvSpPr>
                <p:nvPr/>
              </p:nvSpPr>
              <p:spPr bwMode="auto">
                <a:xfrm>
                  <a:off x="4222751" y="3603626"/>
                  <a:ext cx="609600" cy="1111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6" name="Rectangle 93"/>
                <p:cNvSpPr>
                  <a:spLocks noChangeArrowheads="1"/>
                </p:cNvSpPr>
                <p:nvPr/>
              </p:nvSpPr>
              <p:spPr bwMode="auto">
                <a:xfrm>
                  <a:off x="4222751" y="3603626"/>
                  <a:ext cx="609600" cy="11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7" name="Rectangle 94"/>
                <p:cNvSpPr>
                  <a:spLocks noChangeArrowheads="1"/>
                </p:cNvSpPr>
                <p:nvPr/>
              </p:nvSpPr>
              <p:spPr bwMode="auto">
                <a:xfrm>
                  <a:off x="4222751" y="3825876"/>
                  <a:ext cx="609600" cy="317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8" name="Rectangle 95"/>
                <p:cNvSpPr>
                  <a:spLocks noChangeArrowheads="1"/>
                </p:cNvSpPr>
                <p:nvPr/>
              </p:nvSpPr>
              <p:spPr bwMode="auto">
                <a:xfrm>
                  <a:off x="4222751" y="3825876"/>
                  <a:ext cx="609600" cy="3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9" name="Rectangle 96"/>
                <p:cNvSpPr>
                  <a:spLocks noChangeArrowheads="1"/>
                </p:cNvSpPr>
                <p:nvPr/>
              </p:nvSpPr>
              <p:spPr bwMode="auto">
                <a:xfrm>
                  <a:off x="4222751" y="3762376"/>
                  <a:ext cx="609600" cy="317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0" name="Rectangle 97"/>
                <p:cNvSpPr>
                  <a:spLocks noChangeArrowheads="1"/>
                </p:cNvSpPr>
                <p:nvPr/>
              </p:nvSpPr>
              <p:spPr bwMode="auto">
                <a:xfrm>
                  <a:off x="4222751" y="3762376"/>
                  <a:ext cx="609600" cy="3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1" name="Rectangle 98"/>
                <p:cNvSpPr>
                  <a:spLocks noChangeArrowheads="1"/>
                </p:cNvSpPr>
                <p:nvPr/>
              </p:nvSpPr>
              <p:spPr bwMode="auto">
                <a:xfrm>
                  <a:off x="4222751" y="3697288"/>
                  <a:ext cx="609600" cy="158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2" name="Rectangle 99"/>
                <p:cNvSpPr>
                  <a:spLocks noChangeArrowheads="1"/>
                </p:cNvSpPr>
                <p:nvPr/>
              </p:nvSpPr>
              <p:spPr bwMode="auto">
                <a:xfrm>
                  <a:off x="4222751" y="3697288"/>
                  <a:ext cx="609600" cy="15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3" name="Rectangle 100"/>
                <p:cNvSpPr>
                  <a:spLocks noChangeArrowheads="1"/>
                </p:cNvSpPr>
                <p:nvPr/>
              </p:nvSpPr>
              <p:spPr bwMode="auto">
                <a:xfrm>
                  <a:off x="4222751" y="3667126"/>
                  <a:ext cx="609600" cy="476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4" name="Rectangle 101"/>
                <p:cNvSpPr>
                  <a:spLocks noChangeArrowheads="1"/>
                </p:cNvSpPr>
                <p:nvPr/>
              </p:nvSpPr>
              <p:spPr bwMode="auto">
                <a:xfrm>
                  <a:off x="4222751" y="3667126"/>
                  <a:ext cx="609600" cy="47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5" name="Rectangle 102"/>
                <p:cNvSpPr>
                  <a:spLocks noChangeArrowheads="1"/>
                </p:cNvSpPr>
                <p:nvPr/>
              </p:nvSpPr>
              <p:spPr bwMode="auto">
                <a:xfrm>
                  <a:off x="4222751" y="3810001"/>
                  <a:ext cx="609600" cy="476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6" name="Rectangle 103"/>
                <p:cNvSpPr>
                  <a:spLocks noChangeArrowheads="1"/>
                </p:cNvSpPr>
                <p:nvPr/>
              </p:nvSpPr>
              <p:spPr bwMode="auto">
                <a:xfrm>
                  <a:off x="4222751" y="3810001"/>
                  <a:ext cx="609600" cy="47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7" name="Rectangle 104"/>
                <p:cNvSpPr>
                  <a:spLocks noChangeArrowheads="1"/>
                </p:cNvSpPr>
                <p:nvPr/>
              </p:nvSpPr>
              <p:spPr bwMode="auto">
                <a:xfrm>
                  <a:off x="4222751" y="3776663"/>
                  <a:ext cx="609600" cy="1111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8" name="Rectangle 105"/>
                <p:cNvSpPr>
                  <a:spLocks noChangeArrowheads="1"/>
                </p:cNvSpPr>
                <p:nvPr/>
              </p:nvSpPr>
              <p:spPr bwMode="auto">
                <a:xfrm>
                  <a:off x="4222751" y="3776663"/>
                  <a:ext cx="609600" cy="11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9" name="Rectangle 106"/>
                <p:cNvSpPr>
                  <a:spLocks noChangeArrowheads="1"/>
                </p:cNvSpPr>
                <p:nvPr/>
              </p:nvSpPr>
              <p:spPr bwMode="auto">
                <a:xfrm>
                  <a:off x="4222751" y="3743326"/>
                  <a:ext cx="609600" cy="63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70" name="Rectangle 107"/>
                <p:cNvSpPr>
                  <a:spLocks noChangeArrowheads="1"/>
                </p:cNvSpPr>
                <p:nvPr/>
              </p:nvSpPr>
              <p:spPr bwMode="auto">
                <a:xfrm>
                  <a:off x="4222751" y="3743326"/>
                  <a:ext cx="609600" cy="63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71" name="Rectangle 108"/>
                <p:cNvSpPr>
                  <a:spLocks noChangeArrowheads="1"/>
                </p:cNvSpPr>
                <p:nvPr/>
              </p:nvSpPr>
              <p:spPr bwMode="auto">
                <a:xfrm>
                  <a:off x="4222751" y="3633788"/>
                  <a:ext cx="609600" cy="793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72" name="Rectangle 109"/>
                <p:cNvSpPr>
                  <a:spLocks noChangeArrowheads="1"/>
                </p:cNvSpPr>
                <p:nvPr/>
              </p:nvSpPr>
              <p:spPr bwMode="auto">
                <a:xfrm>
                  <a:off x="4222751" y="3633788"/>
                  <a:ext cx="609600" cy="79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73" name="Rectangle 110"/>
                <p:cNvSpPr>
                  <a:spLocks noChangeArrowheads="1"/>
                </p:cNvSpPr>
                <p:nvPr/>
              </p:nvSpPr>
              <p:spPr bwMode="auto">
                <a:xfrm>
                  <a:off x="4222751" y="3713163"/>
                  <a:ext cx="609600" cy="793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74" name="Rectangle 111"/>
                <p:cNvSpPr>
                  <a:spLocks noChangeArrowheads="1"/>
                </p:cNvSpPr>
                <p:nvPr/>
              </p:nvSpPr>
              <p:spPr bwMode="auto">
                <a:xfrm>
                  <a:off x="4222751" y="3713163"/>
                  <a:ext cx="609600" cy="79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75" name="Freeform 166"/>
                <p:cNvSpPr>
                  <a:spLocks noEditPoints="1" noChangeArrowheads="1"/>
                </p:cNvSpPr>
                <p:nvPr/>
              </p:nvSpPr>
              <p:spPr bwMode="auto">
                <a:xfrm>
                  <a:off x="4978401" y="3565526"/>
                  <a:ext cx="117475" cy="331788"/>
                </a:xfrm>
                <a:custGeom>
                  <a:avLst/>
                  <a:gdLst>
                    <a:gd name="T0" fmla="*/ 2147483647 w 31"/>
                    <a:gd name="T1" fmla="*/ 2147483647 h 88"/>
                    <a:gd name="T2" fmla="*/ 2147483647 w 31"/>
                    <a:gd name="T3" fmla="*/ 2147483647 h 88"/>
                    <a:gd name="T4" fmla="*/ 2147483647 w 31"/>
                    <a:gd name="T5" fmla="*/ 2147483647 h 88"/>
                    <a:gd name="T6" fmla="*/ 2147483647 w 31"/>
                    <a:gd name="T7" fmla="*/ 2147483647 h 88"/>
                    <a:gd name="T8" fmla="*/ 2147483647 w 31"/>
                    <a:gd name="T9" fmla="*/ 2147483647 h 88"/>
                    <a:gd name="T10" fmla="*/ 2147483647 w 31"/>
                    <a:gd name="T11" fmla="*/ 0 h 88"/>
                    <a:gd name="T12" fmla="*/ 0 w 31"/>
                    <a:gd name="T13" fmla="*/ 0 h 88"/>
                    <a:gd name="T14" fmla="*/ 0 w 31"/>
                    <a:gd name="T15" fmla="*/ 0 h 88"/>
                    <a:gd name="T16" fmla="*/ 2147483647 w 31"/>
                    <a:gd name="T17" fmla="*/ 2147483647 h 88"/>
                    <a:gd name="T18" fmla="*/ 2147483647 w 31"/>
                    <a:gd name="T19" fmla="*/ 2147483647 h 88"/>
                    <a:gd name="T20" fmla="*/ 2147483647 w 31"/>
                    <a:gd name="T21" fmla="*/ 2147483647 h 88"/>
                    <a:gd name="T22" fmla="*/ 2147483647 w 31"/>
                    <a:gd name="T23" fmla="*/ 2147483647 h 88"/>
                    <a:gd name="T24" fmla="*/ 2147483647 w 31"/>
                    <a:gd name="T25" fmla="*/ 2147483647 h 88"/>
                    <a:gd name="T26" fmla="*/ 2147483647 w 31"/>
                    <a:gd name="T27" fmla="*/ 2147483647 h 88"/>
                    <a:gd name="T28" fmla="*/ 2147483647 w 31"/>
                    <a:gd name="T29" fmla="*/ 2147483647 h 88"/>
                    <a:gd name="T30" fmla="*/ 2147483647 w 31"/>
                    <a:gd name="T31" fmla="*/ 2147483647 h 88"/>
                    <a:gd name="T32" fmla="*/ 2147483647 w 31"/>
                    <a:gd name="T33" fmla="*/ 2147483647 h 88"/>
                    <a:gd name="T34" fmla="*/ 2147483647 w 31"/>
                    <a:gd name="T35" fmla="*/ 2147483647 h 88"/>
                    <a:gd name="T36" fmla="*/ 2147483647 w 31"/>
                    <a:gd name="T37" fmla="*/ 0 h 8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31" h="88">
                      <a:moveTo>
                        <a:pt x="31" y="81"/>
                      </a:moveTo>
                      <a:cubicBezTo>
                        <a:pt x="15" y="81"/>
                        <a:pt x="15" y="81"/>
                        <a:pt x="15" y="81"/>
                      </a:cubicBezTo>
                      <a:cubicBezTo>
                        <a:pt x="14" y="83"/>
                        <a:pt x="13" y="86"/>
                        <a:pt x="12" y="88"/>
                      </a:cubicBezTo>
                      <a:cubicBezTo>
                        <a:pt x="28" y="88"/>
                        <a:pt x="28" y="88"/>
                        <a:pt x="28" y="88"/>
                      </a:cubicBezTo>
                      <a:cubicBezTo>
                        <a:pt x="29" y="86"/>
                        <a:pt x="30" y="83"/>
                        <a:pt x="31" y="81"/>
                      </a:cubicBezTo>
                      <a:moveTo>
                        <a:pt x="9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3"/>
                        <a:pt x="4" y="5"/>
                        <a:pt x="6" y="7"/>
                      </a:cubicBezTo>
                      <a:cubicBezTo>
                        <a:pt x="16" y="7"/>
                        <a:pt x="16" y="7"/>
                        <a:pt x="16" y="7"/>
                      </a:cubicBezTo>
                      <a:cubicBezTo>
                        <a:pt x="15" y="6"/>
                        <a:pt x="15" y="6"/>
                        <a:pt x="14" y="5"/>
                      </a:cubicBezTo>
                      <a:cubicBezTo>
                        <a:pt x="14" y="5"/>
                        <a:pt x="14" y="5"/>
                        <a:pt x="14" y="5"/>
                      </a:cubicBezTo>
                      <a:cubicBezTo>
                        <a:pt x="14" y="5"/>
                        <a:pt x="14" y="5"/>
                        <a:pt x="14" y="5"/>
                      </a:cubicBezTo>
                      <a:cubicBezTo>
                        <a:pt x="14" y="5"/>
                        <a:pt x="14" y="4"/>
                        <a:pt x="13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1" y="2"/>
                        <a:pt x="10" y="1"/>
                        <a:pt x="9" y="0"/>
                      </a:cubicBezTo>
                    </a:path>
                  </a:pathLst>
                </a:custGeom>
                <a:solidFill>
                  <a:srgbClr val="2CA4B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8" name="组合 112"/>
              <p:cNvGrpSpPr/>
              <p:nvPr/>
            </p:nvGrpSpPr>
            <p:grpSpPr bwMode="auto">
              <a:xfrm>
                <a:off x="4489" y="570"/>
                <a:ext cx="574" cy="90"/>
                <a:chOff x="4260851" y="3333751"/>
                <a:chExt cx="1530350" cy="231775"/>
              </a:xfrm>
            </p:grpSpPr>
            <p:sp>
              <p:nvSpPr>
                <p:cNvPr id="45" name="Freeform 112"/>
                <p:cNvSpPr>
                  <a:spLocks noChangeArrowheads="1"/>
                </p:cNvSpPr>
                <p:nvPr/>
              </p:nvSpPr>
              <p:spPr bwMode="auto">
                <a:xfrm>
                  <a:off x="4260851" y="3333751"/>
                  <a:ext cx="1530350" cy="231775"/>
                </a:xfrm>
                <a:custGeom>
                  <a:avLst/>
                  <a:gdLst>
                    <a:gd name="T0" fmla="*/ 0 w 407"/>
                    <a:gd name="T1" fmla="*/ 2147483647 h 62"/>
                    <a:gd name="T2" fmla="*/ 2147483647 w 407"/>
                    <a:gd name="T3" fmla="*/ 2147483647 h 62"/>
                    <a:gd name="T4" fmla="*/ 2147483647 w 407"/>
                    <a:gd name="T5" fmla="*/ 2147483647 h 62"/>
                    <a:gd name="T6" fmla="*/ 2147483647 w 407"/>
                    <a:gd name="T7" fmla="*/ 2147483647 h 62"/>
                    <a:gd name="T8" fmla="*/ 2147483647 w 407"/>
                    <a:gd name="T9" fmla="*/ 2147483647 h 62"/>
                    <a:gd name="T10" fmla="*/ 0 w 407"/>
                    <a:gd name="T11" fmla="*/ 2147483647 h 62"/>
                    <a:gd name="T12" fmla="*/ 0 w 407"/>
                    <a:gd name="T13" fmla="*/ 2147483647 h 62"/>
                    <a:gd name="T14" fmla="*/ 2147483647 w 407"/>
                    <a:gd name="T15" fmla="*/ 2147483647 h 62"/>
                    <a:gd name="T16" fmla="*/ 2147483647 w 407"/>
                    <a:gd name="T17" fmla="*/ 2147483647 h 62"/>
                    <a:gd name="T18" fmla="*/ 2147483647 w 407"/>
                    <a:gd name="T19" fmla="*/ 2147483647 h 62"/>
                    <a:gd name="T20" fmla="*/ 2147483647 w 407"/>
                    <a:gd name="T21" fmla="*/ 0 h 62"/>
                    <a:gd name="T22" fmla="*/ 0 w 407"/>
                    <a:gd name="T23" fmla="*/ 0 h 62"/>
                    <a:gd name="T24" fmla="*/ 0 w 407"/>
                    <a:gd name="T25" fmla="*/ 2147483647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407" h="62">
                      <a:moveTo>
                        <a:pt x="0" y="7"/>
                      </a:moveTo>
                      <a:cubicBezTo>
                        <a:pt x="6" y="7"/>
                        <a:pt x="6" y="7"/>
                        <a:pt x="6" y="7"/>
                      </a:cubicBezTo>
                      <a:cubicBezTo>
                        <a:pt x="8" y="7"/>
                        <a:pt x="10" y="9"/>
                        <a:pt x="10" y="11"/>
                      </a:cubicBezTo>
                      <a:cubicBezTo>
                        <a:pt x="10" y="51"/>
                        <a:pt x="10" y="51"/>
                        <a:pt x="10" y="51"/>
                      </a:cubicBezTo>
                      <a:cubicBezTo>
                        <a:pt x="10" y="53"/>
                        <a:pt x="8" y="55"/>
                        <a:pt x="6" y="55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2"/>
                        <a:pt x="0" y="62"/>
                        <a:pt x="0" y="62"/>
                      </a:cubicBezTo>
                      <a:cubicBezTo>
                        <a:pt x="396" y="62"/>
                        <a:pt x="396" y="62"/>
                        <a:pt x="396" y="62"/>
                      </a:cubicBezTo>
                      <a:cubicBezTo>
                        <a:pt x="402" y="62"/>
                        <a:pt x="407" y="57"/>
                        <a:pt x="407" y="51"/>
                      </a:cubicBezTo>
                      <a:cubicBezTo>
                        <a:pt x="407" y="11"/>
                        <a:pt x="407" y="11"/>
                        <a:pt x="407" y="11"/>
                      </a:cubicBezTo>
                      <a:cubicBezTo>
                        <a:pt x="407" y="5"/>
                        <a:pt x="402" y="0"/>
                        <a:pt x="396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"/>
                        <a:pt x="0" y="7"/>
                        <a:pt x="0" y="7"/>
                      </a:cubicBezTo>
                    </a:path>
                  </a:pathLst>
                </a:custGeom>
                <a:solidFill>
                  <a:srgbClr val="2C587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6" name="Freeform 113"/>
                <p:cNvSpPr>
                  <a:spLocks noChangeArrowheads="1"/>
                </p:cNvSpPr>
                <p:nvPr/>
              </p:nvSpPr>
              <p:spPr bwMode="auto">
                <a:xfrm>
                  <a:off x="4260851" y="3333751"/>
                  <a:ext cx="771525" cy="231775"/>
                </a:xfrm>
                <a:custGeom>
                  <a:avLst/>
                  <a:gdLst>
                    <a:gd name="T0" fmla="*/ 0 w 205"/>
                    <a:gd name="T1" fmla="*/ 2147483647 h 62"/>
                    <a:gd name="T2" fmla="*/ 2147483647 w 205"/>
                    <a:gd name="T3" fmla="*/ 2147483647 h 62"/>
                    <a:gd name="T4" fmla="*/ 2147483647 w 205"/>
                    <a:gd name="T5" fmla="*/ 2147483647 h 62"/>
                    <a:gd name="T6" fmla="*/ 2147483647 w 205"/>
                    <a:gd name="T7" fmla="*/ 2147483647 h 62"/>
                    <a:gd name="T8" fmla="*/ 2147483647 w 205"/>
                    <a:gd name="T9" fmla="*/ 2147483647 h 62"/>
                    <a:gd name="T10" fmla="*/ 0 w 205"/>
                    <a:gd name="T11" fmla="*/ 2147483647 h 62"/>
                    <a:gd name="T12" fmla="*/ 0 w 205"/>
                    <a:gd name="T13" fmla="*/ 2147483647 h 62"/>
                    <a:gd name="T14" fmla="*/ 2147483647 w 205"/>
                    <a:gd name="T15" fmla="*/ 2147483647 h 62"/>
                    <a:gd name="T16" fmla="*/ 2147483647 w 205"/>
                    <a:gd name="T17" fmla="*/ 0 h 62"/>
                    <a:gd name="T18" fmla="*/ 0 w 205"/>
                    <a:gd name="T19" fmla="*/ 0 h 62"/>
                    <a:gd name="T20" fmla="*/ 0 w 205"/>
                    <a:gd name="T21" fmla="*/ 2147483647 h 6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05" h="62">
                      <a:moveTo>
                        <a:pt x="0" y="7"/>
                      </a:moveTo>
                      <a:cubicBezTo>
                        <a:pt x="6" y="7"/>
                        <a:pt x="6" y="7"/>
                        <a:pt x="6" y="7"/>
                      </a:cubicBezTo>
                      <a:cubicBezTo>
                        <a:pt x="8" y="7"/>
                        <a:pt x="10" y="9"/>
                        <a:pt x="10" y="11"/>
                      </a:cubicBezTo>
                      <a:cubicBezTo>
                        <a:pt x="10" y="51"/>
                        <a:pt x="10" y="51"/>
                        <a:pt x="10" y="51"/>
                      </a:cubicBezTo>
                      <a:cubicBezTo>
                        <a:pt x="10" y="53"/>
                        <a:pt x="8" y="55"/>
                        <a:pt x="6" y="55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2"/>
                        <a:pt x="0" y="62"/>
                        <a:pt x="0" y="62"/>
                      </a:cubicBezTo>
                      <a:cubicBezTo>
                        <a:pt x="205" y="62"/>
                        <a:pt x="205" y="62"/>
                        <a:pt x="205" y="62"/>
                      </a:cubicBezTo>
                      <a:cubicBezTo>
                        <a:pt x="205" y="0"/>
                        <a:pt x="205" y="0"/>
                        <a:pt x="205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"/>
                        <a:pt x="0" y="7"/>
                        <a:pt x="0" y="7"/>
                      </a:cubicBezTo>
                    </a:path>
                  </a:pathLst>
                </a:custGeom>
                <a:solidFill>
                  <a:srgbClr val="0E30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7" name="Freeform 114"/>
                <p:cNvSpPr>
                  <a:spLocks noChangeArrowheads="1"/>
                </p:cNvSpPr>
                <p:nvPr/>
              </p:nvSpPr>
              <p:spPr bwMode="auto">
                <a:xfrm>
                  <a:off x="4283076" y="3359151"/>
                  <a:ext cx="1482725" cy="180975"/>
                </a:xfrm>
                <a:custGeom>
                  <a:avLst/>
                  <a:gdLst>
                    <a:gd name="T0" fmla="*/ 2147483647 w 394"/>
                    <a:gd name="T1" fmla="*/ 2147483647 h 48"/>
                    <a:gd name="T2" fmla="*/ 2147483647 w 394"/>
                    <a:gd name="T3" fmla="*/ 2147483647 h 48"/>
                    <a:gd name="T4" fmla="*/ 0 w 394"/>
                    <a:gd name="T5" fmla="*/ 2147483647 h 48"/>
                    <a:gd name="T6" fmla="*/ 2147483647 w 394"/>
                    <a:gd name="T7" fmla="*/ 2147483647 h 48"/>
                    <a:gd name="T8" fmla="*/ 2147483647 w 394"/>
                    <a:gd name="T9" fmla="*/ 2147483647 h 48"/>
                    <a:gd name="T10" fmla="*/ 2147483647 w 394"/>
                    <a:gd name="T11" fmla="*/ 2147483647 h 48"/>
                    <a:gd name="T12" fmla="*/ 2147483647 w 394"/>
                    <a:gd name="T13" fmla="*/ 0 h 48"/>
                    <a:gd name="T14" fmla="*/ 0 w 394"/>
                    <a:gd name="T15" fmla="*/ 0 h 48"/>
                    <a:gd name="T16" fmla="*/ 2147483647 w 394"/>
                    <a:gd name="T17" fmla="*/ 2147483647 h 4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94" h="48">
                      <a:moveTo>
                        <a:pt x="4" y="4"/>
                      </a:moveTo>
                      <a:cubicBezTo>
                        <a:pt x="4" y="44"/>
                        <a:pt x="4" y="44"/>
                        <a:pt x="4" y="44"/>
                      </a:cubicBezTo>
                      <a:cubicBezTo>
                        <a:pt x="4" y="46"/>
                        <a:pt x="2" y="48"/>
                        <a:pt x="0" y="48"/>
                      </a:cubicBezTo>
                      <a:cubicBezTo>
                        <a:pt x="390" y="48"/>
                        <a:pt x="390" y="48"/>
                        <a:pt x="390" y="48"/>
                      </a:cubicBezTo>
                      <a:cubicBezTo>
                        <a:pt x="392" y="48"/>
                        <a:pt x="394" y="46"/>
                        <a:pt x="394" y="44"/>
                      </a:cubicBezTo>
                      <a:cubicBezTo>
                        <a:pt x="394" y="4"/>
                        <a:pt x="394" y="4"/>
                        <a:pt x="394" y="4"/>
                      </a:cubicBezTo>
                      <a:cubicBezTo>
                        <a:pt x="394" y="2"/>
                        <a:pt x="392" y="0"/>
                        <a:pt x="39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0"/>
                        <a:pt x="4" y="2"/>
                        <a:pt x="4" y="4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8" name="Freeform 115"/>
                <p:cNvSpPr>
                  <a:spLocks noChangeArrowheads="1"/>
                </p:cNvSpPr>
                <p:nvPr/>
              </p:nvSpPr>
              <p:spPr bwMode="auto">
                <a:xfrm>
                  <a:off x="4283076" y="3359151"/>
                  <a:ext cx="793750" cy="180975"/>
                </a:xfrm>
                <a:custGeom>
                  <a:avLst/>
                  <a:gdLst>
                    <a:gd name="T0" fmla="*/ 2147483647 w 211"/>
                    <a:gd name="T1" fmla="*/ 2147483647 h 48"/>
                    <a:gd name="T2" fmla="*/ 2147483647 w 211"/>
                    <a:gd name="T3" fmla="*/ 2147483647 h 48"/>
                    <a:gd name="T4" fmla="*/ 0 w 211"/>
                    <a:gd name="T5" fmla="*/ 2147483647 h 48"/>
                    <a:gd name="T6" fmla="*/ 2147483647 w 211"/>
                    <a:gd name="T7" fmla="*/ 2147483647 h 48"/>
                    <a:gd name="T8" fmla="*/ 2147483647 w 211"/>
                    <a:gd name="T9" fmla="*/ 2147483647 h 48"/>
                    <a:gd name="T10" fmla="*/ 2147483647 w 211"/>
                    <a:gd name="T11" fmla="*/ 2147483647 h 48"/>
                    <a:gd name="T12" fmla="*/ 2147483647 w 211"/>
                    <a:gd name="T13" fmla="*/ 0 h 48"/>
                    <a:gd name="T14" fmla="*/ 0 w 211"/>
                    <a:gd name="T15" fmla="*/ 0 h 48"/>
                    <a:gd name="T16" fmla="*/ 2147483647 w 211"/>
                    <a:gd name="T17" fmla="*/ 2147483647 h 4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11" h="48">
                      <a:moveTo>
                        <a:pt x="4" y="4"/>
                      </a:moveTo>
                      <a:cubicBezTo>
                        <a:pt x="4" y="44"/>
                        <a:pt x="4" y="44"/>
                        <a:pt x="4" y="44"/>
                      </a:cubicBezTo>
                      <a:cubicBezTo>
                        <a:pt x="4" y="46"/>
                        <a:pt x="2" y="48"/>
                        <a:pt x="0" y="48"/>
                      </a:cubicBezTo>
                      <a:cubicBezTo>
                        <a:pt x="207" y="48"/>
                        <a:pt x="207" y="48"/>
                        <a:pt x="207" y="48"/>
                      </a:cubicBezTo>
                      <a:cubicBezTo>
                        <a:pt x="209" y="48"/>
                        <a:pt x="211" y="46"/>
                        <a:pt x="211" y="44"/>
                      </a:cubicBezTo>
                      <a:cubicBezTo>
                        <a:pt x="211" y="4"/>
                        <a:pt x="211" y="4"/>
                        <a:pt x="211" y="4"/>
                      </a:cubicBezTo>
                      <a:cubicBezTo>
                        <a:pt x="211" y="2"/>
                        <a:pt x="209" y="0"/>
                        <a:pt x="207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0"/>
                        <a:pt x="4" y="2"/>
                        <a:pt x="4" y="4"/>
                      </a:cubicBezTo>
                    </a:path>
                  </a:pathLst>
                </a:custGeom>
                <a:solidFill>
                  <a:srgbClr val="D1EC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9" name="组合 121"/>
              <p:cNvGrpSpPr/>
              <p:nvPr/>
            </p:nvGrpSpPr>
            <p:grpSpPr bwMode="auto">
              <a:xfrm>
                <a:off x="4402" y="495"/>
                <a:ext cx="423" cy="435"/>
                <a:chOff x="4079876" y="3411538"/>
                <a:chExt cx="1128712" cy="1128713"/>
              </a:xfrm>
            </p:grpSpPr>
            <p:sp>
              <p:nvSpPr>
                <p:cNvPr id="40" name="Freeform 129"/>
                <p:cNvSpPr>
                  <a:spLocks noEditPoints="1" noChangeArrowheads="1"/>
                </p:cNvSpPr>
                <p:nvPr/>
              </p:nvSpPr>
              <p:spPr bwMode="auto">
                <a:xfrm>
                  <a:off x="4471988" y="3411538"/>
                  <a:ext cx="736600" cy="736600"/>
                </a:xfrm>
                <a:custGeom>
                  <a:avLst/>
                  <a:gdLst>
                    <a:gd name="T0" fmla="*/ 2147483647 w 196"/>
                    <a:gd name="T1" fmla="*/ 2147483647 h 196"/>
                    <a:gd name="T2" fmla="*/ 2147483647 w 196"/>
                    <a:gd name="T3" fmla="*/ 0 h 196"/>
                    <a:gd name="T4" fmla="*/ 2147483647 w 196"/>
                    <a:gd name="T5" fmla="*/ 2147483647 h 196"/>
                    <a:gd name="T6" fmla="*/ 0 w 196"/>
                    <a:gd name="T7" fmla="*/ 2147483647 h 196"/>
                    <a:gd name="T8" fmla="*/ 2147483647 w 196"/>
                    <a:gd name="T9" fmla="*/ 2147483647 h 196"/>
                    <a:gd name="T10" fmla="*/ 2147483647 w 196"/>
                    <a:gd name="T11" fmla="*/ 2147483647 h 196"/>
                    <a:gd name="T12" fmla="*/ 2147483647 w 196"/>
                    <a:gd name="T13" fmla="*/ 2147483647 h 196"/>
                    <a:gd name="T14" fmla="*/ 2147483647 w 196"/>
                    <a:gd name="T15" fmla="*/ 2147483647 h 196"/>
                    <a:gd name="T16" fmla="*/ 2147483647 w 196"/>
                    <a:gd name="T17" fmla="*/ 2147483647 h 196"/>
                    <a:gd name="T18" fmla="*/ 2147483647 w 196"/>
                    <a:gd name="T19" fmla="*/ 2147483647 h 196"/>
                    <a:gd name="T20" fmla="*/ 2147483647 w 196"/>
                    <a:gd name="T21" fmla="*/ 2147483647 h 196"/>
                    <a:gd name="T22" fmla="*/ 2147483647 w 196"/>
                    <a:gd name="T23" fmla="*/ 2147483647 h 196"/>
                    <a:gd name="T24" fmla="*/ 2147483647 w 196"/>
                    <a:gd name="T25" fmla="*/ 2147483647 h 196"/>
                    <a:gd name="T26" fmla="*/ 2147483647 w 196"/>
                    <a:gd name="T27" fmla="*/ 2147483647 h 196"/>
                    <a:gd name="T28" fmla="*/ 2147483647 w 196"/>
                    <a:gd name="T29" fmla="*/ 2147483647 h 196"/>
                    <a:gd name="T30" fmla="*/ 2147483647 w 196"/>
                    <a:gd name="T31" fmla="*/ 2147483647 h 196"/>
                    <a:gd name="T32" fmla="*/ 2147483647 w 196"/>
                    <a:gd name="T33" fmla="*/ 2147483647 h 19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196" h="196">
                      <a:moveTo>
                        <a:pt x="167" y="28"/>
                      </a:moveTo>
                      <a:cubicBezTo>
                        <a:pt x="148" y="10"/>
                        <a:pt x="124" y="0"/>
                        <a:pt x="97" y="0"/>
                      </a:cubicBezTo>
                      <a:cubicBezTo>
                        <a:pt x="71" y="0"/>
                        <a:pt x="47" y="10"/>
                        <a:pt x="28" y="28"/>
                      </a:cubicBezTo>
                      <a:cubicBezTo>
                        <a:pt x="10" y="47"/>
                        <a:pt x="0" y="72"/>
                        <a:pt x="0" y="98"/>
                      </a:cubicBezTo>
                      <a:cubicBezTo>
                        <a:pt x="0" y="124"/>
                        <a:pt x="10" y="148"/>
                        <a:pt x="28" y="167"/>
                      </a:cubicBezTo>
                      <a:cubicBezTo>
                        <a:pt x="28" y="167"/>
                        <a:pt x="28" y="167"/>
                        <a:pt x="28" y="167"/>
                      </a:cubicBezTo>
                      <a:cubicBezTo>
                        <a:pt x="47" y="185"/>
                        <a:pt x="72" y="196"/>
                        <a:pt x="98" y="196"/>
                      </a:cubicBezTo>
                      <a:cubicBezTo>
                        <a:pt x="152" y="195"/>
                        <a:pt x="196" y="151"/>
                        <a:pt x="196" y="97"/>
                      </a:cubicBezTo>
                      <a:cubicBezTo>
                        <a:pt x="195" y="71"/>
                        <a:pt x="185" y="47"/>
                        <a:pt x="167" y="28"/>
                      </a:cubicBezTo>
                      <a:moveTo>
                        <a:pt x="98" y="170"/>
                      </a:moveTo>
                      <a:cubicBezTo>
                        <a:pt x="78" y="170"/>
                        <a:pt x="60" y="163"/>
                        <a:pt x="46" y="149"/>
                      </a:cubicBezTo>
                      <a:cubicBezTo>
                        <a:pt x="32" y="135"/>
                        <a:pt x="25" y="117"/>
                        <a:pt x="25" y="98"/>
                      </a:cubicBezTo>
                      <a:cubicBezTo>
                        <a:pt x="25" y="78"/>
                        <a:pt x="32" y="60"/>
                        <a:pt x="46" y="46"/>
                      </a:cubicBezTo>
                      <a:cubicBezTo>
                        <a:pt x="60" y="32"/>
                        <a:pt x="78" y="25"/>
                        <a:pt x="97" y="25"/>
                      </a:cubicBezTo>
                      <a:cubicBezTo>
                        <a:pt x="117" y="25"/>
                        <a:pt x="135" y="32"/>
                        <a:pt x="149" y="46"/>
                      </a:cubicBezTo>
                      <a:cubicBezTo>
                        <a:pt x="163" y="60"/>
                        <a:pt x="170" y="78"/>
                        <a:pt x="170" y="97"/>
                      </a:cubicBezTo>
                      <a:cubicBezTo>
                        <a:pt x="171" y="138"/>
                        <a:pt x="138" y="170"/>
                        <a:pt x="98" y="170"/>
                      </a:cubicBezTo>
                    </a:path>
                  </a:pathLst>
                </a:custGeom>
                <a:solidFill>
                  <a:srgbClr val="0E30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" name="Freeform 155"/>
                <p:cNvSpPr>
                  <a:spLocks noChangeArrowheads="1"/>
                </p:cNvSpPr>
                <p:nvPr/>
              </p:nvSpPr>
              <p:spPr bwMode="auto">
                <a:xfrm>
                  <a:off x="4079876" y="4043363"/>
                  <a:ext cx="493713" cy="496888"/>
                </a:xfrm>
                <a:custGeom>
                  <a:avLst/>
                  <a:gdLst>
                    <a:gd name="T0" fmla="*/ 2147483647 w 131"/>
                    <a:gd name="T1" fmla="*/ 2147483647 h 132"/>
                    <a:gd name="T2" fmla="*/ 2147483647 w 131"/>
                    <a:gd name="T3" fmla="*/ 2147483647 h 132"/>
                    <a:gd name="T4" fmla="*/ 2147483647 w 131"/>
                    <a:gd name="T5" fmla="*/ 2147483647 h 132"/>
                    <a:gd name="T6" fmla="*/ 2147483647 w 131"/>
                    <a:gd name="T7" fmla="*/ 2147483647 h 132"/>
                    <a:gd name="T8" fmla="*/ 2147483647 w 131"/>
                    <a:gd name="T9" fmla="*/ 2147483647 h 132"/>
                    <a:gd name="T10" fmla="*/ 2147483647 w 131"/>
                    <a:gd name="T11" fmla="*/ 2147483647 h 132"/>
                    <a:gd name="T12" fmla="*/ 2147483647 w 131"/>
                    <a:gd name="T13" fmla="*/ 2147483647 h 132"/>
                    <a:gd name="T14" fmla="*/ 2147483647 w 131"/>
                    <a:gd name="T15" fmla="*/ 2147483647 h 132"/>
                    <a:gd name="T16" fmla="*/ 2147483647 w 131"/>
                    <a:gd name="T17" fmla="*/ 2147483647 h 13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1" h="132">
                      <a:moveTo>
                        <a:pt x="10" y="122"/>
                      </a:moveTo>
                      <a:cubicBezTo>
                        <a:pt x="10" y="122"/>
                        <a:pt x="10" y="122"/>
                        <a:pt x="10" y="122"/>
                      </a:cubicBezTo>
                      <a:cubicBezTo>
                        <a:pt x="20" y="132"/>
                        <a:pt x="36" y="132"/>
                        <a:pt x="45" y="122"/>
                      </a:cubicBezTo>
                      <a:cubicBezTo>
                        <a:pt x="122" y="45"/>
                        <a:pt x="122" y="45"/>
                        <a:pt x="122" y="45"/>
                      </a:cubicBezTo>
                      <a:cubicBezTo>
                        <a:pt x="131" y="35"/>
                        <a:pt x="131" y="20"/>
                        <a:pt x="122" y="10"/>
                      </a:cubicBezTo>
                      <a:cubicBezTo>
                        <a:pt x="122" y="10"/>
                        <a:pt x="122" y="10"/>
                        <a:pt x="122" y="10"/>
                      </a:cubicBezTo>
                      <a:cubicBezTo>
                        <a:pt x="112" y="0"/>
                        <a:pt x="96" y="0"/>
                        <a:pt x="86" y="10"/>
                      </a:cubicBezTo>
                      <a:cubicBezTo>
                        <a:pt x="10" y="87"/>
                        <a:pt x="10" y="87"/>
                        <a:pt x="10" y="87"/>
                      </a:cubicBezTo>
                      <a:cubicBezTo>
                        <a:pt x="0" y="96"/>
                        <a:pt x="0" y="112"/>
                        <a:pt x="10" y="122"/>
                      </a:cubicBezTo>
                      <a:close/>
                    </a:path>
                  </a:pathLst>
                </a:custGeom>
                <a:solidFill>
                  <a:srgbClr val="DE3F1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2" name="Freeform 156"/>
                <p:cNvSpPr>
                  <a:spLocks noChangeArrowheads="1"/>
                </p:cNvSpPr>
                <p:nvPr/>
              </p:nvSpPr>
              <p:spPr bwMode="auto">
                <a:xfrm>
                  <a:off x="4144963" y="4144963"/>
                  <a:ext cx="368300" cy="368300"/>
                </a:xfrm>
                <a:custGeom>
                  <a:avLst/>
                  <a:gdLst>
                    <a:gd name="T0" fmla="*/ 2147483647 w 98"/>
                    <a:gd name="T1" fmla="*/ 2147483647 h 98"/>
                    <a:gd name="T2" fmla="*/ 2147483647 w 98"/>
                    <a:gd name="T3" fmla="*/ 2147483647 h 98"/>
                    <a:gd name="T4" fmla="*/ 2147483647 w 98"/>
                    <a:gd name="T5" fmla="*/ 2147483647 h 98"/>
                    <a:gd name="T6" fmla="*/ 2147483647 w 98"/>
                    <a:gd name="T7" fmla="*/ 2147483647 h 98"/>
                    <a:gd name="T8" fmla="*/ 2147483647 w 98"/>
                    <a:gd name="T9" fmla="*/ 2147483647 h 98"/>
                    <a:gd name="T10" fmla="*/ 2147483647 w 98"/>
                    <a:gd name="T11" fmla="*/ 2147483647 h 98"/>
                    <a:gd name="T12" fmla="*/ 2147483647 w 98"/>
                    <a:gd name="T13" fmla="*/ 2147483647 h 98"/>
                    <a:gd name="T14" fmla="*/ 2147483647 w 98"/>
                    <a:gd name="T15" fmla="*/ 2147483647 h 9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98" h="98">
                      <a:moveTo>
                        <a:pt x="4" y="95"/>
                      </a:moveTo>
                      <a:cubicBezTo>
                        <a:pt x="7" y="98"/>
                        <a:pt x="14" y="98"/>
                        <a:pt x="17" y="94"/>
                      </a:cubicBezTo>
                      <a:cubicBezTo>
                        <a:pt x="94" y="18"/>
                        <a:pt x="94" y="18"/>
                        <a:pt x="94" y="18"/>
                      </a:cubicBezTo>
                      <a:cubicBezTo>
                        <a:pt x="98" y="14"/>
                        <a:pt x="98" y="8"/>
                        <a:pt x="94" y="4"/>
                      </a:cubicBezTo>
                      <a:cubicBezTo>
                        <a:pt x="90" y="0"/>
                        <a:pt x="84" y="0"/>
                        <a:pt x="80" y="4"/>
                      </a:cubicBezTo>
                      <a:cubicBezTo>
                        <a:pt x="4" y="81"/>
                        <a:pt x="4" y="81"/>
                        <a:pt x="4" y="81"/>
                      </a:cubicBezTo>
                      <a:cubicBezTo>
                        <a:pt x="0" y="85"/>
                        <a:pt x="0" y="91"/>
                        <a:pt x="4" y="94"/>
                      </a:cubicBezTo>
                      <a:lnTo>
                        <a:pt x="4" y="95"/>
                      </a:lnTo>
                      <a:close/>
                    </a:path>
                  </a:pathLst>
                </a:custGeom>
                <a:solidFill>
                  <a:srgbClr val="FD61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3" name="Freeform 157"/>
                <p:cNvSpPr>
                  <a:spLocks noChangeArrowheads="1"/>
                </p:cNvSpPr>
                <p:nvPr/>
              </p:nvSpPr>
              <p:spPr bwMode="auto">
                <a:xfrm>
                  <a:off x="4835526" y="3430588"/>
                  <a:ext cx="350838" cy="695325"/>
                </a:xfrm>
                <a:custGeom>
                  <a:avLst/>
                  <a:gdLst>
                    <a:gd name="T0" fmla="*/ 2147483647 w 93"/>
                    <a:gd name="T1" fmla="*/ 2147483647 h 185"/>
                    <a:gd name="T2" fmla="*/ 2147483647 w 93"/>
                    <a:gd name="T3" fmla="*/ 2147483647 h 185"/>
                    <a:gd name="T4" fmla="*/ 2147483647 w 93"/>
                    <a:gd name="T5" fmla="*/ 2147483647 h 185"/>
                    <a:gd name="T6" fmla="*/ 2147483647 w 93"/>
                    <a:gd name="T7" fmla="*/ 2147483647 h 185"/>
                    <a:gd name="T8" fmla="*/ 2147483647 w 93"/>
                    <a:gd name="T9" fmla="*/ 2147483647 h 185"/>
                    <a:gd name="T10" fmla="*/ 0 w 93"/>
                    <a:gd name="T11" fmla="*/ 2147483647 h 185"/>
                    <a:gd name="T12" fmla="*/ 0 w 93"/>
                    <a:gd name="T13" fmla="*/ 0 h 185"/>
                    <a:gd name="T14" fmla="*/ 2147483647 w 93"/>
                    <a:gd name="T15" fmla="*/ 0 h 185"/>
                    <a:gd name="T16" fmla="*/ 2147483647 w 93"/>
                    <a:gd name="T17" fmla="*/ 2147483647 h 185"/>
                    <a:gd name="T18" fmla="*/ 2147483647 w 93"/>
                    <a:gd name="T19" fmla="*/ 2147483647 h 185"/>
                    <a:gd name="T20" fmla="*/ 2147483647 w 93"/>
                    <a:gd name="T21" fmla="*/ 2147483647 h 18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93" h="185">
                      <a:moveTo>
                        <a:pt x="1" y="185"/>
                      </a:moveTo>
                      <a:cubicBezTo>
                        <a:pt x="1" y="173"/>
                        <a:pt x="1" y="173"/>
                        <a:pt x="1" y="173"/>
                      </a:cubicBezTo>
                      <a:cubicBezTo>
                        <a:pt x="45" y="173"/>
                        <a:pt x="81" y="137"/>
                        <a:pt x="81" y="92"/>
                      </a:cubicBezTo>
                      <a:cubicBezTo>
                        <a:pt x="81" y="71"/>
                        <a:pt x="72" y="51"/>
                        <a:pt x="57" y="36"/>
                      </a:cubicBezTo>
                      <a:cubicBezTo>
                        <a:pt x="42" y="21"/>
                        <a:pt x="22" y="12"/>
                        <a:pt x="1" y="12"/>
                      </a:cubicBez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25" y="0"/>
                        <a:pt x="48" y="10"/>
                        <a:pt x="66" y="27"/>
                      </a:cubicBezTo>
                      <a:cubicBezTo>
                        <a:pt x="83" y="45"/>
                        <a:pt x="93" y="68"/>
                        <a:pt x="93" y="92"/>
                      </a:cubicBezTo>
                      <a:cubicBezTo>
                        <a:pt x="93" y="143"/>
                        <a:pt x="52" y="185"/>
                        <a:pt x="1" y="185"/>
                      </a:cubicBezTo>
                      <a:close/>
                    </a:path>
                  </a:pathLst>
                </a:custGeom>
                <a:solidFill>
                  <a:srgbClr val="2C587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" name="Freeform 173"/>
                <p:cNvSpPr>
                  <a:spLocks noChangeArrowheads="1"/>
                </p:cNvSpPr>
                <p:nvPr/>
              </p:nvSpPr>
              <p:spPr bwMode="auto">
                <a:xfrm>
                  <a:off x="4483101" y="3971926"/>
                  <a:ext cx="161925" cy="165100"/>
                </a:xfrm>
                <a:custGeom>
                  <a:avLst/>
                  <a:gdLst>
                    <a:gd name="T0" fmla="*/ 2147483647 w 43"/>
                    <a:gd name="T1" fmla="*/ 2147483647 h 44"/>
                    <a:gd name="T2" fmla="*/ 2147483647 w 43"/>
                    <a:gd name="T3" fmla="*/ 2147483647 h 44"/>
                    <a:gd name="T4" fmla="*/ 2147483647 w 43"/>
                    <a:gd name="T5" fmla="*/ 2147483647 h 44"/>
                    <a:gd name="T6" fmla="*/ 2147483647 w 43"/>
                    <a:gd name="T7" fmla="*/ 2147483647 h 44"/>
                    <a:gd name="T8" fmla="*/ 2147483647 w 43"/>
                    <a:gd name="T9" fmla="*/ 2147483647 h 44"/>
                    <a:gd name="T10" fmla="*/ 2147483647 w 43"/>
                    <a:gd name="T11" fmla="*/ 2147483647 h 44"/>
                    <a:gd name="T12" fmla="*/ 2147483647 w 43"/>
                    <a:gd name="T13" fmla="*/ 2147483647 h 44"/>
                    <a:gd name="T14" fmla="*/ 2147483647 w 43"/>
                    <a:gd name="T15" fmla="*/ 2147483647 h 4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3" h="44">
                      <a:moveTo>
                        <a:pt x="5" y="39"/>
                      </a:moveTo>
                      <a:cubicBezTo>
                        <a:pt x="10" y="44"/>
                        <a:pt x="18" y="44"/>
                        <a:pt x="23" y="39"/>
                      </a:cubicBezTo>
                      <a:cubicBezTo>
                        <a:pt x="38" y="23"/>
                        <a:pt x="38" y="23"/>
                        <a:pt x="38" y="23"/>
                      </a:cubicBezTo>
                      <a:cubicBezTo>
                        <a:pt x="43" y="18"/>
                        <a:pt x="43" y="10"/>
                        <a:pt x="38" y="5"/>
                      </a:cubicBezTo>
                      <a:cubicBezTo>
                        <a:pt x="38" y="5"/>
                        <a:pt x="38" y="5"/>
                        <a:pt x="38" y="5"/>
                      </a:cubicBezTo>
                      <a:cubicBezTo>
                        <a:pt x="33" y="0"/>
                        <a:pt x="25" y="0"/>
                        <a:pt x="20" y="5"/>
                      </a:cubicBezTo>
                      <a:cubicBezTo>
                        <a:pt x="5" y="21"/>
                        <a:pt x="5" y="21"/>
                        <a:pt x="5" y="21"/>
                      </a:cubicBezTo>
                      <a:cubicBezTo>
                        <a:pt x="0" y="26"/>
                        <a:pt x="0" y="34"/>
                        <a:pt x="5" y="39"/>
                      </a:cubicBezTo>
                      <a:close/>
                    </a:path>
                  </a:pathLst>
                </a:custGeom>
                <a:solidFill>
                  <a:srgbClr val="0E30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cxnSp>
          <p:nvCxnSpPr>
            <p:cNvPr id="34" name="直接连接符 9"/>
            <p:cNvCxnSpPr>
              <a:cxnSpLocks noChangeShapeType="1"/>
            </p:cNvCxnSpPr>
            <p:nvPr/>
          </p:nvCxnSpPr>
          <p:spPr bwMode="auto">
            <a:xfrm>
              <a:off x="611188" y="646584"/>
              <a:ext cx="1764568" cy="7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ldLvl="0" autoUpdateAnimBg="0"/>
      <p:bldP spid="8197" grpId="0" bldLvl="0" autoUpdateAnimBg="0"/>
      <p:bldP spid="8211" grpId="0" bldLvl="0"/>
      <p:bldP spid="8214" grpId="0" bldLvl="0"/>
      <p:bldP spid="2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96573" y="1080220"/>
            <a:ext cx="68917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注意：本题蕴含着一个基本的等量关系，即</a:t>
            </a:r>
            <a:r>
              <a:rPr lang="zh-CN" altLang="en-US" dirty="0">
                <a:solidFill>
                  <a:srgbClr val="FF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总量＝各部分量的和</a:t>
            </a:r>
            <a:r>
              <a:rPr lang="en-US" altLang="zh-CN" dirty="0">
                <a:solidFill>
                  <a:srgbClr val="FF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.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596573" y="2092948"/>
            <a:ext cx="7848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思考：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上面解方程中“合并同类项”起了什么作用？</a:t>
            </a:r>
          </a:p>
        </p:txBody>
      </p:sp>
      <p:pic>
        <p:nvPicPr>
          <p:cNvPr id="9227" name="Picture 11" descr="sy_20100831195453667050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6284933" y="1670985"/>
            <a:ext cx="2160240" cy="14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813267" y="3183152"/>
            <a:ext cx="7415212" cy="925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170" tIns="46990" rIns="90170" bIns="46990"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合并同类项起到了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“化简”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的作用，即把含有未知数的项合并，从而把方程转化为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ax=b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，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使其更接近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x=a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的形式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(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其中</a:t>
            </a:r>
            <a:r>
              <a:rPr lang="en-US" altLang="zh-CN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a,b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是常数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) 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．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107954" y="50802"/>
            <a:ext cx="2352397" cy="741363"/>
            <a:chOff x="107950" y="50800"/>
            <a:chExt cx="2352397" cy="741363"/>
          </a:xfrm>
        </p:grpSpPr>
        <p:sp>
          <p:nvSpPr>
            <p:cNvPr id="16" name="TextBox 19"/>
            <p:cNvSpPr txBox="1">
              <a:spLocks noChangeArrowheads="1"/>
            </p:cNvSpPr>
            <p:nvPr/>
          </p:nvSpPr>
          <p:spPr bwMode="auto">
            <a:xfrm>
              <a:off x="1044575" y="186506"/>
              <a:ext cx="141577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新知讲解</a:t>
              </a:r>
              <a:endPara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7" name="Group 7"/>
            <p:cNvGrpSpPr/>
            <p:nvPr/>
          </p:nvGrpSpPr>
          <p:grpSpPr bwMode="auto">
            <a:xfrm>
              <a:off x="107950" y="50800"/>
              <a:ext cx="936625" cy="741363"/>
              <a:chOff x="4402" y="348"/>
              <a:chExt cx="735" cy="582"/>
            </a:xfrm>
          </p:grpSpPr>
          <p:grpSp>
            <p:nvGrpSpPr>
              <p:cNvPr id="19" name="组合 79"/>
              <p:cNvGrpSpPr/>
              <p:nvPr/>
            </p:nvGrpSpPr>
            <p:grpSpPr bwMode="auto">
              <a:xfrm>
                <a:off x="4842" y="348"/>
                <a:ext cx="295" cy="457"/>
                <a:chOff x="5235576" y="2735263"/>
                <a:chExt cx="785813" cy="1184275"/>
              </a:xfrm>
            </p:grpSpPr>
            <p:sp>
              <p:nvSpPr>
                <p:cNvPr id="63" name="Freeform 82"/>
                <p:cNvSpPr>
                  <a:spLocks noChangeArrowheads="1"/>
                </p:cNvSpPr>
                <p:nvPr/>
              </p:nvSpPr>
              <p:spPr bwMode="auto">
                <a:xfrm>
                  <a:off x="5235576" y="2735263"/>
                  <a:ext cx="785813" cy="1184275"/>
                </a:xfrm>
                <a:custGeom>
                  <a:avLst/>
                  <a:gdLst>
                    <a:gd name="T0" fmla="*/ 2147483647 w 209"/>
                    <a:gd name="T1" fmla="*/ 2147483647 h 315"/>
                    <a:gd name="T2" fmla="*/ 2147483647 w 209"/>
                    <a:gd name="T3" fmla="*/ 2147483647 h 315"/>
                    <a:gd name="T4" fmla="*/ 2147483647 w 209"/>
                    <a:gd name="T5" fmla="*/ 2147483647 h 315"/>
                    <a:gd name="T6" fmla="*/ 2147483647 w 209"/>
                    <a:gd name="T7" fmla="*/ 0 h 315"/>
                    <a:gd name="T8" fmla="*/ 2147483647 w 209"/>
                    <a:gd name="T9" fmla="*/ 2147483647 h 315"/>
                    <a:gd name="T10" fmla="*/ 0 w 209"/>
                    <a:gd name="T11" fmla="*/ 2147483647 h 315"/>
                    <a:gd name="T12" fmla="*/ 0 w 209"/>
                    <a:gd name="T13" fmla="*/ 2147483647 h 315"/>
                    <a:gd name="T14" fmla="*/ 0 w 209"/>
                    <a:gd name="T15" fmla="*/ 2147483647 h 315"/>
                    <a:gd name="T16" fmla="*/ 0 w 209"/>
                    <a:gd name="T17" fmla="*/ 2147483647 h 315"/>
                    <a:gd name="T18" fmla="*/ 2147483647 w 209"/>
                    <a:gd name="T19" fmla="*/ 2147483647 h 315"/>
                    <a:gd name="T20" fmla="*/ 2147483647 w 209"/>
                    <a:gd name="T21" fmla="*/ 2147483647 h 315"/>
                    <a:gd name="T22" fmla="*/ 2147483647 w 209"/>
                    <a:gd name="T23" fmla="*/ 2147483647 h 315"/>
                    <a:gd name="T24" fmla="*/ 2147483647 w 209"/>
                    <a:gd name="T25" fmla="*/ 2147483647 h 315"/>
                    <a:gd name="T26" fmla="*/ 2147483647 w 209"/>
                    <a:gd name="T27" fmla="*/ 2147483647 h 315"/>
                    <a:gd name="T28" fmla="*/ 2147483647 w 209"/>
                    <a:gd name="T29" fmla="*/ 2147483647 h 315"/>
                    <a:gd name="T30" fmla="*/ 2147483647 w 209"/>
                    <a:gd name="T31" fmla="*/ 2147483647 h 315"/>
                    <a:gd name="T32" fmla="*/ 2147483647 w 209"/>
                    <a:gd name="T33" fmla="*/ 2147483647 h 315"/>
                    <a:gd name="T34" fmla="*/ 2147483647 w 209"/>
                    <a:gd name="T35" fmla="*/ 2147483647 h 315"/>
                    <a:gd name="T36" fmla="*/ 2147483647 w 209"/>
                    <a:gd name="T37" fmla="*/ 2147483647 h 315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209" h="315">
                      <a:moveTo>
                        <a:pt x="206" y="56"/>
                      </a:moveTo>
                      <a:cubicBezTo>
                        <a:pt x="38" y="1"/>
                        <a:pt x="38" y="1"/>
                        <a:pt x="38" y="1"/>
                      </a:cubicBezTo>
                      <a:cubicBezTo>
                        <a:pt x="37" y="1"/>
                        <a:pt x="37" y="1"/>
                        <a:pt x="37" y="1"/>
                      </a:cubicBezTo>
                      <a:cubicBezTo>
                        <a:pt x="34" y="0"/>
                        <a:pt x="31" y="0"/>
                        <a:pt x="28" y="0"/>
                      </a:cubicBezTo>
                      <a:cubicBezTo>
                        <a:pt x="13" y="0"/>
                        <a:pt x="2" y="11"/>
                        <a:pt x="1" y="25"/>
                      </a:cubicBezTo>
                      <a:cubicBezTo>
                        <a:pt x="1" y="25"/>
                        <a:pt x="0" y="26"/>
                        <a:pt x="0" y="26"/>
                      </a:cubicBezTo>
                      <a:cubicBezTo>
                        <a:pt x="0" y="27"/>
                        <a:pt x="0" y="27"/>
                        <a:pt x="0" y="27"/>
                      </a:cubicBezTo>
                      <a:cubicBezTo>
                        <a:pt x="0" y="71"/>
                        <a:pt x="0" y="71"/>
                        <a:pt x="0" y="71"/>
                      </a:cubicBezTo>
                      <a:cubicBezTo>
                        <a:pt x="0" y="257"/>
                        <a:pt x="0" y="257"/>
                        <a:pt x="0" y="257"/>
                      </a:cubicBezTo>
                      <a:cubicBezTo>
                        <a:pt x="0" y="258"/>
                        <a:pt x="1" y="260"/>
                        <a:pt x="3" y="260"/>
                      </a:cubicBezTo>
                      <a:cubicBezTo>
                        <a:pt x="171" y="315"/>
                        <a:pt x="171" y="315"/>
                        <a:pt x="171" y="315"/>
                      </a:cubicBezTo>
                      <a:cubicBezTo>
                        <a:pt x="172" y="315"/>
                        <a:pt x="172" y="315"/>
                        <a:pt x="173" y="315"/>
                      </a:cubicBezTo>
                      <a:cubicBezTo>
                        <a:pt x="173" y="315"/>
                        <a:pt x="174" y="315"/>
                        <a:pt x="175" y="315"/>
                      </a:cubicBezTo>
                      <a:cubicBezTo>
                        <a:pt x="176" y="314"/>
                        <a:pt x="176" y="313"/>
                        <a:pt x="176" y="312"/>
                      </a:cubicBezTo>
                      <a:cubicBezTo>
                        <a:pt x="176" y="273"/>
                        <a:pt x="176" y="273"/>
                        <a:pt x="176" y="273"/>
                      </a:cubicBezTo>
                      <a:cubicBezTo>
                        <a:pt x="204" y="283"/>
                        <a:pt x="205" y="283"/>
                        <a:pt x="205" y="283"/>
                      </a:cubicBezTo>
                      <a:cubicBezTo>
                        <a:pt x="207" y="283"/>
                        <a:pt x="209" y="281"/>
                        <a:pt x="209" y="279"/>
                      </a:cubicBezTo>
                      <a:cubicBezTo>
                        <a:pt x="209" y="60"/>
                        <a:pt x="209" y="60"/>
                        <a:pt x="209" y="60"/>
                      </a:cubicBezTo>
                      <a:cubicBezTo>
                        <a:pt x="209" y="58"/>
                        <a:pt x="208" y="57"/>
                        <a:pt x="206" y="56"/>
                      </a:cubicBezTo>
                      <a:close/>
                    </a:path>
                  </a:pathLst>
                </a:custGeom>
                <a:solidFill>
                  <a:srgbClr val="FF6D3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4" name="Freeform 83"/>
                <p:cNvSpPr>
                  <a:spLocks noChangeArrowheads="1"/>
                </p:cNvSpPr>
                <p:nvPr/>
              </p:nvSpPr>
              <p:spPr bwMode="auto">
                <a:xfrm>
                  <a:off x="5253038" y="2740026"/>
                  <a:ext cx="760413" cy="1058863"/>
                </a:xfrm>
                <a:custGeom>
                  <a:avLst/>
                  <a:gdLst>
                    <a:gd name="T0" fmla="*/ 2147483647 w 202"/>
                    <a:gd name="T1" fmla="*/ 2147483647 h 282"/>
                    <a:gd name="T2" fmla="*/ 2147483647 w 202"/>
                    <a:gd name="T3" fmla="*/ 2147483647 h 282"/>
                    <a:gd name="T4" fmla="*/ 2147483647 w 202"/>
                    <a:gd name="T5" fmla="*/ 2147483647 h 282"/>
                    <a:gd name="T6" fmla="*/ 2147483647 w 202"/>
                    <a:gd name="T7" fmla="*/ 2147483647 h 282"/>
                    <a:gd name="T8" fmla="*/ 2147483647 w 202"/>
                    <a:gd name="T9" fmla="*/ 2147483647 h 282"/>
                    <a:gd name="T10" fmla="*/ 2147483647 w 202"/>
                    <a:gd name="T11" fmla="*/ 0 h 282"/>
                    <a:gd name="T12" fmla="*/ 0 w 202"/>
                    <a:gd name="T13" fmla="*/ 2147483647 h 282"/>
                    <a:gd name="T14" fmla="*/ 2147483647 w 202"/>
                    <a:gd name="T15" fmla="*/ 2147483647 h 282"/>
                    <a:gd name="T16" fmla="*/ 2147483647 w 202"/>
                    <a:gd name="T17" fmla="*/ 2147483647 h 282"/>
                    <a:gd name="T18" fmla="*/ 2147483647 w 202"/>
                    <a:gd name="T19" fmla="*/ 2147483647 h 282"/>
                    <a:gd name="T20" fmla="*/ 2147483647 w 202"/>
                    <a:gd name="T21" fmla="*/ 2147483647 h 282"/>
                    <a:gd name="T22" fmla="*/ 2147483647 w 202"/>
                    <a:gd name="T23" fmla="*/ 2147483647 h 282"/>
                    <a:gd name="T24" fmla="*/ 2147483647 w 202"/>
                    <a:gd name="T25" fmla="*/ 2147483647 h 28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02" h="282">
                      <a:moveTo>
                        <a:pt x="200" y="282"/>
                      </a:moveTo>
                      <a:cubicBezTo>
                        <a:pt x="201" y="282"/>
                        <a:pt x="201" y="282"/>
                        <a:pt x="202" y="281"/>
                      </a:cubicBezTo>
                      <a:cubicBezTo>
                        <a:pt x="201" y="58"/>
                        <a:pt x="201" y="58"/>
                        <a:pt x="201" y="58"/>
                      </a:cubicBezTo>
                      <a:cubicBezTo>
                        <a:pt x="31" y="3"/>
                        <a:pt x="31" y="3"/>
                        <a:pt x="31" y="3"/>
                      </a:cubicBezTo>
                      <a:cubicBezTo>
                        <a:pt x="31" y="2"/>
                        <a:pt x="31" y="2"/>
                        <a:pt x="31" y="2"/>
                      </a:cubicBezTo>
                      <a:cubicBezTo>
                        <a:pt x="28" y="1"/>
                        <a:pt x="24" y="0"/>
                        <a:pt x="21" y="0"/>
                      </a:cubicBezTo>
                      <a:cubicBezTo>
                        <a:pt x="10" y="0"/>
                        <a:pt x="1" y="10"/>
                        <a:pt x="0" y="22"/>
                      </a:cubicBezTo>
                      <a:cubicBezTo>
                        <a:pt x="1" y="24"/>
                        <a:pt x="2" y="30"/>
                        <a:pt x="5" y="32"/>
                      </a:cubicBezTo>
                      <a:cubicBezTo>
                        <a:pt x="9" y="34"/>
                        <a:pt x="15" y="36"/>
                        <a:pt x="15" y="36"/>
                      </a:cubicBezTo>
                      <a:cubicBezTo>
                        <a:pt x="173" y="90"/>
                        <a:pt x="173" y="90"/>
                        <a:pt x="173" y="90"/>
                      </a:cubicBezTo>
                      <a:cubicBezTo>
                        <a:pt x="175" y="91"/>
                        <a:pt x="176" y="92"/>
                        <a:pt x="176" y="94"/>
                      </a:cubicBezTo>
                      <a:cubicBezTo>
                        <a:pt x="176" y="274"/>
                        <a:pt x="176" y="274"/>
                        <a:pt x="176" y="274"/>
                      </a:cubicBezTo>
                      <a:cubicBezTo>
                        <a:pt x="199" y="282"/>
                        <a:pt x="200" y="282"/>
                        <a:pt x="200" y="282"/>
                      </a:cubicBezTo>
                      <a:close/>
                    </a:path>
                  </a:pathLst>
                </a:custGeom>
                <a:solidFill>
                  <a:srgbClr val="DE3F1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5" name="Freeform 84"/>
                <p:cNvSpPr>
                  <a:spLocks noChangeArrowheads="1"/>
                </p:cNvSpPr>
                <p:nvPr/>
              </p:nvSpPr>
              <p:spPr bwMode="auto">
                <a:xfrm>
                  <a:off x="5265738" y="2762251"/>
                  <a:ext cx="728663" cy="1066800"/>
                </a:xfrm>
                <a:custGeom>
                  <a:avLst/>
                  <a:gdLst>
                    <a:gd name="T0" fmla="*/ 2147483647 w 194"/>
                    <a:gd name="T1" fmla="*/ 2147483647 h 284"/>
                    <a:gd name="T2" fmla="*/ 2147483647 w 194"/>
                    <a:gd name="T3" fmla="*/ 2147483647 h 284"/>
                    <a:gd name="T4" fmla="*/ 2147483647 w 194"/>
                    <a:gd name="T5" fmla="*/ 2147483647 h 284"/>
                    <a:gd name="T6" fmla="*/ 2147483647 w 194"/>
                    <a:gd name="T7" fmla="*/ 2147483647 h 284"/>
                    <a:gd name="T8" fmla="*/ 2147483647 w 194"/>
                    <a:gd name="T9" fmla="*/ 2147483647 h 284"/>
                    <a:gd name="T10" fmla="*/ 2147483647 w 194"/>
                    <a:gd name="T11" fmla="*/ 2147483647 h 284"/>
                    <a:gd name="T12" fmla="*/ 2147483647 w 194"/>
                    <a:gd name="T13" fmla="*/ 2147483647 h 284"/>
                    <a:gd name="T14" fmla="*/ 2147483647 w 194"/>
                    <a:gd name="T15" fmla="*/ 0 h 284"/>
                    <a:gd name="T16" fmla="*/ 0 w 194"/>
                    <a:gd name="T17" fmla="*/ 2147483647 h 284"/>
                    <a:gd name="T18" fmla="*/ 2147483647 w 194"/>
                    <a:gd name="T19" fmla="*/ 2147483647 h 284"/>
                    <a:gd name="T20" fmla="*/ 2147483647 w 194"/>
                    <a:gd name="T21" fmla="*/ 2147483647 h 284"/>
                    <a:gd name="T22" fmla="*/ 2147483647 w 194"/>
                    <a:gd name="T23" fmla="*/ 2147483647 h 284"/>
                    <a:gd name="T24" fmla="*/ 2147483647 w 194"/>
                    <a:gd name="T25" fmla="*/ 2147483647 h 28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94" h="284">
                      <a:moveTo>
                        <a:pt x="168" y="85"/>
                      </a:moveTo>
                      <a:cubicBezTo>
                        <a:pt x="168" y="284"/>
                        <a:pt x="168" y="284"/>
                        <a:pt x="168" y="284"/>
                      </a:cubicBezTo>
                      <a:cubicBezTo>
                        <a:pt x="172" y="278"/>
                        <a:pt x="178" y="273"/>
                        <a:pt x="186" y="273"/>
                      </a:cubicBezTo>
                      <a:cubicBezTo>
                        <a:pt x="188" y="273"/>
                        <a:pt x="191" y="274"/>
                        <a:pt x="194" y="275"/>
                      </a:cubicBezTo>
                      <a:cubicBezTo>
                        <a:pt x="194" y="55"/>
                        <a:pt x="194" y="55"/>
                        <a:pt x="194" y="55"/>
                      </a:cubicBezTo>
                      <a:cubicBezTo>
                        <a:pt x="30" y="2"/>
                        <a:pt x="30" y="2"/>
                        <a:pt x="30" y="2"/>
                      </a:cubicBezTo>
                      <a:cubicBezTo>
                        <a:pt x="29" y="2"/>
                        <a:pt x="29" y="2"/>
                        <a:pt x="29" y="2"/>
                      </a:cubicBezTo>
                      <a:cubicBezTo>
                        <a:pt x="26" y="0"/>
                        <a:pt x="23" y="0"/>
                        <a:pt x="20" y="0"/>
                      </a:cubicBezTo>
                      <a:cubicBezTo>
                        <a:pt x="9" y="0"/>
                        <a:pt x="0" y="8"/>
                        <a:pt x="0" y="19"/>
                      </a:cubicBezTo>
                      <a:cubicBezTo>
                        <a:pt x="0" y="22"/>
                        <a:pt x="1" y="27"/>
                        <a:pt x="5" y="29"/>
                      </a:cubicBezTo>
                      <a:cubicBezTo>
                        <a:pt x="8" y="31"/>
                        <a:pt x="14" y="32"/>
                        <a:pt x="14" y="32"/>
                      </a:cubicBezTo>
                      <a:cubicBezTo>
                        <a:pt x="166" y="82"/>
                        <a:pt x="166" y="82"/>
                        <a:pt x="166" y="82"/>
                      </a:cubicBezTo>
                      <a:cubicBezTo>
                        <a:pt x="167" y="82"/>
                        <a:pt x="168" y="84"/>
                        <a:pt x="168" y="85"/>
                      </a:cubicBezTo>
                      <a:close/>
                    </a:path>
                  </a:pathLst>
                </a:custGeom>
                <a:solidFill>
                  <a:srgbClr val="D1EC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6" name="Freeform 85"/>
                <p:cNvSpPr>
                  <a:spLocks noChangeArrowheads="1"/>
                </p:cNvSpPr>
                <p:nvPr/>
              </p:nvSpPr>
              <p:spPr bwMode="auto">
                <a:xfrm>
                  <a:off x="5878513" y="2960688"/>
                  <a:ext cx="115888" cy="868363"/>
                </a:xfrm>
                <a:custGeom>
                  <a:avLst/>
                  <a:gdLst>
                    <a:gd name="T0" fmla="*/ 2147483647 w 31"/>
                    <a:gd name="T1" fmla="*/ 2147483647 h 231"/>
                    <a:gd name="T2" fmla="*/ 2147483647 w 31"/>
                    <a:gd name="T3" fmla="*/ 2147483647 h 231"/>
                    <a:gd name="T4" fmla="*/ 2147483647 w 31"/>
                    <a:gd name="T5" fmla="*/ 2147483647 h 231"/>
                    <a:gd name="T6" fmla="*/ 2147483647 w 31"/>
                    <a:gd name="T7" fmla="*/ 0 h 231"/>
                    <a:gd name="T8" fmla="*/ 2147483647 w 31"/>
                    <a:gd name="T9" fmla="*/ 0 h 231"/>
                    <a:gd name="T10" fmla="*/ 0 w 31"/>
                    <a:gd name="T11" fmla="*/ 2147483647 h 231"/>
                    <a:gd name="T12" fmla="*/ 2147483647 w 31"/>
                    <a:gd name="T13" fmla="*/ 2147483647 h 231"/>
                    <a:gd name="T14" fmla="*/ 2147483647 w 31"/>
                    <a:gd name="T15" fmla="*/ 2147483647 h 231"/>
                    <a:gd name="T16" fmla="*/ 2147483647 w 31"/>
                    <a:gd name="T17" fmla="*/ 2147483647 h 231"/>
                    <a:gd name="T18" fmla="*/ 2147483647 w 31"/>
                    <a:gd name="T19" fmla="*/ 2147483647 h 231"/>
                    <a:gd name="T20" fmla="*/ 2147483647 w 31"/>
                    <a:gd name="T21" fmla="*/ 2147483647 h 23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1" h="231">
                      <a:moveTo>
                        <a:pt x="23" y="220"/>
                      </a:moveTo>
                      <a:cubicBezTo>
                        <a:pt x="25" y="220"/>
                        <a:pt x="28" y="221"/>
                        <a:pt x="31" y="222"/>
                      </a:cubicBezTo>
                      <a:cubicBezTo>
                        <a:pt x="31" y="2"/>
                        <a:pt x="31" y="2"/>
                        <a:pt x="31" y="2"/>
                      </a:cubicBezTo>
                      <a:cubicBezTo>
                        <a:pt x="23" y="0"/>
                        <a:pt x="23" y="0"/>
                        <a:pt x="23" y="0"/>
                      </a:cubicBezTo>
                      <a:cubicBezTo>
                        <a:pt x="23" y="0"/>
                        <a:pt x="22" y="0"/>
                        <a:pt x="21" y="0"/>
                      </a:cubicBezTo>
                      <a:cubicBezTo>
                        <a:pt x="10" y="0"/>
                        <a:pt x="1" y="9"/>
                        <a:pt x="0" y="20"/>
                      </a:cubicBezTo>
                      <a:cubicBezTo>
                        <a:pt x="1" y="22"/>
                        <a:pt x="2" y="27"/>
                        <a:pt x="4" y="29"/>
                      </a:cubicBezTo>
                      <a:cubicBezTo>
                        <a:pt x="4" y="30"/>
                        <a:pt x="4" y="30"/>
                        <a:pt x="4" y="30"/>
                      </a:cubicBezTo>
                      <a:cubicBezTo>
                        <a:pt x="5" y="30"/>
                        <a:pt x="5" y="31"/>
                        <a:pt x="5" y="32"/>
                      </a:cubicBezTo>
                      <a:cubicBezTo>
                        <a:pt x="5" y="231"/>
                        <a:pt x="5" y="231"/>
                        <a:pt x="5" y="231"/>
                      </a:cubicBezTo>
                      <a:cubicBezTo>
                        <a:pt x="9" y="225"/>
                        <a:pt x="15" y="220"/>
                        <a:pt x="23" y="22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0" name="组合 117"/>
              <p:cNvGrpSpPr/>
              <p:nvPr/>
            </p:nvGrpSpPr>
            <p:grpSpPr bwMode="auto">
              <a:xfrm>
                <a:off x="4510" y="488"/>
                <a:ext cx="372" cy="115"/>
                <a:chOff x="4348163" y="3097213"/>
                <a:chExt cx="992188" cy="300038"/>
              </a:xfrm>
            </p:grpSpPr>
            <p:sp>
              <p:nvSpPr>
                <p:cNvPr id="60" name="Freeform 116"/>
                <p:cNvSpPr>
                  <a:spLocks noChangeArrowheads="1"/>
                </p:cNvSpPr>
                <p:nvPr/>
              </p:nvSpPr>
              <p:spPr bwMode="auto">
                <a:xfrm>
                  <a:off x="4348163" y="3097213"/>
                  <a:ext cx="992188" cy="231775"/>
                </a:xfrm>
                <a:custGeom>
                  <a:avLst/>
                  <a:gdLst>
                    <a:gd name="T0" fmla="*/ 0 w 264"/>
                    <a:gd name="T1" fmla="*/ 2147483647 h 62"/>
                    <a:gd name="T2" fmla="*/ 2147483647 w 264"/>
                    <a:gd name="T3" fmla="*/ 2147483647 h 62"/>
                    <a:gd name="T4" fmla="*/ 2147483647 w 264"/>
                    <a:gd name="T5" fmla="*/ 2147483647 h 62"/>
                    <a:gd name="T6" fmla="*/ 2147483647 w 264"/>
                    <a:gd name="T7" fmla="*/ 2147483647 h 62"/>
                    <a:gd name="T8" fmla="*/ 2147483647 w 264"/>
                    <a:gd name="T9" fmla="*/ 2147483647 h 62"/>
                    <a:gd name="T10" fmla="*/ 0 w 264"/>
                    <a:gd name="T11" fmla="*/ 2147483647 h 62"/>
                    <a:gd name="T12" fmla="*/ 0 w 264"/>
                    <a:gd name="T13" fmla="*/ 0 h 62"/>
                    <a:gd name="T14" fmla="*/ 2147483647 w 264"/>
                    <a:gd name="T15" fmla="*/ 0 h 62"/>
                    <a:gd name="T16" fmla="*/ 2147483647 w 264"/>
                    <a:gd name="T17" fmla="*/ 2147483647 h 62"/>
                    <a:gd name="T18" fmla="*/ 2147483647 w 264"/>
                    <a:gd name="T19" fmla="*/ 2147483647 h 62"/>
                    <a:gd name="T20" fmla="*/ 2147483647 w 264"/>
                    <a:gd name="T21" fmla="*/ 2147483647 h 62"/>
                    <a:gd name="T22" fmla="*/ 0 w 264"/>
                    <a:gd name="T23" fmla="*/ 2147483647 h 62"/>
                    <a:gd name="T24" fmla="*/ 0 w 264"/>
                    <a:gd name="T25" fmla="*/ 2147483647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64" h="62">
                      <a:moveTo>
                        <a:pt x="0" y="55"/>
                      </a:moveTo>
                      <a:cubicBezTo>
                        <a:pt x="2" y="55"/>
                        <a:pt x="4" y="55"/>
                        <a:pt x="6" y="55"/>
                      </a:cubicBezTo>
                      <a:cubicBezTo>
                        <a:pt x="8" y="55"/>
                        <a:pt x="10" y="53"/>
                        <a:pt x="10" y="51"/>
                      </a:cubicBezTo>
                      <a:cubicBezTo>
                        <a:pt x="10" y="38"/>
                        <a:pt x="10" y="24"/>
                        <a:pt x="10" y="11"/>
                      </a:cubicBezTo>
                      <a:cubicBezTo>
                        <a:pt x="10" y="9"/>
                        <a:pt x="8" y="7"/>
                        <a:pt x="6" y="7"/>
                      </a:cubicBezTo>
                      <a:cubicBezTo>
                        <a:pt x="4" y="7"/>
                        <a:pt x="2" y="7"/>
                        <a:pt x="0" y="7"/>
                      </a:cubicBezTo>
                      <a:cubicBezTo>
                        <a:pt x="0" y="5"/>
                        <a:pt x="0" y="2"/>
                        <a:pt x="0" y="0"/>
                      </a:cubicBezTo>
                      <a:cubicBezTo>
                        <a:pt x="80" y="0"/>
                        <a:pt x="160" y="0"/>
                        <a:pt x="240" y="0"/>
                      </a:cubicBezTo>
                      <a:cubicBezTo>
                        <a:pt x="246" y="0"/>
                        <a:pt x="255" y="4"/>
                        <a:pt x="258" y="10"/>
                      </a:cubicBezTo>
                      <a:cubicBezTo>
                        <a:pt x="264" y="23"/>
                        <a:pt x="264" y="39"/>
                        <a:pt x="258" y="52"/>
                      </a:cubicBezTo>
                      <a:cubicBezTo>
                        <a:pt x="255" y="58"/>
                        <a:pt x="246" y="62"/>
                        <a:pt x="240" y="62"/>
                      </a:cubicBezTo>
                      <a:cubicBezTo>
                        <a:pt x="160" y="62"/>
                        <a:pt x="80" y="62"/>
                        <a:pt x="0" y="62"/>
                      </a:cubicBezTo>
                      <a:cubicBezTo>
                        <a:pt x="0" y="60"/>
                        <a:pt x="0" y="57"/>
                        <a:pt x="0" y="55"/>
                      </a:cubicBezTo>
                      <a:close/>
                    </a:path>
                  </a:pathLst>
                </a:custGeom>
                <a:solidFill>
                  <a:srgbClr val="1695A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" name="Freeform 117"/>
                <p:cNvSpPr>
                  <a:spLocks noChangeArrowheads="1"/>
                </p:cNvSpPr>
                <p:nvPr/>
              </p:nvSpPr>
              <p:spPr bwMode="auto">
                <a:xfrm>
                  <a:off x="4370388" y="3122613"/>
                  <a:ext cx="942975" cy="184150"/>
                </a:xfrm>
                <a:custGeom>
                  <a:avLst/>
                  <a:gdLst>
                    <a:gd name="T0" fmla="*/ 2147483647 w 251"/>
                    <a:gd name="T1" fmla="*/ 2147483647 h 49"/>
                    <a:gd name="T2" fmla="*/ 2147483647 w 251"/>
                    <a:gd name="T3" fmla="*/ 2147483647 h 49"/>
                    <a:gd name="T4" fmla="*/ 0 w 251"/>
                    <a:gd name="T5" fmla="*/ 0 h 49"/>
                    <a:gd name="T6" fmla="*/ 2147483647 w 251"/>
                    <a:gd name="T7" fmla="*/ 0 h 49"/>
                    <a:gd name="T8" fmla="*/ 2147483647 w 251"/>
                    <a:gd name="T9" fmla="*/ 2147483647 h 49"/>
                    <a:gd name="T10" fmla="*/ 2147483647 w 251"/>
                    <a:gd name="T11" fmla="*/ 2147483647 h 49"/>
                    <a:gd name="T12" fmla="*/ 2147483647 w 251"/>
                    <a:gd name="T13" fmla="*/ 2147483647 h 49"/>
                    <a:gd name="T14" fmla="*/ 0 w 251"/>
                    <a:gd name="T15" fmla="*/ 2147483647 h 49"/>
                    <a:gd name="T16" fmla="*/ 2147483647 w 251"/>
                    <a:gd name="T17" fmla="*/ 2147483647 h 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51" h="49">
                      <a:moveTo>
                        <a:pt x="4" y="44"/>
                      </a:moveTo>
                      <a:cubicBezTo>
                        <a:pt x="4" y="31"/>
                        <a:pt x="4" y="17"/>
                        <a:pt x="4" y="4"/>
                      </a:cubicBezTo>
                      <a:cubicBezTo>
                        <a:pt x="4" y="2"/>
                        <a:pt x="2" y="0"/>
                        <a:pt x="0" y="0"/>
                      </a:cubicBezTo>
                      <a:cubicBezTo>
                        <a:pt x="80" y="0"/>
                        <a:pt x="159" y="0"/>
                        <a:pt x="239" y="0"/>
                      </a:cubicBezTo>
                      <a:cubicBezTo>
                        <a:pt x="241" y="0"/>
                        <a:pt x="243" y="1"/>
                        <a:pt x="244" y="3"/>
                      </a:cubicBezTo>
                      <a:cubicBezTo>
                        <a:pt x="251" y="16"/>
                        <a:pt x="251" y="32"/>
                        <a:pt x="244" y="45"/>
                      </a:cubicBezTo>
                      <a:cubicBezTo>
                        <a:pt x="243" y="47"/>
                        <a:pt x="241" y="49"/>
                        <a:pt x="239" y="49"/>
                      </a:cubicBezTo>
                      <a:cubicBezTo>
                        <a:pt x="159" y="48"/>
                        <a:pt x="80" y="48"/>
                        <a:pt x="0" y="48"/>
                      </a:cubicBezTo>
                      <a:cubicBezTo>
                        <a:pt x="2" y="48"/>
                        <a:pt x="4" y="46"/>
                        <a:pt x="4" y="4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2" name="Freeform 118"/>
                <p:cNvSpPr>
                  <a:spLocks noChangeArrowheads="1"/>
                </p:cNvSpPr>
                <p:nvPr/>
              </p:nvSpPr>
              <p:spPr bwMode="auto">
                <a:xfrm>
                  <a:off x="5133976" y="3254376"/>
                  <a:ext cx="123825" cy="142875"/>
                </a:xfrm>
                <a:custGeom>
                  <a:avLst/>
                  <a:gdLst>
                    <a:gd name="T0" fmla="*/ 0 w 78"/>
                    <a:gd name="T1" fmla="*/ 2147483647 h 90"/>
                    <a:gd name="T2" fmla="*/ 2147483647 w 78"/>
                    <a:gd name="T3" fmla="*/ 2147483647 h 90"/>
                    <a:gd name="T4" fmla="*/ 2147483647 w 78"/>
                    <a:gd name="T5" fmla="*/ 2147483647 h 90"/>
                    <a:gd name="T6" fmla="*/ 2147483647 w 78"/>
                    <a:gd name="T7" fmla="*/ 0 h 90"/>
                    <a:gd name="T8" fmla="*/ 2147483647 w 78"/>
                    <a:gd name="T9" fmla="*/ 0 h 90"/>
                    <a:gd name="T10" fmla="*/ 0 w 78"/>
                    <a:gd name="T11" fmla="*/ 0 h 90"/>
                    <a:gd name="T12" fmla="*/ 0 w 78"/>
                    <a:gd name="T13" fmla="*/ 2147483647 h 9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78" h="90">
                      <a:moveTo>
                        <a:pt x="0" y="90"/>
                      </a:moveTo>
                      <a:lnTo>
                        <a:pt x="38" y="66"/>
                      </a:lnTo>
                      <a:lnTo>
                        <a:pt x="78" y="90"/>
                      </a:lnTo>
                      <a:lnTo>
                        <a:pt x="78" y="0"/>
                      </a:lnTo>
                      <a:lnTo>
                        <a:pt x="38" y="0"/>
                      </a:lnTo>
                      <a:lnTo>
                        <a:pt x="0" y="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FD61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1" name="组合 84"/>
              <p:cNvGrpSpPr/>
              <p:nvPr/>
            </p:nvGrpSpPr>
            <p:grpSpPr bwMode="auto">
              <a:xfrm>
                <a:off x="4463" y="660"/>
                <a:ext cx="514" cy="128"/>
                <a:chOff x="4189413" y="3565526"/>
                <a:chExt cx="1373188" cy="331788"/>
              </a:xfrm>
            </p:grpSpPr>
            <p:sp>
              <p:nvSpPr>
                <p:cNvPr id="33" name="Freeform 86"/>
                <p:cNvSpPr>
                  <a:spLocks noChangeArrowheads="1"/>
                </p:cNvSpPr>
                <p:nvPr/>
              </p:nvSpPr>
              <p:spPr bwMode="auto">
                <a:xfrm>
                  <a:off x="4189413" y="3565526"/>
                  <a:ext cx="1373188" cy="331788"/>
                </a:xfrm>
                <a:custGeom>
                  <a:avLst/>
                  <a:gdLst>
                    <a:gd name="T0" fmla="*/ 2147483647 w 365"/>
                    <a:gd name="T1" fmla="*/ 2147483647 h 88"/>
                    <a:gd name="T2" fmla="*/ 2147483647 w 365"/>
                    <a:gd name="T3" fmla="*/ 2147483647 h 88"/>
                    <a:gd name="T4" fmla="*/ 2147483647 w 365"/>
                    <a:gd name="T5" fmla="*/ 2147483647 h 88"/>
                    <a:gd name="T6" fmla="*/ 2147483647 w 365"/>
                    <a:gd name="T7" fmla="*/ 2147483647 h 88"/>
                    <a:gd name="T8" fmla="*/ 2147483647 w 365"/>
                    <a:gd name="T9" fmla="*/ 2147483647 h 88"/>
                    <a:gd name="T10" fmla="*/ 2147483647 w 365"/>
                    <a:gd name="T11" fmla="*/ 2147483647 h 88"/>
                    <a:gd name="T12" fmla="*/ 2147483647 w 365"/>
                    <a:gd name="T13" fmla="*/ 2147483647 h 88"/>
                    <a:gd name="T14" fmla="*/ 2147483647 w 365"/>
                    <a:gd name="T15" fmla="*/ 2147483647 h 88"/>
                    <a:gd name="T16" fmla="*/ 0 w 365"/>
                    <a:gd name="T17" fmla="*/ 2147483647 h 88"/>
                    <a:gd name="T18" fmla="*/ 0 w 365"/>
                    <a:gd name="T19" fmla="*/ 2147483647 h 88"/>
                    <a:gd name="T20" fmla="*/ 2147483647 w 365"/>
                    <a:gd name="T21" fmla="*/ 0 h 88"/>
                    <a:gd name="T22" fmla="*/ 2147483647 w 365"/>
                    <a:gd name="T23" fmla="*/ 0 h 88"/>
                    <a:gd name="T24" fmla="*/ 2147483647 w 365"/>
                    <a:gd name="T25" fmla="*/ 2147483647 h 8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65" h="88">
                      <a:moveTo>
                        <a:pt x="365" y="7"/>
                      </a:moveTo>
                      <a:cubicBezTo>
                        <a:pt x="360" y="7"/>
                        <a:pt x="360" y="7"/>
                        <a:pt x="360" y="7"/>
                      </a:cubicBezTo>
                      <a:cubicBezTo>
                        <a:pt x="358" y="7"/>
                        <a:pt x="356" y="9"/>
                        <a:pt x="356" y="11"/>
                      </a:cubicBezTo>
                      <a:cubicBezTo>
                        <a:pt x="356" y="77"/>
                        <a:pt x="356" y="77"/>
                        <a:pt x="356" y="77"/>
                      </a:cubicBezTo>
                      <a:cubicBezTo>
                        <a:pt x="356" y="79"/>
                        <a:pt x="358" y="81"/>
                        <a:pt x="360" y="81"/>
                      </a:cubicBezTo>
                      <a:cubicBezTo>
                        <a:pt x="365" y="81"/>
                        <a:pt x="365" y="81"/>
                        <a:pt x="365" y="81"/>
                      </a:cubicBezTo>
                      <a:cubicBezTo>
                        <a:pt x="365" y="88"/>
                        <a:pt x="365" y="88"/>
                        <a:pt x="365" y="88"/>
                      </a:cubicBezTo>
                      <a:cubicBezTo>
                        <a:pt x="10" y="88"/>
                        <a:pt x="10" y="88"/>
                        <a:pt x="10" y="88"/>
                      </a:cubicBezTo>
                      <a:cubicBezTo>
                        <a:pt x="4" y="88"/>
                        <a:pt x="0" y="83"/>
                        <a:pt x="0" y="77"/>
                      </a:cubicBez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0" y="5"/>
                        <a:pt x="4" y="0"/>
                        <a:pt x="10" y="0"/>
                      </a:cubicBezTo>
                      <a:cubicBezTo>
                        <a:pt x="365" y="0"/>
                        <a:pt x="365" y="0"/>
                        <a:pt x="365" y="0"/>
                      </a:cubicBezTo>
                      <a:cubicBezTo>
                        <a:pt x="365" y="7"/>
                        <a:pt x="365" y="7"/>
                        <a:pt x="365" y="7"/>
                      </a:cubicBezTo>
                    </a:path>
                  </a:pathLst>
                </a:custGeom>
                <a:solidFill>
                  <a:srgbClr val="1695A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" name="Freeform 87"/>
                <p:cNvSpPr>
                  <a:spLocks noChangeArrowheads="1"/>
                </p:cNvSpPr>
                <p:nvPr/>
              </p:nvSpPr>
              <p:spPr bwMode="auto">
                <a:xfrm>
                  <a:off x="4870451" y="3565526"/>
                  <a:ext cx="692150" cy="331788"/>
                </a:xfrm>
                <a:custGeom>
                  <a:avLst/>
                  <a:gdLst>
                    <a:gd name="T0" fmla="*/ 2147483647 w 184"/>
                    <a:gd name="T1" fmla="*/ 2147483647 h 88"/>
                    <a:gd name="T2" fmla="*/ 2147483647 w 184"/>
                    <a:gd name="T3" fmla="*/ 2147483647 h 88"/>
                    <a:gd name="T4" fmla="*/ 2147483647 w 184"/>
                    <a:gd name="T5" fmla="*/ 2147483647 h 88"/>
                    <a:gd name="T6" fmla="*/ 2147483647 w 184"/>
                    <a:gd name="T7" fmla="*/ 2147483647 h 88"/>
                    <a:gd name="T8" fmla="*/ 2147483647 w 184"/>
                    <a:gd name="T9" fmla="*/ 2147483647 h 88"/>
                    <a:gd name="T10" fmla="*/ 2147483647 w 184"/>
                    <a:gd name="T11" fmla="*/ 2147483647 h 88"/>
                    <a:gd name="T12" fmla="*/ 2147483647 w 184"/>
                    <a:gd name="T13" fmla="*/ 2147483647 h 88"/>
                    <a:gd name="T14" fmla="*/ 0 w 184"/>
                    <a:gd name="T15" fmla="*/ 2147483647 h 88"/>
                    <a:gd name="T16" fmla="*/ 0 w 184"/>
                    <a:gd name="T17" fmla="*/ 0 h 88"/>
                    <a:gd name="T18" fmla="*/ 2147483647 w 184"/>
                    <a:gd name="T19" fmla="*/ 0 h 88"/>
                    <a:gd name="T20" fmla="*/ 2147483647 w 184"/>
                    <a:gd name="T21" fmla="*/ 2147483647 h 8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84" h="88">
                      <a:moveTo>
                        <a:pt x="184" y="7"/>
                      </a:moveTo>
                      <a:cubicBezTo>
                        <a:pt x="179" y="7"/>
                        <a:pt x="179" y="7"/>
                        <a:pt x="179" y="7"/>
                      </a:cubicBezTo>
                      <a:cubicBezTo>
                        <a:pt x="177" y="7"/>
                        <a:pt x="175" y="9"/>
                        <a:pt x="175" y="11"/>
                      </a:cubicBezTo>
                      <a:cubicBezTo>
                        <a:pt x="175" y="77"/>
                        <a:pt x="175" y="77"/>
                        <a:pt x="175" y="77"/>
                      </a:cubicBezTo>
                      <a:cubicBezTo>
                        <a:pt x="175" y="79"/>
                        <a:pt x="177" y="81"/>
                        <a:pt x="179" y="81"/>
                      </a:cubicBezTo>
                      <a:cubicBezTo>
                        <a:pt x="184" y="81"/>
                        <a:pt x="184" y="81"/>
                        <a:pt x="184" y="81"/>
                      </a:cubicBezTo>
                      <a:cubicBezTo>
                        <a:pt x="184" y="88"/>
                        <a:pt x="184" y="88"/>
                        <a:pt x="184" y="88"/>
                      </a:cubicBezTo>
                      <a:cubicBezTo>
                        <a:pt x="0" y="88"/>
                        <a:pt x="0" y="88"/>
                        <a:pt x="0" y="88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84" y="0"/>
                        <a:pt x="184" y="0"/>
                        <a:pt x="184" y="0"/>
                      </a:cubicBezTo>
                      <a:cubicBezTo>
                        <a:pt x="184" y="7"/>
                        <a:pt x="184" y="7"/>
                        <a:pt x="184" y="7"/>
                      </a:cubicBezTo>
                    </a:path>
                  </a:pathLst>
                </a:custGeom>
                <a:solidFill>
                  <a:srgbClr val="15B0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" name="Freeform 88"/>
                <p:cNvSpPr>
                  <a:spLocks noChangeArrowheads="1"/>
                </p:cNvSpPr>
                <p:nvPr/>
              </p:nvSpPr>
              <p:spPr bwMode="auto">
                <a:xfrm>
                  <a:off x="4216401" y="3592513"/>
                  <a:ext cx="1327150" cy="277813"/>
                </a:xfrm>
                <a:custGeom>
                  <a:avLst/>
                  <a:gdLst>
                    <a:gd name="T0" fmla="*/ 2147483647 w 353"/>
                    <a:gd name="T1" fmla="*/ 2147483647 h 74"/>
                    <a:gd name="T2" fmla="*/ 2147483647 w 353"/>
                    <a:gd name="T3" fmla="*/ 2147483647 h 74"/>
                    <a:gd name="T4" fmla="*/ 2147483647 w 353"/>
                    <a:gd name="T5" fmla="*/ 2147483647 h 74"/>
                    <a:gd name="T6" fmla="*/ 2147483647 w 353"/>
                    <a:gd name="T7" fmla="*/ 2147483647 h 74"/>
                    <a:gd name="T8" fmla="*/ 0 w 353"/>
                    <a:gd name="T9" fmla="*/ 2147483647 h 74"/>
                    <a:gd name="T10" fmla="*/ 0 w 353"/>
                    <a:gd name="T11" fmla="*/ 2147483647 h 74"/>
                    <a:gd name="T12" fmla="*/ 2147483647 w 353"/>
                    <a:gd name="T13" fmla="*/ 0 h 74"/>
                    <a:gd name="T14" fmla="*/ 2147483647 w 353"/>
                    <a:gd name="T15" fmla="*/ 0 h 74"/>
                    <a:gd name="T16" fmla="*/ 2147483647 w 353"/>
                    <a:gd name="T17" fmla="*/ 2147483647 h 7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53" h="74">
                      <a:moveTo>
                        <a:pt x="349" y="4"/>
                      </a:moveTo>
                      <a:cubicBezTo>
                        <a:pt x="349" y="70"/>
                        <a:pt x="349" y="70"/>
                        <a:pt x="349" y="70"/>
                      </a:cubicBezTo>
                      <a:cubicBezTo>
                        <a:pt x="349" y="72"/>
                        <a:pt x="351" y="74"/>
                        <a:pt x="353" y="74"/>
                      </a:cubicBezTo>
                      <a:cubicBezTo>
                        <a:pt x="3" y="74"/>
                        <a:pt x="3" y="74"/>
                        <a:pt x="3" y="74"/>
                      </a:cubicBezTo>
                      <a:cubicBezTo>
                        <a:pt x="1" y="74"/>
                        <a:pt x="0" y="72"/>
                        <a:pt x="0" y="70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0" y="2"/>
                        <a:pt x="1" y="0"/>
                        <a:pt x="3" y="0"/>
                      </a:cubicBezTo>
                      <a:cubicBezTo>
                        <a:pt x="353" y="0"/>
                        <a:pt x="353" y="0"/>
                        <a:pt x="353" y="0"/>
                      </a:cubicBezTo>
                      <a:cubicBezTo>
                        <a:pt x="351" y="0"/>
                        <a:pt x="349" y="2"/>
                        <a:pt x="349" y="4"/>
                      </a:cubicBezTo>
                    </a:path>
                  </a:pathLst>
                </a:custGeom>
                <a:solidFill>
                  <a:srgbClr val="D1EC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" name="Freeform 89"/>
                <p:cNvSpPr>
                  <a:spLocks noChangeArrowheads="1"/>
                </p:cNvSpPr>
                <p:nvPr/>
              </p:nvSpPr>
              <p:spPr bwMode="auto">
                <a:xfrm>
                  <a:off x="4832351" y="3592513"/>
                  <a:ext cx="711200" cy="277813"/>
                </a:xfrm>
                <a:custGeom>
                  <a:avLst/>
                  <a:gdLst>
                    <a:gd name="T0" fmla="*/ 2147483647 w 189"/>
                    <a:gd name="T1" fmla="*/ 2147483647 h 74"/>
                    <a:gd name="T2" fmla="*/ 2147483647 w 189"/>
                    <a:gd name="T3" fmla="*/ 2147483647 h 74"/>
                    <a:gd name="T4" fmla="*/ 2147483647 w 189"/>
                    <a:gd name="T5" fmla="*/ 2147483647 h 74"/>
                    <a:gd name="T6" fmla="*/ 2147483647 w 189"/>
                    <a:gd name="T7" fmla="*/ 2147483647 h 74"/>
                    <a:gd name="T8" fmla="*/ 0 w 189"/>
                    <a:gd name="T9" fmla="*/ 2147483647 h 74"/>
                    <a:gd name="T10" fmla="*/ 0 w 189"/>
                    <a:gd name="T11" fmla="*/ 2147483647 h 74"/>
                    <a:gd name="T12" fmla="*/ 2147483647 w 189"/>
                    <a:gd name="T13" fmla="*/ 0 h 74"/>
                    <a:gd name="T14" fmla="*/ 2147483647 w 189"/>
                    <a:gd name="T15" fmla="*/ 0 h 74"/>
                    <a:gd name="T16" fmla="*/ 2147483647 w 189"/>
                    <a:gd name="T17" fmla="*/ 2147483647 h 7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9" h="74">
                      <a:moveTo>
                        <a:pt x="185" y="4"/>
                      </a:moveTo>
                      <a:cubicBezTo>
                        <a:pt x="185" y="70"/>
                        <a:pt x="185" y="70"/>
                        <a:pt x="185" y="70"/>
                      </a:cubicBezTo>
                      <a:cubicBezTo>
                        <a:pt x="185" y="72"/>
                        <a:pt x="187" y="74"/>
                        <a:pt x="189" y="74"/>
                      </a:cubicBezTo>
                      <a:cubicBezTo>
                        <a:pt x="3" y="74"/>
                        <a:pt x="3" y="74"/>
                        <a:pt x="3" y="74"/>
                      </a:cubicBezTo>
                      <a:cubicBezTo>
                        <a:pt x="1" y="74"/>
                        <a:pt x="0" y="72"/>
                        <a:pt x="0" y="70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0" y="2"/>
                        <a:pt x="1" y="0"/>
                        <a:pt x="3" y="0"/>
                      </a:cubicBezTo>
                      <a:cubicBezTo>
                        <a:pt x="189" y="0"/>
                        <a:pt x="189" y="0"/>
                        <a:pt x="189" y="0"/>
                      </a:cubicBezTo>
                      <a:cubicBezTo>
                        <a:pt x="187" y="0"/>
                        <a:pt x="185" y="2"/>
                        <a:pt x="185" y="4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" name="Rectangle 90"/>
                <p:cNvSpPr>
                  <a:spLocks noChangeArrowheads="1"/>
                </p:cNvSpPr>
                <p:nvPr/>
              </p:nvSpPr>
              <p:spPr bwMode="auto">
                <a:xfrm>
                  <a:off x="4222751" y="3840163"/>
                  <a:ext cx="609600" cy="1111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8" name="Rectangle 91"/>
                <p:cNvSpPr>
                  <a:spLocks noChangeArrowheads="1"/>
                </p:cNvSpPr>
                <p:nvPr/>
              </p:nvSpPr>
              <p:spPr bwMode="auto">
                <a:xfrm>
                  <a:off x="4222751" y="3840163"/>
                  <a:ext cx="609600" cy="11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9" name="Rectangle 92"/>
                <p:cNvSpPr>
                  <a:spLocks noChangeArrowheads="1"/>
                </p:cNvSpPr>
                <p:nvPr/>
              </p:nvSpPr>
              <p:spPr bwMode="auto">
                <a:xfrm>
                  <a:off x="4222751" y="3603626"/>
                  <a:ext cx="609600" cy="1111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0" name="Rectangle 93"/>
                <p:cNvSpPr>
                  <a:spLocks noChangeArrowheads="1"/>
                </p:cNvSpPr>
                <p:nvPr/>
              </p:nvSpPr>
              <p:spPr bwMode="auto">
                <a:xfrm>
                  <a:off x="4222751" y="3603626"/>
                  <a:ext cx="609600" cy="11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1" name="Rectangle 94"/>
                <p:cNvSpPr>
                  <a:spLocks noChangeArrowheads="1"/>
                </p:cNvSpPr>
                <p:nvPr/>
              </p:nvSpPr>
              <p:spPr bwMode="auto">
                <a:xfrm>
                  <a:off x="4222751" y="3825876"/>
                  <a:ext cx="609600" cy="317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2" name="Rectangle 95"/>
                <p:cNvSpPr>
                  <a:spLocks noChangeArrowheads="1"/>
                </p:cNvSpPr>
                <p:nvPr/>
              </p:nvSpPr>
              <p:spPr bwMode="auto">
                <a:xfrm>
                  <a:off x="4222751" y="3825876"/>
                  <a:ext cx="609600" cy="3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3" name="Rectangle 96"/>
                <p:cNvSpPr>
                  <a:spLocks noChangeArrowheads="1"/>
                </p:cNvSpPr>
                <p:nvPr/>
              </p:nvSpPr>
              <p:spPr bwMode="auto">
                <a:xfrm>
                  <a:off x="4222751" y="3762376"/>
                  <a:ext cx="609600" cy="317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4" name="Rectangle 97"/>
                <p:cNvSpPr>
                  <a:spLocks noChangeArrowheads="1"/>
                </p:cNvSpPr>
                <p:nvPr/>
              </p:nvSpPr>
              <p:spPr bwMode="auto">
                <a:xfrm>
                  <a:off x="4222751" y="3762376"/>
                  <a:ext cx="609600" cy="3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5" name="Rectangle 98"/>
                <p:cNvSpPr>
                  <a:spLocks noChangeArrowheads="1"/>
                </p:cNvSpPr>
                <p:nvPr/>
              </p:nvSpPr>
              <p:spPr bwMode="auto">
                <a:xfrm>
                  <a:off x="4222751" y="3697288"/>
                  <a:ext cx="609600" cy="158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6" name="Rectangle 99"/>
                <p:cNvSpPr>
                  <a:spLocks noChangeArrowheads="1"/>
                </p:cNvSpPr>
                <p:nvPr/>
              </p:nvSpPr>
              <p:spPr bwMode="auto">
                <a:xfrm>
                  <a:off x="4222751" y="3697288"/>
                  <a:ext cx="609600" cy="15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7" name="Rectangle 100"/>
                <p:cNvSpPr>
                  <a:spLocks noChangeArrowheads="1"/>
                </p:cNvSpPr>
                <p:nvPr/>
              </p:nvSpPr>
              <p:spPr bwMode="auto">
                <a:xfrm>
                  <a:off x="4222751" y="3667126"/>
                  <a:ext cx="609600" cy="476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8" name="Rectangle 101"/>
                <p:cNvSpPr>
                  <a:spLocks noChangeArrowheads="1"/>
                </p:cNvSpPr>
                <p:nvPr/>
              </p:nvSpPr>
              <p:spPr bwMode="auto">
                <a:xfrm>
                  <a:off x="4222751" y="3667126"/>
                  <a:ext cx="609600" cy="47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9" name="Rectangle 102"/>
                <p:cNvSpPr>
                  <a:spLocks noChangeArrowheads="1"/>
                </p:cNvSpPr>
                <p:nvPr/>
              </p:nvSpPr>
              <p:spPr bwMode="auto">
                <a:xfrm>
                  <a:off x="4222751" y="3810001"/>
                  <a:ext cx="609600" cy="476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0" name="Rectangle 103"/>
                <p:cNvSpPr>
                  <a:spLocks noChangeArrowheads="1"/>
                </p:cNvSpPr>
                <p:nvPr/>
              </p:nvSpPr>
              <p:spPr bwMode="auto">
                <a:xfrm>
                  <a:off x="4222751" y="3810001"/>
                  <a:ext cx="609600" cy="47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1" name="Rectangle 104"/>
                <p:cNvSpPr>
                  <a:spLocks noChangeArrowheads="1"/>
                </p:cNvSpPr>
                <p:nvPr/>
              </p:nvSpPr>
              <p:spPr bwMode="auto">
                <a:xfrm>
                  <a:off x="4222751" y="3776663"/>
                  <a:ext cx="609600" cy="1111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2" name="Rectangle 105"/>
                <p:cNvSpPr>
                  <a:spLocks noChangeArrowheads="1"/>
                </p:cNvSpPr>
                <p:nvPr/>
              </p:nvSpPr>
              <p:spPr bwMode="auto">
                <a:xfrm>
                  <a:off x="4222751" y="3776663"/>
                  <a:ext cx="609600" cy="11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3" name="Rectangle 106"/>
                <p:cNvSpPr>
                  <a:spLocks noChangeArrowheads="1"/>
                </p:cNvSpPr>
                <p:nvPr/>
              </p:nvSpPr>
              <p:spPr bwMode="auto">
                <a:xfrm>
                  <a:off x="4222751" y="3743326"/>
                  <a:ext cx="609600" cy="63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4" name="Rectangle 107"/>
                <p:cNvSpPr>
                  <a:spLocks noChangeArrowheads="1"/>
                </p:cNvSpPr>
                <p:nvPr/>
              </p:nvSpPr>
              <p:spPr bwMode="auto">
                <a:xfrm>
                  <a:off x="4222751" y="3743326"/>
                  <a:ext cx="609600" cy="63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5" name="Rectangle 108"/>
                <p:cNvSpPr>
                  <a:spLocks noChangeArrowheads="1"/>
                </p:cNvSpPr>
                <p:nvPr/>
              </p:nvSpPr>
              <p:spPr bwMode="auto">
                <a:xfrm>
                  <a:off x="4222751" y="3633788"/>
                  <a:ext cx="609600" cy="793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6" name="Rectangle 109"/>
                <p:cNvSpPr>
                  <a:spLocks noChangeArrowheads="1"/>
                </p:cNvSpPr>
                <p:nvPr/>
              </p:nvSpPr>
              <p:spPr bwMode="auto">
                <a:xfrm>
                  <a:off x="4222751" y="3633788"/>
                  <a:ext cx="609600" cy="79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7" name="Rectangle 110"/>
                <p:cNvSpPr>
                  <a:spLocks noChangeArrowheads="1"/>
                </p:cNvSpPr>
                <p:nvPr/>
              </p:nvSpPr>
              <p:spPr bwMode="auto">
                <a:xfrm>
                  <a:off x="4222751" y="3713163"/>
                  <a:ext cx="609600" cy="793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8" name="Rectangle 111"/>
                <p:cNvSpPr>
                  <a:spLocks noChangeArrowheads="1"/>
                </p:cNvSpPr>
                <p:nvPr/>
              </p:nvSpPr>
              <p:spPr bwMode="auto">
                <a:xfrm>
                  <a:off x="4222751" y="3713163"/>
                  <a:ext cx="609600" cy="79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9" name="Freeform 166"/>
                <p:cNvSpPr>
                  <a:spLocks noEditPoints="1" noChangeArrowheads="1"/>
                </p:cNvSpPr>
                <p:nvPr/>
              </p:nvSpPr>
              <p:spPr bwMode="auto">
                <a:xfrm>
                  <a:off x="4978401" y="3565526"/>
                  <a:ext cx="117475" cy="331788"/>
                </a:xfrm>
                <a:custGeom>
                  <a:avLst/>
                  <a:gdLst>
                    <a:gd name="T0" fmla="*/ 2147483647 w 31"/>
                    <a:gd name="T1" fmla="*/ 2147483647 h 88"/>
                    <a:gd name="T2" fmla="*/ 2147483647 w 31"/>
                    <a:gd name="T3" fmla="*/ 2147483647 h 88"/>
                    <a:gd name="T4" fmla="*/ 2147483647 w 31"/>
                    <a:gd name="T5" fmla="*/ 2147483647 h 88"/>
                    <a:gd name="T6" fmla="*/ 2147483647 w 31"/>
                    <a:gd name="T7" fmla="*/ 2147483647 h 88"/>
                    <a:gd name="T8" fmla="*/ 2147483647 w 31"/>
                    <a:gd name="T9" fmla="*/ 2147483647 h 88"/>
                    <a:gd name="T10" fmla="*/ 2147483647 w 31"/>
                    <a:gd name="T11" fmla="*/ 0 h 88"/>
                    <a:gd name="T12" fmla="*/ 0 w 31"/>
                    <a:gd name="T13" fmla="*/ 0 h 88"/>
                    <a:gd name="T14" fmla="*/ 0 w 31"/>
                    <a:gd name="T15" fmla="*/ 0 h 88"/>
                    <a:gd name="T16" fmla="*/ 2147483647 w 31"/>
                    <a:gd name="T17" fmla="*/ 2147483647 h 88"/>
                    <a:gd name="T18" fmla="*/ 2147483647 w 31"/>
                    <a:gd name="T19" fmla="*/ 2147483647 h 88"/>
                    <a:gd name="T20" fmla="*/ 2147483647 w 31"/>
                    <a:gd name="T21" fmla="*/ 2147483647 h 88"/>
                    <a:gd name="T22" fmla="*/ 2147483647 w 31"/>
                    <a:gd name="T23" fmla="*/ 2147483647 h 88"/>
                    <a:gd name="T24" fmla="*/ 2147483647 w 31"/>
                    <a:gd name="T25" fmla="*/ 2147483647 h 88"/>
                    <a:gd name="T26" fmla="*/ 2147483647 w 31"/>
                    <a:gd name="T27" fmla="*/ 2147483647 h 88"/>
                    <a:gd name="T28" fmla="*/ 2147483647 w 31"/>
                    <a:gd name="T29" fmla="*/ 2147483647 h 88"/>
                    <a:gd name="T30" fmla="*/ 2147483647 w 31"/>
                    <a:gd name="T31" fmla="*/ 2147483647 h 88"/>
                    <a:gd name="T32" fmla="*/ 2147483647 w 31"/>
                    <a:gd name="T33" fmla="*/ 2147483647 h 88"/>
                    <a:gd name="T34" fmla="*/ 2147483647 w 31"/>
                    <a:gd name="T35" fmla="*/ 2147483647 h 88"/>
                    <a:gd name="T36" fmla="*/ 2147483647 w 31"/>
                    <a:gd name="T37" fmla="*/ 0 h 8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31" h="88">
                      <a:moveTo>
                        <a:pt x="31" y="81"/>
                      </a:moveTo>
                      <a:cubicBezTo>
                        <a:pt x="15" y="81"/>
                        <a:pt x="15" y="81"/>
                        <a:pt x="15" y="81"/>
                      </a:cubicBezTo>
                      <a:cubicBezTo>
                        <a:pt x="14" y="83"/>
                        <a:pt x="13" y="86"/>
                        <a:pt x="12" y="88"/>
                      </a:cubicBezTo>
                      <a:cubicBezTo>
                        <a:pt x="28" y="88"/>
                        <a:pt x="28" y="88"/>
                        <a:pt x="28" y="88"/>
                      </a:cubicBezTo>
                      <a:cubicBezTo>
                        <a:pt x="29" y="86"/>
                        <a:pt x="30" y="83"/>
                        <a:pt x="31" y="81"/>
                      </a:cubicBezTo>
                      <a:moveTo>
                        <a:pt x="9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3"/>
                        <a:pt x="4" y="5"/>
                        <a:pt x="6" y="7"/>
                      </a:cubicBezTo>
                      <a:cubicBezTo>
                        <a:pt x="16" y="7"/>
                        <a:pt x="16" y="7"/>
                        <a:pt x="16" y="7"/>
                      </a:cubicBezTo>
                      <a:cubicBezTo>
                        <a:pt x="15" y="6"/>
                        <a:pt x="15" y="6"/>
                        <a:pt x="14" y="5"/>
                      </a:cubicBezTo>
                      <a:cubicBezTo>
                        <a:pt x="14" y="5"/>
                        <a:pt x="14" y="5"/>
                        <a:pt x="14" y="5"/>
                      </a:cubicBezTo>
                      <a:cubicBezTo>
                        <a:pt x="14" y="5"/>
                        <a:pt x="14" y="5"/>
                        <a:pt x="14" y="5"/>
                      </a:cubicBezTo>
                      <a:cubicBezTo>
                        <a:pt x="14" y="5"/>
                        <a:pt x="14" y="4"/>
                        <a:pt x="13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1" y="2"/>
                        <a:pt x="10" y="1"/>
                        <a:pt x="9" y="0"/>
                      </a:cubicBezTo>
                    </a:path>
                  </a:pathLst>
                </a:custGeom>
                <a:solidFill>
                  <a:srgbClr val="2CA4B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2" name="组合 112"/>
              <p:cNvGrpSpPr/>
              <p:nvPr/>
            </p:nvGrpSpPr>
            <p:grpSpPr bwMode="auto">
              <a:xfrm>
                <a:off x="4489" y="570"/>
                <a:ext cx="574" cy="90"/>
                <a:chOff x="4260851" y="3333751"/>
                <a:chExt cx="1530350" cy="231775"/>
              </a:xfrm>
            </p:grpSpPr>
            <p:sp>
              <p:nvSpPr>
                <p:cNvPr id="29" name="Freeform 112"/>
                <p:cNvSpPr>
                  <a:spLocks noChangeArrowheads="1"/>
                </p:cNvSpPr>
                <p:nvPr/>
              </p:nvSpPr>
              <p:spPr bwMode="auto">
                <a:xfrm>
                  <a:off x="4260851" y="3333751"/>
                  <a:ext cx="1530350" cy="231775"/>
                </a:xfrm>
                <a:custGeom>
                  <a:avLst/>
                  <a:gdLst>
                    <a:gd name="T0" fmla="*/ 0 w 407"/>
                    <a:gd name="T1" fmla="*/ 2147483647 h 62"/>
                    <a:gd name="T2" fmla="*/ 2147483647 w 407"/>
                    <a:gd name="T3" fmla="*/ 2147483647 h 62"/>
                    <a:gd name="T4" fmla="*/ 2147483647 w 407"/>
                    <a:gd name="T5" fmla="*/ 2147483647 h 62"/>
                    <a:gd name="T6" fmla="*/ 2147483647 w 407"/>
                    <a:gd name="T7" fmla="*/ 2147483647 h 62"/>
                    <a:gd name="T8" fmla="*/ 2147483647 w 407"/>
                    <a:gd name="T9" fmla="*/ 2147483647 h 62"/>
                    <a:gd name="T10" fmla="*/ 0 w 407"/>
                    <a:gd name="T11" fmla="*/ 2147483647 h 62"/>
                    <a:gd name="T12" fmla="*/ 0 w 407"/>
                    <a:gd name="T13" fmla="*/ 2147483647 h 62"/>
                    <a:gd name="T14" fmla="*/ 2147483647 w 407"/>
                    <a:gd name="T15" fmla="*/ 2147483647 h 62"/>
                    <a:gd name="T16" fmla="*/ 2147483647 w 407"/>
                    <a:gd name="T17" fmla="*/ 2147483647 h 62"/>
                    <a:gd name="T18" fmla="*/ 2147483647 w 407"/>
                    <a:gd name="T19" fmla="*/ 2147483647 h 62"/>
                    <a:gd name="T20" fmla="*/ 2147483647 w 407"/>
                    <a:gd name="T21" fmla="*/ 0 h 62"/>
                    <a:gd name="T22" fmla="*/ 0 w 407"/>
                    <a:gd name="T23" fmla="*/ 0 h 62"/>
                    <a:gd name="T24" fmla="*/ 0 w 407"/>
                    <a:gd name="T25" fmla="*/ 2147483647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407" h="62">
                      <a:moveTo>
                        <a:pt x="0" y="7"/>
                      </a:moveTo>
                      <a:cubicBezTo>
                        <a:pt x="6" y="7"/>
                        <a:pt x="6" y="7"/>
                        <a:pt x="6" y="7"/>
                      </a:cubicBezTo>
                      <a:cubicBezTo>
                        <a:pt x="8" y="7"/>
                        <a:pt x="10" y="9"/>
                        <a:pt x="10" y="11"/>
                      </a:cubicBezTo>
                      <a:cubicBezTo>
                        <a:pt x="10" y="51"/>
                        <a:pt x="10" y="51"/>
                        <a:pt x="10" y="51"/>
                      </a:cubicBezTo>
                      <a:cubicBezTo>
                        <a:pt x="10" y="53"/>
                        <a:pt x="8" y="55"/>
                        <a:pt x="6" y="55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2"/>
                        <a:pt x="0" y="62"/>
                        <a:pt x="0" y="62"/>
                      </a:cubicBezTo>
                      <a:cubicBezTo>
                        <a:pt x="396" y="62"/>
                        <a:pt x="396" y="62"/>
                        <a:pt x="396" y="62"/>
                      </a:cubicBezTo>
                      <a:cubicBezTo>
                        <a:pt x="402" y="62"/>
                        <a:pt x="407" y="57"/>
                        <a:pt x="407" y="51"/>
                      </a:cubicBezTo>
                      <a:cubicBezTo>
                        <a:pt x="407" y="11"/>
                        <a:pt x="407" y="11"/>
                        <a:pt x="407" y="11"/>
                      </a:cubicBezTo>
                      <a:cubicBezTo>
                        <a:pt x="407" y="5"/>
                        <a:pt x="402" y="0"/>
                        <a:pt x="396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"/>
                        <a:pt x="0" y="7"/>
                        <a:pt x="0" y="7"/>
                      </a:cubicBezTo>
                    </a:path>
                  </a:pathLst>
                </a:custGeom>
                <a:solidFill>
                  <a:srgbClr val="2C587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" name="Freeform 113"/>
                <p:cNvSpPr>
                  <a:spLocks noChangeArrowheads="1"/>
                </p:cNvSpPr>
                <p:nvPr/>
              </p:nvSpPr>
              <p:spPr bwMode="auto">
                <a:xfrm>
                  <a:off x="4260851" y="3333751"/>
                  <a:ext cx="771525" cy="231775"/>
                </a:xfrm>
                <a:custGeom>
                  <a:avLst/>
                  <a:gdLst>
                    <a:gd name="T0" fmla="*/ 0 w 205"/>
                    <a:gd name="T1" fmla="*/ 2147483647 h 62"/>
                    <a:gd name="T2" fmla="*/ 2147483647 w 205"/>
                    <a:gd name="T3" fmla="*/ 2147483647 h 62"/>
                    <a:gd name="T4" fmla="*/ 2147483647 w 205"/>
                    <a:gd name="T5" fmla="*/ 2147483647 h 62"/>
                    <a:gd name="T6" fmla="*/ 2147483647 w 205"/>
                    <a:gd name="T7" fmla="*/ 2147483647 h 62"/>
                    <a:gd name="T8" fmla="*/ 2147483647 w 205"/>
                    <a:gd name="T9" fmla="*/ 2147483647 h 62"/>
                    <a:gd name="T10" fmla="*/ 0 w 205"/>
                    <a:gd name="T11" fmla="*/ 2147483647 h 62"/>
                    <a:gd name="T12" fmla="*/ 0 w 205"/>
                    <a:gd name="T13" fmla="*/ 2147483647 h 62"/>
                    <a:gd name="T14" fmla="*/ 2147483647 w 205"/>
                    <a:gd name="T15" fmla="*/ 2147483647 h 62"/>
                    <a:gd name="T16" fmla="*/ 2147483647 w 205"/>
                    <a:gd name="T17" fmla="*/ 0 h 62"/>
                    <a:gd name="T18" fmla="*/ 0 w 205"/>
                    <a:gd name="T19" fmla="*/ 0 h 62"/>
                    <a:gd name="T20" fmla="*/ 0 w 205"/>
                    <a:gd name="T21" fmla="*/ 2147483647 h 6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05" h="62">
                      <a:moveTo>
                        <a:pt x="0" y="7"/>
                      </a:moveTo>
                      <a:cubicBezTo>
                        <a:pt x="6" y="7"/>
                        <a:pt x="6" y="7"/>
                        <a:pt x="6" y="7"/>
                      </a:cubicBezTo>
                      <a:cubicBezTo>
                        <a:pt x="8" y="7"/>
                        <a:pt x="10" y="9"/>
                        <a:pt x="10" y="11"/>
                      </a:cubicBezTo>
                      <a:cubicBezTo>
                        <a:pt x="10" y="51"/>
                        <a:pt x="10" y="51"/>
                        <a:pt x="10" y="51"/>
                      </a:cubicBezTo>
                      <a:cubicBezTo>
                        <a:pt x="10" y="53"/>
                        <a:pt x="8" y="55"/>
                        <a:pt x="6" y="55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2"/>
                        <a:pt x="0" y="62"/>
                        <a:pt x="0" y="62"/>
                      </a:cubicBezTo>
                      <a:cubicBezTo>
                        <a:pt x="205" y="62"/>
                        <a:pt x="205" y="62"/>
                        <a:pt x="205" y="62"/>
                      </a:cubicBezTo>
                      <a:cubicBezTo>
                        <a:pt x="205" y="0"/>
                        <a:pt x="205" y="0"/>
                        <a:pt x="205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"/>
                        <a:pt x="0" y="7"/>
                        <a:pt x="0" y="7"/>
                      </a:cubicBezTo>
                    </a:path>
                  </a:pathLst>
                </a:custGeom>
                <a:solidFill>
                  <a:srgbClr val="0E30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" name="Freeform 114"/>
                <p:cNvSpPr>
                  <a:spLocks noChangeArrowheads="1"/>
                </p:cNvSpPr>
                <p:nvPr/>
              </p:nvSpPr>
              <p:spPr bwMode="auto">
                <a:xfrm>
                  <a:off x="4283076" y="3359151"/>
                  <a:ext cx="1482725" cy="180975"/>
                </a:xfrm>
                <a:custGeom>
                  <a:avLst/>
                  <a:gdLst>
                    <a:gd name="T0" fmla="*/ 2147483647 w 394"/>
                    <a:gd name="T1" fmla="*/ 2147483647 h 48"/>
                    <a:gd name="T2" fmla="*/ 2147483647 w 394"/>
                    <a:gd name="T3" fmla="*/ 2147483647 h 48"/>
                    <a:gd name="T4" fmla="*/ 0 w 394"/>
                    <a:gd name="T5" fmla="*/ 2147483647 h 48"/>
                    <a:gd name="T6" fmla="*/ 2147483647 w 394"/>
                    <a:gd name="T7" fmla="*/ 2147483647 h 48"/>
                    <a:gd name="T8" fmla="*/ 2147483647 w 394"/>
                    <a:gd name="T9" fmla="*/ 2147483647 h 48"/>
                    <a:gd name="T10" fmla="*/ 2147483647 w 394"/>
                    <a:gd name="T11" fmla="*/ 2147483647 h 48"/>
                    <a:gd name="T12" fmla="*/ 2147483647 w 394"/>
                    <a:gd name="T13" fmla="*/ 0 h 48"/>
                    <a:gd name="T14" fmla="*/ 0 w 394"/>
                    <a:gd name="T15" fmla="*/ 0 h 48"/>
                    <a:gd name="T16" fmla="*/ 2147483647 w 394"/>
                    <a:gd name="T17" fmla="*/ 2147483647 h 4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94" h="48">
                      <a:moveTo>
                        <a:pt x="4" y="4"/>
                      </a:moveTo>
                      <a:cubicBezTo>
                        <a:pt x="4" y="44"/>
                        <a:pt x="4" y="44"/>
                        <a:pt x="4" y="44"/>
                      </a:cubicBezTo>
                      <a:cubicBezTo>
                        <a:pt x="4" y="46"/>
                        <a:pt x="2" y="48"/>
                        <a:pt x="0" y="48"/>
                      </a:cubicBezTo>
                      <a:cubicBezTo>
                        <a:pt x="390" y="48"/>
                        <a:pt x="390" y="48"/>
                        <a:pt x="390" y="48"/>
                      </a:cubicBezTo>
                      <a:cubicBezTo>
                        <a:pt x="392" y="48"/>
                        <a:pt x="394" y="46"/>
                        <a:pt x="394" y="44"/>
                      </a:cubicBezTo>
                      <a:cubicBezTo>
                        <a:pt x="394" y="4"/>
                        <a:pt x="394" y="4"/>
                        <a:pt x="394" y="4"/>
                      </a:cubicBezTo>
                      <a:cubicBezTo>
                        <a:pt x="394" y="2"/>
                        <a:pt x="392" y="0"/>
                        <a:pt x="39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0"/>
                        <a:pt x="4" y="2"/>
                        <a:pt x="4" y="4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2" name="Freeform 115"/>
                <p:cNvSpPr>
                  <a:spLocks noChangeArrowheads="1"/>
                </p:cNvSpPr>
                <p:nvPr/>
              </p:nvSpPr>
              <p:spPr bwMode="auto">
                <a:xfrm>
                  <a:off x="4283076" y="3359151"/>
                  <a:ext cx="793750" cy="180975"/>
                </a:xfrm>
                <a:custGeom>
                  <a:avLst/>
                  <a:gdLst>
                    <a:gd name="T0" fmla="*/ 2147483647 w 211"/>
                    <a:gd name="T1" fmla="*/ 2147483647 h 48"/>
                    <a:gd name="T2" fmla="*/ 2147483647 w 211"/>
                    <a:gd name="T3" fmla="*/ 2147483647 h 48"/>
                    <a:gd name="T4" fmla="*/ 0 w 211"/>
                    <a:gd name="T5" fmla="*/ 2147483647 h 48"/>
                    <a:gd name="T6" fmla="*/ 2147483647 w 211"/>
                    <a:gd name="T7" fmla="*/ 2147483647 h 48"/>
                    <a:gd name="T8" fmla="*/ 2147483647 w 211"/>
                    <a:gd name="T9" fmla="*/ 2147483647 h 48"/>
                    <a:gd name="T10" fmla="*/ 2147483647 w 211"/>
                    <a:gd name="T11" fmla="*/ 2147483647 h 48"/>
                    <a:gd name="T12" fmla="*/ 2147483647 w 211"/>
                    <a:gd name="T13" fmla="*/ 0 h 48"/>
                    <a:gd name="T14" fmla="*/ 0 w 211"/>
                    <a:gd name="T15" fmla="*/ 0 h 48"/>
                    <a:gd name="T16" fmla="*/ 2147483647 w 211"/>
                    <a:gd name="T17" fmla="*/ 2147483647 h 4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11" h="48">
                      <a:moveTo>
                        <a:pt x="4" y="4"/>
                      </a:moveTo>
                      <a:cubicBezTo>
                        <a:pt x="4" y="44"/>
                        <a:pt x="4" y="44"/>
                        <a:pt x="4" y="44"/>
                      </a:cubicBezTo>
                      <a:cubicBezTo>
                        <a:pt x="4" y="46"/>
                        <a:pt x="2" y="48"/>
                        <a:pt x="0" y="48"/>
                      </a:cubicBezTo>
                      <a:cubicBezTo>
                        <a:pt x="207" y="48"/>
                        <a:pt x="207" y="48"/>
                        <a:pt x="207" y="48"/>
                      </a:cubicBezTo>
                      <a:cubicBezTo>
                        <a:pt x="209" y="48"/>
                        <a:pt x="211" y="46"/>
                        <a:pt x="211" y="44"/>
                      </a:cubicBezTo>
                      <a:cubicBezTo>
                        <a:pt x="211" y="4"/>
                        <a:pt x="211" y="4"/>
                        <a:pt x="211" y="4"/>
                      </a:cubicBezTo>
                      <a:cubicBezTo>
                        <a:pt x="211" y="2"/>
                        <a:pt x="209" y="0"/>
                        <a:pt x="207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0"/>
                        <a:pt x="4" y="2"/>
                        <a:pt x="4" y="4"/>
                      </a:cubicBezTo>
                    </a:path>
                  </a:pathLst>
                </a:custGeom>
                <a:solidFill>
                  <a:srgbClr val="D1EC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3" name="组合 121"/>
              <p:cNvGrpSpPr/>
              <p:nvPr/>
            </p:nvGrpSpPr>
            <p:grpSpPr bwMode="auto">
              <a:xfrm>
                <a:off x="4402" y="495"/>
                <a:ext cx="423" cy="435"/>
                <a:chOff x="4079876" y="3411538"/>
                <a:chExt cx="1128712" cy="1128713"/>
              </a:xfrm>
            </p:grpSpPr>
            <p:sp>
              <p:nvSpPr>
                <p:cNvPr id="24" name="Freeform 129"/>
                <p:cNvSpPr>
                  <a:spLocks noEditPoints="1" noChangeArrowheads="1"/>
                </p:cNvSpPr>
                <p:nvPr/>
              </p:nvSpPr>
              <p:spPr bwMode="auto">
                <a:xfrm>
                  <a:off x="4471988" y="3411538"/>
                  <a:ext cx="736600" cy="736600"/>
                </a:xfrm>
                <a:custGeom>
                  <a:avLst/>
                  <a:gdLst>
                    <a:gd name="T0" fmla="*/ 2147483647 w 196"/>
                    <a:gd name="T1" fmla="*/ 2147483647 h 196"/>
                    <a:gd name="T2" fmla="*/ 2147483647 w 196"/>
                    <a:gd name="T3" fmla="*/ 0 h 196"/>
                    <a:gd name="T4" fmla="*/ 2147483647 w 196"/>
                    <a:gd name="T5" fmla="*/ 2147483647 h 196"/>
                    <a:gd name="T6" fmla="*/ 0 w 196"/>
                    <a:gd name="T7" fmla="*/ 2147483647 h 196"/>
                    <a:gd name="T8" fmla="*/ 2147483647 w 196"/>
                    <a:gd name="T9" fmla="*/ 2147483647 h 196"/>
                    <a:gd name="T10" fmla="*/ 2147483647 w 196"/>
                    <a:gd name="T11" fmla="*/ 2147483647 h 196"/>
                    <a:gd name="T12" fmla="*/ 2147483647 w 196"/>
                    <a:gd name="T13" fmla="*/ 2147483647 h 196"/>
                    <a:gd name="T14" fmla="*/ 2147483647 w 196"/>
                    <a:gd name="T15" fmla="*/ 2147483647 h 196"/>
                    <a:gd name="T16" fmla="*/ 2147483647 w 196"/>
                    <a:gd name="T17" fmla="*/ 2147483647 h 196"/>
                    <a:gd name="T18" fmla="*/ 2147483647 w 196"/>
                    <a:gd name="T19" fmla="*/ 2147483647 h 196"/>
                    <a:gd name="T20" fmla="*/ 2147483647 w 196"/>
                    <a:gd name="T21" fmla="*/ 2147483647 h 196"/>
                    <a:gd name="T22" fmla="*/ 2147483647 w 196"/>
                    <a:gd name="T23" fmla="*/ 2147483647 h 196"/>
                    <a:gd name="T24" fmla="*/ 2147483647 w 196"/>
                    <a:gd name="T25" fmla="*/ 2147483647 h 196"/>
                    <a:gd name="T26" fmla="*/ 2147483647 w 196"/>
                    <a:gd name="T27" fmla="*/ 2147483647 h 196"/>
                    <a:gd name="T28" fmla="*/ 2147483647 w 196"/>
                    <a:gd name="T29" fmla="*/ 2147483647 h 196"/>
                    <a:gd name="T30" fmla="*/ 2147483647 w 196"/>
                    <a:gd name="T31" fmla="*/ 2147483647 h 196"/>
                    <a:gd name="T32" fmla="*/ 2147483647 w 196"/>
                    <a:gd name="T33" fmla="*/ 2147483647 h 19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196" h="196">
                      <a:moveTo>
                        <a:pt x="167" y="28"/>
                      </a:moveTo>
                      <a:cubicBezTo>
                        <a:pt x="148" y="10"/>
                        <a:pt x="124" y="0"/>
                        <a:pt x="97" y="0"/>
                      </a:cubicBezTo>
                      <a:cubicBezTo>
                        <a:pt x="71" y="0"/>
                        <a:pt x="47" y="10"/>
                        <a:pt x="28" y="28"/>
                      </a:cubicBezTo>
                      <a:cubicBezTo>
                        <a:pt x="10" y="47"/>
                        <a:pt x="0" y="72"/>
                        <a:pt x="0" y="98"/>
                      </a:cubicBezTo>
                      <a:cubicBezTo>
                        <a:pt x="0" y="124"/>
                        <a:pt x="10" y="148"/>
                        <a:pt x="28" y="167"/>
                      </a:cubicBezTo>
                      <a:cubicBezTo>
                        <a:pt x="28" y="167"/>
                        <a:pt x="28" y="167"/>
                        <a:pt x="28" y="167"/>
                      </a:cubicBezTo>
                      <a:cubicBezTo>
                        <a:pt x="47" y="185"/>
                        <a:pt x="72" y="196"/>
                        <a:pt x="98" y="196"/>
                      </a:cubicBezTo>
                      <a:cubicBezTo>
                        <a:pt x="152" y="195"/>
                        <a:pt x="196" y="151"/>
                        <a:pt x="196" y="97"/>
                      </a:cubicBezTo>
                      <a:cubicBezTo>
                        <a:pt x="195" y="71"/>
                        <a:pt x="185" y="47"/>
                        <a:pt x="167" y="28"/>
                      </a:cubicBezTo>
                      <a:moveTo>
                        <a:pt x="98" y="170"/>
                      </a:moveTo>
                      <a:cubicBezTo>
                        <a:pt x="78" y="170"/>
                        <a:pt x="60" y="163"/>
                        <a:pt x="46" y="149"/>
                      </a:cubicBezTo>
                      <a:cubicBezTo>
                        <a:pt x="32" y="135"/>
                        <a:pt x="25" y="117"/>
                        <a:pt x="25" y="98"/>
                      </a:cubicBezTo>
                      <a:cubicBezTo>
                        <a:pt x="25" y="78"/>
                        <a:pt x="32" y="60"/>
                        <a:pt x="46" y="46"/>
                      </a:cubicBezTo>
                      <a:cubicBezTo>
                        <a:pt x="60" y="32"/>
                        <a:pt x="78" y="25"/>
                        <a:pt x="97" y="25"/>
                      </a:cubicBezTo>
                      <a:cubicBezTo>
                        <a:pt x="117" y="25"/>
                        <a:pt x="135" y="32"/>
                        <a:pt x="149" y="46"/>
                      </a:cubicBezTo>
                      <a:cubicBezTo>
                        <a:pt x="163" y="60"/>
                        <a:pt x="170" y="78"/>
                        <a:pt x="170" y="97"/>
                      </a:cubicBezTo>
                      <a:cubicBezTo>
                        <a:pt x="171" y="138"/>
                        <a:pt x="138" y="170"/>
                        <a:pt x="98" y="170"/>
                      </a:cubicBezTo>
                    </a:path>
                  </a:pathLst>
                </a:custGeom>
                <a:solidFill>
                  <a:srgbClr val="0E30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" name="Freeform 155"/>
                <p:cNvSpPr>
                  <a:spLocks noChangeArrowheads="1"/>
                </p:cNvSpPr>
                <p:nvPr/>
              </p:nvSpPr>
              <p:spPr bwMode="auto">
                <a:xfrm>
                  <a:off x="4079876" y="4043363"/>
                  <a:ext cx="493713" cy="496888"/>
                </a:xfrm>
                <a:custGeom>
                  <a:avLst/>
                  <a:gdLst>
                    <a:gd name="T0" fmla="*/ 2147483647 w 131"/>
                    <a:gd name="T1" fmla="*/ 2147483647 h 132"/>
                    <a:gd name="T2" fmla="*/ 2147483647 w 131"/>
                    <a:gd name="T3" fmla="*/ 2147483647 h 132"/>
                    <a:gd name="T4" fmla="*/ 2147483647 w 131"/>
                    <a:gd name="T5" fmla="*/ 2147483647 h 132"/>
                    <a:gd name="T6" fmla="*/ 2147483647 w 131"/>
                    <a:gd name="T7" fmla="*/ 2147483647 h 132"/>
                    <a:gd name="T8" fmla="*/ 2147483647 w 131"/>
                    <a:gd name="T9" fmla="*/ 2147483647 h 132"/>
                    <a:gd name="T10" fmla="*/ 2147483647 w 131"/>
                    <a:gd name="T11" fmla="*/ 2147483647 h 132"/>
                    <a:gd name="T12" fmla="*/ 2147483647 w 131"/>
                    <a:gd name="T13" fmla="*/ 2147483647 h 132"/>
                    <a:gd name="T14" fmla="*/ 2147483647 w 131"/>
                    <a:gd name="T15" fmla="*/ 2147483647 h 132"/>
                    <a:gd name="T16" fmla="*/ 2147483647 w 131"/>
                    <a:gd name="T17" fmla="*/ 2147483647 h 13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1" h="132">
                      <a:moveTo>
                        <a:pt x="10" y="122"/>
                      </a:moveTo>
                      <a:cubicBezTo>
                        <a:pt x="10" y="122"/>
                        <a:pt x="10" y="122"/>
                        <a:pt x="10" y="122"/>
                      </a:cubicBezTo>
                      <a:cubicBezTo>
                        <a:pt x="20" y="132"/>
                        <a:pt x="36" y="132"/>
                        <a:pt x="45" y="122"/>
                      </a:cubicBezTo>
                      <a:cubicBezTo>
                        <a:pt x="122" y="45"/>
                        <a:pt x="122" y="45"/>
                        <a:pt x="122" y="45"/>
                      </a:cubicBezTo>
                      <a:cubicBezTo>
                        <a:pt x="131" y="35"/>
                        <a:pt x="131" y="20"/>
                        <a:pt x="122" y="10"/>
                      </a:cubicBezTo>
                      <a:cubicBezTo>
                        <a:pt x="122" y="10"/>
                        <a:pt x="122" y="10"/>
                        <a:pt x="122" y="10"/>
                      </a:cubicBezTo>
                      <a:cubicBezTo>
                        <a:pt x="112" y="0"/>
                        <a:pt x="96" y="0"/>
                        <a:pt x="86" y="10"/>
                      </a:cubicBezTo>
                      <a:cubicBezTo>
                        <a:pt x="10" y="87"/>
                        <a:pt x="10" y="87"/>
                        <a:pt x="10" y="87"/>
                      </a:cubicBezTo>
                      <a:cubicBezTo>
                        <a:pt x="0" y="96"/>
                        <a:pt x="0" y="112"/>
                        <a:pt x="10" y="122"/>
                      </a:cubicBezTo>
                      <a:close/>
                    </a:path>
                  </a:pathLst>
                </a:custGeom>
                <a:solidFill>
                  <a:srgbClr val="DE3F1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6" name="Freeform 156"/>
                <p:cNvSpPr>
                  <a:spLocks noChangeArrowheads="1"/>
                </p:cNvSpPr>
                <p:nvPr/>
              </p:nvSpPr>
              <p:spPr bwMode="auto">
                <a:xfrm>
                  <a:off x="4144963" y="4144963"/>
                  <a:ext cx="368300" cy="368300"/>
                </a:xfrm>
                <a:custGeom>
                  <a:avLst/>
                  <a:gdLst>
                    <a:gd name="T0" fmla="*/ 2147483647 w 98"/>
                    <a:gd name="T1" fmla="*/ 2147483647 h 98"/>
                    <a:gd name="T2" fmla="*/ 2147483647 w 98"/>
                    <a:gd name="T3" fmla="*/ 2147483647 h 98"/>
                    <a:gd name="T4" fmla="*/ 2147483647 w 98"/>
                    <a:gd name="T5" fmla="*/ 2147483647 h 98"/>
                    <a:gd name="T6" fmla="*/ 2147483647 w 98"/>
                    <a:gd name="T7" fmla="*/ 2147483647 h 98"/>
                    <a:gd name="T8" fmla="*/ 2147483647 w 98"/>
                    <a:gd name="T9" fmla="*/ 2147483647 h 98"/>
                    <a:gd name="T10" fmla="*/ 2147483647 w 98"/>
                    <a:gd name="T11" fmla="*/ 2147483647 h 98"/>
                    <a:gd name="T12" fmla="*/ 2147483647 w 98"/>
                    <a:gd name="T13" fmla="*/ 2147483647 h 98"/>
                    <a:gd name="T14" fmla="*/ 2147483647 w 98"/>
                    <a:gd name="T15" fmla="*/ 2147483647 h 9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98" h="98">
                      <a:moveTo>
                        <a:pt x="4" y="95"/>
                      </a:moveTo>
                      <a:cubicBezTo>
                        <a:pt x="7" y="98"/>
                        <a:pt x="14" y="98"/>
                        <a:pt x="17" y="94"/>
                      </a:cubicBezTo>
                      <a:cubicBezTo>
                        <a:pt x="94" y="18"/>
                        <a:pt x="94" y="18"/>
                        <a:pt x="94" y="18"/>
                      </a:cubicBezTo>
                      <a:cubicBezTo>
                        <a:pt x="98" y="14"/>
                        <a:pt x="98" y="8"/>
                        <a:pt x="94" y="4"/>
                      </a:cubicBezTo>
                      <a:cubicBezTo>
                        <a:pt x="90" y="0"/>
                        <a:pt x="84" y="0"/>
                        <a:pt x="80" y="4"/>
                      </a:cubicBezTo>
                      <a:cubicBezTo>
                        <a:pt x="4" y="81"/>
                        <a:pt x="4" y="81"/>
                        <a:pt x="4" y="81"/>
                      </a:cubicBezTo>
                      <a:cubicBezTo>
                        <a:pt x="0" y="85"/>
                        <a:pt x="0" y="91"/>
                        <a:pt x="4" y="94"/>
                      </a:cubicBezTo>
                      <a:lnTo>
                        <a:pt x="4" y="95"/>
                      </a:lnTo>
                      <a:close/>
                    </a:path>
                  </a:pathLst>
                </a:custGeom>
                <a:solidFill>
                  <a:srgbClr val="FD61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" name="Freeform 157"/>
                <p:cNvSpPr>
                  <a:spLocks noChangeArrowheads="1"/>
                </p:cNvSpPr>
                <p:nvPr/>
              </p:nvSpPr>
              <p:spPr bwMode="auto">
                <a:xfrm>
                  <a:off x="4835526" y="3430588"/>
                  <a:ext cx="350838" cy="695325"/>
                </a:xfrm>
                <a:custGeom>
                  <a:avLst/>
                  <a:gdLst>
                    <a:gd name="T0" fmla="*/ 2147483647 w 93"/>
                    <a:gd name="T1" fmla="*/ 2147483647 h 185"/>
                    <a:gd name="T2" fmla="*/ 2147483647 w 93"/>
                    <a:gd name="T3" fmla="*/ 2147483647 h 185"/>
                    <a:gd name="T4" fmla="*/ 2147483647 w 93"/>
                    <a:gd name="T5" fmla="*/ 2147483647 h 185"/>
                    <a:gd name="T6" fmla="*/ 2147483647 w 93"/>
                    <a:gd name="T7" fmla="*/ 2147483647 h 185"/>
                    <a:gd name="T8" fmla="*/ 2147483647 w 93"/>
                    <a:gd name="T9" fmla="*/ 2147483647 h 185"/>
                    <a:gd name="T10" fmla="*/ 0 w 93"/>
                    <a:gd name="T11" fmla="*/ 2147483647 h 185"/>
                    <a:gd name="T12" fmla="*/ 0 w 93"/>
                    <a:gd name="T13" fmla="*/ 0 h 185"/>
                    <a:gd name="T14" fmla="*/ 2147483647 w 93"/>
                    <a:gd name="T15" fmla="*/ 0 h 185"/>
                    <a:gd name="T16" fmla="*/ 2147483647 w 93"/>
                    <a:gd name="T17" fmla="*/ 2147483647 h 185"/>
                    <a:gd name="T18" fmla="*/ 2147483647 w 93"/>
                    <a:gd name="T19" fmla="*/ 2147483647 h 185"/>
                    <a:gd name="T20" fmla="*/ 2147483647 w 93"/>
                    <a:gd name="T21" fmla="*/ 2147483647 h 18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93" h="185">
                      <a:moveTo>
                        <a:pt x="1" y="185"/>
                      </a:moveTo>
                      <a:cubicBezTo>
                        <a:pt x="1" y="173"/>
                        <a:pt x="1" y="173"/>
                        <a:pt x="1" y="173"/>
                      </a:cubicBezTo>
                      <a:cubicBezTo>
                        <a:pt x="45" y="173"/>
                        <a:pt x="81" y="137"/>
                        <a:pt x="81" y="92"/>
                      </a:cubicBezTo>
                      <a:cubicBezTo>
                        <a:pt x="81" y="71"/>
                        <a:pt x="72" y="51"/>
                        <a:pt x="57" y="36"/>
                      </a:cubicBezTo>
                      <a:cubicBezTo>
                        <a:pt x="42" y="21"/>
                        <a:pt x="22" y="12"/>
                        <a:pt x="1" y="12"/>
                      </a:cubicBez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25" y="0"/>
                        <a:pt x="48" y="10"/>
                        <a:pt x="66" y="27"/>
                      </a:cubicBezTo>
                      <a:cubicBezTo>
                        <a:pt x="83" y="45"/>
                        <a:pt x="93" y="68"/>
                        <a:pt x="93" y="92"/>
                      </a:cubicBezTo>
                      <a:cubicBezTo>
                        <a:pt x="93" y="143"/>
                        <a:pt x="52" y="185"/>
                        <a:pt x="1" y="185"/>
                      </a:cubicBezTo>
                      <a:close/>
                    </a:path>
                  </a:pathLst>
                </a:custGeom>
                <a:solidFill>
                  <a:srgbClr val="2C587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8" name="Freeform 173"/>
                <p:cNvSpPr>
                  <a:spLocks noChangeArrowheads="1"/>
                </p:cNvSpPr>
                <p:nvPr/>
              </p:nvSpPr>
              <p:spPr bwMode="auto">
                <a:xfrm>
                  <a:off x="4483101" y="3971926"/>
                  <a:ext cx="161925" cy="165100"/>
                </a:xfrm>
                <a:custGeom>
                  <a:avLst/>
                  <a:gdLst>
                    <a:gd name="T0" fmla="*/ 2147483647 w 43"/>
                    <a:gd name="T1" fmla="*/ 2147483647 h 44"/>
                    <a:gd name="T2" fmla="*/ 2147483647 w 43"/>
                    <a:gd name="T3" fmla="*/ 2147483647 h 44"/>
                    <a:gd name="T4" fmla="*/ 2147483647 w 43"/>
                    <a:gd name="T5" fmla="*/ 2147483647 h 44"/>
                    <a:gd name="T6" fmla="*/ 2147483647 w 43"/>
                    <a:gd name="T7" fmla="*/ 2147483647 h 44"/>
                    <a:gd name="T8" fmla="*/ 2147483647 w 43"/>
                    <a:gd name="T9" fmla="*/ 2147483647 h 44"/>
                    <a:gd name="T10" fmla="*/ 2147483647 w 43"/>
                    <a:gd name="T11" fmla="*/ 2147483647 h 44"/>
                    <a:gd name="T12" fmla="*/ 2147483647 w 43"/>
                    <a:gd name="T13" fmla="*/ 2147483647 h 44"/>
                    <a:gd name="T14" fmla="*/ 2147483647 w 43"/>
                    <a:gd name="T15" fmla="*/ 2147483647 h 4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3" h="44">
                      <a:moveTo>
                        <a:pt x="5" y="39"/>
                      </a:moveTo>
                      <a:cubicBezTo>
                        <a:pt x="10" y="44"/>
                        <a:pt x="18" y="44"/>
                        <a:pt x="23" y="39"/>
                      </a:cubicBezTo>
                      <a:cubicBezTo>
                        <a:pt x="38" y="23"/>
                        <a:pt x="38" y="23"/>
                        <a:pt x="38" y="23"/>
                      </a:cubicBezTo>
                      <a:cubicBezTo>
                        <a:pt x="43" y="18"/>
                        <a:pt x="43" y="10"/>
                        <a:pt x="38" y="5"/>
                      </a:cubicBezTo>
                      <a:cubicBezTo>
                        <a:pt x="38" y="5"/>
                        <a:pt x="38" y="5"/>
                        <a:pt x="38" y="5"/>
                      </a:cubicBezTo>
                      <a:cubicBezTo>
                        <a:pt x="33" y="0"/>
                        <a:pt x="25" y="0"/>
                        <a:pt x="20" y="5"/>
                      </a:cubicBezTo>
                      <a:cubicBezTo>
                        <a:pt x="5" y="21"/>
                        <a:pt x="5" y="21"/>
                        <a:pt x="5" y="21"/>
                      </a:cubicBezTo>
                      <a:cubicBezTo>
                        <a:pt x="0" y="26"/>
                        <a:pt x="0" y="34"/>
                        <a:pt x="5" y="39"/>
                      </a:cubicBezTo>
                      <a:close/>
                    </a:path>
                  </a:pathLst>
                </a:custGeom>
                <a:solidFill>
                  <a:srgbClr val="0E30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cxnSp>
          <p:nvCxnSpPr>
            <p:cNvPr id="18" name="直接连接符 9"/>
            <p:cNvCxnSpPr>
              <a:cxnSpLocks noChangeShapeType="1"/>
            </p:cNvCxnSpPr>
            <p:nvPr/>
          </p:nvCxnSpPr>
          <p:spPr bwMode="auto">
            <a:xfrm>
              <a:off x="611188" y="646584"/>
              <a:ext cx="1764568" cy="7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" grpId="0" bldLvl="0" autoUpdateAnimBg="0"/>
      <p:bldP spid="14" grpId="0" bldLvl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2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4150529"/>
  <p:tag name="MH_LIBRARY" val="GRAPHIC"/>
  <p:tag name="MH_ORDER" val="Rectangle 5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4150529"/>
  <p:tag name="MH_LIBRARY" val="GRAPHIC"/>
  <p:tag name="MH_ORDER" val="Rectangle 4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4150529"/>
  <p:tag name="MH_LIBRARY" val="GRAPHIC"/>
  <p:tag name="MH_ORDER" val="Rectangle 4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4150529"/>
  <p:tag name="MH_LIBRARY" val="GRAPHIC"/>
  <p:tag name="MH_ORDER" val="Rectangle 49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1154</Words>
  <Application>Microsoft Office PowerPoint</Application>
  <PresentationFormat>自定义</PresentationFormat>
  <Paragraphs>156</Paragraphs>
  <Slides>17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8" baseType="lpstr">
      <vt:lpstr>MingLiU_HKSCS</vt:lpstr>
      <vt:lpstr>楷体</vt:lpstr>
      <vt:lpstr>宋体</vt:lpstr>
      <vt:lpstr>微软雅黑</vt:lpstr>
      <vt:lpstr>Arial</vt:lpstr>
      <vt:lpstr>Calibri</vt:lpstr>
      <vt:lpstr>Cambria Math</vt:lpstr>
      <vt:lpstr>Times New Roman</vt:lpstr>
      <vt:lpstr>Wingdings</vt:lpstr>
      <vt:lpstr>WWW.2PPT.COM
</vt:lpstr>
      <vt:lpstr>Equation</vt:lpstr>
      <vt:lpstr>七年级上册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2016-08-11T08:55:00Z</dcterms:created>
  <dcterms:modified xsi:type="dcterms:W3CDTF">2023-01-16T14:51:19Z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C7498DD100CC41BF8C729CE97617CBFF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