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6" r:id="rId3"/>
    <p:sldId id="262" r:id="rId4"/>
    <p:sldId id="267" r:id="rId5"/>
    <p:sldId id="268" r:id="rId6"/>
    <p:sldId id="269" r:id="rId7"/>
    <p:sldId id="270" r:id="rId8"/>
    <p:sldId id="263" r:id="rId9"/>
    <p:sldId id="272" r:id="rId10"/>
    <p:sldId id="271" r:id="rId11"/>
    <p:sldId id="285" r:id="rId12"/>
    <p:sldId id="273" r:id="rId13"/>
    <p:sldId id="274" r:id="rId14"/>
    <p:sldId id="264" r:id="rId15"/>
    <p:sldId id="276" r:id="rId16"/>
    <p:sldId id="275" r:id="rId17"/>
    <p:sldId id="278" r:id="rId18"/>
    <p:sldId id="277" r:id="rId19"/>
    <p:sldId id="284" r:id="rId20"/>
    <p:sldId id="265" r:id="rId21"/>
    <p:sldId id="280" r:id="rId22"/>
    <p:sldId id="279" r:id="rId23"/>
    <p:sldId id="281" r:id="rId24"/>
    <p:sldId id="282" r:id="rId25"/>
    <p:sldId id="283" r:id="rId26"/>
    <p:sldId id="259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E74"/>
    <a:srgbClr val="FFEDF0"/>
    <a:srgbClr val="462E75"/>
    <a:srgbClr val="E9ADCF"/>
    <a:srgbClr val="DF8ABB"/>
    <a:srgbClr val="DF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52BB1BE-065E-470F-9884-192E5BAB886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0195D9ED-51E8-4818-9A95-308F71C245F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5D9ED-51E8-4818-9A95-308F71C245F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9907285" y="643000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  <a:lvl2pPr>
              <a:defRPr sz="2800" b="0" i="0">
                <a:latin typeface="inpin heiti" charset="-122"/>
                <a:ea typeface="inpin heiti" charset="-122"/>
              </a:defRPr>
            </a:lvl2pPr>
            <a:lvl3pPr>
              <a:defRPr sz="2400" b="0" i="0">
                <a:latin typeface="inpin heiti" charset="-122"/>
                <a:ea typeface="inpin heiti" charset="-122"/>
              </a:defRPr>
            </a:lvl3pPr>
            <a:lvl4pPr>
              <a:defRPr sz="2000" b="0" i="0">
                <a:latin typeface="inpin heiti" charset="-122"/>
                <a:ea typeface="inpin heiti" charset="-122"/>
              </a:defRPr>
            </a:lvl4pPr>
            <a:lvl5pPr>
              <a:defRPr sz="2000" b="0" i="0">
                <a:latin typeface="inpin heiti" charset="-122"/>
                <a:ea typeface="inpin heiti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5F2B1A91-C679-4B0D-B535-6E718444BF4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3C296729-786D-4AB6-B590-C83D7298309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4000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2.jpeg"/><Relationship Id="rId4" Type="http://schemas.openxmlformats.org/officeDocument/2006/relationships/image" Target="../media/image10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9.jpeg"/><Relationship Id="rId4" Type="http://schemas.openxmlformats.org/officeDocument/2006/relationships/image" Target="../media/image10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9.jpeg"/><Relationship Id="rId4" Type="http://schemas.openxmlformats.org/officeDocument/2006/relationships/image" Target="../media/image10.png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12.png"/><Relationship Id="rId10" Type="http://schemas.openxmlformats.org/officeDocument/2006/relationships/image" Target="../media/image63.png"/><Relationship Id="rId4" Type="http://schemas.openxmlformats.org/officeDocument/2006/relationships/image" Target="../media/image11.png"/><Relationship Id="rId9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71.png"/><Relationship Id="rId4" Type="http://schemas.openxmlformats.org/officeDocument/2006/relationships/image" Target="../media/image10.png"/><Relationship Id="rId9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12.png"/><Relationship Id="rId10" Type="http://schemas.openxmlformats.org/officeDocument/2006/relationships/image" Target="../media/image76.png"/><Relationship Id="rId4" Type="http://schemas.openxmlformats.org/officeDocument/2006/relationships/image" Target="../media/image11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7.jpeg"/><Relationship Id="rId4" Type="http://schemas.openxmlformats.org/officeDocument/2006/relationships/image" Target="../media/image10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98052" y="384249"/>
            <a:ext cx="7075876" cy="5504281"/>
            <a:chOff x="1547252" y="231849"/>
            <a:chExt cx="7075876" cy="5504281"/>
          </a:xfrm>
        </p:grpSpPr>
        <p:sp>
          <p:nvSpPr>
            <p:cNvPr id="10" name="矩形 9"/>
            <p:cNvSpPr/>
            <p:nvPr/>
          </p:nvSpPr>
          <p:spPr>
            <a:xfrm>
              <a:off x="3091730" y="2976880"/>
              <a:ext cx="2336800" cy="452120"/>
            </a:xfrm>
            <a:prstGeom prst="rect">
              <a:avLst/>
            </a:prstGeom>
            <a:solidFill>
              <a:srgbClr val="E9A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七夕情人节</a:t>
              </a:r>
              <a:endParaRPr lang="zh-CN" altLang="en-US" sz="24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47252" y="3592017"/>
              <a:ext cx="399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点击输入您的文字内容，点击输入您的文字内容，点击输入您的文字，点击输入您的文字内容，点击输入您的文字内容，点击输入您的文字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006892" y="231849"/>
              <a:ext cx="3616236" cy="5504281"/>
              <a:chOff x="5006892" y="231849"/>
              <a:chExt cx="3616236" cy="550428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screen">
                <a:lum bright="70000" contrast="-70000"/>
              </a:blip>
              <a:srcRect/>
              <a:stretch>
                <a:fillRect/>
              </a:stretch>
            </p:blipFill>
            <p:spPr>
              <a:xfrm>
                <a:off x="6982973" y="641365"/>
                <a:ext cx="751840" cy="386080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5540132" y="231849"/>
                <a:ext cx="162877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爱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907685" y="1566952"/>
                <a:ext cx="1628775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在</a:t>
                </a:r>
                <a:endParaRPr lang="zh-CN" altLang="en-US" sz="115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540132" y="2717051"/>
                <a:ext cx="1628775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七</a:t>
                </a:r>
                <a:endParaRPr lang="zh-CN" altLang="en-US" sz="115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354519" y="3520139"/>
                <a:ext cx="162877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8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夕</a:t>
                </a:r>
                <a:endParaRPr lang="zh-CN" altLang="en-US" sz="138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 flipH="1">
                <a:off x="7486650" y="1162050"/>
                <a:ext cx="466725" cy="466725"/>
              </a:xfrm>
              <a:prstGeom prst="line">
                <a:avLst/>
              </a:prstGeom>
              <a:ln w="25400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5316612" y="2297997"/>
                <a:ext cx="447040" cy="447040"/>
              </a:xfrm>
              <a:prstGeom prst="line">
                <a:avLst/>
              </a:prstGeom>
              <a:ln w="22225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8176088" y="3687401"/>
                <a:ext cx="447040" cy="447040"/>
              </a:xfrm>
              <a:prstGeom prst="line">
                <a:avLst/>
              </a:prstGeom>
              <a:ln w="25400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6982973" y="3474720"/>
                <a:ext cx="574616" cy="557795"/>
              </a:xfrm>
              <a:prstGeom prst="line">
                <a:avLst/>
              </a:prstGeom>
              <a:ln w="25400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5006892" y="2462795"/>
                <a:ext cx="21375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CHINESE</a:t>
                </a:r>
              </a:p>
              <a:p>
                <a:pPr algn="r"/>
                <a:r>
                  <a:rPr lang="en-US" altLang="zh-CN" sz="1600" dirty="0" smtClean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VALENTINE’S DAY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012084" y="4311485"/>
                <a:ext cx="461665" cy="12019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爱在七夕</a:t>
                </a:r>
                <a:endParaRPr lang="zh-CN" altLang="en-US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第二章节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1e3b4d39-ffd1-460d-8629-a0632daf546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55774" y="2148890"/>
            <a:ext cx="8880452" cy="3675240"/>
            <a:chOff x="1198268" y="1629000"/>
            <a:chExt cx="9768416" cy="4042730"/>
          </a:xfrm>
        </p:grpSpPr>
        <p:sp>
          <p:nvSpPr>
            <p:cNvPr id="11" name="íŝļîḓê"/>
            <p:cNvSpPr txBox="1"/>
            <p:nvPr/>
          </p:nvSpPr>
          <p:spPr>
            <a:xfrm>
              <a:off x="3143672" y="2109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 fontScale="85000" lnSpcReduction="20000"/>
            </a:bodyPr>
            <a:lstStyle/>
            <a:p>
              <a:r>
                <a:rPr lang="en-US" altLang="zh-CN" sz="2400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  <a:endParaRPr lang="zh-CN" altLang="en-US" sz="2400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2" name="íṡlíḓé"/>
            <p:cNvSpPr txBox="1"/>
            <p:nvPr/>
          </p:nvSpPr>
          <p:spPr>
            <a:xfrm>
              <a:off x="3143672" y="2504937"/>
              <a:ext cx="2520280" cy="921100"/>
            </a:xfrm>
            <a:prstGeom prst="rect">
              <a:avLst/>
            </a:prstGeom>
          </p:spPr>
          <p:txBody>
            <a:bodyPr vert="horz" wrap="square" lIns="90000" rIns="9000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13" name="iṥlïḋe"/>
            <p:cNvSpPr txBox="1"/>
            <p:nvPr/>
          </p:nvSpPr>
          <p:spPr>
            <a:xfrm>
              <a:off x="3143672" y="4314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 fontScale="85000" lnSpcReduction="20000"/>
            </a:bodyPr>
            <a:lstStyle/>
            <a:p>
              <a:r>
                <a:rPr lang="en-US" altLang="zh-CN" sz="2400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  <a:endParaRPr lang="zh-CN" altLang="en-US" sz="2400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4" name="ïṣ1îḍe"/>
            <p:cNvSpPr txBox="1"/>
            <p:nvPr/>
          </p:nvSpPr>
          <p:spPr>
            <a:xfrm>
              <a:off x="3143672" y="4709937"/>
              <a:ext cx="2520280" cy="921100"/>
            </a:xfrm>
            <a:prstGeom prst="rect">
              <a:avLst/>
            </a:prstGeom>
          </p:spPr>
          <p:txBody>
            <a:bodyPr vert="horz" wrap="square" lIns="90000" rIns="9000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15" name="ïşḷïḍê"/>
            <p:cNvSpPr/>
            <p:nvPr/>
          </p:nvSpPr>
          <p:spPr>
            <a:xfrm>
              <a:off x="1198268" y="1629000"/>
              <a:ext cx="1828800" cy="1837730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6" name="iṩļîdè"/>
            <p:cNvSpPr/>
            <p:nvPr/>
          </p:nvSpPr>
          <p:spPr>
            <a:xfrm>
              <a:off x="1198268" y="3834000"/>
              <a:ext cx="1828800" cy="1837730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7" name="iṥḻïdè"/>
            <p:cNvSpPr txBox="1"/>
            <p:nvPr/>
          </p:nvSpPr>
          <p:spPr>
            <a:xfrm>
              <a:off x="8446404" y="2109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 fontScale="85000" lnSpcReduction="20000"/>
            </a:bodyPr>
            <a:lstStyle/>
            <a:p>
              <a:r>
                <a:rPr lang="en-US" altLang="zh-CN" sz="2400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  <a:endParaRPr lang="zh-CN" altLang="en-US" sz="2400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8" name="íṩ1ïdê"/>
            <p:cNvSpPr txBox="1"/>
            <p:nvPr/>
          </p:nvSpPr>
          <p:spPr>
            <a:xfrm>
              <a:off x="8446404" y="2504937"/>
              <a:ext cx="2520280" cy="921100"/>
            </a:xfrm>
            <a:prstGeom prst="rect">
              <a:avLst/>
            </a:prstGeom>
          </p:spPr>
          <p:txBody>
            <a:bodyPr vert="horz" wrap="square" lIns="90000" rIns="9000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19" name="îśḻïḑe"/>
            <p:cNvSpPr txBox="1"/>
            <p:nvPr/>
          </p:nvSpPr>
          <p:spPr>
            <a:xfrm>
              <a:off x="8446404" y="4314699"/>
              <a:ext cx="2520280" cy="395238"/>
            </a:xfrm>
            <a:prstGeom prst="rect">
              <a:avLst/>
            </a:prstGeom>
          </p:spPr>
          <p:txBody>
            <a:bodyPr vert="horz" wrap="none" lIns="90000" rIns="90000">
              <a:normAutofit fontScale="85000" lnSpcReduction="20000"/>
            </a:bodyPr>
            <a:lstStyle/>
            <a:p>
              <a:r>
                <a:rPr lang="en-US" altLang="zh-CN" sz="2400" kern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  <a:endParaRPr lang="zh-CN" altLang="en-US" sz="2400" kern="9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0" name="ïŝlîḑê"/>
            <p:cNvSpPr txBox="1"/>
            <p:nvPr/>
          </p:nvSpPr>
          <p:spPr>
            <a:xfrm>
              <a:off x="8446404" y="4709937"/>
              <a:ext cx="2520280" cy="921100"/>
            </a:xfrm>
            <a:prstGeom prst="rect">
              <a:avLst/>
            </a:prstGeom>
          </p:spPr>
          <p:txBody>
            <a:bodyPr vert="horz" wrap="square" lIns="90000" rIns="90000">
              <a:normAutofit fontScale="85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21" name="iṩḻíḋè"/>
            <p:cNvSpPr/>
            <p:nvPr/>
          </p:nvSpPr>
          <p:spPr>
            <a:xfrm>
              <a:off x="6501000" y="1629000"/>
              <a:ext cx="1828800" cy="1837730"/>
            </a:xfrm>
            <a:prstGeom prst="rect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2" name="ïṥľïḓê"/>
            <p:cNvSpPr/>
            <p:nvPr/>
          </p:nvSpPr>
          <p:spPr>
            <a:xfrm>
              <a:off x="6501000" y="3834000"/>
              <a:ext cx="1828800" cy="1837730"/>
            </a:xfrm>
            <a:prstGeom prst="rect">
              <a:avLst/>
            </a:prstGeom>
            <a:blipFill dpi="0" rotWithShape="1">
              <a:blip r:embed="rId10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第二章节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3732" y="1199612"/>
            <a:ext cx="9968942" cy="5346995"/>
            <a:chOff x="756023" y="1309222"/>
            <a:chExt cx="9968942" cy="5346995"/>
          </a:xfrm>
        </p:grpSpPr>
        <p:grpSp>
          <p:nvGrpSpPr>
            <p:cNvPr id="16" name="组合 15"/>
            <p:cNvGrpSpPr/>
            <p:nvPr/>
          </p:nvGrpSpPr>
          <p:grpSpPr>
            <a:xfrm>
              <a:off x="1317565" y="2561439"/>
              <a:ext cx="5059681" cy="2463572"/>
              <a:chOff x="5598160" y="2228243"/>
              <a:chExt cx="5059681" cy="2463572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5598160" y="2228243"/>
                <a:ext cx="3657601" cy="52322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</a:t>
                </a:r>
                <a:endParaRPr lang="zh-CN" altLang="en-US" sz="2800" spc="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598160" y="2875933"/>
                <a:ext cx="5059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点击输入您的文字内容点击这里输入您的文字内容，点击输入文字点击输入您的文字内容。点击这里输入您的文字内容，点击输入文字点击输入您的文字内容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6713286" y="1309222"/>
              <a:ext cx="4011679" cy="534699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 cstate="screen"/>
            <a:srcRect/>
            <a:stretch>
              <a:fillRect/>
            </a:stretch>
          </p:blipFill>
          <p:spPr>
            <a:xfrm flipH="1" flipV="1">
              <a:off x="756023" y="4997166"/>
              <a:ext cx="6827032" cy="153031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434041" y="1715619"/>
              <a:ext cx="1424648" cy="84891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第二章节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4fe9d8e6-fe5e-449e-853e-d9dc65f5e1b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02468" y="2271141"/>
            <a:ext cx="9207383" cy="3980956"/>
            <a:chOff x="972937" y="1404000"/>
            <a:chExt cx="10246126" cy="4430073"/>
          </a:xfrm>
        </p:grpSpPr>
        <p:sp>
          <p:nvSpPr>
            <p:cNvPr id="11" name="íšļîḋê"/>
            <p:cNvSpPr/>
            <p:nvPr/>
          </p:nvSpPr>
          <p:spPr>
            <a:xfrm>
              <a:off x="1055611" y="1404000"/>
              <a:ext cx="1942715" cy="3276547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2" name="ïsḻîḋe"/>
            <p:cNvSpPr/>
            <p:nvPr/>
          </p:nvSpPr>
          <p:spPr>
            <a:xfrm>
              <a:off x="1055611" y="3036565"/>
              <a:ext cx="1942715" cy="1643982"/>
            </a:xfrm>
            <a:prstGeom prst="hear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30%</a:t>
              </a:r>
            </a:p>
          </p:txBody>
        </p:sp>
        <p:sp>
          <p:nvSpPr>
            <p:cNvPr id="13" name="ïśḻîḑè"/>
            <p:cNvSpPr/>
            <p:nvPr/>
          </p:nvSpPr>
          <p:spPr bwMode="auto">
            <a:xfrm>
              <a:off x="972937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14" name="iṥḻiḓé"/>
            <p:cNvSpPr txBox="1"/>
            <p:nvPr/>
          </p:nvSpPr>
          <p:spPr bwMode="auto">
            <a:xfrm>
              <a:off x="972937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15" name="îşlïďé"/>
            <p:cNvSpPr/>
            <p:nvPr/>
          </p:nvSpPr>
          <p:spPr>
            <a:xfrm>
              <a:off x="3768298" y="1404000"/>
              <a:ext cx="1942715" cy="3276547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6" name="íṧļiḑé"/>
            <p:cNvSpPr/>
            <p:nvPr/>
          </p:nvSpPr>
          <p:spPr>
            <a:xfrm>
              <a:off x="3768299" y="3410547"/>
              <a:ext cx="1942715" cy="1270000"/>
            </a:xfrm>
            <a:prstGeom prst="hear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20%</a:t>
              </a:r>
            </a:p>
          </p:txBody>
        </p:sp>
        <p:sp>
          <p:nvSpPr>
            <p:cNvPr id="17" name="íṡľíḑé"/>
            <p:cNvSpPr/>
            <p:nvPr/>
          </p:nvSpPr>
          <p:spPr bwMode="auto">
            <a:xfrm>
              <a:off x="3685625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18" name="ïṩlîḑê"/>
            <p:cNvSpPr txBox="1"/>
            <p:nvPr/>
          </p:nvSpPr>
          <p:spPr bwMode="auto">
            <a:xfrm>
              <a:off x="3685625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19" name="íṡḻiḓe"/>
            <p:cNvSpPr/>
            <p:nvPr/>
          </p:nvSpPr>
          <p:spPr>
            <a:xfrm>
              <a:off x="6480987" y="1404000"/>
              <a:ext cx="1942715" cy="3276547"/>
            </a:xfrm>
            <a:prstGeom prst="rect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0" name="ïs1iďè"/>
            <p:cNvSpPr/>
            <p:nvPr/>
          </p:nvSpPr>
          <p:spPr>
            <a:xfrm>
              <a:off x="6480987" y="2719065"/>
              <a:ext cx="1942715" cy="1961482"/>
            </a:xfrm>
            <a:prstGeom prst="heart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40%</a:t>
              </a:r>
            </a:p>
          </p:txBody>
        </p:sp>
        <p:sp>
          <p:nvSpPr>
            <p:cNvPr id="21" name="ï$líḋè"/>
            <p:cNvSpPr/>
            <p:nvPr/>
          </p:nvSpPr>
          <p:spPr bwMode="auto">
            <a:xfrm>
              <a:off x="6398313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22" name="îṧḷidè"/>
            <p:cNvSpPr txBox="1"/>
            <p:nvPr/>
          </p:nvSpPr>
          <p:spPr bwMode="auto">
            <a:xfrm>
              <a:off x="6398313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23" name="ïṧḻídè"/>
            <p:cNvSpPr/>
            <p:nvPr/>
          </p:nvSpPr>
          <p:spPr>
            <a:xfrm>
              <a:off x="9193674" y="1404000"/>
              <a:ext cx="1942715" cy="3276547"/>
            </a:xfrm>
            <a:prstGeom prst="rect">
              <a:avLst/>
            </a:prstGeom>
            <a:blipFill dpi="0" rotWithShape="1">
              <a:blip r:embed="rId10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4" name="íšľiḍé"/>
            <p:cNvSpPr/>
            <p:nvPr/>
          </p:nvSpPr>
          <p:spPr>
            <a:xfrm>
              <a:off x="9193674" y="2156422"/>
              <a:ext cx="1942715" cy="2508250"/>
            </a:xfrm>
            <a:prstGeom prst="heart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60%</a:t>
              </a:r>
            </a:p>
          </p:txBody>
        </p:sp>
        <p:sp>
          <p:nvSpPr>
            <p:cNvPr id="25" name="îśḻíḋè"/>
            <p:cNvSpPr/>
            <p:nvPr/>
          </p:nvSpPr>
          <p:spPr bwMode="auto">
            <a:xfrm>
              <a:off x="9111000" y="5276674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26" name="îṩľiḍè"/>
            <p:cNvSpPr txBox="1"/>
            <p:nvPr/>
          </p:nvSpPr>
          <p:spPr bwMode="auto">
            <a:xfrm>
              <a:off x="9111000" y="4889076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第二章节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29689" y="2057209"/>
            <a:ext cx="9421191" cy="3836531"/>
            <a:chOff x="1500809" y="2087689"/>
            <a:chExt cx="9421191" cy="3836531"/>
          </a:xfrm>
        </p:grpSpPr>
        <p:grpSp>
          <p:nvGrpSpPr>
            <p:cNvPr id="11" name="组合 10"/>
            <p:cNvGrpSpPr/>
            <p:nvPr/>
          </p:nvGrpSpPr>
          <p:grpSpPr>
            <a:xfrm>
              <a:off x="1500809" y="2503084"/>
              <a:ext cx="5331809" cy="2963029"/>
              <a:chOff x="6062650" y="2138109"/>
              <a:chExt cx="5331809" cy="2963029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7736858" y="2138109"/>
                <a:ext cx="3657601" cy="52322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zh-CN" altLang="en-US" sz="2800" spc="600" dirty="0" smtClean="0">
                    <a:solidFill>
                      <a:schemeClr val="accent3"/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</a:t>
                </a:r>
                <a:endParaRPr lang="zh-CN" altLang="en-US" sz="2800" spc="600" dirty="0">
                  <a:solidFill>
                    <a:schemeClr val="accent3"/>
                  </a:solidFill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062650" y="2854369"/>
                <a:ext cx="533180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zh-CN" altLang="en-US" sz="14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点击输入您的文字内容点击这里输入您的文字内容，点击输入文字点击输入您的文字内容点击这里输入您的文字内容，点击输入文字点击输入您的文字</a:t>
                </a:r>
                <a:r>
                  <a:rPr lang="zh-CN" altLang="en-US" sz="14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内容。点击输入文字点击输入点击输入文字点击输入您的文字内容</a:t>
                </a:r>
                <a:r>
                  <a:rPr lang="zh-CN" altLang="en-US" sz="14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。</a:t>
                </a:r>
                <a:endParaRPr lang="zh-CN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315200" y="2087689"/>
              <a:ext cx="3606800" cy="383653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92880" y="2199640"/>
            <a:ext cx="5560060" cy="2458720"/>
            <a:chOff x="3992880" y="2199640"/>
            <a:chExt cx="5560060" cy="2458720"/>
          </a:xfrm>
        </p:grpSpPr>
        <p:grpSp>
          <p:nvGrpSpPr>
            <p:cNvPr id="7" name="组合 6"/>
            <p:cNvGrpSpPr/>
            <p:nvPr/>
          </p:nvGrpSpPr>
          <p:grpSpPr>
            <a:xfrm>
              <a:off x="3992880" y="2199640"/>
              <a:ext cx="4643120" cy="2458720"/>
              <a:chOff x="3576320" y="2214880"/>
              <a:chExt cx="4643120" cy="2458720"/>
            </a:xfrm>
            <a:effectLst>
              <a:outerShdw blurRad="152400" dist="38100" dir="2700000" algn="tl" rotWithShape="0">
                <a:prstClr val="black">
                  <a:alpha val="34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3576320" y="2214880"/>
                <a:ext cx="4643120" cy="2458720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3">
                      <a:lumMod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746500" y="2492056"/>
                <a:ext cx="4302760" cy="1904367"/>
                <a:chOff x="3911600" y="2357120"/>
                <a:chExt cx="4302760" cy="1904367"/>
              </a:xfrm>
              <a:noFill/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3911600" y="2357120"/>
                  <a:ext cx="39624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幸福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启航</a:t>
                  </a:r>
                  <a:r>
                    <a:rPr lang="en-US" altLang="zh-CN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——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相爱篇</a:t>
                  </a:r>
                  <a:endParaRPr lang="zh-CN" altLang="en-US" sz="3200" dirty="0">
                    <a:solidFill>
                      <a:schemeClr val="accent3">
                        <a:lumMod val="50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4251960" y="2941895"/>
                  <a:ext cx="3962400" cy="131959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8740140" y="3815080"/>
              <a:ext cx="812800" cy="843280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inpin heiti" charset="-122"/>
                  <a:ea typeface="inpin heiti" charset="-122"/>
                </a:rPr>
                <a:t>03</a:t>
              </a:r>
              <a:endParaRPr lang="zh-CN" altLang="en-US" sz="32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940" y="5435074"/>
            <a:ext cx="2517655" cy="12705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85950" y="703580"/>
            <a:ext cx="3533140" cy="3533140"/>
          </a:xfrm>
          <a:prstGeom prst="triangle">
            <a:avLst/>
          </a:prstGeom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第三章节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7490" y="1559029"/>
            <a:ext cx="9825450" cy="4667046"/>
            <a:chOff x="1197490" y="1559029"/>
            <a:chExt cx="9825450" cy="466704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197490" y="2335662"/>
              <a:ext cx="2867432" cy="2803075"/>
            </a:xfrm>
            <a:prstGeom prst="ellipse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305011" y="4764768"/>
              <a:ext cx="1499072" cy="1461307"/>
            </a:xfrm>
            <a:prstGeom prst="ellipse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9678529" y="1559029"/>
              <a:ext cx="1344411" cy="1488909"/>
            </a:xfrm>
            <a:prstGeom prst="ellipse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4647410" y="2544110"/>
              <a:ext cx="5059681" cy="2463572"/>
              <a:chOff x="1317565" y="2182750"/>
              <a:chExt cx="5059681" cy="246357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317565" y="2182750"/>
                <a:ext cx="3657601" cy="523220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 smtClean="0">
                    <a:solidFill>
                      <a:schemeClr val="accent3"/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</a:t>
                </a:r>
                <a:endParaRPr lang="zh-CN" altLang="en-US" sz="2800" spc="600" dirty="0">
                  <a:solidFill>
                    <a:schemeClr val="accent3"/>
                  </a:solidFill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317565" y="2830440"/>
                <a:ext cx="50596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点击输入您的文字内容点击这里输入您的文字内容，点击输入文字点击输入您的文字内容。点击这里输入您的文字内容，点击输入文字点击输入您的文字内容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717407" y="2142746"/>
            <a:ext cx="486488" cy="4742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210256" y="5245420"/>
            <a:ext cx="489515" cy="542128"/>
          </a:xfrm>
          <a:prstGeom prst="rect">
            <a:avLst/>
          </a:prstGeom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第三章节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248e3e90-6641-4069-9d8e-7a64d3a54f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582521" y="2413000"/>
            <a:ext cx="9026958" cy="3672841"/>
            <a:chOff x="719138" y="1363374"/>
            <a:chExt cx="10759033" cy="4377577"/>
          </a:xfrm>
        </p:grpSpPr>
        <p:sp>
          <p:nvSpPr>
            <p:cNvPr id="11" name="ïṣḻíḓe"/>
            <p:cNvSpPr/>
            <p:nvPr/>
          </p:nvSpPr>
          <p:spPr>
            <a:xfrm>
              <a:off x="719138" y="1363374"/>
              <a:ext cx="2441046" cy="2224682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2" name="ïśľiḑè"/>
            <p:cNvSpPr/>
            <p:nvPr/>
          </p:nvSpPr>
          <p:spPr>
            <a:xfrm>
              <a:off x="801357" y="1443173"/>
              <a:ext cx="2271068" cy="2065084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3" name="íŝḷiďe"/>
            <p:cNvSpPr/>
            <p:nvPr/>
          </p:nvSpPr>
          <p:spPr>
            <a:xfrm>
              <a:off x="9037125" y="1363374"/>
              <a:ext cx="2441046" cy="2224682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4" name="îsḻîḓe"/>
            <p:cNvSpPr/>
            <p:nvPr/>
          </p:nvSpPr>
          <p:spPr>
            <a:xfrm>
              <a:off x="9122114" y="1443173"/>
              <a:ext cx="2271068" cy="2065084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5" name="iṡḻíḋe"/>
            <p:cNvSpPr/>
            <p:nvPr/>
          </p:nvSpPr>
          <p:spPr>
            <a:xfrm>
              <a:off x="3491800" y="1363374"/>
              <a:ext cx="2441046" cy="2224682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6" name="iśḻíḓè"/>
            <p:cNvSpPr/>
            <p:nvPr/>
          </p:nvSpPr>
          <p:spPr>
            <a:xfrm>
              <a:off x="3574019" y="1443173"/>
              <a:ext cx="2271068" cy="2065084"/>
            </a:xfrm>
            <a:prstGeom prst="rect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7" name="ïṡlîďé"/>
            <p:cNvSpPr/>
            <p:nvPr/>
          </p:nvSpPr>
          <p:spPr>
            <a:xfrm>
              <a:off x="6264462" y="1363374"/>
              <a:ext cx="2441046" cy="2224682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8" name="îṡḻïdê"/>
            <p:cNvSpPr/>
            <p:nvPr/>
          </p:nvSpPr>
          <p:spPr>
            <a:xfrm>
              <a:off x="6346681" y="1443173"/>
              <a:ext cx="2271067" cy="2065084"/>
            </a:xfrm>
            <a:prstGeom prst="rect">
              <a:avLst/>
            </a:prstGeom>
            <a:blipFill dpi="0" rotWithShape="1">
              <a:blip r:embed="rId10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solidFill>
                  <a:schemeClr val="bg1"/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9" name="íSļïḍê"/>
            <p:cNvSpPr/>
            <p:nvPr/>
          </p:nvSpPr>
          <p:spPr>
            <a:xfrm>
              <a:off x="4170120" y="4050317"/>
              <a:ext cx="3851760" cy="800817"/>
            </a:xfrm>
            <a:prstGeom prst="rect">
              <a:avLst/>
            </a:prstGeom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r>
                <a:rPr lang="en-US" altLang="zh-CN" sz="32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  <a:endParaRPr lang="zh-CN" altLang="en-US" sz="32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0" name="íṣḻïdè"/>
            <p:cNvSpPr/>
            <p:nvPr/>
          </p:nvSpPr>
          <p:spPr>
            <a:xfrm>
              <a:off x="3258539" y="4851133"/>
              <a:ext cx="5674920" cy="889818"/>
            </a:xfrm>
            <a:prstGeom prst="rect">
              <a:avLst/>
            </a:prstGeom>
          </p:spPr>
          <p:txBody>
            <a:bodyPr wrap="square" lIns="91440" tIns="45720" rIns="91440" bIns="45720" anchor="ctr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en-US" altLang="zh-CN" sz="20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  <a:endPara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第三章节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1040" y="1763684"/>
            <a:ext cx="10103146" cy="4657436"/>
            <a:chOff x="609600" y="1834804"/>
            <a:chExt cx="10103146" cy="4657436"/>
          </a:xfrm>
        </p:grpSpPr>
        <p:sp>
          <p:nvSpPr>
            <p:cNvPr id="11" name="任意多边形 10"/>
            <p:cNvSpPr/>
            <p:nvPr/>
          </p:nvSpPr>
          <p:spPr>
            <a:xfrm>
              <a:off x="609600" y="4217401"/>
              <a:ext cx="2274839" cy="2274839"/>
            </a:xfrm>
            <a:custGeom>
              <a:avLst/>
              <a:gdLst>
                <a:gd name="connsiteX0" fmla="*/ 0 w 3149600"/>
                <a:gd name="connsiteY0" fmla="*/ 0 h 3149600"/>
                <a:gd name="connsiteX1" fmla="*/ 3149600 w 3149600"/>
                <a:gd name="connsiteY1" fmla="*/ 3149600 h 3149600"/>
                <a:gd name="connsiteX2" fmla="*/ 1976582 w 3149600"/>
                <a:gd name="connsiteY2" fmla="*/ 3149600 h 3149600"/>
                <a:gd name="connsiteX3" fmla="*/ 0 w 3149600"/>
                <a:gd name="connsiteY3" fmla="*/ 1173018 h 3149600"/>
                <a:gd name="connsiteX4" fmla="*/ 0 w 3149600"/>
                <a:gd name="connsiteY4" fmla="*/ 0 h 31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600" h="3149600">
                  <a:moveTo>
                    <a:pt x="0" y="0"/>
                  </a:moveTo>
                  <a:lnTo>
                    <a:pt x="3149600" y="3149600"/>
                  </a:lnTo>
                  <a:lnTo>
                    <a:pt x="1976582" y="3149600"/>
                  </a:lnTo>
                  <a:lnTo>
                    <a:pt x="0" y="117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09600" y="1834804"/>
              <a:ext cx="10103146" cy="4657436"/>
              <a:chOff x="609600" y="1834804"/>
              <a:chExt cx="10103146" cy="4657436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9600" y="1834804"/>
                <a:ext cx="4657436" cy="4657436"/>
              </a:xfrm>
              <a:custGeom>
                <a:avLst/>
                <a:gdLst>
                  <a:gd name="connsiteX0" fmla="*/ 0 w 3149600"/>
                  <a:gd name="connsiteY0" fmla="*/ 0 h 3149600"/>
                  <a:gd name="connsiteX1" fmla="*/ 3149600 w 3149600"/>
                  <a:gd name="connsiteY1" fmla="*/ 3149600 h 3149600"/>
                  <a:gd name="connsiteX2" fmla="*/ 1976582 w 3149600"/>
                  <a:gd name="connsiteY2" fmla="*/ 3149600 h 3149600"/>
                  <a:gd name="connsiteX3" fmla="*/ 0 w 3149600"/>
                  <a:gd name="connsiteY3" fmla="*/ 1173018 h 3149600"/>
                  <a:gd name="connsiteX4" fmla="*/ 0 w 3149600"/>
                  <a:gd name="connsiteY4" fmla="*/ 0 h 314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9600" h="3149600">
                    <a:moveTo>
                      <a:pt x="0" y="0"/>
                    </a:moveTo>
                    <a:lnTo>
                      <a:pt x="3149600" y="3149600"/>
                    </a:lnTo>
                    <a:lnTo>
                      <a:pt x="1976582" y="3149600"/>
                    </a:lnTo>
                    <a:lnTo>
                      <a:pt x="0" y="11730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2226644" y="2005056"/>
                <a:ext cx="4247881" cy="2831703"/>
                <a:chOff x="1821621" y="2259208"/>
                <a:chExt cx="4247881" cy="2831703"/>
              </a:xfrm>
            </p:grpSpPr>
            <p:pic>
              <p:nvPicPr>
                <p:cNvPr id="18" name="图片 17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3330086" y="2879201"/>
                  <a:ext cx="1364880" cy="1511577"/>
                </a:xfrm>
                <a:prstGeom prst="ellipse">
                  <a:avLst/>
                </a:prstGeom>
              </p:spPr>
            </p:pic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1821621" y="2259208"/>
                  <a:ext cx="4247881" cy="2831703"/>
                </a:xfrm>
                <a:prstGeom prst="rect">
                  <a:avLst/>
                </a:prstGeom>
              </p:spPr>
            </p:pic>
          </p:grpSp>
          <p:sp>
            <p:nvSpPr>
              <p:cNvPr id="15" name="文本框 14"/>
              <p:cNvSpPr txBox="1"/>
              <p:nvPr/>
            </p:nvSpPr>
            <p:spPr>
              <a:xfrm>
                <a:off x="6292833" y="2393807"/>
                <a:ext cx="441991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sz="1400" spc="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内容点击这里输入您的文字内容，点击输入文字。点击输入您的文字内容。点击这里输入您的文字内容，点击输入文字。点击输入您的文字内容。点击这里输入您的文字内容，点击输入文字。点击输入文字。点击输入您的文字内容。点击这里输入您的文字内容</a:t>
                </a:r>
                <a:r>
                  <a:rPr lang="zh-CN" altLang="en-US" sz="14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。</a:t>
                </a:r>
                <a:endParaRPr lang="zh-CN" altLang="en-US" sz="1400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1697760" y="1943420"/>
                <a:ext cx="523940" cy="510742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18180000">
                <a:off x="2653899" y="2451516"/>
                <a:ext cx="355034" cy="34706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第三章节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1783d8b7-5126-4031-9a04-168a0cda8c6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50885" y="1569668"/>
            <a:ext cx="9710549" cy="4526036"/>
            <a:chOff x="754251" y="1125538"/>
            <a:chExt cx="10766237" cy="5018087"/>
          </a:xfrm>
        </p:grpSpPr>
        <p:grpSp>
          <p:nvGrpSpPr>
            <p:cNvPr id="11" name="íş1í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2586000" y="1125538"/>
              <a:ext cx="8934488" cy="5018087"/>
              <a:chOff x="2586000" y="1125538"/>
              <a:chExt cx="8934488" cy="5018087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2586000" y="1125538"/>
                <a:ext cx="0" cy="5018087"/>
              </a:xfrm>
              <a:prstGeom prst="line">
                <a:avLst/>
              </a:prstGeom>
              <a:ln w="3175" cap="rnd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iṩḻîḑé"/>
              <p:cNvSpPr/>
              <p:nvPr/>
            </p:nvSpPr>
            <p:spPr bwMode="auto">
              <a:xfrm>
                <a:off x="3077477" y="1949238"/>
                <a:ext cx="1845000" cy="1845000"/>
              </a:xfrm>
              <a:prstGeom prst="ellipse">
                <a:avLst/>
              </a:prstGeom>
              <a:blipFill>
                <a:blip r:embed="rId7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17" name="ïṣlîḑè"/>
              <p:cNvGrpSpPr/>
              <p:nvPr/>
            </p:nvGrpSpPr>
            <p:grpSpPr>
              <a:xfrm>
                <a:off x="2811001" y="4024100"/>
                <a:ext cx="2377953" cy="1890000"/>
                <a:chOff x="3313099" y="3789000"/>
                <a:chExt cx="2377953" cy="1890000"/>
              </a:xfrm>
            </p:grpSpPr>
            <p:sp>
              <p:nvSpPr>
                <p:cNvPr id="28" name="íṡḷíḑé"/>
                <p:cNvSpPr/>
                <p:nvPr/>
              </p:nvSpPr>
              <p:spPr bwMode="auto">
                <a:xfrm>
                  <a:off x="3313099" y="4174975"/>
                  <a:ext cx="2377953" cy="1504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You can use the icon library </a:t>
                  </a:r>
                  <a:r>
                    <a:rPr lang="en-US" altLang="zh-CN" sz="1100" dirty="0" smtClean="0">
                      <a:latin typeface="inpin heiti" charset="-122"/>
                      <a:ea typeface="inpin heiti" charset="-122"/>
                    </a:rPr>
                    <a:t>in 1ppt.com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 smtClean="0">
                      <a:latin typeface="inpin heiti" charset="-122"/>
                      <a:ea typeface="inpin heiti" charset="-122"/>
                    </a:rPr>
                    <a:t>c</a:t>
                  </a: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) to filter and replace existing icon elements with one click.</a:t>
                  </a:r>
                </a:p>
              </p:txBody>
            </p:sp>
            <p:sp>
              <p:nvSpPr>
                <p:cNvPr id="29" name="íšḻíḑè"/>
                <p:cNvSpPr txBox="1"/>
                <p:nvPr/>
              </p:nvSpPr>
              <p:spPr bwMode="auto">
                <a:xfrm>
                  <a:off x="3313105" y="3789000"/>
                  <a:ext cx="2377941" cy="38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dirty="0">
                      <a:latin typeface="inpin heiti" charset="-122"/>
                      <a:ea typeface="inpin heiti" charset="-122"/>
                    </a:rPr>
                    <a:t>Text here</a:t>
                  </a:r>
                </a:p>
              </p:txBody>
            </p:sp>
          </p:grpSp>
          <p:sp>
            <p:nvSpPr>
              <p:cNvPr id="18" name="íṣľidê"/>
              <p:cNvSpPr/>
              <p:nvPr/>
            </p:nvSpPr>
            <p:spPr bwMode="auto">
              <a:xfrm>
                <a:off x="6243244" y="1949238"/>
                <a:ext cx="1845000" cy="1845000"/>
              </a:xfrm>
              <a:prstGeom prst="ellipse">
                <a:avLst/>
              </a:prstGeom>
              <a:blipFill dpi="0" rotWithShape="1">
                <a:blip r:embed="rId8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19" name="ïṩļiďé"/>
              <p:cNvGrpSpPr/>
              <p:nvPr/>
            </p:nvGrpSpPr>
            <p:grpSpPr>
              <a:xfrm>
                <a:off x="5976768" y="4024100"/>
                <a:ext cx="2377953" cy="1890000"/>
                <a:chOff x="3313099" y="3789000"/>
                <a:chExt cx="2377953" cy="1890000"/>
              </a:xfrm>
            </p:grpSpPr>
            <p:sp>
              <p:nvSpPr>
                <p:cNvPr id="26" name="ïṣ1ïḑé"/>
                <p:cNvSpPr/>
                <p:nvPr/>
              </p:nvSpPr>
              <p:spPr bwMode="auto">
                <a:xfrm>
                  <a:off x="3313099" y="4174975"/>
                  <a:ext cx="2377953" cy="1504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You can use the icon library </a:t>
                  </a:r>
                  <a:r>
                    <a:rPr lang="en-US" altLang="zh-CN" sz="1100" dirty="0" smtClean="0">
                      <a:latin typeface="inpin heiti" charset="-122"/>
                      <a:ea typeface="inpin heiti" charset="-122"/>
                    </a:rPr>
                    <a:t>in 1ppt.com ) </a:t>
                  </a: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to filter and replace existing icon elements with one click.</a:t>
                  </a:r>
                </a:p>
              </p:txBody>
            </p:sp>
            <p:sp>
              <p:nvSpPr>
                <p:cNvPr id="27" name="ïŝ1íḓè"/>
                <p:cNvSpPr txBox="1"/>
                <p:nvPr/>
              </p:nvSpPr>
              <p:spPr bwMode="auto">
                <a:xfrm>
                  <a:off x="3313105" y="3789000"/>
                  <a:ext cx="2377941" cy="38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dirty="0">
                      <a:latin typeface="inpin heiti" charset="-122"/>
                      <a:ea typeface="inpin heiti" charset="-122"/>
                    </a:rPr>
                    <a:t>Text here</a:t>
                  </a:r>
                </a:p>
              </p:txBody>
            </p:sp>
          </p:grpSp>
          <p:sp>
            <p:nvSpPr>
              <p:cNvPr id="20" name="îṣļïḋé"/>
              <p:cNvSpPr/>
              <p:nvPr/>
            </p:nvSpPr>
            <p:spPr bwMode="auto">
              <a:xfrm>
                <a:off x="9409011" y="1949238"/>
                <a:ext cx="1845000" cy="1845000"/>
              </a:xfrm>
              <a:prstGeom prst="ellipse">
                <a:avLst/>
              </a:prstGeom>
              <a:blipFill>
                <a:blip r:embed="rId9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21" name="ïṧľíḍê"/>
              <p:cNvGrpSpPr/>
              <p:nvPr/>
            </p:nvGrpSpPr>
            <p:grpSpPr>
              <a:xfrm>
                <a:off x="9142535" y="4024100"/>
                <a:ext cx="2377953" cy="1890000"/>
                <a:chOff x="3313099" y="3789000"/>
                <a:chExt cx="2377953" cy="1890000"/>
              </a:xfrm>
            </p:grpSpPr>
            <p:sp>
              <p:nvSpPr>
                <p:cNvPr id="24" name="îṣḻídê"/>
                <p:cNvSpPr/>
                <p:nvPr/>
              </p:nvSpPr>
              <p:spPr bwMode="auto">
                <a:xfrm>
                  <a:off x="3313099" y="4174975"/>
                  <a:ext cx="2377953" cy="1504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Supporting text here.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You can use the icon library </a:t>
                  </a:r>
                  <a:r>
                    <a:rPr lang="en-US" altLang="zh-CN" sz="1100" dirty="0" smtClean="0">
                      <a:latin typeface="inpin heiti" charset="-122"/>
                      <a:ea typeface="inpin heiti" charset="-122"/>
                    </a:rPr>
                    <a:t>in 1ppt.com ) </a:t>
                  </a: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to filter and replace existing icon elements with one click.</a:t>
                  </a:r>
                </a:p>
              </p:txBody>
            </p:sp>
            <p:sp>
              <p:nvSpPr>
                <p:cNvPr id="25" name="ïSḷiḋê"/>
                <p:cNvSpPr txBox="1"/>
                <p:nvPr/>
              </p:nvSpPr>
              <p:spPr bwMode="auto">
                <a:xfrm>
                  <a:off x="3313105" y="3789000"/>
                  <a:ext cx="2377941" cy="385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2000" dirty="0">
                      <a:latin typeface="inpin heiti" charset="-122"/>
                      <a:ea typeface="inpin heiti" charset="-122"/>
                    </a:rPr>
                    <a:t>Text here</a:t>
                  </a: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5511000" y="4024100"/>
                <a:ext cx="0" cy="1589557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8689628" y="4024100"/>
                <a:ext cx="0" cy="1589557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iṥḻîḋé"/>
            <p:cNvGrpSpPr/>
            <p:nvPr/>
          </p:nvGrpSpPr>
          <p:grpSpPr>
            <a:xfrm>
              <a:off x="754251" y="1439533"/>
              <a:ext cx="1765014" cy="4704092"/>
              <a:chOff x="669926" y="1420872"/>
              <a:chExt cx="1916074" cy="4704092"/>
            </a:xfrm>
          </p:grpSpPr>
          <p:sp>
            <p:nvSpPr>
              <p:cNvPr id="13" name="ïšľiḓê"/>
              <p:cNvSpPr/>
              <p:nvPr/>
            </p:nvSpPr>
            <p:spPr bwMode="auto">
              <a:xfrm>
                <a:off x="669926" y="2194546"/>
                <a:ext cx="1916074" cy="3930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Copy paste fonts. Choose the only option to retain </a:t>
                </a:r>
                <a:r>
                  <a:rPr lang="en-US" altLang="zh-CN" sz="1100" dirty="0" err="1">
                    <a:latin typeface="inpin heiti" charset="-122"/>
                    <a:ea typeface="inpin heiti" charset="-122"/>
                  </a:rPr>
                  <a:t>textSupporting</a:t>
                </a: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 text here.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You can use the icon library 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in 1ppt.com ) </a:t>
                </a: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to filter and replace existing icon elements with one 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click.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Supporting text here.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You can use the icon library 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in 1ppt.com ) </a:t>
                </a: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to filter and replace existing icon elements with one click.</a:t>
                </a:r>
              </a:p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You </a:t>
                </a: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can use the icon library 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in 1ppt.com ) </a:t>
                </a: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to filter and replace existing icon 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elements</a:t>
                </a:r>
                <a:endParaRPr lang="en-US" altLang="zh-CN" sz="110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" name="îṣḷiḍê"/>
              <p:cNvSpPr txBox="1"/>
              <p:nvPr/>
            </p:nvSpPr>
            <p:spPr bwMode="auto">
              <a:xfrm>
                <a:off x="669926" y="1420872"/>
                <a:ext cx="1916074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latin typeface="inpin heiti" charset="-122"/>
                    <a:ea typeface="inpin heiti" charset="-122"/>
                  </a:rPr>
                  <a:t>Text here</a:t>
                </a:r>
              </a:p>
            </p:txBody>
          </p:sp>
        </p:grp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第三章节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80736" y="1879599"/>
            <a:ext cx="9630527" cy="4054679"/>
            <a:chOff x="1290258" y="1778913"/>
            <a:chExt cx="9630527" cy="4054679"/>
          </a:xfrm>
        </p:grpSpPr>
        <p:sp>
          <p:nvSpPr>
            <p:cNvPr id="21" name="矩形 20"/>
            <p:cNvSpPr/>
            <p:nvPr/>
          </p:nvSpPr>
          <p:spPr>
            <a:xfrm>
              <a:off x="1371004" y="4488174"/>
              <a:ext cx="405330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kern="1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点击输入您的文字内容，点击输入您的文字。点击输入您的文字内容，点击输入您的文内容，点击输入。</a:t>
              </a:r>
              <a:endParaRPr lang="zh-CN" altLang="zh-CN" sz="1400" kern="1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598618" y="2111961"/>
              <a:ext cx="102539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3600" kern="100" dirty="0">
                  <a:solidFill>
                    <a:schemeClr val="accent2">
                      <a:lumMod val="50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您的标题</a:t>
              </a:r>
              <a:endParaRPr lang="zh-CN" altLang="zh-CN" sz="2000" kern="100" dirty="0">
                <a:solidFill>
                  <a:schemeClr val="accent2">
                    <a:lumMod val="50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86735" y="4490192"/>
              <a:ext cx="405330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1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点击输入您的文字内容，点击输入您的文字。点击输入您的文字内容，点击输入您的文内容，点击输入。</a:t>
              </a:r>
              <a:endPara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290258" y="4271492"/>
              <a:ext cx="4214796" cy="1562100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705989" y="4271492"/>
              <a:ext cx="4214796" cy="1562100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793474" y="1844189"/>
              <a:ext cx="2367669" cy="2000628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939337" y="1778913"/>
              <a:ext cx="2570951" cy="2131183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673449" y="878446"/>
            <a:ext cx="10845103" cy="4943233"/>
            <a:chOff x="673449" y="878446"/>
            <a:chExt cx="10845103" cy="4943233"/>
          </a:xfrm>
        </p:grpSpPr>
        <p:grpSp>
          <p:nvGrpSpPr>
            <p:cNvPr id="2" name="9caa68fc-e520-4594-a24d-2cafdb9061f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73449" y="878446"/>
              <a:ext cx="10845103" cy="4943233"/>
              <a:chOff x="673449" y="878446"/>
              <a:chExt cx="10845103" cy="4943233"/>
            </a:xfrm>
          </p:grpSpPr>
          <p:sp>
            <p:nvSpPr>
              <p:cNvPr id="3" name="ïṧ1îdê"/>
              <p:cNvSpPr/>
              <p:nvPr/>
            </p:nvSpPr>
            <p:spPr bwMode="auto">
              <a:xfrm rot="5400000">
                <a:off x="6073140" y="923333"/>
                <a:ext cx="45720" cy="17526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inpin heiti" charset="-122"/>
                  <a:ea typeface="inpin heiti" charset="-122"/>
                </a:endParaRP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9008417" y="2460632"/>
                <a:ext cx="0" cy="3155928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6096000" y="2460632"/>
                <a:ext cx="0" cy="3155928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3183583" y="2460632"/>
                <a:ext cx="0" cy="3155928"/>
              </a:xfrm>
              <a:prstGeom prst="line">
                <a:avLst/>
              </a:prstGeom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iŝḻíďe"/>
              <p:cNvSpPr/>
              <p:nvPr/>
            </p:nvSpPr>
            <p:spPr bwMode="auto">
              <a:xfrm>
                <a:off x="1400152" y="2823245"/>
                <a:ext cx="473158" cy="1121583"/>
              </a:xfrm>
              <a:custGeom>
                <a:avLst/>
                <a:gdLst/>
                <a:ahLst/>
                <a:cxnLst/>
                <a:rect l="l" t="t" r="r" b="b"/>
                <a:pathLst>
                  <a:path w="1216619" h="2883903">
                    <a:moveTo>
                      <a:pt x="792673" y="0"/>
                    </a:moveTo>
                    <a:lnTo>
                      <a:pt x="1216619" y="0"/>
                    </a:lnTo>
                    <a:lnTo>
                      <a:pt x="1216619" y="2883903"/>
                    </a:lnTo>
                    <a:lnTo>
                      <a:pt x="496979" y="2883903"/>
                    </a:lnTo>
                    <a:lnTo>
                      <a:pt x="496979" y="1337746"/>
                    </a:lnTo>
                    <a:cubicBezTo>
                      <a:pt x="496979" y="1114492"/>
                      <a:pt x="491635" y="980302"/>
                      <a:pt x="480947" y="935176"/>
                    </a:cubicBezTo>
                    <a:cubicBezTo>
                      <a:pt x="470260" y="890050"/>
                      <a:pt x="440868" y="855908"/>
                      <a:pt x="392774" y="832752"/>
                    </a:cubicBezTo>
                    <a:cubicBezTo>
                      <a:pt x="344679" y="809595"/>
                      <a:pt x="237505" y="798017"/>
                      <a:pt x="71251" y="798017"/>
                    </a:cubicBezTo>
                    <a:lnTo>
                      <a:pt x="0" y="798017"/>
                    </a:lnTo>
                    <a:lnTo>
                      <a:pt x="0" y="461799"/>
                    </a:lnTo>
                    <a:cubicBezTo>
                      <a:pt x="347945" y="386911"/>
                      <a:pt x="612169" y="232977"/>
                      <a:pt x="792673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" name="ïSḻíďé"/>
              <p:cNvSpPr/>
              <p:nvPr/>
            </p:nvSpPr>
            <p:spPr bwMode="auto">
              <a:xfrm rot="5400000">
                <a:off x="1704515" y="3648549"/>
                <a:ext cx="45718" cy="12560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9" name="iṥlíďê"/>
              <p:cNvGrpSpPr/>
              <p:nvPr/>
            </p:nvGrpSpPr>
            <p:grpSpPr>
              <a:xfrm>
                <a:off x="673449" y="4440041"/>
                <a:ext cx="2107852" cy="1381638"/>
                <a:chOff x="364976" y="4080001"/>
                <a:chExt cx="2213143" cy="1381638"/>
              </a:xfrm>
            </p:grpSpPr>
            <p:sp>
              <p:nvSpPr>
                <p:cNvPr id="26" name="î$ḻîḋé"/>
                <p:cNvSpPr txBox="1"/>
                <p:nvPr/>
              </p:nvSpPr>
              <p:spPr bwMode="auto">
                <a:xfrm>
                  <a:off x="364976" y="4682288"/>
                  <a:ext cx="2213143" cy="779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spc="3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27" name="îṧḻíďè"/>
                <p:cNvSpPr/>
                <p:nvPr/>
              </p:nvSpPr>
              <p:spPr>
                <a:xfrm>
                  <a:off x="364978" y="4080001"/>
                  <a:ext cx="2213137" cy="46166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幸福启航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—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相识</a:t>
                  </a:r>
                  <a:r>
                    <a:rPr lang="zh-CN" altLang="en-US" sz="24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篇</a:t>
                  </a:r>
                </a:p>
              </p:txBody>
            </p:sp>
          </p:grpSp>
          <p:sp>
            <p:nvSpPr>
              <p:cNvPr id="10" name="ïsḷíde"/>
              <p:cNvSpPr/>
              <p:nvPr/>
            </p:nvSpPr>
            <p:spPr bwMode="auto">
              <a:xfrm>
                <a:off x="4319388" y="2857470"/>
                <a:ext cx="640806" cy="1143059"/>
              </a:xfrm>
              <a:custGeom>
                <a:avLst/>
                <a:gdLst/>
                <a:ahLst/>
                <a:cxnLst/>
                <a:rect l="l" t="t" r="r" b="b"/>
                <a:pathLst>
                  <a:path w="1647690" h="2939123">
                    <a:moveTo>
                      <a:pt x="778422" y="0"/>
                    </a:moveTo>
                    <a:cubicBezTo>
                      <a:pt x="1064615" y="0"/>
                      <a:pt x="1281042" y="70955"/>
                      <a:pt x="1427701" y="212864"/>
                    </a:cubicBezTo>
                    <a:cubicBezTo>
                      <a:pt x="1574360" y="354773"/>
                      <a:pt x="1647690" y="534386"/>
                      <a:pt x="1647690" y="751703"/>
                    </a:cubicBezTo>
                    <a:cubicBezTo>
                      <a:pt x="1647690" y="916769"/>
                      <a:pt x="1606419" y="1091335"/>
                      <a:pt x="1523876" y="1275402"/>
                    </a:cubicBezTo>
                    <a:cubicBezTo>
                      <a:pt x="1441334" y="1459468"/>
                      <a:pt x="1198175" y="1850163"/>
                      <a:pt x="794398" y="2447488"/>
                    </a:cubicBezTo>
                    <a:lnTo>
                      <a:pt x="1583563" y="2447488"/>
                    </a:lnTo>
                    <a:lnTo>
                      <a:pt x="1583563" y="2939123"/>
                    </a:lnTo>
                    <a:lnTo>
                      <a:pt x="0" y="2939123"/>
                    </a:lnTo>
                    <a:lnTo>
                      <a:pt x="445" y="2527646"/>
                    </a:lnTo>
                    <a:cubicBezTo>
                      <a:pt x="469517" y="1760505"/>
                      <a:pt x="748289" y="1285792"/>
                      <a:pt x="836759" y="1103507"/>
                    </a:cubicBezTo>
                    <a:cubicBezTo>
                      <a:pt x="925230" y="921222"/>
                      <a:pt x="969465" y="779016"/>
                      <a:pt x="969465" y="676889"/>
                    </a:cubicBezTo>
                    <a:cubicBezTo>
                      <a:pt x="969465" y="598513"/>
                      <a:pt x="956087" y="540027"/>
                      <a:pt x="929330" y="501432"/>
                    </a:cubicBezTo>
                    <a:cubicBezTo>
                      <a:pt x="902574" y="462838"/>
                      <a:pt x="861845" y="443541"/>
                      <a:pt x="807145" y="443541"/>
                    </a:cubicBezTo>
                    <a:cubicBezTo>
                      <a:pt x="752445" y="443541"/>
                      <a:pt x="711717" y="464916"/>
                      <a:pt x="684960" y="507667"/>
                    </a:cubicBezTo>
                    <a:cubicBezTo>
                      <a:pt x="658204" y="550418"/>
                      <a:pt x="644825" y="635326"/>
                      <a:pt x="644825" y="762391"/>
                    </a:cubicBezTo>
                    <a:lnTo>
                      <a:pt x="644825" y="1036709"/>
                    </a:lnTo>
                    <a:lnTo>
                      <a:pt x="0" y="1036709"/>
                    </a:lnTo>
                    <a:lnTo>
                      <a:pt x="0" y="931613"/>
                    </a:lnTo>
                    <a:cubicBezTo>
                      <a:pt x="0" y="770110"/>
                      <a:pt x="8312" y="642748"/>
                      <a:pt x="24938" y="549527"/>
                    </a:cubicBezTo>
                    <a:cubicBezTo>
                      <a:pt x="41563" y="456306"/>
                      <a:pt x="82533" y="364570"/>
                      <a:pt x="147846" y="274318"/>
                    </a:cubicBezTo>
                    <a:cubicBezTo>
                      <a:pt x="213160" y="184067"/>
                      <a:pt x="298068" y="115784"/>
                      <a:pt x="402570" y="69470"/>
                    </a:cubicBezTo>
                    <a:cubicBezTo>
                      <a:pt x="507073" y="23157"/>
                      <a:pt x="632356" y="0"/>
                      <a:pt x="778422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" name="íṡ1iḑe"/>
              <p:cNvSpPr/>
              <p:nvPr/>
            </p:nvSpPr>
            <p:spPr bwMode="auto">
              <a:xfrm rot="5400000">
                <a:off x="4610035" y="3648550"/>
                <a:ext cx="45718" cy="12560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12" name="îšlîďe"/>
              <p:cNvGrpSpPr/>
              <p:nvPr/>
            </p:nvGrpSpPr>
            <p:grpSpPr>
              <a:xfrm>
                <a:off x="3585866" y="4440041"/>
                <a:ext cx="2107852" cy="1381638"/>
                <a:chOff x="364976" y="4080001"/>
                <a:chExt cx="2213143" cy="1381638"/>
              </a:xfrm>
            </p:grpSpPr>
            <p:sp>
              <p:nvSpPr>
                <p:cNvPr id="24" name="îS1íḍê"/>
                <p:cNvSpPr txBox="1"/>
                <p:nvPr/>
              </p:nvSpPr>
              <p:spPr bwMode="auto">
                <a:xfrm>
                  <a:off x="364976" y="4682288"/>
                  <a:ext cx="2213143" cy="779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spc="3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25" name="ïṣḻíďê"/>
                <p:cNvSpPr/>
                <p:nvPr/>
              </p:nvSpPr>
              <p:spPr>
                <a:xfrm>
                  <a:off x="364982" y="4080001"/>
                  <a:ext cx="2213128" cy="46166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幸福启航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—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相</a:t>
                  </a:r>
                  <a:r>
                    <a:rPr lang="zh-CN" altLang="en-US" sz="24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知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篇</a:t>
                  </a:r>
                  <a:endParaRPr lang="zh-CN" altLang="en-US" sz="24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13" name="íśļíde"/>
              <p:cNvSpPr/>
              <p:nvPr/>
            </p:nvSpPr>
            <p:spPr bwMode="auto">
              <a:xfrm>
                <a:off x="7218729" y="2838686"/>
                <a:ext cx="660203" cy="1165920"/>
              </a:xfrm>
              <a:custGeom>
                <a:avLst/>
                <a:gdLst/>
                <a:ahLst/>
                <a:cxnLst/>
                <a:rect l="l" t="t" r="r" b="b"/>
                <a:pathLst>
                  <a:path w="1697566" h="2997905">
                    <a:moveTo>
                      <a:pt x="789110" y="0"/>
                    </a:moveTo>
                    <a:cubicBezTo>
                      <a:pt x="1132304" y="0"/>
                      <a:pt x="1365059" y="67049"/>
                      <a:pt x="1487374" y="201146"/>
                    </a:cubicBezTo>
                    <a:cubicBezTo>
                      <a:pt x="1609689" y="335244"/>
                      <a:pt x="1670846" y="521555"/>
                      <a:pt x="1670846" y="760081"/>
                    </a:cubicBezTo>
                    <a:cubicBezTo>
                      <a:pt x="1670846" y="921473"/>
                      <a:pt x="1648877" y="1038068"/>
                      <a:pt x="1604939" y="1109867"/>
                    </a:cubicBezTo>
                    <a:cubicBezTo>
                      <a:pt x="1561001" y="1181666"/>
                      <a:pt x="1483812" y="1247235"/>
                      <a:pt x="1373372" y="1306574"/>
                    </a:cubicBezTo>
                    <a:cubicBezTo>
                      <a:pt x="1482624" y="1343406"/>
                      <a:pt x="1563970" y="1403705"/>
                      <a:pt x="1617408" y="1487472"/>
                    </a:cubicBezTo>
                    <a:cubicBezTo>
                      <a:pt x="1670846" y="1571239"/>
                      <a:pt x="1697566" y="1767584"/>
                      <a:pt x="1697566" y="2076507"/>
                    </a:cubicBezTo>
                    <a:cubicBezTo>
                      <a:pt x="1697566" y="2305811"/>
                      <a:pt x="1671440" y="2483730"/>
                      <a:pt x="1619189" y="2610267"/>
                    </a:cubicBezTo>
                    <a:cubicBezTo>
                      <a:pt x="1566938" y="2736803"/>
                      <a:pt x="1476686" y="2833043"/>
                      <a:pt x="1348434" y="2898988"/>
                    </a:cubicBezTo>
                    <a:cubicBezTo>
                      <a:pt x="1220181" y="2964933"/>
                      <a:pt x="1055709" y="2997905"/>
                      <a:pt x="855017" y="2997905"/>
                    </a:cubicBezTo>
                    <a:cubicBezTo>
                      <a:pt x="627013" y="2997905"/>
                      <a:pt x="447994" y="2959608"/>
                      <a:pt x="317960" y="2883012"/>
                    </a:cubicBezTo>
                    <a:cubicBezTo>
                      <a:pt x="187926" y="2806417"/>
                      <a:pt x="102424" y="2712603"/>
                      <a:pt x="61454" y="2601569"/>
                    </a:cubicBezTo>
                    <a:cubicBezTo>
                      <a:pt x="20485" y="2490536"/>
                      <a:pt x="0" y="2297860"/>
                      <a:pt x="0" y="2023541"/>
                    </a:cubicBezTo>
                    <a:lnTo>
                      <a:pt x="0" y="1795537"/>
                    </a:lnTo>
                    <a:lnTo>
                      <a:pt x="719640" y="1795537"/>
                    </a:lnTo>
                    <a:lnTo>
                      <a:pt x="719640" y="2264015"/>
                    </a:lnTo>
                    <a:cubicBezTo>
                      <a:pt x="719640" y="2388705"/>
                      <a:pt x="727062" y="2467973"/>
                      <a:pt x="741906" y="2501817"/>
                    </a:cubicBezTo>
                    <a:cubicBezTo>
                      <a:pt x="756750" y="2535661"/>
                      <a:pt x="789704" y="2552584"/>
                      <a:pt x="840767" y="2552584"/>
                    </a:cubicBezTo>
                    <a:cubicBezTo>
                      <a:pt x="896581" y="2552584"/>
                      <a:pt x="933394" y="2531208"/>
                      <a:pt x="951207" y="2488457"/>
                    </a:cubicBezTo>
                    <a:cubicBezTo>
                      <a:pt x="969020" y="2445706"/>
                      <a:pt x="977926" y="2334079"/>
                      <a:pt x="977926" y="2153575"/>
                    </a:cubicBezTo>
                    <a:lnTo>
                      <a:pt x="977926" y="1954071"/>
                    </a:lnTo>
                    <a:cubicBezTo>
                      <a:pt x="977926" y="1843631"/>
                      <a:pt x="965457" y="1762880"/>
                      <a:pt x="940519" y="1711816"/>
                    </a:cubicBezTo>
                    <a:cubicBezTo>
                      <a:pt x="915581" y="1660753"/>
                      <a:pt x="878768" y="1627205"/>
                      <a:pt x="830079" y="1611174"/>
                    </a:cubicBezTo>
                    <a:cubicBezTo>
                      <a:pt x="781391" y="1595142"/>
                      <a:pt x="686983" y="1585939"/>
                      <a:pt x="546855" y="1583564"/>
                    </a:cubicBezTo>
                    <a:lnTo>
                      <a:pt x="546855" y="1164961"/>
                    </a:lnTo>
                    <a:cubicBezTo>
                      <a:pt x="717858" y="1164961"/>
                      <a:pt x="823548" y="1158430"/>
                      <a:pt x="863924" y="1145367"/>
                    </a:cubicBezTo>
                    <a:cubicBezTo>
                      <a:pt x="904300" y="1132305"/>
                      <a:pt x="933394" y="1103804"/>
                      <a:pt x="951207" y="1059866"/>
                    </a:cubicBezTo>
                    <a:cubicBezTo>
                      <a:pt x="969020" y="1015927"/>
                      <a:pt x="977926" y="947051"/>
                      <a:pt x="977926" y="853236"/>
                    </a:cubicBezTo>
                    <a:lnTo>
                      <a:pt x="977926" y="692921"/>
                    </a:lnTo>
                    <a:cubicBezTo>
                      <a:pt x="977926" y="591981"/>
                      <a:pt x="967535" y="525480"/>
                      <a:pt x="946754" y="493416"/>
                    </a:cubicBezTo>
                    <a:cubicBezTo>
                      <a:pt x="925972" y="461353"/>
                      <a:pt x="893612" y="445322"/>
                      <a:pt x="849674" y="445322"/>
                    </a:cubicBezTo>
                    <a:cubicBezTo>
                      <a:pt x="799798" y="445322"/>
                      <a:pt x="765656" y="462244"/>
                      <a:pt x="747250" y="496088"/>
                    </a:cubicBezTo>
                    <a:cubicBezTo>
                      <a:pt x="728843" y="529933"/>
                      <a:pt x="719640" y="602075"/>
                      <a:pt x="719640" y="712515"/>
                    </a:cubicBezTo>
                    <a:lnTo>
                      <a:pt x="719640" y="949426"/>
                    </a:lnTo>
                    <a:lnTo>
                      <a:pt x="0" y="949426"/>
                    </a:lnTo>
                    <a:lnTo>
                      <a:pt x="0" y="703608"/>
                    </a:lnTo>
                    <a:cubicBezTo>
                      <a:pt x="0" y="428103"/>
                      <a:pt x="62939" y="241958"/>
                      <a:pt x="188816" y="145175"/>
                    </a:cubicBezTo>
                    <a:cubicBezTo>
                      <a:pt x="314694" y="48391"/>
                      <a:pt x="514792" y="0"/>
                      <a:pt x="789110" y="0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" name="iṧḻíḑé"/>
              <p:cNvSpPr/>
              <p:nvPr/>
            </p:nvSpPr>
            <p:spPr bwMode="auto">
              <a:xfrm rot="5400000">
                <a:off x="7529350" y="3648550"/>
                <a:ext cx="45718" cy="12560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15" name="îṣḷíḋe"/>
              <p:cNvGrpSpPr/>
              <p:nvPr/>
            </p:nvGrpSpPr>
            <p:grpSpPr>
              <a:xfrm>
                <a:off x="6498283" y="4440041"/>
                <a:ext cx="2107852" cy="1381638"/>
                <a:chOff x="364976" y="4080001"/>
                <a:chExt cx="2213143" cy="1381638"/>
              </a:xfrm>
            </p:grpSpPr>
            <p:sp>
              <p:nvSpPr>
                <p:cNvPr id="22" name="îṣ1ïdé"/>
                <p:cNvSpPr txBox="1"/>
                <p:nvPr/>
              </p:nvSpPr>
              <p:spPr bwMode="auto">
                <a:xfrm>
                  <a:off x="364976" y="4682288"/>
                  <a:ext cx="2213143" cy="779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spc="3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23" name="îṡḷïďe"/>
                <p:cNvSpPr/>
                <p:nvPr/>
              </p:nvSpPr>
              <p:spPr>
                <a:xfrm>
                  <a:off x="364986" y="4080001"/>
                  <a:ext cx="2213120" cy="46166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幸福启航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—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相爱篇</a:t>
                  </a:r>
                  <a:endParaRPr lang="zh-CN" altLang="en-US" sz="24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16" name="îsľiḑè"/>
              <p:cNvSpPr/>
              <p:nvPr/>
            </p:nvSpPr>
            <p:spPr bwMode="auto">
              <a:xfrm>
                <a:off x="10109663" y="2853133"/>
                <a:ext cx="692070" cy="1121583"/>
              </a:xfrm>
              <a:custGeom>
                <a:avLst/>
                <a:gdLst/>
                <a:ahLst/>
                <a:cxnLst/>
                <a:rect l="l" t="t" r="r" b="b"/>
                <a:pathLst>
                  <a:path w="1779505" h="2883903">
                    <a:moveTo>
                      <a:pt x="621669" y="0"/>
                    </a:moveTo>
                    <a:lnTo>
                      <a:pt x="1574657" y="0"/>
                    </a:lnTo>
                    <a:lnTo>
                      <a:pt x="1574657" y="1884601"/>
                    </a:lnTo>
                    <a:lnTo>
                      <a:pt x="1779505" y="1884601"/>
                    </a:lnTo>
                    <a:lnTo>
                      <a:pt x="1779505" y="2376236"/>
                    </a:lnTo>
                    <a:lnTo>
                      <a:pt x="1574657" y="2376236"/>
                    </a:lnTo>
                    <a:lnTo>
                      <a:pt x="1574657" y="2883903"/>
                    </a:lnTo>
                    <a:lnTo>
                      <a:pt x="855018" y="2883903"/>
                    </a:lnTo>
                    <a:lnTo>
                      <a:pt x="855018" y="2376236"/>
                    </a:lnTo>
                    <a:lnTo>
                      <a:pt x="0" y="2376236"/>
                    </a:lnTo>
                    <a:lnTo>
                      <a:pt x="0" y="1884601"/>
                    </a:lnTo>
                    <a:lnTo>
                      <a:pt x="621669" y="0"/>
                    </a:lnTo>
                    <a:close/>
                    <a:moveTo>
                      <a:pt x="855018" y="657295"/>
                    </a:moveTo>
                    <a:lnTo>
                      <a:pt x="537058" y="1884601"/>
                    </a:lnTo>
                    <a:lnTo>
                      <a:pt x="855018" y="1884601"/>
                    </a:lnTo>
                    <a:lnTo>
                      <a:pt x="855018" y="657295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7" name="îṥlïďé"/>
              <p:cNvSpPr/>
              <p:nvPr/>
            </p:nvSpPr>
            <p:spPr bwMode="auto">
              <a:xfrm rot="5400000">
                <a:off x="10441767" y="3648550"/>
                <a:ext cx="45718" cy="1256019"/>
              </a:xfrm>
              <a:prstGeom prst="rect">
                <a:avLst/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18" name="íṣlïḑê"/>
              <p:cNvGrpSpPr/>
              <p:nvPr/>
            </p:nvGrpSpPr>
            <p:grpSpPr>
              <a:xfrm>
                <a:off x="9410700" y="4440041"/>
                <a:ext cx="2107852" cy="1381638"/>
                <a:chOff x="364976" y="4080001"/>
                <a:chExt cx="2213143" cy="1381638"/>
              </a:xfrm>
            </p:grpSpPr>
            <p:sp>
              <p:nvSpPr>
                <p:cNvPr id="20" name="îšlïḋé"/>
                <p:cNvSpPr txBox="1"/>
                <p:nvPr/>
              </p:nvSpPr>
              <p:spPr bwMode="auto">
                <a:xfrm>
                  <a:off x="364976" y="4682288"/>
                  <a:ext cx="2213143" cy="779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spc="3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Copy paste fonts. Choose the only option to retain text……</a:t>
                  </a:r>
                </a:p>
              </p:txBody>
            </p:sp>
            <p:sp>
              <p:nvSpPr>
                <p:cNvPr id="21" name="ísľíďé"/>
                <p:cNvSpPr/>
                <p:nvPr/>
              </p:nvSpPr>
              <p:spPr>
                <a:xfrm>
                  <a:off x="364990" y="4080001"/>
                  <a:ext cx="2213114" cy="461665"/>
                </a:xfrm>
                <a:prstGeom prst="rect">
                  <a:avLst/>
                </a:prstGeom>
                <a:noFill/>
              </p:spPr>
              <p:txBody>
                <a:bodyPr wrap="none">
                  <a:normAutofit/>
                </a:bodyPr>
                <a:lstStyle/>
                <a:p>
                  <a:pPr algn="ctr"/>
                  <a:r>
                    <a:rPr lang="zh-CN" altLang="en-US" sz="2400" dirty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幸福启航</a:t>
                  </a:r>
                  <a:r>
                    <a:rPr lang="en-US" altLang="zh-CN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—</a:t>
                  </a:r>
                  <a:r>
                    <a:rPr lang="zh-CN" altLang="en-US" sz="2400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</a:rPr>
                    <a:t>相守篇</a:t>
                  </a:r>
                  <a:endParaRPr lang="zh-CN" altLang="en-US" sz="2400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</p:grpSp>
          <p:sp>
            <p:nvSpPr>
              <p:cNvPr id="19" name="îSļíḓé"/>
              <p:cNvSpPr/>
              <p:nvPr/>
            </p:nvSpPr>
            <p:spPr>
              <a:xfrm>
                <a:off x="4541520" y="878446"/>
                <a:ext cx="3108960" cy="771742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/>
                <a:r>
                  <a:rPr lang="en-US" altLang="zh-CN" sz="4800" spc="600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inpin heiti" charset="-122"/>
                    <a:ea typeface="inpin heiti" charset="-122"/>
                  </a:rPr>
                  <a:t>CONTENT</a:t>
                </a: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513982" y="2487422"/>
              <a:ext cx="718656" cy="702527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4628626" y="2488966"/>
              <a:ext cx="732257" cy="81096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501954" y="2487422"/>
              <a:ext cx="718656" cy="702527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360379" y="2377342"/>
              <a:ext cx="732257" cy="81096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92880" y="2199640"/>
            <a:ext cx="5560060" cy="2458720"/>
            <a:chOff x="3992880" y="2199640"/>
            <a:chExt cx="5560060" cy="2458720"/>
          </a:xfrm>
        </p:grpSpPr>
        <p:grpSp>
          <p:nvGrpSpPr>
            <p:cNvPr id="7" name="组合 6"/>
            <p:cNvGrpSpPr/>
            <p:nvPr/>
          </p:nvGrpSpPr>
          <p:grpSpPr>
            <a:xfrm>
              <a:off x="3992880" y="2199640"/>
              <a:ext cx="4643120" cy="2458720"/>
              <a:chOff x="3576320" y="2214880"/>
              <a:chExt cx="4643120" cy="2458720"/>
            </a:xfrm>
            <a:effectLst>
              <a:outerShdw blurRad="152400" dist="38100" dir="2700000" algn="tl" rotWithShape="0">
                <a:prstClr val="black">
                  <a:alpha val="34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3576320" y="2214880"/>
                <a:ext cx="4643120" cy="2458720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3">
                      <a:lumMod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746500" y="2492056"/>
                <a:ext cx="4302760" cy="1904367"/>
                <a:chOff x="3911600" y="2357120"/>
                <a:chExt cx="4302760" cy="1904367"/>
              </a:xfrm>
              <a:noFill/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3911600" y="2357120"/>
                  <a:ext cx="39624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幸福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启航</a:t>
                  </a:r>
                  <a:r>
                    <a:rPr lang="en-US" altLang="zh-CN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——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相守篇</a:t>
                  </a:r>
                  <a:endParaRPr lang="zh-CN" altLang="en-US" sz="3200" dirty="0">
                    <a:solidFill>
                      <a:schemeClr val="accent3">
                        <a:lumMod val="50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4251960" y="2941895"/>
                  <a:ext cx="3962400" cy="131959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8740140" y="3815080"/>
              <a:ext cx="812800" cy="843280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inpin heiti" charset="-122"/>
                  <a:ea typeface="inpin heiti" charset="-122"/>
                </a:rPr>
                <a:t>04</a:t>
              </a:r>
              <a:endParaRPr lang="zh-CN" altLang="en-US" sz="32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940" y="5435074"/>
            <a:ext cx="2517655" cy="12705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85950" y="703580"/>
            <a:ext cx="3533140" cy="3533140"/>
          </a:xfrm>
          <a:prstGeom prst="triangle">
            <a:avLst/>
          </a:prstGeom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第四章节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47990" y="1443373"/>
            <a:ext cx="9995404" cy="4736450"/>
            <a:chOff x="1147990" y="1748173"/>
            <a:chExt cx="9995404" cy="4736450"/>
          </a:xfrm>
        </p:grpSpPr>
        <p:sp>
          <p:nvSpPr>
            <p:cNvPr id="11" name="矩形 10"/>
            <p:cNvSpPr/>
            <p:nvPr/>
          </p:nvSpPr>
          <p:spPr>
            <a:xfrm>
              <a:off x="2030895" y="2596261"/>
              <a:ext cx="8130209" cy="32339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38100" dir="5400000" algn="t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95046" y="3089852"/>
              <a:ext cx="5194853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点击输入您的文字内容点击这里输入您的文字内容，点击输入文字点击输入您的文字内容。点击这里输入您的文字内容，点击输入文字点击输入</a:t>
              </a:r>
              <a:r>
                <a:rPr lang="zh-CN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，点击这里输入您的文字内容，点击输入文字点击</a:t>
              </a:r>
              <a:r>
                <a:rPr lang="zh-CN" altLang="en-US" sz="1400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输入</a:t>
              </a:r>
              <a:r>
                <a:rPr lang="zh-CN" altLang="en-US" sz="14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。</a:t>
              </a:r>
              <a:endParaRPr lang="en-US" altLang="zh-CN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633841" y="3255558"/>
              <a:ext cx="553998" cy="204746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2400" spc="600" dirty="0" smtClean="0">
                  <a:solidFill>
                    <a:schemeClr val="accent2">
                      <a:lumMod val="50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点击输入</a:t>
              </a:r>
              <a:endParaRPr lang="zh-CN" altLang="en-US" sz="2400" spc="600" dirty="0">
                <a:solidFill>
                  <a:schemeClr val="accent2">
                    <a:lumMod val="50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92721" y="3195048"/>
              <a:ext cx="1015663" cy="20474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pc="300" dirty="0" smtClean="0">
                  <a:solidFill>
                    <a:schemeClr val="accent2">
                      <a:lumMod val="50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ADD YOUR TITLE HERE</a:t>
              </a:r>
              <a:endParaRPr lang="zh-CN" altLang="en-US" spc="300" dirty="0">
                <a:solidFill>
                  <a:schemeClr val="accent2">
                    <a:lumMod val="50000"/>
                  </a:schemeClr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956160" y="5201210"/>
              <a:ext cx="334626" cy="3133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765423" y="5303019"/>
              <a:ext cx="290834" cy="290834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 flipV="1">
              <a:off x="1147990" y="1748173"/>
              <a:ext cx="2884121" cy="243701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8686800" y="4829810"/>
              <a:ext cx="2456594" cy="1654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2658493" y="2285998"/>
              <a:ext cx="1143849" cy="121670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第四章节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b15d545d-6a15-46b3-895f-c24e208876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03131" y="2057209"/>
            <a:ext cx="9406057" cy="4136468"/>
            <a:chOff x="736745" y="1275545"/>
            <a:chExt cx="10941360" cy="4811643"/>
          </a:xfrm>
        </p:grpSpPr>
        <p:grpSp>
          <p:nvGrpSpPr>
            <p:cNvPr id="11" name="íšḷïḓè"/>
            <p:cNvGrpSpPr/>
            <p:nvPr/>
          </p:nvGrpSpPr>
          <p:grpSpPr>
            <a:xfrm>
              <a:off x="6411000" y="1356666"/>
              <a:ext cx="1933578" cy="1993257"/>
              <a:chOff x="736745" y="1356666"/>
              <a:chExt cx="1933578" cy="1993257"/>
            </a:xfrm>
          </p:grpSpPr>
          <p:sp>
            <p:nvSpPr>
              <p:cNvPr id="34" name="iSľiḓè"/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5" name="îşḻîḍé"/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7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 sz="2400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36" name="íṩľîḑe"/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37" name="íSḷïḋè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sz="2400" dirty="0"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38" name="íṧlíde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8000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</p:grpSp>
        <p:grpSp>
          <p:nvGrpSpPr>
            <p:cNvPr id="12" name="išḷidè"/>
            <p:cNvGrpSpPr/>
            <p:nvPr/>
          </p:nvGrpSpPr>
          <p:grpSpPr>
            <a:xfrm>
              <a:off x="6411000" y="4014000"/>
              <a:ext cx="1933578" cy="1993257"/>
              <a:chOff x="736745" y="1356666"/>
              <a:chExt cx="1933578" cy="1993257"/>
            </a:xfrm>
          </p:grpSpPr>
          <p:sp>
            <p:nvSpPr>
              <p:cNvPr id="29" name="iṣḷíḍê"/>
              <p:cNvSpPr/>
              <p:nvPr/>
            </p:nvSpPr>
            <p:spPr>
              <a:xfrm>
                <a:off x="736745" y="1416345"/>
                <a:ext cx="1933578" cy="1933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accent3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lumMod val="100000"/>
                      </a:schemeClr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sz="240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0" name="ísľíďè"/>
              <p:cNvSpPr/>
              <p:nvPr/>
            </p:nvSpPr>
            <p:spPr>
              <a:xfrm>
                <a:off x="805009" y="1493193"/>
                <a:ext cx="1797051" cy="1797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blipFill dpi="0" rotWithShape="1">
                <a:blip r:embed="rId8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/>
                <a:endParaRPr sz="2400" dirty="0">
                  <a:solidFill>
                    <a:schemeClr val="lt1"/>
                  </a:solidFill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31" name="îŝḻïḍê"/>
              <p:cNvGrpSpPr/>
              <p:nvPr/>
            </p:nvGrpSpPr>
            <p:grpSpPr>
              <a:xfrm>
                <a:off x="1936034" y="1356666"/>
                <a:ext cx="675000" cy="675005"/>
                <a:chOff x="7209746" y="4153276"/>
                <a:chExt cx="675000" cy="675005"/>
              </a:xfrm>
            </p:grpSpPr>
            <p:sp>
              <p:nvSpPr>
                <p:cNvPr id="32" name="ïṡľíde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accent3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sz="2400" dirty="0"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33" name="íšľíďé"/>
                <p:cNvSpPr/>
                <p:nvPr/>
              </p:nvSpPr>
              <p:spPr bwMode="auto">
                <a:xfrm>
                  <a:off x="7375153" y="4322040"/>
                  <a:ext cx="344185" cy="337474"/>
                </a:xfrm>
                <a:custGeom>
                  <a:avLst/>
                  <a:gdLst>
                    <a:gd name="T0" fmla="*/ 1312 w 1990"/>
                    <a:gd name="T1" fmla="*/ 1552 h 1954"/>
                    <a:gd name="T2" fmla="*/ 291 w 1990"/>
                    <a:gd name="T3" fmla="*/ 1746 h 1954"/>
                    <a:gd name="T4" fmla="*/ 0 w 1990"/>
                    <a:gd name="T5" fmla="*/ 540 h 1954"/>
                    <a:gd name="T6" fmla="*/ 515 w 1990"/>
                    <a:gd name="T7" fmla="*/ 249 h 1954"/>
                    <a:gd name="T8" fmla="*/ 1205 w 1990"/>
                    <a:gd name="T9" fmla="*/ 0 h 1954"/>
                    <a:gd name="T10" fmla="*/ 1496 w 1990"/>
                    <a:gd name="T11" fmla="*/ 489 h 1954"/>
                    <a:gd name="T12" fmla="*/ 1413 w 1990"/>
                    <a:gd name="T13" fmla="*/ 291 h 1954"/>
                    <a:gd name="T14" fmla="*/ 802 w 1990"/>
                    <a:gd name="T15" fmla="*/ 83 h 1954"/>
                    <a:gd name="T16" fmla="*/ 1039 w 1990"/>
                    <a:gd name="T17" fmla="*/ 249 h 1954"/>
                    <a:gd name="T18" fmla="*/ 1243 w 1990"/>
                    <a:gd name="T19" fmla="*/ 499 h 1954"/>
                    <a:gd name="T20" fmla="*/ 291 w 1990"/>
                    <a:gd name="T21" fmla="*/ 333 h 1954"/>
                    <a:gd name="T22" fmla="*/ 83 w 1990"/>
                    <a:gd name="T23" fmla="*/ 1455 h 1954"/>
                    <a:gd name="T24" fmla="*/ 1039 w 1990"/>
                    <a:gd name="T25" fmla="*/ 1663 h 1954"/>
                    <a:gd name="T26" fmla="*/ 1641 w 1990"/>
                    <a:gd name="T27" fmla="*/ 1453 h 1954"/>
                    <a:gd name="T28" fmla="*/ 1138 w 1990"/>
                    <a:gd name="T29" fmla="*/ 583 h 1954"/>
                    <a:gd name="T30" fmla="*/ 1641 w 1990"/>
                    <a:gd name="T31" fmla="*/ 1453 h 1954"/>
                    <a:gd name="T32" fmla="*/ 1752 w 1990"/>
                    <a:gd name="T33" fmla="*/ 809 h 1954"/>
                    <a:gd name="T34" fmla="*/ 1026 w 1990"/>
                    <a:gd name="T35" fmla="*/ 1228 h 1954"/>
                    <a:gd name="T36" fmla="*/ 1767 w 1990"/>
                    <a:gd name="T37" fmla="*/ 1422 h 1954"/>
                    <a:gd name="T38" fmla="*/ 1717 w 1990"/>
                    <a:gd name="T39" fmla="*/ 1835 h 1954"/>
                    <a:gd name="T40" fmla="*/ 1767 w 1990"/>
                    <a:gd name="T41" fmla="*/ 1422 h 1954"/>
                    <a:gd name="T42" fmla="*/ 1739 w 1990"/>
                    <a:gd name="T43" fmla="*/ 1874 h 1954"/>
                    <a:gd name="T44" fmla="*/ 1956 w 1990"/>
                    <a:gd name="T45" fmla="*/ 1749 h 1954"/>
                    <a:gd name="T46" fmla="*/ 249 w 1990"/>
                    <a:gd name="T47" fmla="*/ 551 h 1954"/>
                    <a:gd name="T48" fmla="*/ 803 w 1990"/>
                    <a:gd name="T49" fmla="*/ 613 h 1954"/>
                    <a:gd name="T50" fmla="*/ 675 w 1990"/>
                    <a:gd name="T51" fmla="*/ 828 h 1954"/>
                    <a:gd name="T52" fmla="*/ 249 w 1990"/>
                    <a:gd name="T53" fmla="*/ 890 h 1954"/>
                    <a:gd name="T54" fmla="*/ 675 w 1990"/>
                    <a:gd name="T55" fmla="*/ 828 h 1954"/>
                    <a:gd name="T56" fmla="*/ 675 w 1990"/>
                    <a:gd name="T57" fmla="*/ 1167 h 1954"/>
                    <a:gd name="T58" fmla="*/ 249 w 1990"/>
                    <a:gd name="T59" fmla="*/ 1105 h 1954"/>
                    <a:gd name="T60" fmla="*/ 249 w 1990"/>
                    <a:gd name="T61" fmla="*/ 1444 h 1954"/>
                    <a:gd name="T62" fmla="*/ 803 w 1990"/>
                    <a:gd name="T63" fmla="*/ 1382 h 1954"/>
                    <a:gd name="T64" fmla="*/ 249 w 1990"/>
                    <a:gd name="T65" fmla="*/ 1444 h 1954"/>
                    <a:gd name="T66" fmla="*/ 1179 w 1990"/>
                    <a:gd name="T67" fmla="*/ 961 h 1954"/>
                    <a:gd name="T68" fmla="*/ 1300 w 1990"/>
                    <a:gd name="T69" fmla="*/ 1219 h 1954"/>
                    <a:gd name="T70" fmla="*/ 1604 w 1990"/>
                    <a:gd name="T71" fmla="*/ 858 h 19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990" h="1954">
                      <a:moveTo>
                        <a:pt x="1231" y="1534"/>
                      </a:moveTo>
                      <a:cubicBezTo>
                        <a:pt x="1258" y="1542"/>
                        <a:pt x="1285" y="1548"/>
                        <a:pt x="1312" y="1552"/>
                      </a:cubicBezTo>
                      <a:cubicBezTo>
                        <a:pt x="1272" y="1665"/>
                        <a:pt x="1165" y="1746"/>
                        <a:pt x="1039" y="1746"/>
                      </a:cubicBezTo>
                      <a:lnTo>
                        <a:pt x="291" y="1746"/>
                      </a:lnTo>
                      <a:cubicBezTo>
                        <a:pt x="131" y="1746"/>
                        <a:pt x="0" y="1615"/>
                        <a:pt x="0" y="1455"/>
                      </a:cubicBezTo>
                      <a:lnTo>
                        <a:pt x="0" y="540"/>
                      </a:lnTo>
                      <a:cubicBezTo>
                        <a:pt x="0" y="380"/>
                        <a:pt x="131" y="249"/>
                        <a:pt x="291" y="249"/>
                      </a:cubicBezTo>
                      <a:lnTo>
                        <a:pt x="515" y="249"/>
                      </a:lnTo>
                      <a:cubicBezTo>
                        <a:pt x="535" y="109"/>
                        <a:pt x="656" y="0"/>
                        <a:pt x="802" y="0"/>
                      </a:cubicBezTo>
                      <a:lnTo>
                        <a:pt x="1205" y="0"/>
                      </a:lnTo>
                      <a:cubicBezTo>
                        <a:pt x="1366" y="0"/>
                        <a:pt x="1496" y="131"/>
                        <a:pt x="1496" y="291"/>
                      </a:cubicBezTo>
                      <a:lnTo>
                        <a:pt x="1496" y="489"/>
                      </a:lnTo>
                      <a:cubicBezTo>
                        <a:pt x="1469" y="484"/>
                        <a:pt x="1441" y="480"/>
                        <a:pt x="1413" y="479"/>
                      </a:cubicBezTo>
                      <a:lnTo>
                        <a:pt x="1413" y="291"/>
                      </a:lnTo>
                      <a:cubicBezTo>
                        <a:pt x="1413" y="176"/>
                        <a:pt x="1320" y="83"/>
                        <a:pt x="1205" y="83"/>
                      </a:cubicBezTo>
                      <a:lnTo>
                        <a:pt x="802" y="83"/>
                      </a:lnTo>
                      <a:cubicBezTo>
                        <a:pt x="701" y="83"/>
                        <a:pt x="617" y="155"/>
                        <a:pt x="598" y="249"/>
                      </a:cubicBezTo>
                      <a:lnTo>
                        <a:pt x="1039" y="249"/>
                      </a:lnTo>
                      <a:cubicBezTo>
                        <a:pt x="1180" y="249"/>
                        <a:pt x="1297" y="349"/>
                        <a:pt x="1324" y="482"/>
                      </a:cubicBezTo>
                      <a:cubicBezTo>
                        <a:pt x="1297" y="485"/>
                        <a:pt x="1270" y="491"/>
                        <a:pt x="1243" y="499"/>
                      </a:cubicBezTo>
                      <a:cubicBezTo>
                        <a:pt x="1224" y="404"/>
                        <a:pt x="1140" y="333"/>
                        <a:pt x="1039" y="333"/>
                      </a:cubicBezTo>
                      <a:lnTo>
                        <a:pt x="291" y="333"/>
                      </a:lnTo>
                      <a:cubicBezTo>
                        <a:pt x="177" y="333"/>
                        <a:pt x="83" y="426"/>
                        <a:pt x="83" y="540"/>
                      </a:cubicBezTo>
                      <a:lnTo>
                        <a:pt x="83" y="1455"/>
                      </a:lnTo>
                      <a:cubicBezTo>
                        <a:pt x="83" y="1569"/>
                        <a:pt x="177" y="1663"/>
                        <a:pt x="291" y="1663"/>
                      </a:cubicBezTo>
                      <a:lnTo>
                        <a:pt x="1039" y="1663"/>
                      </a:lnTo>
                      <a:cubicBezTo>
                        <a:pt x="1126" y="1663"/>
                        <a:pt x="1200" y="1609"/>
                        <a:pt x="1231" y="1534"/>
                      </a:cubicBezTo>
                      <a:close/>
                      <a:moveTo>
                        <a:pt x="1641" y="1453"/>
                      </a:moveTo>
                      <a:cubicBezTo>
                        <a:pt x="1401" y="1591"/>
                        <a:pt x="1093" y="1509"/>
                        <a:pt x="955" y="1269"/>
                      </a:cubicBezTo>
                      <a:cubicBezTo>
                        <a:pt x="816" y="1029"/>
                        <a:pt x="899" y="722"/>
                        <a:pt x="1138" y="583"/>
                      </a:cubicBezTo>
                      <a:cubicBezTo>
                        <a:pt x="1378" y="445"/>
                        <a:pt x="1686" y="527"/>
                        <a:pt x="1824" y="767"/>
                      </a:cubicBezTo>
                      <a:cubicBezTo>
                        <a:pt x="1963" y="1007"/>
                        <a:pt x="1880" y="1314"/>
                        <a:pt x="1641" y="1453"/>
                      </a:cubicBezTo>
                      <a:close/>
                      <a:moveTo>
                        <a:pt x="1599" y="1381"/>
                      </a:moveTo>
                      <a:cubicBezTo>
                        <a:pt x="1799" y="1266"/>
                        <a:pt x="1868" y="1009"/>
                        <a:pt x="1752" y="809"/>
                      </a:cubicBezTo>
                      <a:cubicBezTo>
                        <a:pt x="1637" y="608"/>
                        <a:pt x="1380" y="539"/>
                        <a:pt x="1180" y="655"/>
                      </a:cubicBezTo>
                      <a:cubicBezTo>
                        <a:pt x="980" y="771"/>
                        <a:pt x="911" y="1027"/>
                        <a:pt x="1026" y="1228"/>
                      </a:cubicBezTo>
                      <a:cubicBezTo>
                        <a:pt x="1142" y="1428"/>
                        <a:pt x="1399" y="1497"/>
                        <a:pt x="1599" y="1381"/>
                      </a:cubicBezTo>
                      <a:close/>
                      <a:moveTo>
                        <a:pt x="1767" y="1422"/>
                      </a:moveTo>
                      <a:lnTo>
                        <a:pt x="1551" y="1547"/>
                      </a:lnTo>
                      <a:lnTo>
                        <a:pt x="1717" y="1835"/>
                      </a:lnTo>
                      <a:lnTo>
                        <a:pt x="1933" y="1710"/>
                      </a:lnTo>
                      <a:lnTo>
                        <a:pt x="1767" y="1422"/>
                      </a:lnTo>
                      <a:close/>
                      <a:moveTo>
                        <a:pt x="1956" y="1749"/>
                      </a:moveTo>
                      <a:lnTo>
                        <a:pt x="1739" y="1874"/>
                      </a:lnTo>
                      <a:cubicBezTo>
                        <a:pt x="1774" y="1934"/>
                        <a:pt x="1850" y="1954"/>
                        <a:pt x="1910" y="1919"/>
                      </a:cubicBezTo>
                      <a:cubicBezTo>
                        <a:pt x="1969" y="1885"/>
                        <a:pt x="1990" y="1809"/>
                        <a:pt x="1956" y="1749"/>
                      </a:cubicBezTo>
                      <a:close/>
                      <a:moveTo>
                        <a:pt x="803" y="551"/>
                      </a:moveTo>
                      <a:lnTo>
                        <a:pt x="249" y="551"/>
                      </a:lnTo>
                      <a:lnTo>
                        <a:pt x="249" y="613"/>
                      </a:lnTo>
                      <a:lnTo>
                        <a:pt x="803" y="613"/>
                      </a:lnTo>
                      <a:lnTo>
                        <a:pt x="803" y="551"/>
                      </a:lnTo>
                      <a:close/>
                      <a:moveTo>
                        <a:pt x="675" y="828"/>
                      </a:moveTo>
                      <a:lnTo>
                        <a:pt x="249" y="828"/>
                      </a:lnTo>
                      <a:lnTo>
                        <a:pt x="249" y="890"/>
                      </a:lnTo>
                      <a:lnTo>
                        <a:pt x="675" y="890"/>
                      </a:lnTo>
                      <a:lnTo>
                        <a:pt x="675" y="828"/>
                      </a:lnTo>
                      <a:close/>
                      <a:moveTo>
                        <a:pt x="249" y="1167"/>
                      </a:moveTo>
                      <a:lnTo>
                        <a:pt x="675" y="1167"/>
                      </a:lnTo>
                      <a:lnTo>
                        <a:pt x="675" y="1105"/>
                      </a:lnTo>
                      <a:lnTo>
                        <a:pt x="249" y="1105"/>
                      </a:lnTo>
                      <a:lnTo>
                        <a:pt x="249" y="1167"/>
                      </a:lnTo>
                      <a:close/>
                      <a:moveTo>
                        <a:pt x="249" y="1444"/>
                      </a:moveTo>
                      <a:lnTo>
                        <a:pt x="803" y="1444"/>
                      </a:lnTo>
                      <a:lnTo>
                        <a:pt x="803" y="1382"/>
                      </a:lnTo>
                      <a:lnTo>
                        <a:pt x="249" y="1382"/>
                      </a:lnTo>
                      <a:lnTo>
                        <a:pt x="249" y="1444"/>
                      </a:lnTo>
                      <a:close/>
                      <a:moveTo>
                        <a:pt x="1308" y="1105"/>
                      </a:moveTo>
                      <a:lnTo>
                        <a:pt x="1179" y="961"/>
                      </a:lnTo>
                      <a:lnTo>
                        <a:pt x="1118" y="1017"/>
                      </a:lnTo>
                      <a:lnTo>
                        <a:pt x="1300" y="1219"/>
                      </a:lnTo>
                      <a:lnTo>
                        <a:pt x="1657" y="922"/>
                      </a:lnTo>
                      <a:lnTo>
                        <a:pt x="1604" y="858"/>
                      </a:lnTo>
                      <a:lnTo>
                        <a:pt x="1308" y="11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8000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</p:grpSp>
        <p:grpSp>
          <p:nvGrpSpPr>
            <p:cNvPr id="13" name="íṡľïḍê"/>
            <p:cNvGrpSpPr/>
            <p:nvPr/>
          </p:nvGrpSpPr>
          <p:grpSpPr>
            <a:xfrm>
              <a:off x="736745" y="2607313"/>
              <a:ext cx="5267105" cy="2075204"/>
              <a:chOff x="736745" y="1275545"/>
              <a:chExt cx="5267105" cy="2075204"/>
            </a:xfrm>
          </p:grpSpPr>
          <p:grpSp>
            <p:nvGrpSpPr>
              <p:cNvPr id="20" name="işļïdè"/>
              <p:cNvGrpSpPr/>
              <p:nvPr/>
            </p:nvGrpSpPr>
            <p:grpSpPr>
              <a:xfrm>
                <a:off x="736745" y="1356666"/>
                <a:ext cx="1933578" cy="1993257"/>
                <a:chOff x="736745" y="1356666"/>
                <a:chExt cx="1933578" cy="1993257"/>
              </a:xfrm>
            </p:grpSpPr>
            <p:sp>
              <p:nvSpPr>
                <p:cNvPr id="24" name="íṣľíde"/>
                <p:cNvSpPr/>
                <p:nvPr/>
              </p:nvSpPr>
              <p:spPr>
                <a:xfrm>
                  <a:off x="736745" y="1416345"/>
                  <a:ext cx="1933578" cy="19335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miter lim="400000"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>
                          <a:lumMod val="100000"/>
                        </a:schemeClr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25" name="ïṧḻíde"/>
                <p:cNvSpPr/>
                <p:nvPr/>
              </p:nvSpPr>
              <p:spPr>
                <a:xfrm>
                  <a:off x="805009" y="1493193"/>
                  <a:ext cx="1797051" cy="1797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blipFill>
                  <a:blip r:embed="rId9" cstate="screen"/>
                  <a:stretch>
                    <a:fillRect/>
                  </a:stretch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/>
                  <a:endParaRPr sz="2400" dirty="0">
                    <a:solidFill>
                      <a:schemeClr val="lt1"/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grpSp>
              <p:nvGrpSpPr>
                <p:cNvPr id="26" name="íṥḷïďé"/>
                <p:cNvGrpSpPr/>
                <p:nvPr/>
              </p:nvGrpSpPr>
              <p:grpSpPr>
                <a:xfrm>
                  <a:off x="1936034" y="1356666"/>
                  <a:ext cx="675000" cy="675005"/>
                  <a:chOff x="7209746" y="4153276"/>
                  <a:chExt cx="675000" cy="675005"/>
                </a:xfrm>
              </p:grpSpPr>
              <p:sp>
                <p:nvSpPr>
                  <p:cNvPr id="27" name="îśľidè"/>
                  <p:cNvSpPr/>
                  <p:nvPr/>
                </p:nvSpPr>
                <p:spPr>
                  <a:xfrm>
                    <a:off x="7209746" y="4153276"/>
                    <a:ext cx="675000" cy="67500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</a:defRPr>
                    </a:lvl9pPr>
                  </a:lstStyle>
                  <a:p>
                    <a:pPr algn="ctr"/>
                    <a:endParaRPr lang="zh-CN" altLang="en-US" sz="2400" dirty="0">
                      <a:latin typeface="inpin heiti" charset="-122"/>
                      <a:ea typeface="inpin heiti" charset="-122"/>
                    </a:endParaRPr>
                  </a:p>
                </p:txBody>
              </p:sp>
              <p:sp>
                <p:nvSpPr>
                  <p:cNvPr id="28" name="is1íďê"/>
                  <p:cNvSpPr/>
                  <p:nvPr/>
                </p:nvSpPr>
                <p:spPr bwMode="auto">
                  <a:xfrm>
                    <a:off x="7375153" y="4322040"/>
                    <a:ext cx="344185" cy="337474"/>
                  </a:xfrm>
                  <a:custGeom>
                    <a:avLst/>
                    <a:gdLst>
                      <a:gd name="T0" fmla="*/ 1312 w 1990"/>
                      <a:gd name="T1" fmla="*/ 1552 h 1954"/>
                      <a:gd name="T2" fmla="*/ 291 w 1990"/>
                      <a:gd name="T3" fmla="*/ 1746 h 1954"/>
                      <a:gd name="T4" fmla="*/ 0 w 1990"/>
                      <a:gd name="T5" fmla="*/ 540 h 1954"/>
                      <a:gd name="T6" fmla="*/ 515 w 1990"/>
                      <a:gd name="T7" fmla="*/ 249 h 1954"/>
                      <a:gd name="T8" fmla="*/ 1205 w 1990"/>
                      <a:gd name="T9" fmla="*/ 0 h 1954"/>
                      <a:gd name="T10" fmla="*/ 1496 w 1990"/>
                      <a:gd name="T11" fmla="*/ 489 h 1954"/>
                      <a:gd name="T12" fmla="*/ 1413 w 1990"/>
                      <a:gd name="T13" fmla="*/ 291 h 1954"/>
                      <a:gd name="T14" fmla="*/ 802 w 1990"/>
                      <a:gd name="T15" fmla="*/ 83 h 1954"/>
                      <a:gd name="T16" fmla="*/ 1039 w 1990"/>
                      <a:gd name="T17" fmla="*/ 249 h 1954"/>
                      <a:gd name="T18" fmla="*/ 1243 w 1990"/>
                      <a:gd name="T19" fmla="*/ 499 h 1954"/>
                      <a:gd name="T20" fmla="*/ 291 w 1990"/>
                      <a:gd name="T21" fmla="*/ 333 h 1954"/>
                      <a:gd name="T22" fmla="*/ 83 w 1990"/>
                      <a:gd name="T23" fmla="*/ 1455 h 1954"/>
                      <a:gd name="T24" fmla="*/ 1039 w 1990"/>
                      <a:gd name="T25" fmla="*/ 1663 h 1954"/>
                      <a:gd name="T26" fmla="*/ 1641 w 1990"/>
                      <a:gd name="T27" fmla="*/ 1453 h 1954"/>
                      <a:gd name="T28" fmla="*/ 1138 w 1990"/>
                      <a:gd name="T29" fmla="*/ 583 h 1954"/>
                      <a:gd name="T30" fmla="*/ 1641 w 1990"/>
                      <a:gd name="T31" fmla="*/ 1453 h 1954"/>
                      <a:gd name="T32" fmla="*/ 1752 w 1990"/>
                      <a:gd name="T33" fmla="*/ 809 h 1954"/>
                      <a:gd name="T34" fmla="*/ 1026 w 1990"/>
                      <a:gd name="T35" fmla="*/ 1228 h 1954"/>
                      <a:gd name="T36" fmla="*/ 1767 w 1990"/>
                      <a:gd name="T37" fmla="*/ 1422 h 1954"/>
                      <a:gd name="T38" fmla="*/ 1717 w 1990"/>
                      <a:gd name="T39" fmla="*/ 1835 h 1954"/>
                      <a:gd name="T40" fmla="*/ 1767 w 1990"/>
                      <a:gd name="T41" fmla="*/ 1422 h 1954"/>
                      <a:gd name="T42" fmla="*/ 1739 w 1990"/>
                      <a:gd name="T43" fmla="*/ 1874 h 1954"/>
                      <a:gd name="T44" fmla="*/ 1956 w 1990"/>
                      <a:gd name="T45" fmla="*/ 1749 h 1954"/>
                      <a:gd name="T46" fmla="*/ 249 w 1990"/>
                      <a:gd name="T47" fmla="*/ 551 h 1954"/>
                      <a:gd name="T48" fmla="*/ 803 w 1990"/>
                      <a:gd name="T49" fmla="*/ 613 h 1954"/>
                      <a:gd name="T50" fmla="*/ 675 w 1990"/>
                      <a:gd name="T51" fmla="*/ 828 h 1954"/>
                      <a:gd name="T52" fmla="*/ 249 w 1990"/>
                      <a:gd name="T53" fmla="*/ 890 h 1954"/>
                      <a:gd name="T54" fmla="*/ 675 w 1990"/>
                      <a:gd name="T55" fmla="*/ 828 h 1954"/>
                      <a:gd name="T56" fmla="*/ 675 w 1990"/>
                      <a:gd name="T57" fmla="*/ 1167 h 1954"/>
                      <a:gd name="T58" fmla="*/ 249 w 1990"/>
                      <a:gd name="T59" fmla="*/ 1105 h 1954"/>
                      <a:gd name="T60" fmla="*/ 249 w 1990"/>
                      <a:gd name="T61" fmla="*/ 1444 h 1954"/>
                      <a:gd name="T62" fmla="*/ 803 w 1990"/>
                      <a:gd name="T63" fmla="*/ 1382 h 1954"/>
                      <a:gd name="T64" fmla="*/ 249 w 1990"/>
                      <a:gd name="T65" fmla="*/ 1444 h 1954"/>
                      <a:gd name="T66" fmla="*/ 1179 w 1990"/>
                      <a:gd name="T67" fmla="*/ 961 h 1954"/>
                      <a:gd name="T68" fmla="*/ 1300 w 1990"/>
                      <a:gd name="T69" fmla="*/ 1219 h 1954"/>
                      <a:gd name="T70" fmla="*/ 1604 w 1990"/>
                      <a:gd name="T71" fmla="*/ 858 h 1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990" h="1954">
                        <a:moveTo>
                          <a:pt x="1231" y="1534"/>
                        </a:moveTo>
                        <a:cubicBezTo>
                          <a:pt x="1258" y="1542"/>
                          <a:pt x="1285" y="1548"/>
                          <a:pt x="1312" y="1552"/>
                        </a:cubicBezTo>
                        <a:cubicBezTo>
                          <a:pt x="1272" y="1665"/>
                          <a:pt x="1165" y="1746"/>
                          <a:pt x="1039" y="1746"/>
                        </a:cubicBezTo>
                        <a:lnTo>
                          <a:pt x="291" y="1746"/>
                        </a:lnTo>
                        <a:cubicBezTo>
                          <a:pt x="131" y="1746"/>
                          <a:pt x="0" y="1615"/>
                          <a:pt x="0" y="1455"/>
                        </a:cubicBezTo>
                        <a:lnTo>
                          <a:pt x="0" y="540"/>
                        </a:lnTo>
                        <a:cubicBezTo>
                          <a:pt x="0" y="380"/>
                          <a:pt x="131" y="249"/>
                          <a:pt x="291" y="249"/>
                        </a:cubicBezTo>
                        <a:lnTo>
                          <a:pt x="515" y="249"/>
                        </a:lnTo>
                        <a:cubicBezTo>
                          <a:pt x="535" y="109"/>
                          <a:pt x="656" y="0"/>
                          <a:pt x="802" y="0"/>
                        </a:cubicBezTo>
                        <a:lnTo>
                          <a:pt x="1205" y="0"/>
                        </a:lnTo>
                        <a:cubicBezTo>
                          <a:pt x="1366" y="0"/>
                          <a:pt x="1496" y="131"/>
                          <a:pt x="1496" y="291"/>
                        </a:cubicBezTo>
                        <a:lnTo>
                          <a:pt x="1496" y="489"/>
                        </a:lnTo>
                        <a:cubicBezTo>
                          <a:pt x="1469" y="484"/>
                          <a:pt x="1441" y="480"/>
                          <a:pt x="1413" y="479"/>
                        </a:cubicBezTo>
                        <a:lnTo>
                          <a:pt x="1413" y="291"/>
                        </a:lnTo>
                        <a:cubicBezTo>
                          <a:pt x="1413" y="176"/>
                          <a:pt x="1320" y="83"/>
                          <a:pt x="1205" y="83"/>
                        </a:cubicBezTo>
                        <a:lnTo>
                          <a:pt x="802" y="83"/>
                        </a:lnTo>
                        <a:cubicBezTo>
                          <a:pt x="701" y="83"/>
                          <a:pt x="617" y="155"/>
                          <a:pt x="598" y="249"/>
                        </a:cubicBezTo>
                        <a:lnTo>
                          <a:pt x="1039" y="249"/>
                        </a:lnTo>
                        <a:cubicBezTo>
                          <a:pt x="1180" y="249"/>
                          <a:pt x="1297" y="349"/>
                          <a:pt x="1324" y="482"/>
                        </a:cubicBezTo>
                        <a:cubicBezTo>
                          <a:pt x="1297" y="485"/>
                          <a:pt x="1270" y="491"/>
                          <a:pt x="1243" y="499"/>
                        </a:cubicBezTo>
                        <a:cubicBezTo>
                          <a:pt x="1224" y="404"/>
                          <a:pt x="1140" y="333"/>
                          <a:pt x="1039" y="333"/>
                        </a:cubicBezTo>
                        <a:lnTo>
                          <a:pt x="291" y="333"/>
                        </a:lnTo>
                        <a:cubicBezTo>
                          <a:pt x="177" y="333"/>
                          <a:pt x="83" y="426"/>
                          <a:pt x="83" y="540"/>
                        </a:cubicBezTo>
                        <a:lnTo>
                          <a:pt x="83" y="1455"/>
                        </a:lnTo>
                        <a:cubicBezTo>
                          <a:pt x="83" y="1569"/>
                          <a:pt x="177" y="1663"/>
                          <a:pt x="291" y="1663"/>
                        </a:cubicBezTo>
                        <a:lnTo>
                          <a:pt x="1039" y="1663"/>
                        </a:lnTo>
                        <a:cubicBezTo>
                          <a:pt x="1126" y="1663"/>
                          <a:pt x="1200" y="1609"/>
                          <a:pt x="1231" y="1534"/>
                        </a:cubicBezTo>
                        <a:close/>
                        <a:moveTo>
                          <a:pt x="1641" y="1453"/>
                        </a:moveTo>
                        <a:cubicBezTo>
                          <a:pt x="1401" y="1591"/>
                          <a:pt x="1093" y="1509"/>
                          <a:pt x="955" y="1269"/>
                        </a:cubicBezTo>
                        <a:cubicBezTo>
                          <a:pt x="816" y="1029"/>
                          <a:pt x="899" y="722"/>
                          <a:pt x="1138" y="583"/>
                        </a:cubicBezTo>
                        <a:cubicBezTo>
                          <a:pt x="1378" y="445"/>
                          <a:pt x="1686" y="527"/>
                          <a:pt x="1824" y="767"/>
                        </a:cubicBezTo>
                        <a:cubicBezTo>
                          <a:pt x="1963" y="1007"/>
                          <a:pt x="1880" y="1314"/>
                          <a:pt x="1641" y="1453"/>
                        </a:cubicBezTo>
                        <a:close/>
                        <a:moveTo>
                          <a:pt x="1599" y="1381"/>
                        </a:moveTo>
                        <a:cubicBezTo>
                          <a:pt x="1799" y="1266"/>
                          <a:pt x="1868" y="1009"/>
                          <a:pt x="1752" y="809"/>
                        </a:cubicBezTo>
                        <a:cubicBezTo>
                          <a:pt x="1637" y="608"/>
                          <a:pt x="1380" y="539"/>
                          <a:pt x="1180" y="655"/>
                        </a:cubicBezTo>
                        <a:cubicBezTo>
                          <a:pt x="980" y="771"/>
                          <a:pt x="911" y="1027"/>
                          <a:pt x="1026" y="1228"/>
                        </a:cubicBezTo>
                        <a:cubicBezTo>
                          <a:pt x="1142" y="1428"/>
                          <a:pt x="1399" y="1497"/>
                          <a:pt x="1599" y="1381"/>
                        </a:cubicBezTo>
                        <a:close/>
                        <a:moveTo>
                          <a:pt x="1767" y="1422"/>
                        </a:moveTo>
                        <a:lnTo>
                          <a:pt x="1551" y="1547"/>
                        </a:lnTo>
                        <a:lnTo>
                          <a:pt x="1717" y="1835"/>
                        </a:lnTo>
                        <a:lnTo>
                          <a:pt x="1933" y="1710"/>
                        </a:lnTo>
                        <a:lnTo>
                          <a:pt x="1767" y="1422"/>
                        </a:lnTo>
                        <a:close/>
                        <a:moveTo>
                          <a:pt x="1956" y="1749"/>
                        </a:moveTo>
                        <a:lnTo>
                          <a:pt x="1739" y="1874"/>
                        </a:lnTo>
                        <a:cubicBezTo>
                          <a:pt x="1774" y="1934"/>
                          <a:pt x="1850" y="1954"/>
                          <a:pt x="1910" y="1919"/>
                        </a:cubicBezTo>
                        <a:cubicBezTo>
                          <a:pt x="1969" y="1885"/>
                          <a:pt x="1990" y="1809"/>
                          <a:pt x="1956" y="1749"/>
                        </a:cubicBezTo>
                        <a:close/>
                        <a:moveTo>
                          <a:pt x="803" y="551"/>
                        </a:moveTo>
                        <a:lnTo>
                          <a:pt x="249" y="551"/>
                        </a:lnTo>
                        <a:lnTo>
                          <a:pt x="249" y="613"/>
                        </a:lnTo>
                        <a:lnTo>
                          <a:pt x="803" y="613"/>
                        </a:lnTo>
                        <a:lnTo>
                          <a:pt x="803" y="551"/>
                        </a:lnTo>
                        <a:close/>
                        <a:moveTo>
                          <a:pt x="675" y="828"/>
                        </a:moveTo>
                        <a:lnTo>
                          <a:pt x="249" y="828"/>
                        </a:lnTo>
                        <a:lnTo>
                          <a:pt x="249" y="890"/>
                        </a:lnTo>
                        <a:lnTo>
                          <a:pt x="675" y="890"/>
                        </a:lnTo>
                        <a:lnTo>
                          <a:pt x="675" y="828"/>
                        </a:lnTo>
                        <a:close/>
                        <a:moveTo>
                          <a:pt x="249" y="1167"/>
                        </a:moveTo>
                        <a:lnTo>
                          <a:pt x="675" y="1167"/>
                        </a:lnTo>
                        <a:lnTo>
                          <a:pt x="675" y="1105"/>
                        </a:lnTo>
                        <a:lnTo>
                          <a:pt x="249" y="1105"/>
                        </a:lnTo>
                        <a:lnTo>
                          <a:pt x="249" y="1167"/>
                        </a:lnTo>
                        <a:close/>
                        <a:moveTo>
                          <a:pt x="249" y="1444"/>
                        </a:moveTo>
                        <a:lnTo>
                          <a:pt x="803" y="1444"/>
                        </a:lnTo>
                        <a:lnTo>
                          <a:pt x="803" y="1382"/>
                        </a:lnTo>
                        <a:lnTo>
                          <a:pt x="249" y="1382"/>
                        </a:lnTo>
                        <a:lnTo>
                          <a:pt x="249" y="1444"/>
                        </a:lnTo>
                        <a:close/>
                        <a:moveTo>
                          <a:pt x="1308" y="1105"/>
                        </a:moveTo>
                        <a:lnTo>
                          <a:pt x="1179" y="961"/>
                        </a:lnTo>
                        <a:lnTo>
                          <a:pt x="1118" y="1017"/>
                        </a:lnTo>
                        <a:lnTo>
                          <a:pt x="1300" y="1219"/>
                        </a:lnTo>
                        <a:lnTo>
                          <a:pt x="1657" y="922"/>
                        </a:lnTo>
                        <a:lnTo>
                          <a:pt x="1604" y="858"/>
                        </a:lnTo>
                        <a:lnTo>
                          <a:pt x="1308" y="1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182832" tIns="91416" rIns="182832" bIns="91416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</a:defRPr>
                    </a:lvl9pPr>
                  </a:lstStyle>
                  <a:p>
                    <a:endParaRPr lang="en-US" sz="8000" dirty="0">
                      <a:latin typeface="inpin heiti" charset="-122"/>
                      <a:ea typeface="inpin heiti" charset="-122"/>
                    </a:endParaRPr>
                  </a:p>
                </p:txBody>
              </p:sp>
            </p:grpSp>
          </p:grpSp>
          <p:grpSp>
            <p:nvGrpSpPr>
              <p:cNvPr id="21" name="íSľïdè"/>
              <p:cNvGrpSpPr/>
              <p:nvPr/>
            </p:nvGrpSpPr>
            <p:grpSpPr>
              <a:xfrm>
                <a:off x="2767467" y="1275545"/>
                <a:ext cx="3236383" cy="2075204"/>
                <a:chOff x="2776441" y="1231264"/>
                <a:chExt cx="3236383" cy="2075204"/>
              </a:xfrm>
            </p:grpSpPr>
            <p:sp>
              <p:nvSpPr>
                <p:cNvPr id="22" name="ïšḷide"/>
                <p:cNvSpPr txBox="1"/>
                <p:nvPr/>
              </p:nvSpPr>
              <p:spPr>
                <a:xfrm>
                  <a:off x="2776441" y="1231264"/>
                  <a:ext cx="3236383" cy="588331"/>
                </a:xfrm>
                <a:prstGeom prst="rect">
                  <a:avLst/>
                </a:prstGeom>
                <a:noFill/>
              </p:spPr>
              <p:txBody>
                <a:bodyPr wrap="none" lIns="90000" tIns="46800" rIns="90000" bIns="46800" rtlCol="0" anchor="ctr" anchorCtr="0">
                  <a:normAutofit/>
                </a:bodyPr>
                <a:lstStyle/>
                <a:p>
                  <a:r>
                    <a:rPr lang="en-US" altLang="zh-CN" sz="2400" dirty="0">
                      <a:solidFill>
                        <a:schemeClr val="accent1"/>
                      </a:solidFill>
                      <a:latin typeface="inpin heiti" charset="-122"/>
                      <a:ea typeface="inpin heiti" charset="-122"/>
                    </a:rPr>
                    <a:t>Text here</a:t>
                  </a:r>
                </a:p>
              </p:txBody>
            </p:sp>
            <p:sp>
              <p:nvSpPr>
                <p:cNvPr id="23" name="îṣḷiḓê"/>
                <p:cNvSpPr txBox="1"/>
                <p:nvPr/>
              </p:nvSpPr>
              <p:spPr>
                <a:xfrm>
                  <a:off x="2776441" y="1819596"/>
                  <a:ext cx="3236382" cy="1486872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Unified fonts make reading more fluent.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latin typeface="inpin heiti" charset="-122"/>
                      <a:ea typeface="inpin heiti" charset="-122"/>
                    </a:rPr>
                    <a:t>Theme color makes PPT more convenient to change</a:t>
                  </a:r>
                  <a:r>
                    <a:rPr lang="en-US" altLang="zh-CN" sz="1100" dirty="0" smtClean="0">
                      <a:latin typeface="inpin heiti" charset="-122"/>
                      <a:ea typeface="inpin heiti" charset="-122"/>
                    </a:rPr>
                    <a:t>.</a:t>
                  </a:r>
                  <a:endParaRPr lang="en-US" altLang="zh-CN" sz="1100" dirty="0">
                    <a:latin typeface="inpin heiti" charset="-122"/>
                    <a:ea typeface="inpin heiti" charset="-122"/>
                  </a:endParaRPr>
                </a:p>
              </p:txBody>
            </p:sp>
          </p:grpSp>
        </p:grpSp>
        <p:grpSp>
          <p:nvGrpSpPr>
            <p:cNvPr id="14" name="ïṥḻîďê"/>
            <p:cNvGrpSpPr/>
            <p:nvPr/>
          </p:nvGrpSpPr>
          <p:grpSpPr>
            <a:xfrm>
              <a:off x="8441722" y="1275545"/>
              <a:ext cx="3236383" cy="2075204"/>
              <a:chOff x="2776441" y="1231264"/>
              <a:chExt cx="3236383" cy="2075204"/>
            </a:xfrm>
          </p:grpSpPr>
          <p:sp>
            <p:nvSpPr>
              <p:cNvPr id="18" name="íS1íḋe"/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2400" dirty="0">
                    <a:solidFill>
                      <a:schemeClr val="accent2"/>
                    </a:solidFill>
                    <a:latin typeface="inpin heiti" charset="-122"/>
                    <a:ea typeface="inpin heiti" charset="-122"/>
                  </a:rPr>
                  <a:t>Text here</a:t>
                </a:r>
              </a:p>
            </p:txBody>
          </p:sp>
          <p:sp>
            <p:nvSpPr>
              <p:cNvPr id="19" name="íṣlíďê"/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Theme color makes PPT more convenient to change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.</a:t>
                </a:r>
                <a:endParaRPr lang="en-US" altLang="zh-CN" sz="1100" dirty="0">
                  <a:latin typeface="inpin heiti" charset="-122"/>
                  <a:ea typeface="inpin heiti" charset="-122"/>
                </a:endParaRPr>
              </a:p>
            </p:txBody>
          </p:sp>
        </p:grpSp>
        <p:grpSp>
          <p:nvGrpSpPr>
            <p:cNvPr id="15" name="íṡľîḍè"/>
            <p:cNvGrpSpPr/>
            <p:nvPr/>
          </p:nvGrpSpPr>
          <p:grpSpPr>
            <a:xfrm>
              <a:off x="8441722" y="4011984"/>
              <a:ext cx="3236383" cy="2075204"/>
              <a:chOff x="2776441" y="1231264"/>
              <a:chExt cx="3236383" cy="2075204"/>
            </a:xfrm>
          </p:grpSpPr>
          <p:sp>
            <p:nvSpPr>
              <p:cNvPr id="16" name="îsḷiḋê"/>
              <p:cNvSpPr txBox="1"/>
              <p:nvPr/>
            </p:nvSpPr>
            <p:spPr>
              <a:xfrm>
                <a:off x="2776441" y="1231264"/>
                <a:ext cx="3236383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r>
                  <a:rPr lang="en-US" altLang="zh-CN" sz="2400" dirty="0">
                    <a:solidFill>
                      <a:schemeClr val="accent3"/>
                    </a:solidFill>
                    <a:latin typeface="inpin heiti" charset="-122"/>
                    <a:ea typeface="inpin heiti" charset="-122"/>
                  </a:rPr>
                  <a:t>Text here</a:t>
                </a:r>
              </a:p>
            </p:txBody>
          </p:sp>
          <p:sp>
            <p:nvSpPr>
              <p:cNvPr id="17" name="îSḷíḍe"/>
              <p:cNvSpPr txBox="1"/>
              <p:nvPr/>
            </p:nvSpPr>
            <p:spPr>
              <a:xfrm>
                <a:off x="2776441" y="1819596"/>
                <a:ext cx="3236382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latin typeface="inpin heiti" charset="-122"/>
                    <a:ea typeface="inpin heiti" charset="-122"/>
                  </a:rPr>
                  <a:t>Theme color makes PPT more convenient to change</a:t>
                </a:r>
                <a:r>
                  <a:rPr lang="en-US" altLang="zh-CN" sz="1100" dirty="0" smtClean="0">
                    <a:latin typeface="inpin heiti" charset="-122"/>
                    <a:ea typeface="inpin heiti" charset="-122"/>
                  </a:rPr>
                  <a:t>.</a:t>
                </a:r>
                <a:endParaRPr lang="en-US" altLang="zh-CN" sz="1100" dirty="0">
                  <a:latin typeface="inpin heiti" charset="-122"/>
                  <a:ea typeface="inpin heiti" charset="-122"/>
                </a:endParaRPr>
              </a:p>
            </p:txBody>
          </p:sp>
        </p:grp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第四章节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44040" y="2458507"/>
            <a:ext cx="8521019" cy="3107406"/>
            <a:chOff x="1950720" y="2392946"/>
            <a:chExt cx="8521019" cy="3107406"/>
          </a:xfrm>
        </p:grpSpPr>
        <p:grpSp>
          <p:nvGrpSpPr>
            <p:cNvPr id="11" name="组合 10"/>
            <p:cNvGrpSpPr/>
            <p:nvPr/>
          </p:nvGrpSpPr>
          <p:grpSpPr>
            <a:xfrm>
              <a:off x="2023203" y="2392946"/>
              <a:ext cx="8448536" cy="3089825"/>
              <a:chOff x="1596483" y="2294785"/>
              <a:chExt cx="8448536" cy="3089825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596483" y="2571215"/>
                <a:ext cx="4229097" cy="2554545"/>
              </a:xfrm>
              <a:prstGeom prst="rect">
                <a:avLst/>
              </a:prstGeom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en-US" altLang="zh-CN" sz="1600" kern="100" spc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 </a:t>
                </a:r>
                <a:r>
                  <a:rPr lang="zh-CN" altLang="en-US" sz="1600" kern="100" spc="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rPr>
                  <a:t>点击输入您的文字内容，点击输入您的文字。点击输入您的文字内容，点击输入您的文内容，点击输入。点击输入您的文字内容，点击输入您的文字内容，点击输入。</a:t>
                </a:r>
              </a:p>
            </p:txBody>
          </p:sp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605282" y="2294785"/>
                <a:ext cx="4439737" cy="3089825"/>
              </a:xfrm>
              <a:prstGeom prst="rect">
                <a:avLst/>
              </a:prstGeom>
              <a:ln w="28575">
                <a:noFill/>
              </a:ln>
            </p:spPr>
          </p:pic>
        </p:grpSp>
        <p:sp>
          <p:nvSpPr>
            <p:cNvPr id="12" name="矩形 11"/>
            <p:cNvSpPr/>
            <p:nvPr/>
          </p:nvSpPr>
          <p:spPr>
            <a:xfrm>
              <a:off x="1950720" y="2392946"/>
              <a:ext cx="8300720" cy="3107406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第四章节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79041" y="2413000"/>
            <a:ext cx="8833918" cy="3479799"/>
            <a:chOff x="1679041" y="2413000"/>
            <a:chExt cx="8833918" cy="3479799"/>
          </a:xfrm>
        </p:grpSpPr>
        <p:grpSp>
          <p:nvGrpSpPr>
            <p:cNvPr id="10" name="248e3e90-6641-4069-9d8e-7a64d3a54f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79041" y="2413000"/>
              <a:ext cx="8833918" cy="3479799"/>
              <a:chOff x="719138" y="1363374"/>
              <a:chExt cx="10759033" cy="4238128"/>
            </a:xfrm>
          </p:grpSpPr>
          <p:sp>
            <p:nvSpPr>
              <p:cNvPr id="11" name="ïṣḻíḓe"/>
              <p:cNvSpPr/>
              <p:nvPr/>
            </p:nvSpPr>
            <p:spPr>
              <a:xfrm>
                <a:off x="719138" y="1363374"/>
                <a:ext cx="2441046" cy="2224682"/>
              </a:xfrm>
              <a:prstGeom prst="hear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sp>
            <p:nvSpPr>
              <p:cNvPr id="13" name="íŝḷiďe"/>
              <p:cNvSpPr/>
              <p:nvPr/>
            </p:nvSpPr>
            <p:spPr>
              <a:xfrm>
                <a:off x="9037125" y="1363374"/>
                <a:ext cx="2441046" cy="2224682"/>
              </a:xfrm>
              <a:prstGeom prst="hear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sp>
            <p:nvSpPr>
              <p:cNvPr id="15" name="iṡḻíḋe"/>
              <p:cNvSpPr/>
              <p:nvPr/>
            </p:nvSpPr>
            <p:spPr>
              <a:xfrm>
                <a:off x="3491800" y="1363374"/>
                <a:ext cx="2441046" cy="2224682"/>
              </a:xfrm>
              <a:prstGeom prst="hear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sp>
            <p:nvSpPr>
              <p:cNvPr id="17" name="ïṡlîďé"/>
              <p:cNvSpPr/>
              <p:nvPr/>
            </p:nvSpPr>
            <p:spPr>
              <a:xfrm>
                <a:off x="6264462" y="1363374"/>
                <a:ext cx="2441046" cy="2224682"/>
              </a:xfrm>
              <a:prstGeom prst="hear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sp>
            <p:nvSpPr>
              <p:cNvPr id="19" name="íSļïḍê"/>
              <p:cNvSpPr/>
              <p:nvPr/>
            </p:nvSpPr>
            <p:spPr>
              <a:xfrm>
                <a:off x="4170120" y="4050317"/>
                <a:ext cx="3851760" cy="561435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r>
                  <a:rPr lang="en-US" altLang="zh-CN" sz="28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sym typeface="郑庆科黄油体Regular 郑庆科黄油体"/>
                  </a:rPr>
                  <a:t>Text here</a:t>
                </a:r>
                <a:endParaRPr lang="zh-CN" altLang="en-US" sz="2800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sp>
            <p:nvSpPr>
              <p:cNvPr id="20" name="íṣḻïdè"/>
              <p:cNvSpPr/>
              <p:nvPr/>
            </p:nvSpPr>
            <p:spPr>
              <a:xfrm>
                <a:off x="3258539" y="4757936"/>
                <a:ext cx="5674920" cy="843566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en-US" altLang="zh-CN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sym typeface="郑庆科黄油体Regular 郑庆科黄油体"/>
                  </a:rPr>
                  <a:t>Copy paste fonts. Choose the only option to retain text.</a:t>
                </a:r>
                <a:endParaRPr lang="zh-CN" altLang="en-US" spc="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680716" y="2413000"/>
              <a:ext cx="1832243" cy="179112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6344566" y="2454907"/>
              <a:ext cx="1837407" cy="17911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4168268" y="2413000"/>
              <a:ext cx="1617293" cy="179112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821160" y="2432718"/>
              <a:ext cx="1881339" cy="17911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第四章节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0446" y="1323567"/>
            <a:ext cx="10292333" cy="5112794"/>
            <a:chOff x="690446" y="1364207"/>
            <a:chExt cx="10292333" cy="511279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690446" y="2950839"/>
              <a:ext cx="4674034" cy="3526162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3550920" y="2212647"/>
              <a:ext cx="6379479" cy="3782543"/>
              <a:chOff x="3509956" y="1875091"/>
              <a:chExt cx="7002416" cy="4151897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5265011" y="1875091"/>
                <a:ext cx="5247361" cy="1160565"/>
                <a:chOff x="5759341" y="2212647"/>
                <a:chExt cx="5247361" cy="1160565"/>
              </a:xfrm>
            </p:grpSpPr>
            <p:grpSp>
              <p:nvGrpSpPr>
                <p:cNvPr id="26" name="组合 25"/>
                <p:cNvGrpSpPr/>
                <p:nvPr/>
              </p:nvGrpSpPr>
              <p:grpSpPr>
                <a:xfrm>
                  <a:off x="5759341" y="2285998"/>
                  <a:ext cx="5247361" cy="1087214"/>
                  <a:chOff x="4059750" y="4121098"/>
                  <a:chExt cx="5247361" cy="1087214"/>
                </a:xfrm>
              </p:grpSpPr>
              <p:sp>
                <p:nvSpPr>
                  <p:cNvPr id="28" name="矩形 27"/>
                  <p:cNvSpPr/>
                  <p:nvPr/>
                </p:nvSpPr>
                <p:spPr>
                  <a:xfrm>
                    <a:off x="4059750" y="4582763"/>
                    <a:ext cx="5242007" cy="6255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zh-CN" altLang="en-US" sz="1100" kern="100" spc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点击输入您的文字内容点击这里输入您的文字内容，点击输入文字。点击输入您的文字内容。</a:t>
                    </a:r>
                    <a:endParaRPr lang="en-US" altLang="zh-CN" sz="1100" kern="1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5384885" y="4121098"/>
                    <a:ext cx="3922226" cy="4391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zh-CN" altLang="en-US" sz="2000" spc="600" dirty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幸福</a:t>
                    </a:r>
                    <a:r>
                      <a:rPr lang="zh-CN" altLang="en-US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启航</a:t>
                    </a:r>
                    <a:r>
                      <a:rPr lang="en-US" altLang="zh-CN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——</a:t>
                    </a:r>
                    <a:r>
                      <a:rPr lang="zh-CN" altLang="en-US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相爱篇</a:t>
                    </a:r>
                    <a:endParaRPr lang="zh-CN" altLang="en-US" sz="2000" spc="600" dirty="0">
                      <a:solidFill>
                        <a:srgbClr val="771B2D"/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</p:grpSp>
            <p:sp>
              <p:nvSpPr>
                <p:cNvPr id="27" name="心形 26"/>
                <p:cNvSpPr/>
                <p:nvPr/>
              </p:nvSpPr>
              <p:spPr>
                <a:xfrm>
                  <a:off x="6577581" y="2212647"/>
                  <a:ext cx="506895" cy="506895"/>
                </a:xfrm>
                <a:prstGeom prst="hear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 smtClean="0">
                      <a:latin typeface="inpin heiti" charset="-122"/>
                      <a:ea typeface="inpin heiti" charset="-122"/>
                      <a:cs typeface="inpin heiti" charset="-122"/>
                    </a:rPr>
                    <a:t>1</a:t>
                  </a:r>
                  <a:endParaRPr lang="zh-CN" altLang="en-US" sz="2000" dirty="0"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426545" y="3372347"/>
                <a:ext cx="5247361" cy="1160565"/>
                <a:chOff x="5759341" y="2212647"/>
                <a:chExt cx="5247361" cy="1160565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5759341" y="2285998"/>
                  <a:ext cx="5247361" cy="1087214"/>
                  <a:chOff x="4059750" y="4121098"/>
                  <a:chExt cx="5247361" cy="1087214"/>
                </a:xfrm>
              </p:grpSpPr>
              <p:sp>
                <p:nvSpPr>
                  <p:cNvPr id="24" name="矩形 23"/>
                  <p:cNvSpPr/>
                  <p:nvPr/>
                </p:nvSpPr>
                <p:spPr>
                  <a:xfrm>
                    <a:off x="4059750" y="4582763"/>
                    <a:ext cx="5242007" cy="6255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zh-CN" altLang="en-US" sz="1100" kern="100" spc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点击输入您的文字内容点击这里输入您的文字内容，点击输入文字。点击输入您的文字内容。</a:t>
                    </a:r>
                    <a:endParaRPr lang="en-US" altLang="zh-CN" sz="1100" kern="1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5384885" y="4121098"/>
                    <a:ext cx="3922226" cy="4391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zh-CN" altLang="en-US" sz="2000" spc="600" dirty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幸福</a:t>
                    </a:r>
                    <a:r>
                      <a:rPr lang="zh-CN" altLang="en-US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启航</a:t>
                    </a:r>
                    <a:r>
                      <a:rPr lang="en-US" altLang="zh-CN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——</a:t>
                    </a:r>
                    <a:r>
                      <a:rPr lang="zh-CN" altLang="en-US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相爱篇</a:t>
                    </a:r>
                    <a:endParaRPr lang="zh-CN" altLang="en-US" sz="2000" spc="600" dirty="0">
                      <a:solidFill>
                        <a:srgbClr val="771B2D"/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</p:grpSp>
            <p:sp>
              <p:nvSpPr>
                <p:cNvPr id="23" name="心形 22"/>
                <p:cNvSpPr/>
                <p:nvPr/>
              </p:nvSpPr>
              <p:spPr>
                <a:xfrm>
                  <a:off x="6577581" y="2212647"/>
                  <a:ext cx="506895" cy="506895"/>
                </a:xfrm>
                <a:prstGeom prst="hear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latin typeface="inpin heiti" charset="-122"/>
                      <a:ea typeface="inpin heiti" charset="-122"/>
                      <a:cs typeface="inpin heiti" charset="-122"/>
                    </a:rPr>
                    <a:t>2</a:t>
                  </a:r>
                  <a:endParaRPr lang="zh-CN" altLang="en-US" sz="2000" dirty="0"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3509956" y="4866423"/>
                <a:ext cx="5247361" cy="1160565"/>
                <a:chOff x="5759341" y="2212647"/>
                <a:chExt cx="5247361" cy="1160565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5759341" y="2285998"/>
                  <a:ext cx="5247361" cy="1087214"/>
                  <a:chOff x="4059750" y="4121098"/>
                  <a:chExt cx="5247361" cy="1087214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4059750" y="4582763"/>
                    <a:ext cx="5242007" cy="62554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r">
                      <a:lnSpc>
                        <a:spcPct val="150000"/>
                      </a:lnSpc>
                      <a:spcAft>
                        <a:spcPts val="0"/>
                      </a:spcAft>
                    </a:pPr>
                    <a:r>
                      <a:rPr lang="zh-CN" altLang="en-US" sz="1100" kern="100" spc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点击输入您的文字内容点击这里输入您的文字内容，点击输入文字。点击输入您的文字内容。</a:t>
                    </a:r>
                    <a:endParaRPr lang="en-US" altLang="zh-CN" sz="1100" kern="1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5384885" y="4121098"/>
                    <a:ext cx="3922226" cy="4391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zh-CN" altLang="en-US" sz="2000" spc="600" dirty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幸福</a:t>
                    </a:r>
                    <a:r>
                      <a:rPr lang="zh-CN" altLang="en-US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启航</a:t>
                    </a:r>
                    <a:r>
                      <a:rPr lang="en-US" altLang="zh-CN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——</a:t>
                    </a:r>
                    <a:r>
                      <a:rPr lang="zh-CN" altLang="en-US" sz="20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相爱篇</a:t>
                    </a:r>
                    <a:endParaRPr lang="zh-CN" altLang="en-US" sz="2000" spc="600" dirty="0">
                      <a:solidFill>
                        <a:srgbClr val="771B2D"/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</p:grpSp>
            <p:sp>
              <p:nvSpPr>
                <p:cNvPr id="19" name="心形 18"/>
                <p:cNvSpPr/>
                <p:nvPr/>
              </p:nvSpPr>
              <p:spPr>
                <a:xfrm>
                  <a:off x="6577581" y="2212647"/>
                  <a:ext cx="506895" cy="506895"/>
                </a:xfrm>
                <a:prstGeom prst="hear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>
                      <a:latin typeface="inpin heiti" charset="-122"/>
                      <a:ea typeface="inpin heiti" charset="-122"/>
                      <a:cs typeface="inpin heiti" charset="-122"/>
                    </a:rPr>
                    <a:t>3</a:t>
                  </a:r>
                  <a:endParaRPr lang="zh-CN" altLang="en-US" sz="2000" dirty="0"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screen"/>
            <a:srcRect l="-678" t="-282"/>
            <a:stretch>
              <a:fillRect/>
            </a:stretch>
          </p:blipFill>
          <p:spPr>
            <a:xfrm>
              <a:off x="9486765" y="3820107"/>
              <a:ext cx="1496014" cy="1496014"/>
            </a:xfrm>
            <a:prstGeom prst="ellipse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0100000" flipH="1">
              <a:off x="1479779" y="1364207"/>
              <a:ext cx="2216285" cy="2216285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3221339" y="1429898"/>
            <a:ext cx="303061" cy="2962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1306989" y="1371600"/>
            <a:ext cx="233123" cy="2272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4082550" y="2567148"/>
            <a:ext cx="487659" cy="540073"/>
          </a:xfrm>
          <a:prstGeom prst="rect">
            <a:avLst/>
          </a:prstGeom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98052" y="384249"/>
            <a:ext cx="7075876" cy="5504281"/>
            <a:chOff x="1547252" y="231849"/>
            <a:chExt cx="7075876" cy="5504281"/>
          </a:xfrm>
        </p:grpSpPr>
        <p:sp>
          <p:nvSpPr>
            <p:cNvPr id="10" name="矩形 9"/>
            <p:cNvSpPr/>
            <p:nvPr/>
          </p:nvSpPr>
          <p:spPr>
            <a:xfrm>
              <a:off x="3091730" y="2976880"/>
              <a:ext cx="2336800" cy="452120"/>
            </a:xfrm>
            <a:prstGeom prst="rect">
              <a:avLst/>
            </a:prstGeom>
            <a:solidFill>
              <a:srgbClr val="E9AD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七夕情人节</a:t>
              </a:r>
              <a:endParaRPr lang="zh-CN" altLang="en-US" sz="24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47252" y="3592017"/>
              <a:ext cx="399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点击输入您的文字内容，点击输入您的文字内容，点击输入您的文字，点击输入您的文字内容，点击输入您的文字内容，点击输入您的文字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006892" y="231849"/>
              <a:ext cx="3616236" cy="5504281"/>
              <a:chOff x="5006892" y="231849"/>
              <a:chExt cx="3616236" cy="550428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4" cstate="screen">
                <a:lum bright="70000" contrast="-70000"/>
              </a:blip>
              <a:srcRect/>
              <a:stretch>
                <a:fillRect/>
              </a:stretch>
            </p:blipFill>
            <p:spPr>
              <a:xfrm>
                <a:off x="6982973" y="641365"/>
                <a:ext cx="751840" cy="386080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5540132" y="231849"/>
                <a:ext cx="162877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800" dirty="0" smtClean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感</a:t>
                </a:r>
                <a:endParaRPr lang="zh-CN" altLang="en-US" sz="138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907685" y="1566952"/>
                <a:ext cx="1628775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谢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540132" y="2717051"/>
                <a:ext cx="1628775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聆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354519" y="3520139"/>
                <a:ext cx="1628775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8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inpin heiti" charset="-122"/>
                    <a:ea typeface="inpin heiti" charset="-122"/>
                  </a:rPr>
                  <a:t>听</a:t>
                </a: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 flipH="1">
                <a:off x="7486650" y="1162050"/>
                <a:ext cx="466725" cy="466725"/>
              </a:xfrm>
              <a:prstGeom prst="line">
                <a:avLst/>
              </a:prstGeom>
              <a:ln w="25400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H="1">
                <a:off x="5316612" y="2297997"/>
                <a:ext cx="447040" cy="447040"/>
              </a:xfrm>
              <a:prstGeom prst="line">
                <a:avLst/>
              </a:prstGeom>
              <a:ln w="22225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8176088" y="3687401"/>
                <a:ext cx="447040" cy="447040"/>
              </a:xfrm>
              <a:prstGeom prst="line">
                <a:avLst/>
              </a:prstGeom>
              <a:ln w="25400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6982973" y="3474720"/>
                <a:ext cx="574616" cy="557795"/>
              </a:xfrm>
              <a:prstGeom prst="line">
                <a:avLst/>
              </a:prstGeom>
              <a:ln w="25400">
                <a:solidFill>
                  <a:srgbClr val="FFED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5006892" y="2462795"/>
                <a:ext cx="21375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CHINESE</a:t>
                </a:r>
              </a:p>
              <a:p>
                <a:pPr algn="r"/>
                <a:r>
                  <a:rPr lang="en-US" altLang="zh-CN" sz="1600" dirty="0" smtClean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VALENTINE’S DAY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012084" y="4311485"/>
                <a:ext cx="461665" cy="12019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  <a:latin typeface="inpin heiti" charset="-122"/>
                    <a:ea typeface="inpin heiti" charset="-122"/>
                  </a:rPr>
                  <a:t>爱在七夕</a:t>
                </a:r>
                <a:endParaRPr lang="zh-CN" altLang="en-US" dirty="0">
                  <a:solidFill>
                    <a:schemeClr val="bg1"/>
                  </a:solidFill>
                  <a:latin typeface="inpin heiti" charset="-122"/>
                  <a:ea typeface="inpin heiti" charset="-122"/>
                </a:endParaRPr>
              </a:p>
            </p:txBody>
          </p:sp>
        </p:grp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92880" y="2199640"/>
            <a:ext cx="5560060" cy="2458720"/>
            <a:chOff x="3992880" y="2199640"/>
            <a:chExt cx="5560060" cy="2458720"/>
          </a:xfrm>
        </p:grpSpPr>
        <p:grpSp>
          <p:nvGrpSpPr>
            <p:cNvPr id="7" name="组合 6"/>
            <p:cNvGrpSpPr/>
            <p:nvPr/>
          </p:nvGrpSpPr>
          <p:grpSpPr>
            <a:xfrm>
              <a:off x="3992880" y="2199640"/>
              <a:ext cx="4643120" cy="2458720"/>
              <a:chOff x="3576320" y="2214880"/>
              <a:chExt cx="4643120" cy="2458720"/>
            </a:xfrm>
            <a:effectLst>
              <a:outerShdw blurRad="152400" dist="38100" dir="2700000" algn="tl" rotWithShape="0">
                <a:prstClr val="black">
                  <a:alpha val="34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3576320" y="2214880"/>
                <a:ext cx="4643120" cy="2458720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3">
                      <a:lumMod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746500" y="2492056"/>
                <a:ext cx="4302760" cy="1904367"/>
                <a:chOff x="3911600" y="2357120"/>
                <a:chExt cx="4302760" cy="1904367"/>
              </a:xfrm>
              <a:noFill/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3911600" y="2357120"/>
                  <a:ext cx="39624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幸福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启航</a:t>
                  </a:r>
                  <a:r>
                    <a:rPr lang="en-US" altLang="zh-CN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——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相识篇</a:t>
                  </a:r>
                  <a:endParaRPr lang="zh-CN" altLang="en-US" sz="3200" dirty="0">
                    <a:solidFill>
                      <a:schemeClr val="accent3">
                        <a:lumMod val="50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4251960" y="2941895"/>
                  <a:ext cx="3962400" cy="131959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8740140" y="3815080"/>
              <a:ext cx="812800" cy="843280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inpin heiti" charset="-122"/>
                  <a:ea typeface="inpin heiti" charset="-122"/>
                </a:rPr>
                <a:t>01</a:t>
              </a:r>
              <a:endParaRPr lang="zh-CN" altLang="en-US" sz="32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940" y="5435074"/>
            <a:ext cx="2517655" cy="12705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85950" y="703580"/>
            <a:ext cx="3533140" cy="3533140"/>
          </a:xfrm>
          <a:prstGeom prst="triangle">
            <a:avLst/>
          </a:prstGeom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第一章节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7371" y="2000199"/>
            <a:ext cx="10231859" cy="3862592"/>
            <a:chOff x="987371" y="2000199"/>
            <a:chExt cx="10231859" cy="3862592"/>
          </a:xfrm>
        </p:grpSpPr>
        <p:grpSp>
          <p:nvGrpSpPr>
            <p:cNvPr id="11" name="组合 10"/>
            <p:cNvGrpSpPr/>
            <p:nvPr/>
          </p:nvGrpSpPr>
          <p:grpSpPr>
            <a:xfrm>
              <a:off x="987371" y="2000199"/>
              <a:ext cx="10231859" cy="3862592"/>
              <a:chOff x="1319874" y="2000199"/>
              <a:chExt cx="10231859" cy="38625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319874" y="2000199"/>
                <a:ext cx="2870663" cy="3862592"/>
                <a:chOff x="1319874" y="2072822"/>
                <a:chExt cx="2870663" cy="3862592"/>
              </a:xfrm>
            </p:grpSpPr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1914696" y="2072822"/>
                  <a:ext cx="1681020" cy="1861696"/>
                </a:xfrm>
                <a:prstGeom prst="rect">
                  <a:avLst/>
                </a:prstGeom>
              </p:spPr>
            </p:pic>
            <p:grpSp>
              <p:nvGrpSpPr>
                <p:cNvPr id="26" name="组合 25"/>
                <p:cNvGrpSpPr/>
                <p:nvPr/>
              </p:nvGrpSpPr>
              <p:grpSpPr>
                <a:xfrm>
                  <a:off x="1319874" y="4278287"/>
                  <a:ext cx="2870663" cy="1657127"/>
                  <a:chOff x="1319874" y="4278287"/>
                  <a:chExt cx="2870663" cy="1657127"/>
                </a:xfrm>
              </p:grpSpPr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1319874" y="4873585"/>
                    <a:ext cx="2870663" cy="1061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1400" spc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点击输入您的文字内容点击这里输入您的文字内容，点击输入。</a:t>
                    </a: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1382358" y="4278287"/>
                    <a:ext cx="274569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点击输入标题</a:t>
                    </a:r>
                    <a:endParaRPr lang="zh-CN" altLang="en-US" sz="2400" spc="600" dirty="0">
                      <a:solidFill>
                        <a:srgbClr val="771B2D"/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</p:grpSp>
          </p:grpSp>
          <p:grpSp>
            <p:nvGrpSpPr>
              <p:cNvPr id="15" name="组合 14"/>
              <p:cNvGrpSpPr/>
              <p:nvPr/>
            </p:nvGrpSpPr>
            <p:grpSpPr>
              <a:xfrm>
                <a:off x="5000472" y="2261201"/>
                <a:ext cx="2870663" cy="3601590"/>
                <a:chOff x="1319874" y="2333824"/>
                <a:chExt cx="2870663" cy="3601590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>
                  <a:off x="2068049" y="2333824"/>
                  <a:ext cx="1374313" cy="1339692"/>
                </a:xfrm>
                <a:prstGeom prst="rect">
                  <a:avLst/>
                </a:prstGeom>
              </p:spPr>
            </p:pic>
            <p:grpSp>
              <p:nvGrpSpPr>
                <p:cNvPr id="22" name="组合 21"/>
                <p:cNvGrpSpPr/>
                <p:nvPr/>
              </p:nvGrpSpPr>
              <p:grpSpPr>
                <a:xfrm>
                  <a:off x="1319874" y="4278287"/>
                  <a:ext cx="2870663" cy="1657127"/>
                  <a:chOff x="1319874" y="4278287"/>
                  <a:chExt cx="2870663" cy="1657127"/>
                </a:xfrm>
              </p:grpSpPr>
              <p:sp>
                <p:nvSpPr>
                  <p:cNvPr id="23" name="文本框 22"/>
                  <p:cNvSpPr txBox="1"/>
                  <p:nvPr/>
                </p:nvSpPr>
                <p:spPr>
                  <a:xfrm>
                    <a:off x="1319874" y="4873585"/>
                    <a:ext cx="2870663" cy="1061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1400" spc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点击输入您的文字内容点击这里输入您的文字内容，点击输入。</a:t>
                    </a:r>
                  </a:p>
                </p:txBody>
              </p:sp>
              <p:sp>
                <p:nvSpPr>
                  <p:cNvPr id="24" name="文本框 23"/>
                  <p:cNvSpPr txBox="1"/>
                  <p:nvPr/>
                </p:nvSpPr>
                <p:spPr>
                  <a:xfrm>
                    <a:off x="1382358" y="4278287"/>
                    <a:ext cx="274569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点击输入标题</a:t>
                    </a:r>
                    <a:endParaRPr lang="zh-CN" altLang="en-US" sz="2400" spc="600" dirty="0">
                      <a:solidFill>
                        <a:srgbClr val="771B2D"/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</p:grpSp>
          </p:grpSp>
          <p:grpSp>
            <p:nvGrpSpPr>
              <p:cNvPr id="16" name="组合 15"/>
              <p:cNvGrpSpPr/>
              <p:nvPr/>
            </p:nvGrpSpPr>
            <p:grpSpPr>
              <a:xfrm>
                <a:off x="8681070" y="2000199"/>
                <a:ext cx="2870663" cy="3862592"/>
                <a:chOff x="1319874" y="2072822"/>
                <a:chExt cx="2870663" cy="3862592"/>
              </a:xfrm>
            </p:grpSpPr>
            <p:pic>
              <p:nvPicPr>
                <p:cNvPr id="17" name="图片 16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1914696" y="2072822"/>
                  <a:ext cx="1681020" cy="1861696"/>
                </a:xfrm>
                <a:prstGeom prst="rect">
                  <a:avLst/>
                </a:prstGeom>
              </p:spPr>
            </p:pic>
            <p:grpSp>
              <p:nvGrpSpPr>
                <p:cNvPr id="18" name="组合 17"/>
                <p:cNvGrpSpPr/>
                <p:nvPr/>
              </p:nvGrpSpPr>
              <p:grpSpPr>
                <a:xfrm>
                  <a:off x="1319874" y="4278287"/>
                  <a:ext cx="2870663" cy="1657127"/>
                  <a:chOff x="1319874" y="4278287"/>
                  <a:chExt cx="2870663" cy="1657127"/>
                </a:xfrm>
              </p:grpSpPr>
              <p:sp>
                <p:nvSpPr>
                  <p:cNvPr id="19" name="文本框 18"/>
                  <p:cNvSpPr txBox="1"/>
                  <p:nvPr/>
                </p:nvSpPr>
                <p:spPr>
                  <a:xfrm>
                    <a:off x="1319874" y="4873585"/>
                    <a:ext cx="2870663" cy="10618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zh-CN" altLang="en-US" sz="1400" spc="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点击输入您的文字内容点击这里输入您的文字内容，点击输入。</a:t>
                    </a:r>
                  </a:p>
                </p:txBody>
              </p:sp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1382358" y="4278287"/>
                    <a:ext cx="274569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2400" spc="600" dirty="0" smtClean="0">
                        <a:solidFill>
                          <a:srgbClr val="771B2D"/>
                        </a:solidFill>
                        <a:latin typeface="inpin heiti" charset="-122"/>
                        <a:ea typeface="inpin heiti" charset="-122"/>
                        <a:cs typeface="inpin heiti" charset="-122"/>
                      </a:rPr>
                      <a:t>点击输入标题</a:t>
                    </a:r>
                    <a:endParaRPr lang="zh-CN" altLang="en-US" sz="2400" spc="600" dirty="0">
                      <a:solidFill>
                        <a:srgbClr val="771B2D"/>
                      </a:solidFill>
                      <a:latin typeface="inpin heiti" charset="-122"/>
                      <a:ea typeface="inpin heiti" charset="-122"/>
                      <a:cs typeface="inpin heiti" charset="-122"/>
                    </a:endParaRPr>
                  </a:p>
                </p:txBody>
              </p:sp>
            </p:grpSp>
          </p:grpSp>
        </p:grpSp>
        <p:sp>
          <p:nvSpPr>
            <p:cNvPr id="12" name="五边形 11"/>
            <p:cNvSpPr/>
            <p:nvPr/>
          </p:nvSpPr>
          <p:spPr>
            <a:xfrm>
              <a:off x="6943811" y="2915686"/>
              <a:ext cx="978408" cy="484632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3" name="五边形 12"/>
            <p:cNvSpPr/>
            <p:nvPr/>
          </p:nvSpPr>
          <p:spPr>
            <a:xfrm flipH="1">
              <a:off x="4284383" y="2915686"/>
              <a:ext cx="978408" cy="484632"/>
            </a:xfrm>
            <a:prstGeom prst="homePlat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第一章节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68f7a7f1-f8ed-4629-9adb-3d05692d2bb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18129" y="2118068"/>
            <a:ext cx="9355742" cy="3792889"/>
            <a:chOff x="673101" y="1433688"/>
            <a:chExt cx="10845796" cy="4396966"/>
          </a:xfrm>
        </p:grpSpPr>
        <p:grpSp>
          <p:nvGrpSpPr>
            <p:cNvPr id="11" name="iṧ1îḓê"/>
            <p:cNvGrpSpPr/>
            <p:nvPr/>
          </p:nvGrpSpPr>
          <p:grpSpPr>
            <a:xfrm>
              <a:off x="803412" y="2424956"/>
              <a:ext cx="3384376" cy="3405698"/>
              <a:chOff x="839416" y="2424956"/>
              <a:chExt cx="3384376" cy="3405698"/>
            </a:xfrm>
          </p:grpSpPr>
          <p:sp>
            <p:nvSpPr>
              <p:cNvPr id="26" name="iSḷiḑe"/>
              <p:cNvSpPr/>
              <p:nvPr/>
            </p:nvSpPr>
            <p:spPr>
              <a:xfrm>
                <a:off x="839416" y="2424956"/>
                <a:ext cx="3384376" cy="2016224"/>
              </a:xfrm>
              <a:prstGeom prst="rect">
                <a:avLst/>
              </a:prstGeom>
              <a:blipFill>
                <a:blip r:embed="rId7" cstate="screen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dist="38100" dir="13500000" sx="101000" sy="101000" algn="br" rotWithShape="0">
                  <a:schemeClr val="accent1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grpSp>
            <p:nvGrpSpPr>
              <p:cNvPr id="27" name="íṣľïḋê"/>
              <p:cNvGrpSpPr/>
              <p:nvPr/>
            </p:nvGrpSpPr>
            <p:grpSpPr>
              <a:xfrm>
                <a:off x="1415479" y="4729212"/>
                <a:ext cx="2232249" cy="1101442"/>
                <a:chOff x="983432" y="1665617"/>
                <a:chExt cx="2232249" cy="1101442"/>
              </a:xfrm>
            </p:grpSpPr>
            <p:sp>
              <p:nvSpPr>
                <p:cNvPr id="28" name="îṩḷíḑé"/>
                <p:cNvSpPr/>
                <p:nvPr/>
              </p:nvSpPr>
              <p:spPr>
                <a:xfrm>
                  <a:off x="983432" y="2288515"/>
                  <a:ext cx="2232248" cy="478544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85000"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Copy paste fonts. Choose the only option to retain text.….</a:t>
                  </a:r>
                </a:p>
              </p:txBody>
            </p:sp>
            <p:sp>
              <p:nvSpPr>
                <p:cNvPr id="29" name="îṥlîďe"/>
                <p:cNvSpPr/>
                <p:nvPr/>
              </p:nvSpPr>
              <p:spPr>
                <a:xfrm>
                  <a:off x="983432" y="1665617"/>
                  <a:ext cx="1680474" cy="672131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92500" lnSpcReduction="10000"/>
                </a:bodyPr>
                <a:lstStyle/>
                <a:p>
                  <a:r>
                    <a:rPr lang="en-US" altLang="zh-CN" sz="3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45%</a:t>
                  </a:r>
                </a:p>
              </p:txBody>
            </p:sp>
            <p:sp>
              <p:nvSpPr>
                <p:cNvPr id="30" name="îsḷîḋê"/>
                <p:cNvSpPr/>
                <p:nvPr/>
              </p:nvSpPr>
              <p:spPr>
                <a:xfrm>
                  <a:off x="2005385" y="1904359"/>
                  <a:ext cx="1210296" cy="263902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 anchorCtr="0">
                  <a:normAutofit fontScale="77500" lnSpcReduction="20000"/>
                </a:bodyPr>
                <a:lstStyle/>
                <a:p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Text here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inpin heiti" charset="-122"/>
                    <a:ea typeface="inpin heiti" charset="-122"/>
                    <a:sym typeface="郑庆科黄油体Regular 郑庆科黄油体"/>
                  </a:endParaRPr>
                </a:p>
              </p:txBody>
            </p:sp>
          </p:grpSp>
        </p:grpSp>
        <p:grpSp>
          <p:nvGrpSpPr>
            <p:cNvPr id="12" name="íş1ïḑè"/>
            <p:cNvGrpSpPr/>
            <p:nvPr/>
          </p:nvGrpSpPr>
          <p:grpSpPr>
            <a:xfrm>
              <a:off x="4403812" y="2424956"/>
              <a:ext cx="3384376" cy="3405698"/>
              <a:chOff x="4403812" y="2424956"/>
              <a:chExt cx="3384376" cy="3405698"/>
            </a:xfrm>
          </p:grpSpPr>
          <p:sp>
            <p:nvSpPr>
              <p:cNvPr id="21" name="íS1îḋè"/>
              <p:cNvSpPr/>
              <p:nvPr/>
            </p:nvSpPr>
            <p:spPr>
              <a:xfrm>
                <a:off x="4403812" y="2424956"/>
                <a:ext cx="3384376" cy="2016224"/>
              </a:xfrm>
              <a:prstGeom prst="rect">
                <a:avLst/>
              </a:prstGeom>
              <a:blipFill>
                <a:blip r:embed="rId7" cstate="screen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dist="38100" dir="13500000" sx="101000" sy="101000" algn="br" rotWithShape="0">
                  <a:schemeClr val="accent2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grpSp>
            <p:nvGrpSpPr>
              <p:cNvPr id="22" name="ïṣḻídé"/>
              <p:cNvGrpSpPr/>
              <p:nvPr/>
            </p:nvGrpSpPr>
            <p:grpSpPr>
              <a:xfrm>
                <a:off x="4979875" y="4729212"/>
                <a:ext cx="2232249" cy="1101442"/>
                <a:chOff x="983432" y="1665617"/>
                <a:chExt cx="2232249" cy="1101442"/>
              </a:xfrm>
            </p:grpSpPr>
            <p:sp>
              <p:nvSpPr>
                <p:cNvPr id="23" name="ís1iḋè"/>
                <p:cNvSpPr/>
                <p:nvPr/>
              </p:nvSpPr>
              <p:spPr>
                <a:xfrm>
                  <a:off x="983432" y="2288515"/>
                  <a:ext cx="2232248" cy="478544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85000"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Copy paste fonts. Choose the only option to retain text.….</a:t>
                  </a:r>
                </a:p>
              </p:txBody>
            </p:sp>
            <p:sp>
              <p:nvSpPr>
                <p:cNvPr id="24" name="îSľiďé"/>
                <p:cNvSpPr/>
                <p:nvPr/>
              </p:nvSpPr>
              <p:spPr>
                <a:xfrm>
                  <a:off x="983432" y="1665617"/>
                  <a:ext cx="1680474" cy="672131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92500" lnSpcReduction="10000"/>
                </a:bodyPr>
                <a:lstStyle/>
                <a:p>
                  <a:r>
                    <a:rPr lang="en-US" altLang="zh-CN" sz="3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60%</a:t>
                  </a:r>
                </a:p>
              </p:txBody>
            </p:sp>
            <p:sp>
              <p:nvSpPr>
                <p:cNvPr id="25" name="íşļídê"/>
                <p:cNvSpPr/>
                <p:nvPr/>
              </p:nvSpPr>
              <p:spPr>
                <a:xfrm>
                  <a:off x="2005385" y="1904359"/>
                  <a:ext cx="1210296" cy="263902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 anchorCtr="0">
                  <a:normAutofit fontScale="77500" lnSpcReduction="20000"/>
                </a:bodyPr>
                <a:lstStyle/>
                <a:p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Text here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sym typeface="郑庆科黄油体Regular 郑庆科黄油体"/>
                  </a:endParaRPr>
                </a:p>
              </p:txBody>
            </p:sp>
          </p:grpSp>
        </p:grpSp>
        <p:grpSp>
          <p:nvGrpSpPr>
            <p:cNvPr id="13" name="íślîḓè"/>
            <p:cNvGrpSpPr/>
            <p:nvPr/>
          </p:nvGrpSpPr>
          <p:grpSpPr>
            <a:xfrm>
              <a:off x="8004213" y="2424956"/>
              <a:ext cx="3384376" cy="3405698"/>
              <a:chOff x="8004213" y="2424956"/>
              <a:chExt cx="3384376" cy="3405698"/>
            </a:xfrm>
          </p:grpSpPr>
          <p:sp>
            <p:nvSpPr>
              <p:cNvPr id="16" name="îSlîdé"/>
              <p:cNvSpPr/>
              <p:nvPr/>
            </p:nvSpPr>
            <p:spPr>
              <a:xfrm>
                <a:off x="8004213" y="2424956"/>
                <a:ext cx="3384376" cy="2016224"/>
              </a:xfrm>
              <a:prstGeom prst="rect">
                <a:avLst/>
              </a:prstGeom>
              <a:blipFill>
                <a:blip r:embed="rId8" cstate="screen"/>
                <a:stretch>
                  <a:fillRect/>
                </a:stretch>
              </a:blipFill>
              <a:ln w="19050" cap="flat" cmpd="sng" algn="ctr">
                <a:noFill/>
                <a:prstDash val="solid"/>
                <a:miter lim="800000"/>
              </a:ln>
              <a:effectLst>
                <a:outerShdw dist="38100" dir="13500000" sx="101000" sy="101000" algn="br" rotWithShape="0">
                  <a:schemeClr val="accent2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endParaRPr>
              </a:p>
            </p:txBody>
          </p:sp>
          <p:grpSp>
            <p:nvGrpSpPr>
              <p:cNvPr id="17" name="íŝ1ide"/>
              <p:cNvGrpSpPr/>
              <p:nvPr/>
            </p:nvGrpSpPr>
            <p:grpSpPr>
              <a:xfrm>
                <a:off x="8580276" y="4729212"/>
                <a:ext cx="2232249" cy="1101442"/>
                <a:chOff x="983432" y="1665617"/>
                <a:chExt cx="2232249" cy="1101442"/>
              </a:xfrm>
            </p:grpSpPr>
            <p:sp>
              <p:nvSpPr>
                <p:cNvPr id="18" name="íṥḷiḑè"/>
                <p:cNvSpPr/>
                <p:nvPr/>
              </p:nvSpPr>
              <p:spPr>
                <a:xfrm>
                  <a:off x="983432" y="2288515"/>
                  <a:ext cx="2232248" cy="478544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85000" lnSpcReduction="10000"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Copy paste fonts. Choose the only option to retain text.….</a:t>
                  </a:r>
                </a:p>
              </p:txBody>
            </p:sp>
            <p:sp>
              <p:nvSpPr>
                <p:cNvPr id="19" name="ïslíďé"/>
                <p:cNvSpPr/>
                <p:nvPr/>
              </p:nvSpPr>
              <p:spPr>
                <a:xfrm>
                  <a:off x="983432" y="1665617"/>
                  <a:ext cx="1680474" cy="672131"/>
                </a:xfrm>
                <a:prstGeom prst="rect">
                  <a:avLst/>
                </a:prstGeom>
              </p:spPr>
              <p:txBody>
                <a:bodyPr wrap="square" lIns="91440" tIns="45720" rIns="91440" bIns="45720">
                  <a:normAutofit fontScale="92500" lnSpcReduction="10000"/>
                </a:bodyPr>
                <a:lstStyle/>
                <a:p>
                  <a:r>
                    <a:rPr lang="en-US" altLang="zh-CN" sz="3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36%</a:t>
                  </a:r>
                </a:p>
              </p:txBody>
            </p:sp>
            <p:sp>
              <p:nvSpPr>
                <p:cNvPr id="20" name="îṣlïdê"/>
                <p:cNvSpPr/>
                <p:nvPr/>
              </p:nvSpPr>
              <p:spPr>
                <a:xfrm>
                  <a:off x="2005385" y="1904359"/>
                  <a:ext cx="1210296" cy="263902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 anchorCtr="0">
                  <a:normAutofit fontScale="77500" lnSpcReduction="20000"/>
                </a:bodyPr>
                <a:lstStyle/>
                <a:p>
                  <a:r>
                    <a:rPr lang="en-US" altLang="zh-CN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sym typeface="郑庆科黄油体Regular 郑庆科黄油体"/>
                    </a:rPr>
                    <a:t>Text here</a:t>
                  </a:r>
                  <a:endPara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sym typeface="郑庆科黄油体Regular 郑庆科黄油体"/>
                  </a:endParaRPr>
                </a:p>
              </p:txBody>
            </p:sp>
          </p:grpSp>
        </p:grpSp>
        <p:sp>
          <p:nvSpPr>
            <p:cNvPr id="15" name="is1ide"/>
            <p:cNvSpPr txBox="1"/>
            <p:nvPr/>
          </p:nvSpPr>
          <p:spPr>
            <a:xfrm>
              <a:off x="673101" y="1433688"/>
              <a:ext cx="10845796" cy="9011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sym typeface="郑庆科黄油体Regular 郑庆科黄油体"/>
                </a:rPr>
                <a:t>点击输入您的文字内容，点击输入您的文字内容，点击输入。</a:t>
              </a: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inpin heiti" charset="-122"/>
                <a:ea typeface="inpin heiti" charset="-122"/>
                <a:sym typeface="郑庆科黄油体Regular 郑庆科黄油体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140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inpin heiti" charset="-122"/>
                  <a:ea typeface="inpin heiti" charset="-122"/>
                  <a:sym typeface="郑庆科黄油体Regular 郑庆科黄油体"/>
                </a:rPr>
                <a:t>点击输入您的文字内容，点击输入您的文字内容，点击输入。</a:t>
              </a:r>
              <a:endPara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第一章节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336566" y="2188484"/>
            <a:ext cx="9526905" cy="3565417"/>
            <a:chOff x="1336566" y="2188484"/>
            <a:chExt cx="9526905" cy="3565417"/>
          </a:xfrm>
        </p:grpSpPr>
        <p:grpSp>
          <p:nvGrpSpPr>
            <p:cNvPr id="31" name="组合 30"/>
            <p:cNvGrpSpPr/>
            <p:nvPr/>
          </p:nvGrpSpPr>
          <p:grpSpPr>
            <a:xfrm>
              <a:off x="1336566" y="2188484"/>
              <a:ext cx="9526905" cy="3565417"/>
              <a:chOff x="1336566" y="2188484"/>
              <a:chExt cx="9526905" cy="356541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072978" y="2454691"/>
                <a:ext cx="3988340" cy="329921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  <a:cs typeface="inpin heiti" charset="-122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8429163" y="2454691"/>
                <a:ext cx="2434308" cy="964782"/>
                <a:chOff x="8843316" y="1656080"/>
                <a:chExt cx="2871164" cy="1137920"/>
              </a:xfrm>
            </p:grpSpPr>
            <p:sp>
              <p:nvSpPr>
                <p:cNvPr id="22" name="ïSľiḓê"/>
                <p:cNvSpPr txBox="1"/>
                <p:nvPr/>
              </p:nvSpPr>
              <p:spPr>
                <a:xfrm>
                  <a:off x="8843316" y="1656080"/>
                  <a:ext cx="2399532" cy="4044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lIns="91440" tIns="45720" rIns="91440" bIns="45720" anchor="t" anchorCtr="0">
                  <a:normAutofit lnSpcReduction="10000"/>
                </a:bodyPr>
                <a:lstStyle/>
                <a:p>
                  <a:pPr>
                    <a:buSzPct val="25000"/>
                  </a:pPr>
                  <a:r>
                    <a:rPr lang="zh-CN" altLang="en-US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点击输入您的文字</a:t>
                  </a:r>
                  <a:endParaRPr lang="de-DE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  <p:sp>
              <p:nvSpPr>
                <p:cNvPr id="23" name="îšḷiďê"/>
                <p:cNvSpPr txBox="1"/>
                <p:nvPr/>
              </p:nvSpPr>
              <p:spPr>
                <a:xfrm>
                  <a:off x="8843316" y="2060552"/>
                  <a:ext cx="2871164" cy="733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40" tIns="45720" rIns="91440" bIns="45720" anchor="t" anchorCtr="0">
                  <a:normAutofit fontScale="70000" lnSpcReduction="20000"/>
                </a:bodyPr>
                <a:lstStyle/>
                <a:p>
                  <a:pPr>
                    <a:lnSpc>
                      <a:spcPct val="150000"/>
                    </a:lnSpc>
                    <a:buSzPct val="25000"/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Copy paste fonts. Choose the only option to retain text.…</a:t>
                  </a:r>
                  <a:r>
                    <a:rPr lang="de-DE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.</a:t>
                  </a:r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 Copy paste fonts. Choose</a:t>
                  </a:r>
                  <a:endPara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8429163" y="4201724"/>
                <a:ext cx="2434308" cy="964782"/>
                <a:chOff x="8843316" y="1656080"/>
                <a:chExt cx="2871164" cy="1137920"/>
              </a:xfrm>
            </p:grpSpPr>
            <p:sp>
              <p:nvSpPr>
                <p:cNvPr id="20" name="ïSľiḓê"/>
                <p:cNvSpPr txBox="1"/>
                <p:nvPr/>
              </p:nvSpPr>
              <p:spPr>
                <a:xfrm>
                  <a:off x="8843316" y="1656080"/>
                  <a:ext cx="2399532" cy="4044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lIns="91440" tIns="45720" rIns="91440" bIns="45720" anchor="t" anchorCtr="0">
                  <a:normAutofit lnSpcReduction="10000"/>
                </a:bodyPr>
                <a:lstStyle/>
                <a:p>
                  <a:pPr>
                    <a:buSzPct val="25000"/>
                  </a:pPr>
                  <a:r>
                    <a:rPr lang="zh-CN" altLang="en-US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点击输入您的文字</a:t>
                  </a:r>
                  <a:endParaRPr lang="de-DE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  <p:sp>
              <p:nvSpPr>
                <p:cNvPr id="21" name="îšḷiďê"/>
                <p:cNvSpPr txBox="1"/>
                <p:nvPr/>
              </p:nvSpPr>
              <p:spPr>
                <a:xfrm>
                  <a:off x="8843316" y="2060552"/>
                  <a:ext cx="2871164" cy="733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40" tIns="45720" rIns="91440" bIns="45720" anchor="t" anchorCtr="0">
                  <a:normAutofit fontScale="70000" lnSpcReduction="20000"/>
                </a:bodyPr>
                <a:lstStyle/>
                <a:p>
                  <a:pPr>
                    <a:lnSpc>
                      <a:spcPct val="150000"/>
                    </a:lnSpc>
                    <a:buSzPct val="25000"/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Copy paste fonts. Choose the only option to retain text.…</a:t>
                  </a:r>
                  <a:r>
                    <a:rPr lang="de-DE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.</a:t>
                  </a:r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 Copy paste fonts. Choose</a:t>
                  </a:r>
                  <a:endPara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1336566" y="2454691"/>
                <a:ext cx="2434308" cy="964782"/>
                <a:chOff x="8843316" y="1656080"/>
                <a:chExt cx="2871164" cy="1137920"/>
              </a:xfrm>
            </p:grpSpPr>
            <p:sp>
              <p:nvSpPr>
                <p:cNvPr id="18" name="ïSľiḓê"/>
                <p:cNvSpPr txBox="1"/>
                <p:nvPr/>
              </p:nvSpPr>
              <p:spPr>
                <a:xfrm>
                  <a:off x="9258182" y="1656080"/>
                  <a:ext cx="2399532" cy="4044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lIns="91440" tIns="45720" rIns="91440" bIns="45720" anchor="t" anchorCtr="0">
                  <a:normAutofit lnSpcReduction="10000"/>
                </a:bodyPr>
                <a:lstStyle/>
                <a:p>
                  <a:pPr algn="r">
                    <a:buSzPct val="25000"/>
                  </a:pPr>
                  <a:r>
                    <a:rPr lang="zh-CN" altLang="en-US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点击输入您的文字</a:t>
                  </a:r>
                  <a:endParaRPr lang="de-DE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  <p:sp>
              <p:nvSpPr>
                <p:cNvPr id="19" name="îšḷiďê"/>
                <p:cNvSpPr txBox="1"/>
                <p:nvPr/>
              </p:nvSpPr>
              <p:spPr>
                <a:xfrm>
                  <a:off x="8843316" y="2060552"/>
                  <a:ext cx="2871164" cy="733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40" tIns="45720" rIns="91440" bIns="45720" anchor="t" anchorCtr="0">
                  <a:normAutofit fontScale="70000" lnSpcReduction="20000"/>
                </a:bodyPr>
                <a:lstStyle/>
                <a:p>
                  <a:pPr algn="r">
                    <a:lnSpc>
                      <a:spcPct val="150000"/>
                    </a:lnSpc>
                    <a:buSzPct val="25000"/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Copy paste fonts. Choose the only option to retain text.…</a:t>
                  </a:r>
                  <a:r>
                    <a:rPr lang="de-DE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.</a:t>
                  </a:r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 Copy paste fonts. Choose</a:t>
                  </a:r>
                  <a:endPara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336566" y="4200425"/>
                <a:ext cx="2434308" cy="966081"/>
                <a:chOff x="8843316" y="1654548"/>
                <a:chExt cx="2871164" cy="1139452"/>
              </a:xfrm>
            </p:grpSpPr>
            <p:sp>
              <p:nvSpPr>
                <p:cNvPr id="16" name="ïSľiḓê"/>
                <p:cNvSpPr txBox="1"/>
                <p:nvPr/>
              </p:nvSpPr>
              <p:spPr>
                <a:xfrm>
                  <a:off x="9258182" y="1654548"/>
                  <a:ext cx="2399532" cy="4044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wrap="none" lIns="91440" tIns="45720" rIns="91440" bIns="45720" anchor="t" anchorCtr="0">
                  <a:normAutofit lnSpcReduction="10000"/>
                </a:bodyPr>
                <a:lstStyle/>
                <a:p>
                  <a:pPr algn="r">
                    <a:buSzPct val="25000"/>
                  </a:pPr>
                  <a:r>
                    <a:rPr lang="zh-CN" altLang="en-US" dirty="0" smtClean="0">
                      <a:solidFill>
                        <a:schemeClr val="bg1"/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点击输入您的文字</a:t>
                  </a:r>
                  <a:endParaRPr lang="de-DE" dirty="0">
                    <a:solidFill>
                      <a:schemeClr val="bg1"/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  <p:sp>
              <p:nvSpPr>
                <p:cNvPr id="17" name="îšḷiďê"/>
                <p:cNvSpPr txBox="1"/>
                <p:nvPr/>
              </p:nvSpPr>
              <p:spPr>
                <a:xfrm>
                  <a:off x="8843316" y="2060552"/>
                  <a:ext cx="2871164" cy="7334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40" tIns="45720" rIns="91440" bIns="45720" anchor="t" anchorCtr="0">
                  <a:normAutofit fontScale="70000" lnSpcReduction="20000"/>
                </a:bodyPr>
                <a:lstStyle/>
                <a:p>
                  <a:pPr algn="r">
                    <a:lnSpc>
                      <a:spcPct val="150000"/>
                    </a:lnSpc>
                    <a:buSzPct val="25000"/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Copy paste fonts. Choose the only option to retain text.…</a:t>
                  </a:r>
                  <a:r>
                    <a:rPr lang="de-DE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.</a:t>
                  </a:r>
                  <a:r>
                    <a:rPr lang="en-US" sz="12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npin heiti" charset="-122"/>
                      <a:ea typeface="inpin heiti" charset="-122"/>
                      <a:cs typeface="inpin heiti" charset="-122"/>
                    </a:rPr>
                    <a:t> Copy paste fonts. Choose</a:t>
                  </a:r>
                  <a:endParaRPr lang="de-DE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pin heiti" charset="-122"/>
                    <a:ea typeface="inpin heiti" charset="-122"/>
                    <a:cs typeface="inpin heiti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4785831" y="2188484"/>
                <a:ext cx="2188069" cy="3514563"/>
                <a:chOff x="4785831" y="2188484"/>
                <a:chExt cx="2188069" cy="3514563"/>
              </a:xfrm>
            </p:grpSpPr>
            <p:pic>
              <p:nvPicPr>
                <p:cNvPr id="2" name="图片 1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4785831" y="2199296"/>
                  <a:ext cx="1465482" cy="3241040"/>
                </a:xfrm>
                <a:prstGeom prst="rect">
                  <a:avLst/>
                </a:pr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7" cstate="screen"/>
                <a:stretch>
                  <a:fillRect/>
                </a:stretch>
              </p:blipFill>
              <p:spPr>
                <a:xfrm rot="-2280000">
                  <a:off x="4847076" y="2560236"/>
                  <a:ext cx="1198961" cy="3088119"/>
                </a:xfrm>
                <a:prstGeom prst="rect">
                  <a:avLst/>
                </a:prstGeom>
              </p:spPr>
            </p:pic>
            <p:grpSp>
              <p:nvGrpSpPr>
                <p:cNvPr id="29" name="组合 28"/>
                <p:cNvGrpSpPr/>
                <p:nvPr/>
              </p:nvGrpSpPr>
              <p:grpSpPr>
                <a:xfrm>
                  <a:off x="5056525" y="2188484"/>
                  <a:ext cx="1917375" cy="3514563"/>
                  <a:chOff x="4744395" y="2233808"/>
                  <a:chExt cx="1917375" cy="3514563"/>
                </a:xfrm>
              </p:grpSpPr>
              <p:pic>
                <p:nvPicPr>
                  <p:cNvPr id="26" name="图片 25"/>
                  <p:cNvPicPr>
                    <a:picLocks noChangeAspect="1"/>
                  </p:cNvPicPr>
                  <p:nvPr/>
                </p:nvPicPr>
                <p:blipFill>
                  <a:blip r:embed="rId8" cstate="screen"/>
                  <a:stretch>
                    <a:fillRect/>
                  </a:stretch>
                </p:blipFill>
                <p:spPr>
                  <a:xfrm rot="1020000" flipH="1">
                    <a:off x="5700544" y="2326139"/>
                    <a:ext cx="961226" cy="3241040"/>
                  </a:xfrm>
                  <a:prstGeom prst="rect">
                    <a:avLst/>
                  </a:prstGeom>
                </p:spPr>
              </p:pic>
              <p:pic>
                <p:nvPicPr>
                  <p:cNvPr id="27" name="图片 26"/>
                  <p:cNvPicPr>
                    <a:picLocks noChangeAspect="1"/>
                  </p:cNvPicPr>
                  <p:nvPr/>
                </p:nvPicPr>
                <p:blipFill>
                  <a:blip r:embed="rId9" cstate="screen"/>
                  <a:stretch>
                    <a:fillRect/>
                  </a:stretch>
                </p:blipFill>
                <p:spPr>
                  <a:xfrm flipH="1">
                    <a:off x="5453807" y="2326139"/>
                    <a:ext cx="970751" cy="3241040"/>
                  </a:xfrm>
                  <a:prstGeom prst="rect">
                    <a:avLst/>
                  </a:prstGeom>
                </p:spPr>
              </p:pic>
              <p:pic>
                <p:nvPicPr>
                  <p:cNvPr id="25" name="图片 24"/>
                  <p:cNvPicPr>
                    <a:picLocks noChangeAspect="1"/>
                  </p:cNvPicPr>
                  <p:nvPr/>
                </p:nvPicPr>
                <p:blipFill>
                  <a:blip r:embed="rId10" cstate="screen"/>
                  <a:stretch>
                    <a:fillRect/>
                  </a:stretch>
                </p:blipFill>
                <p:spPr>
                  <a:xfrm>
                    <a:off x="4744395" y="2233808"/>
                    <a:ext cx="1862484" cy="3514563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7142179" y="4580208"/>
              <a:ext cx="301687" cy="294916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7274933" y="3368356"/>
              <a:ext cx="402395" cy="44564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第一章节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3d40523a-94c9-48a3-b0b5-21058e3171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933109" y="1881930"/>
            <a:ext cx="8325782" cy="3767553"/>
            <a:chOff x="929978" y="1269000"/>
            <a:chExt cx="10332044" cy="4675419"/>
          </a:xfrm>
        </p:grpSpPr>
        <p:sp>
          <p:nvSpPr>
            <p:cNvPr id="11" name="íṥlïdê"/>
            <p:cNvSpPr/>
            <p:nvPr/>
          </p:nvSpPr>
          <p:spPr>
            <a:xfrm>
              <a:off x="929978" y="1269000"/>
              <a:ext cx="2493616" cy="2494296"/>
            </a:xfrm>
            <a:prstGeom prst="diamond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2154676" y="3903618"/>
              <a:ext cx="0" cy="407804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121364" y="4532897"/>
              <a:ext cx="0" cy="407804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086499" y="3942058"/>
              <a:ext cx="0" cy="407804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051633" y="4572007"/>
              <a:ext cx="0" cy="407804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0015214" y="3981168"/>
              <a:ext cx="0" cy="407804"/>
            </a:xfrm>
            <a:prstGeom prst="line">
              <a:avLst/>
            </a:prstGeom>
            <a:ln w="1270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lîḋê"/>
            <p:cNvSpPr/>
            <p:nvPr/>
          </p:nvSpPr>
          <p:spPr>
            <a:xfrm>
              <a:off x="1079996" y="1419046"/>
              <a:ext cx="2193580" cy="2194204"/>
            </a:xfrm>
            <a:prstGeom prst="diamond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8" name="iṥ1ïḑe"/>
            <p:cNvSpPr/>
            <p:nvPr/>
          </p:nvSpPr>
          <p:spPr>
            <a:xfrm>
              <a:off x="4805516" y="1269000"/>
              <a:ext cx="2493616" cy="2494296"/>
            </a:xfrm>
            <a:prstGeom prst="diamond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19" name="ïṣḷîḓê"/>
            <p:cNvSpPr/>
            <p:nvPr/>
          </p:nvSpPr>
          <p:spPr>
            <a:xfrm>
              <a:off x="8768406" y="1269000"/>
              <a:ext cx="2493616" cy="2494296"/>
            </a:xfrm>
            <a:prstGeom prst="diamond">
              <a:avLst/>
            </a:prstGeom>
            <a:solidFill>
              <a:schemeClr val="accent6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0" name="í$ļíḑé"/>
            <p:cNvSpPr/>
            <p:nvPr/>
          </p:nvSpPr>
          <p:spPr>
            <a:xfrm>
              <a:off x="2867747" y="1909266"/>
              <a:ext cx="2493616" cy="2494296"/>
            </a:xfrm>
            <a:prstGeom prst="diamond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1" name="ïŝľîdé"/>
            <p:cNvSpPr/>
            <p:nvPr/>
          </p:nvSpPr>
          <p:spPr>
            <a:xfrm>
              <a:off x="6804825" y="1909266"/>
              <a:ext cx="2493616" cy="2494296"/>
            </a:xfrm>
            <a:prstGeom prst="diamond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2" name="iṣḷîdè"/>
            <p:cNvSpPr/>
            <p:nvPr/>
          </p:nvSpPr>
          <p:spPr>
            <a:xfrm>
              <a:off x="4955534" y="1419046"/>
              <a:ext cx="2193580" cy="2194204"/>
            </a:xfrm>
            <a:prstGeom prst="diamond">
              <a:avLst/>
            </a:prstGeom>
            <a:blipFill dpi="0" rotWithShape="1">
              <a:blip r:embed="rId8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3" name="íšḻïdé"/>
            <p:cNvSpPr/>
            <p:nvPr/>
          </p:nvSpPr>
          <p:spPr>
            <a:xfrm>
              <a:off x="8918424" y="1419046"/>
              <a:ext cx="2193580" cy="2194204"/>
            </a:xfrm>
            <a:prstGeom prst="diamond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4" name="íšḷíḋê"/>
            <p:cNvSpPr/>
            <p:nvPr/>
          </p:nvSpPr>
          <p:spPr>
            <a:xfrm>
              <a:off x="3017765" y="2059312"/>
              <a:ext cx="2193580" cy="2194204"/>
            </a:xfrm>
            <a:prstGeom prst="diamond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5" name="îṥḷíḋê"/>
            <p:cNvSpPr/>
            <p:nvPr/>
          </p:nvSpPr>
          <p:spPr>
            <a:xfrm>
              <a:off x="6954843" y="2059312"/>
              <a:ext cx="2193580" cy="2194204"/>
            </a:xfrm>
            <a:prstGeom prst="diamond">
              <a:avLst/>
            </a:prstGeom>
            <a:blipFill dpi="0" rotWithShape="1">
              <a:blip r:embed="rId10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inpin heiti" charset="-122"/>
                <a:ea typeface="inpin heiti" charset="-122"/>
                <a:sym typeface="郑庆科黄油体Regular 郑庆科黄油体"/>
              </a:endParaRPr>
            </a:p>
          </p:txBody>
        </p:sp>
        <p:sp>
          <p:nvSpPr>
            <p:cNvPr id="26" name="iṧľîḓé"/>
            <p:cNvSpPr/>
            <p:nvPr/>
          </p:nvSpPr>
          <p:spPr bwMode="auto">
            <a:xfrm>
              <a:off x="1102199" y="486844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27" name="îŝļíḓe"/>
            <p:cNvSpPr txBox="1"/>
            <p:nvPr/>
          </p:nvSpPr>
          <p:spPr bwMode="auto">
            <a:xfrm>
              <a:off x="1102199" y="445556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28" name="í$ļíḍê"/>
            <p:cNvSpPr/>
            <p:nvPr/>
          </p:nvSpPr>
          <p:spPr bwMode="auto">
            <a:xfrm>
              <a:off x="3067332" y="538702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29" name="ïṥ1idê"/>
            <p:cNvSpPr txBox="1"/>
            <p:nvPr/>
          </p:nvSpPr>
          <p:spPr bwMode="auto">
            <a:xfrm>
              <a:off x="3067332" y="4974140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30" name="ïṣļîďé"/>
            <p:cNvSpPr/>
            <p:nvPr/>
          </p:nvSpPr>
          <p:spPr bwMode="auto">
            <a:xfrm>
              <a:off x="5026195" y="486844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31" name="ïṣľïḑe"/>
            <p:cNvSpPr txBox="1"/>
            <p:nvPr/>
          </p:nvSpPr>
          <p:spPr bwMode="auto">
            <a:xfrm>
              <a:off x="5026195" y="445556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32" name="ïŝlíḍè"/>
            <p:cNvSpPr/>
            <p:nvPr/>
          </p:nvSpPr>
          <p:spPr bwMode="auto">
            <a:xfrm>
              <a:off x="8961182" y="4868441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33" name="iş1îďê"/>
            <p:cNvSpPr txBox="1"/>
            <p:nvPr/>
          </p:nvSpPr>
          <p:spPr bwMode="auto">
            <a:xfrm>
              <a:off x="8961182" y="445556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  <p:sp>
          <p:nvSpPr>
            <p:cNvPr id="34" name="ís1ïḍé"/>
            <p:cNvSpPr/>
            <p:nvPr/>
          </p:nvSpPr>
          <p:spPr bwMode="auto">
            <a:xfrm>
              <a:off x="6998576" y="5387020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Copy paste fonts. Choose the only option to retain text.</a:t>
              </a:r>
            </a:p>
          </p:txBody>
        </p:sp>
        <p:sp>
          <p:nvSpPr>
            <p:cNvPr id="35" name="îsḷîḓe"/>
            <p:cNvSpPr txBox="1"/>
            <p:nvPr/>
          </p:nvSpPr>
          <p:spPr bwMode="auto">
            <a:xfrm>
              <a:off x="6998576" y="4974140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sym typeface="郑庆科黄油体Regular 郑庆科黄油体"/>
                </a:rPr>
                <a:t>Text here</a:t>
              </a: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992880" y="2199640"/>
            <a:ext cx="5560060" cy="2458720"/>
            <a:chOff x="3992880" y="2199640"/>
            <a:chExt cx="5560060" cy="2458720"/>
          </a:xfrm>
        </p:grpSpPr>
        <p:grpSp>
          <p:nvGrpSpPr>
            <p:cNvPr id="7" name="组合 6"/>
            <p:cNvGrpSpPr/>
            <p:nvPr/>
          </p:nvGrpSpPr>
          <p:grpSpPr>
            <a:xfrm>
              <a:off x="3992880" y="2199640"/>
              <a:ext cx="4643120" cy="2458720"/>
              <a:chOff x="3576320" y="2214880"/>
              <a:chExt cx="4643120" cy="2458720"/>
            </a:xfrm>
            <a:effectLst>
              <a:outerShdw blurRad="152400" dist="38100" dir="2700000" algn="tl" rotWithShape="0">
                <a:prstClr val="black">
                  <a:alpha val="34000"/>
                </a:prstClr>
              </a:outerShdw>
            </a:effectLst>
          </p:grpSpPr>
          <p:sp>
            <p:nvSpPr>
              <p:cNvPr id="6" name="矩形 5"/>
              <p:cNvSpPr/>
              <p:nvPr/>
            </p:nvSpPr>
            <p:spPr>
              <a:xfrm>
                <a:off x="3576320" y="2214880"/>
                <a:ext cx="4643120" cy="2458720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accent3">
                      <a:lumMod val="50000"/>
                    </a:schemeClr>
                  </a:solidFill>
                  <a:latin typeface="inpin heiti" charset="-122"/>
                  <a:ea typeface="inpin heiti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3746500" y="2492056"/>
                <a:ext cx="4302760" cy="1904367"/>
                <a:chOff x="3911600" y="2357120"/>
                <a:chExt cx="4302760" cy="1904367"/>
              </a:xfrm>
              <a:noFill/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3911600" y="2357120"/>
                  <a:ext cx="3962400" cy="58477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3200" dirty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幸福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启航</a:t>
                  </a:r>
                  <a:r>
                    <a:rPr lang="en-US" altLang="zh-CN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——</a:t>
                  </a:r>
                  <a:r>
                    <a:rPr lang="zh-CN" altLang="en-US" sz="32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相知篇</a:t>
                  </a:r>
                  <a:endParaRPr lang="zh-CN" altLang="en-US" sz="3200" dirty="0">
                    <a:solidFill>
                      <a:schemeClr val="accent3">
                        <a:lumMod val="50000"/>
                      </a:schemeClr>
                    </a:solidFill>
                    <a:latin typeface="inpin heiti" charset="-122"/>
                    <a:ea typeface="inpin heiti" charset="-122"/>
                  </a:endParaRPr>
                </a:p>
              </p:txBody>
            </p:sp>
            <p:sp>
              <p:nvSpPr>
                <p:cNvPr id="4" name="文本框 3"/>
                <p:cNvSpPr txBox="1"/>
                <p:nvPr/>
              </p:nvSpPr>
              <p:spPr>
                <a:xfrm>
                  <a:off x="4251960" y="2941895"/>
                  <a:ext cx="3962400" cy="131959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200000"/>
                    </a:lnSpc>
                  </a:pPr>
                  <a:r>
                    <a:rPr lang="zh-CN" altLang="en-US" sz="1400" spc="600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inpin heiti" charset="-122"/>
                      <a:ea typeface="inpin heiti" charset="-122"/>
                    </a:rPr>
                    <a:t>点击输入您的文字内容点击这里输入您的文字内容，点击输入文字点 击输入您的文字内容。</a:t>
                  </a:r>
                </a:p>
              </p:txBody>
            </p:sp>
          </p:grpSp>
        </p:grpSp>
        <p:sp>
          <p:nvSpPr>
            <p:cNvPr id="8" name="矩形 7"/>
            <p:cNvSpPr/>
            <p:nvPr/>
          </p:nvSpPr>
          <p:spPr>
            <a:xfrm>
              <a:off x="8740140" y="3815080"/>
              <a:ext cx="812800" cy="843280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inpin heiti" charset="-122"/>
                  <a:ea typeface="inpin heiti" charset="-122"/>
                </a:rPr>
                <a:t>02</a:t>
              </a:r>
              <a:endParaRPr lang="zh-CN" altLang="en-US" sz="32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52940" y="5435074"/>
            <a:ext cx="2517655" cy="12705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885950" y="703580"/>
            <a:ext cx="3533140" cy="3533140"/>
          </a:xfrm>
          <a:prstGeom prst="triangle">
            <a:avLst/>
          </a:prstGeom>
        </p:spPr>
      </p:pic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5480" y="421640"/>
            <a:ext cx="10861040" cy="60147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3975"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597770" y="172339"/>
            <a:ext cx="4996460" cy="1869821"/>
            <a:chOff x="3597770" y="172339"/>
            <a:chExt cx="4996460" cy="1869821"/>
          </a:xfrm>
        </p:grpSpPr>
        <p:grpSp>
          <p:nvGrpSpPr>
            <p:cNvPr id="7" name="组合 6"/>
            <p:cNvGrpSpPr/>
            <p:nvPr/>
          </p:nvGrpSpPr>
          <p:grpSpPr>
            <a:xfrm>
              <a:off x="3597770" y="172339"/>
              <a:ext cx="4996460" cy="1869821"/>
              <a:chOff x="3597770" y="172339"/>
              <a:chExt cx="4996460" cy="186982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597770" y="172339"/>
                <a:ext cx="4996460" cy="1869821"/>
              </a:xfrm>
              <a:prstGeom prst="rect">
                <a:avLst/>
              </a:prstGeom>
            </p:spPr>
          </p:pic>
          <p:sp>
            <p:nvSpPr>
              <p:cNvPr id="6" name="任意多边形 5"/>
              <p:cNvSpPr/>
              <p:nvPr/>
            </p:nvSpPr>
            <p:spPr>
              <a:xfrm>
                <a:off x="4907280" y="792480"/>
                <a:ext cx="2580640" cy="863600"/>
              </a:xfrm>
              <a:custGeom>
                <a:avLst/>
                <a:gdLst>
                  <a:gd name="connsiteX0" fmla="*/ 132080 w 2580640"/>
                  <a:gd name="connsiteY0" fmla="*/ 101600 h 863600"/>
                  <a:gd name="connsiteX1" fmla="*/ 132080 w 2580640"/>
                  <a:gd name="connsiteY1" fmla="*/ 254000 h 863600"/>
                  <a:gd name="connsiteX2" fmla="*/ 0 w 2580640"/>
                  <a:gd name="connsiteY2" fmla="*/ 436880 h 863600"/>
                  <a:gd name="connsiteX3" fmla="*/ 416560 w 2580640"/>
                  <a:gd name="connsiteY3" fmla="*/ 731520 h 863600"/>
                  <a:gd name="connsiteX4" fmla="*/ 1381760 w 2580640"/>
                  <a:gd name="connsiteY4" fmla="*/ 863600 h 863600"/>
                  <a:gd name="connsiteX5" fmla="*/ 2021840 w 2580640"/>
                  <a:gd name="connsiteY5" fmla="*/ 772160 h 863600"/>
                  <a:gd name="connsiteX6" fmla="*/ 2367280 w 2580640"/>
                  <a:gd name="connsiteY6" fmla="*/ 650240 h 863600"/>
                  <a:gd name="connsiteX7" fmla="*/ 2529840 w 2580640"/>
                  <a:gd name="connsiteY7" fmla="*/ 477520 h 863600"/>
                  <a:gd name="connsiteX8" fmla="*/ 2580640 w 2580640"/>
                  <a:gd name="connsiteY8" fmla="*/ 365760 h 863600"/>
                  <a:gd name="connsiteX9" fmla="*/ 2580640 w 2580640"/>
                  <a:gd name="connsiteY9" fmla="*/ 142240 h 863600"/>
                  <a:gd name="connsiteX10" fmla="*/ 2296160 w 2580640"/>
                  <a:gd name="connsiteY10" fmla="*/ 0 h 863600"/>
                  <a:gd name="connsiteX11" fmla="*/ 1930400 w 2580640"/>
                  <a:gd name="connsiteY11" fmla="*/ 121920 h 863600"/>
                  <a:gd name="connsiteX12" fmla="*/ 1503680 w 2580640"/>
                  <a:gd name="connsiteY12" fmla="*/ 193040 h 863600"/>
                  <a:gd name="connsiteX13" fmla="*/ 741680 w 2580640"/>
                  <a:gd name="connsiteY13" fmla="*/ 152400 h 863600"/>
                  <a:gd name="connsiteX14" fmla="*/ 132080 w 2580640"/>
                  <a:gd name="connsiteY14" fmla="*/ 101600 h 86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0640" h="863600">
                    <a:moveTo>
                      <a:pt x="132080" y="101600"/>
                    </a:moveTo>
                    <a:lnTo>
                      <a:pt x="132080" y="254000"/>
                    </a:lnTo>
                    <a:lnTo>
                      <a:pt x="0" y="436880"/>
                    </a:lnTo>
                    <a:lnTo>
                      <a:pt x="416560" y="731520"/>
                    </a:lnTo>
                    <a:lnTo>
                      <a:pt x="1381760" y="863600"/>
                    </a:lnTo>
                    <a:lnTo>
                      <a:pt x="2021840" y="772160"/>
                    </a:lnTo>
                    <a:lnTo>
                      <a:pt x="2367280" y="650240"/>
                    </a:lnTo>
                    <a:lnTo>
                      <a:pt x="2529840" y="477520"/>
                    </a:lnTo>
                    <a:lnTo>
                      <a:pt x="2580640" y="365760"/>
                    </a:lnTo>
                    <a:lnTo>
                      <a:pt x="2580640" y="142240"/>
                    </a:lnTo>
                    <a:lnTo>
                      <a:pt x="2296160" y="0"/>
                    </a:lnTo>
                    <a:lnTo>
                      <a:pt x="1930400" y="121920"/>
                    </a:lnTo>
                    <a:lnTo>
                      <a:pt x="1503680" y="193040"/>
                    </a:lnTo>
                    <a:lnTo>
                      <a:pt x="741680" y="152400"/>
                    </a:lnTo>
                    <a:lnTo>
                      <a:pt x="132080" y="101600"/>
                    </a:lnTo>
                    <a:close/>
                  </a:path>
                </a:pathLst>
              </a:custGeom>
              <a:solidFill>
                <a:srgbClr val="BD5E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4947920" y="807529"/>
              <a:ext cx="2296160" cy="5588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3600" spc="600" dirty="0" smtClean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第二章节</a:t>
              </a:r>
              <a:endParaRPr lang="zh-CN" altLang="en-US" sz="3600" spc="600" dirty="0">
                <a:solidFill>
                  <a:schemeClr val="bg1"/>
                </a:solidFill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80933" y="2147157"/>
            <a:ext cx="9735756" cy="3929728"/>
            <a:chOff x="1770349" y="1555868"/>
            <a:chExt cx="9982875" cy="3929728"/>
          </a:xfrm>
        </p:grpSpPr>
        <p:sp>
          <p:nvSpPr>
            <p:cNvPr id="11" name="文本框 10"/>
            <p:cNvSpPr txBox="1"/>
            <p:nvPr/>
          </p:nvSpPr>
          <p:spPr>
            <a:xfrm>
              <a:off x="3790934" y="1555868"/>
              <a:ext cx="5425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 smtClean="0">
                  <a:solidFill>
                    <a:schemeClr val="accent1"/>
                  </a:solidFill>
                  <a:latin typeface="inpin heiti" charset="-122"/>
                  <a:ea typeface="inpin heiti" charset="-122"/>
                  <a:cs typeface="inpin heiti" charset="-122"/>
                </a:rPr>
                <a:t>点击输入您的文字内容</a:t>
              </a:r>
              <a:endParaRPr lang="zh-CN" altLang="en-US" sz="2800" spc="600" dirty="0">
                <a:solidFill>
                  <a:schemeClr val="accent1"/>
                </a:solidFill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0349" y="2271960"/>
              <a:ext cx="9457638" cy="2854160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  <a:cs typeface="inpin heiti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 flipH="1">
              <a:off x="9064200" y="2932848"/>
              <a:ext cx="2689024" cy="255274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951532" y="2575655"/>
              <a:ext cx="7122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npin heiti" charset="-122"/>
                  <a:ea typeface="inpin heiti" charset="-122"/>
                  <a:cs typeface="inpin heiti" charset="-122"/>
                </a:rPr>
                <a:t>点击输入您的文字内容点击这里输入您的文字内容，点击输入文字。点击输入您的文字内容。点击这里输入您的文字内容，点击输入文字。点击输入您的文字内容。点击这里输入您的文字内容，点击输入文字。点击输入文字。点击输入您的文字内容。点击这里输入您的文字内容，点击输入文字。</a:t>
              </a:r>
            </a:p>
          </p:txBody>
        </p:sp>
      </p:grp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qixi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e3e90-6641-4069-9d8e-7a64d3a54f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caa68fc-e520-4594-a24d-2cafdb9061f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8f7a7f1-f8ed-4629-9adb-3d05692d2bb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40523a-94c9-48a3-b0b5-21058e3171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e3b4d39-ffd1-460d-8629-a0632daf546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fe9d8e6-fe5e-449e-853e-d9dc65f5e1b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8e3e90-6641-4069-9d8e-7a64d3a54f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783d8b7-5126-4031-9a04-168a0cda8c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15d545d-6a15-46b3-895f-c24e208876c5"/>
</p:tagLst>
</file>

<file path=ppt/theme/theme1.xml><?xml version="1.0" encoding="utf-8"?>
<a:theme xmlns:a="http://schemas.openxmlformats.org/drawingml/2006/main" name=" www.2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653E80"/>
      </a:accent1>
      <a:accent2>
        <a:srgbClr val="DD87B9"/>
      </a:accent2>
      <a:accent3>
        <a:srgbClr val="6D5B96"/>
      </a:accent3>
      <a:accent4>
        <a:srgbClr val="DFAEA9"/>
      </a:accent4>
      <a:accent5>
        <a:srgbClr val="6E4B8C"/>
      </a:accent5>
      <a:accent6>
        <a:srgbClr val="EF747C"/>
      </a:accent6>
      <a:hlink>
        <a:srgbClr val="FFFFFF"/>
      </a:hlink>
      <a:folHlink>
        <a:srgbClr val="954D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1549</Words>
  <Application>Microsoft Office PowerPoint</Application>
  <PresentationFormat>宽屏</PresentationFormat>
  <Paragraphs>193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inpin heiti</vt:lpstr>
      <vt:lpstr>宋体</vt:lpstr>
      <vt:lpstr>郑庆科黄油体Regular 郑庆科黄油体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2022-03-04T03:45:29Z</dcterms:created>
  <dcterms:modified xsi:type="dcterms:W3CDTF">2023-01-10T05:14:03Z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F5F7746426E34A2E90C8916C7EDD65FF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