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7" r:id="rId2"/>
    <p:sldId id="259" r:id="rId3"/>
    <p:sldId id="261" r:id="rId4"/>
    <p:sldId id="260" r:id="rId5"/>
    <p:sldId id="267" r:id="rId6"/>
    <p:sldId id="262" r:id="rId7"/>
    <p:sldId id="269" r:id="rId8"/>
    <p:sldId id="296" r:id="rId9"/>
    <p:sldId id="297" r:id="rId10"/>
    <p:sldId id="298" r:id="rId11"/>
    <p:sldId id="299" r:id="rId12"/>
    <p:sldId id="263" r:id="rId13"/>
    <p:sldId id="276" r:id="rId14"/>
    <p:sldId id="277" r:id="rId15"/>
    <p:sldId id="280" r:id="rId16"/>
    <p:sldId id="279" r:id="rId17"/>
    <p:sldId id="264" r:id="rId18"/>
    <p:sldId id="285" r:id="rId19"/>
    <p:sldId id="286" r:id="rId20"/>
    <p:sldId id="287" r:id="rId21"/>
    <p:sldId id="288" r:id="rId22"/>
    <p:sldId id="265" r:id="rId23"/>
    <p:sldId id="291" r:id="rId24"/>
    <p:sldId id="293" r:id="rId25"/>
    <p:sldId id="294" r:id="rId26"/>
    <p:sldId id="30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434"/>
    <a:srgbClr val="DB4141"/>
    <a:srgbClr val="2F6495"/>
    <a:srgbClr val="EA6476"/>
    <a:srgbClr val="FFA443"/>
    <a:srgbClr val="B48D58"/>
    <a:srgbClr val="B28850"/>
    <a:srgbClr val="FFF000"/>
    <a:srgbClr val="F1D569"/>
    <a:srgbClr val="EB6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6314" autoAdjust="0"/>
  </p:normalViewPr>
  <p:slideViewPr>
    <p:cSldViewPr snapToGrid="0">
      <p:cViewPr varScale="1">
        <p:scale>
          <a:sx n="59" d="100"/>
          <a:sy n="59" d="100"/>
        </p:scale>
        <p:origin x="-84" y="-140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5814B-5BB2-421F-9599-90823834382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293EDD-7E90-4183-969C-0CCC60D7620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23</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24</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93A8E4-5CD0-491D-88A2-C7BC04700A64}"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6936974-49F8-4A5C-B7ED-3319CCC645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176276-FEA2-4158-8176-C7D2C18AF9F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6936974-49F8-4A5C-B7ED-3319CCC645F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176276-FEA2-4158-8176-C7D2C18AF9F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6936974-49F8-4A5C-B7ED-3319CCC645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176276-FEA2-4158-8176-C7D2C18AF9F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6936974-49F8-4A5C-B7ED-3319CCC645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176276-FEA2-4158-8176-C7D2C18AF9F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02167" y="228600"/>
            <a:ext cx="11387667" cy="1143000"/>
          </a:xfrm>
        </p:spPr>
        <p:txBody>
          <a:bodyPr/>
          <a:lstStyle/>
          <a:p>
            <a:r>
              <a:rPr lang="zh-CN" altLang="en-US"/>
              <a:t>单击此处编辑母版标题样式</a:t>
            </a:r>
          </a:p>
        </p:txBody>
      </p:sp>
      <p:sp>
        <p:nvSpPr>
          <p:cNvPr id="3" name="内容占位符 2"/>
          <p:cNvSpPr>
            <a:spLocks noGrp="1"/>
          </p:cNvSpPr>
          <p:nvPr>
            <p:ph sz="quarter" idx="1"/>
          </p:nvPr>
        </p:nvSpPr>
        <p:spPr>
          <a:xfrm>
            <a:off x="402168" y="1600200"/>
            <a:ext cx="5592233" cy="2173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1" y="1600200"/>
            <a:ext cx="5592233" cy="2173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02168" y="3925889"/>
            <a:ext cx="5592233" cy="2173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197601" y="3925889"/>
            <a:ext cx="5592233" cy="2173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pPr>
              <a:defRPr/>
            </a:pPr>
            <a:fld id="{20283425-7A0C-4E33-9CF4-C37CE0F26F66}" type="datetimeFigureOut">
              <a:rPr lang="zh-CN" altLang="en-US"/>
              <a:t>2023-01-10</a:t>
            </a:fld>
            <a:endParaRPr lang="en-US" altLang="zh-CN" dirty="0"/>
          </a:p>
        </p:txBody>
      </p:sp>
      <p:sp>
        <p:nvSpPr>
          <p:cNvPr id="8" name="页脚占位符 7"/>
          <p:cNvSpPr>
            <a:spLocks noGrp="1"/>
          </p:cNvSpPr>
          <p:nvPr>
            <p:ph type="ftr" sz="quarter" idx="11"/>
          </p:nvPr>
        </p:nvSpPr>
        <p:spPr/>
        <p:txBody>
          <a:bodyPr/>
          <a:lstStyle>
            <a:lvl1pPr>
              <a:defRPr/>
            </a:lvl1pPr>
          </a:lstStyle>
          <a:p>
            <a:pPr>
              <a:defRPr/>
            </a:pPr>
            <a:endParaRPr lang="en-US" altLang="zh-CN" dirty="0"/>
          </a:p>
        </p:txBody>
      </p:sp>
      <p:sp>
        <p:nvSpPr>
          <p:cNvPr id="9" name="灯片编号占位符 8"/>
          <p:cNvSpPr>
            <a:spLocks noGrp="1"/>
          </p:cNvSpPr>
          <p:nvPr>
            <p:ph type="sldNum" sz="quarter" idx="12"/>
          </p:nvPr>
        </p:nvSpPr>
        <p:spPr/>
        <p:txBody>
          <a:bodyPr/>
          <a:lstStyle>
            <a:lvl1pPr>
              <a:defRPr/>
            </a:lvl1pPr>
          </a:lstStyle>
          <a:p>
            <a:pPr>
              <a:defRPr/>
            </a:pPr>
            <a:fld id="{732134A3-DDCB-4E34-B13E-0C93A73EBFAE}" type="slidenum">
              <a:rPr lang="zh-CN" altLang="en-US"/>
              <a:t>‹#›</a:t>
            </a:fld>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6936974-49F8-4A5C-B7ED-3319CCC645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176276-FEA2-4158-8176-C7D2C18AF9F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6936974-49F8-4A5C-B7ED-3319CCC645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176276-FEA2-4158-8176-C7D2C18AF9F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6936974-49F8-4A5C-B7ED-3319CCC645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176276-FEA2-4158-8176-C7D2C18AF9F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6936974-49F8-4A5C-B7ED-3319CCC645F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176276-FEA2-4158-8176-C7D2C18AF9F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6936974-49F8-4A5C-B7ED-3319CCC645F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1176276-FEA2-4158-8176-C7D2C18AF9F0}" type="slidenum">
              <a:rPr lang="zh-CN" altLang="en-US" smtClean="0"/>
              <a:t>‹#›</a:t>
            </a:fld>
            <a:endParaRPr lang="zh-CN" altLang="en-US"/>
          </a:p>
        </p:txBody>
      </p:sp>
      <p:sp>
        <p:nvSpPr>
          <p:cNvPr id="11" name="矩形 10"/>
          <p:cNvSpPr/>
          <p:nvPr userDrawn="1"/>
        </p:nvSpPr>
        <p:spPr>
          <a:xfrm>
            <a:off x="9239628" y="6430009"/>
            <a:ext cx="775136"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6936974-49F8-4A5C-B7ED-3319CCC645F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176276-FEA2-4158-8176-C7D2C18AF9F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screen"/>
          <a:srcRect l="8750" t="56668"/>
          <a:stretch>
            <a:fillRect/>
          </a:stretch>
        </p:blipFill>
        <p:spPr>
          <a:xfrm>
            <a:off x="1066800" y="5622288"/>
            <a:ext cx="11125200" cy="1235308"/>
          </a:xfrm>
          <a:prstGeom prst="rect">
            <a:avLst/>
          </a:prstGeom>
        </p:spPr>
      </p:pic>
      <p:pic>
        <p:nvPicPr>
          <p:cNvPr id="7" name="图片 6"/>
          <p:cNvPicPr>
            <a:picLocks noChangeAspect="1"/>
          </p:cNvPicPr>
          <p:nvPr userDrawn="1"/>
        </p:nvPicPr>
        <p:blipFill rotWithShape="1">
          <a:blip r:embed="rId3" cstate="screen"/>
          <a:srcRect t="59862"/>
          <a:stretch>
            <a:fillRect/>
          </a:stretch>
        </p:blipFill>
        <p:spPr>
          <a:xfrm>
            <a:off x="0" y="5391149"/>
            <a:ext cx="12192000" cy="1482423"/>
          </a:xfrm>
          <a:prstGeom prst="rect">
            <a:avLst/>
          </a:prstGeom>
        </p:spPr>
      </p:pic>
      <p:pic>
        <p:nvPicPr>
          <p:cNvPr id="8" name="图片 7"/>
          <p:cNvPicPr>
            <a:picLocks noChangeAspect="1"/>
          </p:cNvPicPr>
          <p:nvPr userDrawn="1"/>
        </p:nvPicPr>
        <p:blipFill rotWithShape="1">
          <a:blip r:embed="rId4" cstate="screen"/>
          <a:srcRect l="42110" t="87921"/>
          <a:stretch>
            <a:fillRect/>
          </a:stretch>
        </p:blipFill>
        <p:spPr>
          <a:xfrm>
            <a:off x="5133974" y="6388985"/>
            <a:ext cx="7058025" cy="484588"/>
          </a:xfrm>
          <a:prstGeom prst="rect">
            <a:avLst/>
          </a:prstGeom>
        </p:spPr>
      </p:pic>
      <p:pic>
        <p:nvPicPr>
          <p:cNvPr id="5" name="图片 4"/>
          <p:cNvPicPr>
            <a:picLocks noChangeAspect="1"/>
          </p:cNvPicPr>
          <p:nvPr userDrawn="1"/>
        </p:nvPicPr>
        <p:blipFill>
          <a:blip r:embed="rId5" cstate="screen"/>
          <a:stretch>
            <a:fillRect/>
          </a:stretch>
        </p:blipFill>
        <p:spPr>
          <a:xfrm>
            <a:off x="-214961" y="136525"/>
            <a:ext cx="12406961" cy="6584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6936974-49F8-4A5C-B7ED-3319CCC645F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176276-FEA2-4158-8176-C7D2C18AF9F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36974-49F8-4A5C-B7ED-3319CCC645F6}"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76276-FEA2-4158-8176-C7D2C18AF9F0}" type="slidenum">
              <a:rPr lang="zh-CN" altLang="en-US" smtClean="0"/>
              <a:t>‹#›</a:t>
            </a:fld>
            <a:endParaRPr lang="zh-CN" altLang="en-US"/>
          </a:p>
        </p:txBody>
      </p:sp>
      <p:pic>
        <p:nvPicPr>
          <p:cNvPr id="7" name="图片 6"/>
          <p:cNvPicPr>
            <a:picLocks noChangeAspect="1"/>
          </p:cNvPicPr>
          <p:nvPr userDrawn="1"/>
        </p:nvPicPr>
        <p:blipFill>
          <a:blip r:embed="rId15"/>
          <a:stretch>
            <a:fillRect/>
          </a:stretch>
        </p:blipFill>
        <p:spPr>
          <a:xfrm>
            <a:off x="3840" y="1638"/>
            <a:ext cx="12188160" cy="68550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56.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16.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6.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2.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screen"/>
          <a:srcRect l="8750" t="56668"/>
          <a:stretch>
            <a:fillRect/>
          </a:stretch>
        </p:blipFill>
        <p:spPr>
          <a:xfrm>
            <a:off x="1066800" y="3886199"/>
            <a:ext cx="11125200" cy="2971397"/>
          </a:xfrm>
          <a:prstGeom prst="rect">
            <a:avLst/>
          </a:prstGeom>
        </p:spPr>
      </p:pic>
      <p:pic>
        <p:nvPicPr>
          <p:cNvPr id="6" name="图片 5"/>
          <p:cNvPicPr>
            <a:picLocks noChangeAspect="1"/>
          </p:cNvPicPr>
          <p:nvPr/>
        </p:nvPicPr>
        <p:blipFill rotWithShape="1">
          <a:blip r:embed="rId3" cstate="screen"/>
          <a:srcRect t="59862"/>
          <a:stretch>
            <a:fillRect/>
          </a:stretch>
        </p:blipFill>
        <p:spPr>
          <a:xfrm>
            <a:off x="-1" y="4156975"/>
            <a:ext cx="12192000" cy="2752322"/>
          </a:xfrm>
          <a:prstGeom prst="rect">
            <a:avLst/>
          </a:prstGeom>
        </p:spPr>
      </p:pic>
      <p:pic>
        <p:nvPicPr>
          <p:cNvPr id="8" name="图片 7"/>
          <p:cNvPicPr>
            <a:picLocks noChangeAspect="1"/>
          </p:cNvPicPr>
          <p:nvPr/>
        </p:nvPicPr>
        <p:blipFill rotWithShape="1">
          <a:blip r:embed="rId4" cstate="screen"/>
          <a:srcRect t="14997" b="7078"/>
          <a:stretch>
            <a:fillRect/>
          </a:stretch>
        </p:blipFill>
        <p:spPr>
          <a:xfrm>
            <a:off x="-1" y="1080400"/>
            <a:ext cx="12192000" cy="5343526"/>
          </a:xfrm>
          <a:prstGeom prst="rect">
            <a:avLst/>
          </a:prstGeom>
        </p:spPr>
      </p:pic>
      <p:pic>
        <p:nvPicPr>
          <p:cNvPr id="10" name="图片 9"/>
          <p:cNvPicPr>
            <a:picLocks noChangeAspect="1"/>
          </p:cNvPicPr>
          <p:nvPr/>
        </p:nvPicPr>
        <p:blipFill rotWithShape="1">
          <a:blip r:embed="rId5" cstate="screen"/>
          <a:srcRect/>
          <a:stretch>
            <a:fillRect/>
          </a:stretch>
        </p:blipFill>
        <p:spPr>
          <a:xfrm>
            <a:off x="10325100" y="403"/>
            <a:ext cx="1866899" cy="1485497"/>
          </a:xfrm>
          <a:prstGeom prst="rect">
            <a:avLst/>
          </a:prstGeom>
        </p:spPr>
      </p:pic>
      <p:pic>
        <p:nvPicPr>
          <p:cNvPr id="12" name="图片 11"/>
          <p:cNvPicPr>
            <a:picLocks noChangeAspect="1"/>
          </p:cNvPicPr>
          <p:nvPr/>
        </p:nvPicPr>
        <p:blipFill rotWithShape="1">
          <a:blip r:embed="rId6" cstate="screen"/>
          <a:srcRect r="79453" b="40138"/>
          <a:stretch>
            <a:fillRect/>
          </a:stretch>
        </p:blipFill>
        <p:spPr>
          <a:xfrm>
            <a:off x="0" y="403"/>
            <a:ext cx="2505075" cy="4104872"/>
          </a:xfrm>
          <a:prstGeom prst="rect">
            <a:avLst/>
          </a:prstGeom>
        </p:spPr>
      </p:pic>
      <p:pic>
        <p:nvPicPr>
          <p:cNvPr id="14" name="图片 13"/>
          <p:cNvPicPr>
            <a:picLocks noChangeAspect="1"/>
          </p:cNvPicPr>
          <p:nvPr/>
        </p:nvPicPr>
        <p:blipFill rotWithShape="1">
          <a:blip r:embed="rId7" cstate="screen"/>
          <a:srcRect l="42110" t="87921"/>
          <a:stretch>
            <a:fillRect/>
          </a:stretch>
        </p:blipFill>
        <p:spPr>
          <a:xfrm>
            <a:off x="5133973" y="6081025"/>
            <a:ext cx="7058025" cy="828272"/>
          </a:xfrm>
          <a:prstGeom prst="rect">
            <a:avLst/>
          </a:prstGeom>
        </p:spPr>
      </p:pic>
      <p:pic>
        <p:nvPicPr>
          <p:cNvPr id="16" name="图片 15"/>
          <p:cNvPicPr>
            <a:picLocks noChangeAspect="1"/>
          </p:cNvPicPr>
          <p:nvPr/>
        </p:nvPicPr>
        <p:blipFill rotWithShape="1">
          <a:blip r:embed="rId8" cstate="screen"/>
          <a:srcRect l="67031" t="50000"/>
          <a:stretch>
            <a:fillRect/>
          </a:stretch>
        </p:blipFill>
        <p:spPr>
          <a:xfrm>
            <a:off x="8315325" y="3614899"/>
            <a:ext cx="4019550" cy="3428597"/>
          </a:xfrm>
          <a:prstGeom prst="rect">
            <a:avLst/>
          </a:prstGeom>
        </p:spPr>
      </p:pic>
      <p:pic>
        <p:nvPicPr>
          <p:cNvPr id="18" name="图片 17"/>
          <p:cNvPicPr>
            <a:picLocks noChangeAspect="1"/>
          </p:cNvPicPr>
          <p:nvPr/>
        </p:nvPicPr>
        <p:blipFill rotWithShape="1">
          <a:blip r:embed="rId9" cstate="screen"/>
          <a:srcRect t="65419"/>
          <a:stretch>
            <a:fillRect/>
          </a:stretch>
        </p:blipFill>
        <p:spPr>
          <a:xfrm>
            <a:off x="-2" y="4525603"/>
            <a:ext cx="12192000" cy="2371322"/>
          </a:xfrm>
          <a:prstGeom prst="rect">
            <a:avLst/>
          </a:prstGeom>
        </p:spPr>
      </p:pic>
      <p:sp>
        <p:nvSpPr>
          <p:cNvPr id="21" name="文本框 20"/>
          <p:cNvSpPr txBox="1"/>
          <p:nvPr/>
        </p:nvSpPr>
        <p:spPr>
          <a:xfrm rot="20943861">
            <a:off x="2507412" y="1314848"/>
            <a:ext cx="1659429" cy="1862048"/>
          </a:xfrm>
          <a:prstGeom prst="rect">
            <a:avLst/>
          </a:prstGeom>
          <a:noFill/>
        </p:spPr>
        <p:txBody>
          <a:bodyPr wrap="none" rtlCol="0">
            <a:spAutoFit/>
          </a:bodyPr>
          <a:lstStyle/>
          <a:p>
            <a:r>
              <a:rPr lang="zh-CN" altLang="en-US" sz="11500" b="1" dirty="0">
                <a:ln w="19050">
                  <a:solidFill>
                    <a:schemeClr val="bg1"/>
                  </a:solidFill>
                </a:ln>
                <a:solidFill>
                  <a:srgbClr val="B28850"/>
                </a:solidFill>
                <a:effectLst>
                  <a:outerShdw blurRad="38100" dist="38100" dir="2700000" algn="tl" rotWithShape="0">
                    <a:schemeClr val="accent6">
                      <a:lumMod val="50000"/>
                      <a:alpha val="20000"/>
                    </a:schemeClr>
                  </a:outerShdw>
                </a:effectLst>
                <a:latin typeface="隶书" panose="02010509060101010101" pitchFamily="49" charset="-122"/>
                <a:ea typeface="隶书" panose="02010509060101010101" pitchFamily="49" charset="-122"/>
              </a:rPr>
              <a:t>劳</a:t>
            </a:r>
          </a:p>
        </p:txBody>
      </p:sp>
      <p:sp>
        <p:nvSpPr>
          <p:cNvPr id="24" name="文本框 23"/>
          <p:cNvSpPr txBox="1"/>
          <p:nvPr/>
        </p:nvSpPr>
        <p:spPr>
          <a:xfrm>
            <a:off x="3464510" y="3105832"/>
            <a:ext cx="5262979" cy="646331"/>
          </a:xfrm>
          <a:prstGeom prst="rect">
            <a:avLst/>
          </a:prstGeom>
          <a:noFill/>
        </p:spPr>
        <p:txBody>
          <a:bodyPr wrap="none" rtlCol="0">
            <a:spAutoFit/>
          </a:bodyPr>
          <a:lstStyle/>
          <a:p>
            <a:r>
              <a:rPr lang="zh-CN" altLang="en-US" sz="3600" dirty="0">
                <a:ln w="19050">
                  <a:noFill/>
                </a:ln>
                <a:solidFill>
                  <a:srgbClr val="2F6495"/>
                </a:solidFill>
                <a:latin typeface="字体视界-点点墨体" panose="02000500000000000000" pitchFamily="2" charset="-122"/>
                <a:ea typeface="字体视界-点点墨体" panose="02000500000000000000" pitchFamily="2" charset="-122"/>
              </a:rPr>
              <a:t>五一劳动节活动主题班会</a:t>
            </a:r>
          </a:p>
        </p:txBody>
      </p:sp>
      <p:sp>
        <p:nvSpPr>
          <p:cNvPr id="25" name="文本框 24"/>
          <p:cNvSpPr txBox="1"/>
          <p:nvPr/>
        </p:nvSpPr>
        <p:spPr>
          <a:xfrm>
            <a:off x="4193755" y="4170994"/>
            <a:ext cx="1440180" cy="368300"/>
          </a:xfrm>
          <a:prstGeom prst="rect">
            <a:avLst/>
          </a:prstGeom>
          <a:noFill/>
        </p:spPr>
        <p:txBody>
          <a:bodyPr wrap="none" rtlCol="0">
            <a:spAutoFit/>
          </a:bodyPr>
          <a:lstStyle/>
          <a:p>
            <a:r>
              <a:rPr lang="zh-CN" altLang="en-US" dirty="0">
                <a:ln w="19050">
                  <a:noFill/>
                </a:ln>
                <a:solidFill>
                  <a:srgbClr val="2F6495"/>
                </a:solidFill>
                <a:latin typeface="字体视界-点点墨体" panose="02000500000000000000" pitchFamily="2" charset="-122"/>
                <a:ea typeface="字体视界-点点墨体" panose="02000500000000000000" pitchFamily="2" charset="-122"/>
              </a:rPr>
              <a:t>汇报人</a:t>
            </a:r>
            <a:r>
              <a:rPr lang="zh-CN" altLang="en-US" dirty="0" smtClean="0">
                <a:ln w="19050">
                  <a:noFill/>
                </a:ln>
                <a:solidFill>
                  <a:srgbClr val="2F6495"/>
                </a:solidFill>
                <a:latin typeface="字体视界-点点墨体" panose="02000500000000000000" pitchFamily="2" charset="-122"/>
                <a:ea typeface="字体视界-点点墨体" panose="02000500000000000000" pitchFamily="2" charset="-122"/>
              </a:rPr>
              <a:t>：</a:t>
            </a:r>
            <a:r>
              <a:rPr lang="en-US" dirty="0" smtClean="0">
                <a:ln w="19050">
                  <a:noFill/>
                </a:ln>
                <a:solidFill>
                  <a:srgbClr val="2F6495"/>
                </a:solidFill>
                <a:latin typeface="字体视界-点点墨体" panose="02000500000000000000" pitchFamily="2" charset="-122"/>
                <a:ea typeface="字体视界-点点墨体" panose="02000500000000000000" pitchFamily="2" charset="-122"/>
              </a:rPr>
              <a:t>xxx</a:t>
            </a:r>
            <a:endParaRPr lang="en-US" dirty="0">
              <a:ln w="19050">
                <a:noFill/>
              </a:ln>
              <a:solidFill>
                <a:srgbClr val="2F6495"/>
              </a:solidFill>
              <a:latin typeface="字体视界-点点墨体" panose="02000500000000000000" pitchFamily="2" charset="-122"/>
              <a:ea typeface="字体视界-点点墨体" panose="02000500000000000000" pitchFamily="2" charset="-122"/>
            </a:endParaRPr>
          </a:p>
        </p:txBody>
      </p:sp>
      <p:sp>
        <p:nvSpPr>
          <p:cNvPr id="26" name="文本框 25"/>
          <p:cNvSpPr txBox="1"/>
          <p:nvPr/>
        </p:nvSpPr>
        <p:spPr>
          <a:xfrm>
            <a:off x="6193149" y="4170994"/>
            <a:ext cx="1484702" cy="369332"/>
          </a:xfrm>
          <a:prstGeom prst="rect">
            <a:avLst/>
          </a:prstGeom>
          <a:noFill/>
        </p:spPr>
        <p:txBody>
          <a:bodyPr wrap="none" rtlCol="0">
            <a:spAutoFit/>
          </a:bodyPr>
          <a:lstStyle/>
          <a:p>
            <a:r>
              <a:rPr lang="zh-CN" altLang="en-US" dirty="0">
                <a:ln w="19050">
                  <a:noFill/>
                </a:ln>
                <a:solidFill>
                  <a:srgbClr val="2F6495"/>
                </a:solidFill>
                <a:latin typeface="字体视界-点点墨体" panose="02000500000000000000" pitchFamily="2" charset="-122"/>
                <a:ea typeface="字体视界-点点墨体" panose="02000500000000000000" pitchFamily="2" charset="-122"/>
              </a:rPr>
              <a:t>时间：</a:t>
            </a:r>
            <a:r>
              <a:rPr lang="en-US" altLang="zh-CN" dirty="0" smtClean="0">
                <a:ln w="19050">
                  <a:noFill/>
                </a:ln>
                <a:solidFill>
                  <a:srgbClr val="2F6495"/>
                </a:solidFill>
                <a:latin typeface="字体视界-点点墨体" panose="02000500000000000000" pitchFamily="2" charset="-122"/>
                <a:ea typeface="字体视界-点点墨体" panose="02000500000000000000" pitchFamily="2" charset="-122"/>
              </a:rPr>
              <a:t>2030.5.1</a:t>
            </a:r>
            <a:endParaRPr lang="zh-CN" altLang="en-US" dirty="0">
              <a:ln w="19050">
                <a:noFill/>
              </a:ln>
              <a:solidFill>
                <a:srgbClr val="2F6495"/>
              </a:solidFill>
              <a:latin typeface="字体视界-点点墨体" panose="02000500000000000000" pitchFamily="2" charset="-122"/>
              <a:ea typeface="字体视界-点点墨体" panose="02000500000000000000" pitchFamily="2" charset="-122"/>
            </a:endParaRPr>
          </a:p>
        </p:txBody>
      </p:sp>
      <p:sp>
        <p:nvSpPr>
          <p:cNvPr id="15" name="文本框 14"/>
          <p:cNvSpPr txBox="1"/>
          <p:nvPr/>
        </p:nvSpPr>
        <p:spPr>
          <a:xfrm>
            <a:off x="3726099" y="551519"/>
            <a:ext cx="1659429" cy="2215991"/>
          </a:xfrm>
          <a:prstGeom prst="rect">
            <a:avLst/>
          </a:prstGeom>
          <a:noFill/>
        </p:spPr>
        <p:txBody>
          <a:bodyPr wrap="square" rtlCol="0">
            <a:spAutoFit/>
          </a:bodyPr>
          <a:lstStyle/>
          <a:p>
            <a:r>
              <a:rPr lang="zh-CN" altLang="en-US" sz="13800" b="1" dirty="0">
                <a:ln w="19050">
                  <a:solidFill>
                    <a:schemeClr val="bg1"/>
                  </a:solidFill>
                </a:ln>
                <a:solidFill>
                  <a:srgbClr val="FFA443"/>
                </a:solidFill>
                <a:effectLst>
                  <a:outerShdw blurRad="38100" dist="38100" dir="2700000" algn="tl" rotWithShape="0">
                    <a:schemeClr val="accent6">
                      <a:lumMod val="50000"/>
                      <a:alpha val="20000"/>
                    </a:schemeClr>
                  </a:outerShdw>
                </a:effectLst>
                <a:latin typeface="隶书" panose="02010509060101010101" pitchFamily="49" charset="-122"/>
                <a:ea typeface="隶书" panose="02010509060101010101" pitchFamily="49" charset="-122"/>
              </a:rPr>
              <a:t>动</a:t>
            </a:r>
          </a:p>
        </p:txBody>
      </p:sp>
      <p:sp>
        <p:nvSpPr>
          <p:cNvPr id="17" name="文本框 16"/>
          <p:cNvSpPr txBox="1"/>
          <p:nvPr/>
        </p:nvSpPr>
        <p:spPr>
          <a:xfrm rot="334092">
            <a:off x="5459686" y="1333416"/>
            <a:ext cx="1659429" cy="1569660"/>
          </a:xfrm>
          <a:prstGeom prst="rect">
            <a:avLst/>
          </a:prstGeom>
          <a:noFill/>
        </p:spPr>
        <p:txBody>
          <a:bodyPr wrap="square" rtlCol="0">
            <a:spAutoFit/>
          </a:bodyPr>
          <a:lstStyle/>
          <a:p>
            <a:r>
              <a:rPr lang="zh-CN" altLang="en-US" sz="9600" b="1" dirty="0">
                <a:ln w="19050">
                  <a:solidFill>
                    <a:schemeClr val="bg1"/>
                  </a:solidFill>
                </a:ln>
                <a:solidFill>
                  <a:srgbClr val="DB4141"/>
                </a:solidFill>
                <a:effectLst>
                  <a:outerShdw blurRad="38100" dist="38100" dir="2700000" algn="tl" rotWithShape="0">
                    <a:schemeClr val="accent6">
                      <a:lumMod val="50000"/>
                      <a:alpha val="20000"/>
                    </a:schemeClr>
                  </a:outerShdw>
                </a:effectLst>
                <a:latin typeface="隶书" panose="02010509060101010101" pitchFamily="49" charset="-122"/>
                <a:ea typeface="隶书" panose="02010509060101010101" pitchFamily="49" charset="-122"/>
              </a:rPr>
              <a:t>最</a:t>
            </a:r>
          </a:p>
        </p:txBody>
      </p:sp>
      <p:sp>
        <p:nvSpPr>
          <p:cNvPr id="19" name="文本框 18"/>
          <p:cNvSpPr txBox="1"/>
          <p:nvPr/>
        </p:nvSpPr>
        <p:spPr>
          <a:xfrm rot="244099">
            <a:off x="6476800" y="403901"/>
            <a:ext cx="1791803" cy="2215991"/>
          </a:xfrm>
          <a:prstGeom prst="rect">
            <a:avLst/>
          </a:prstGeom>
          <a:noFill/>
        </p:spPr>
        <p:txBody>
          <a:bodyPr wrap="square" rtlCol="0">
            <a:spAutoFit/>
          </a:bodyPr>
          <a:lstStyle/>
          <a:p>
            <a:r>
              <a:rPr lang="zh-CN" altLang="en-US" sz="13800" b="1" dirty="0">
                <a:ln w="19050">
                  <a:solidFill>
                    <a:schemeClr val="bg1"/>
                  </a:solidFill>
                </a:ln>
                <a:solidFill>
                  <a:srgbClr val="2F6495"/>
                </a:solidFill>
                <a:effectLst>
                  <a:outerShdw blurRad="38100" dist="38100" dir="2700000" algn="tl" rotWithShape="0">
                    <a:schemeClr val="accent6">
                      <a:lumMod val="50000"/>
                      <a:alpha val="20000"/>
                    </a:schemeClr>
                  </a:outerShdw>
                </a:effectLst>
                <a:latin typeface="隶书" panose="02010509060101010101" pitchFamily="49" charset="-122"/>
                <a:ea typeface="隶书" panose="02010509060101010101" pitchFamily="49" charset="-122"/>
              </a:rPr>
              <a:t>光</a:t>
            </a:r>
          </a:p>
        </p:txBody>
      </p:sp>
      <p:sp>
        <p:nvSpPr>
          <p:cNvPr id="22" name="文本框 21"/>
          <p:cNvSpPr txBox="1"/>
          <p:nvPr/>
        </p:nvSpPr>
        <p:spPr>
          <a:xfrm rot="914910">
            <a:off x="8117649" y="1195611"/>
            <a:ext cx="1659429" cy="1862048"/>
          </a:xfrm>
          <a:prstGeom prst="rect">
            <a:avLst/>
          </a:prstGeom>
          <a:noFill/>
        </p:spPr>
        <p:txBody>
          <a:bodyPr wrap="square" rtlCol="0">
            <a:spAutoFit/>
          </a:bodyPr>
          <a:lstStyle/>
          <a:p>
            <a:r>
              <a:rPr lang="zh-CN" altLang="en-US" sz="11500" b="1" dirty="0">
                <a:ln w="19050">
                  <a:solidFill>
                    <a:schemeClr val="bg1"/>
                  </a:solidFill>
                </a:ln>
                <a:solidFill>
                  <a:srgbClr val="EA6476"/>
                </a:solidFill>
                <a:effectLst>
                  <a:outerShdw blurRad="38100" dist="38100" dir="2700000" algn="tl" rotWithShape="0">
                    <a:schemeClr val="accent6">
                      <a:lumMod val="50000"/>
                      <a:alpha val="20000"/>
                    </a:schemeClr>
                  </a:outerShdw>
                </a:effectLst>
                <a:latin typeface="隶书" panose="02010509060101010101" pitchFamily="49" charset="-122"/>
                <a:ea typeface="隶书" panose="02010509060101010101" pitchFamily="49" charset="-122"/>
              </a:rPr>
              <a:t>荣</a:t>
            </a:r>
          </a:p>
        </p:txBody>
      </p:sp>
      <p:sp>
        <p:nvSpPr>
          <p:cNvPr id="23" name="文本框 22"/>
          <p:cNvSpPr txBox="1"/>
          <p:nvPr/>
        </p:nvSpPr>
        <p:spPr>
          <a:xfrm rot="334092">
            <a:off x="3023643" y="665596"/>
            <a:ext cx="1026758" cy="1015663"/>
          </a:xfrm>
          <a:prstGeom prst="rect">
            <a:avLst/>
          </a:prstGeom>
          <a:noFill/>
        </p:spPr>
        <p:txBody>
          <a:bodyPr wrap="square" rtlCol="0">
            <a:spAutoFit/>
          </a:bodyPr>
          <a:lstStyle/>
          <a:p>
            <a:r>
              <a:rPr lang="en-US" altLang="zh-CN" sz="6000" dirty="0">
                <a:ln w="6350">
                  <a:solidFill>
                    <a:schemeClr val="bg1"/>
                  </a:solidFill>
                </a:ln>
                <a:solidFill>
                  <a:srgbClr val="30A995"/>
                </a:solidFill>
                <a:effectLst>
                  <a:outerShdw blurRad="38100" dist="38100" dir="2700000" algn="tl" rotWithShape="0">
                    <a:schemeClr val="accent6">
                      <a:lumMod val="50000"/>
                      <a:alpha val="20000"/>
                    </a:schemeClr>
                  </a:outerShdw>
                </a:effectLst>
                <a:latin typeface="印品粗朗体" panose="02000000000000000000" pitchFamily="2" charset="-122"/>
                <a:ea typeface="印品粗朗体" panose="02000000000000000000" pitchFamily="2" charset="-122"/>
              </a:rPr>
              <a:t>5.1</a:t>
            </a:r>
            <a:endParaRPr lang="zh-CN" altLang="en-US" sz="6000" dirty="0">
              <a:ln w="6350">
                <a:solidFill>
                  <a:schemeClr val="bg1"/>
                </a:solidFill>
              </a:ln>
              <a:solidFill>
                <a:srgbClr val="30A995"/>
              </a:solidFill>
              <a:effectLst>
                <a:outerShdw blurRad="38100" dist="38100" dir="2700000" algn="tl" rotWithShape="0">
                  <a:schemeClr val="accent6">
                    <a:lumMod val="50000"/>
                    <a:alpha val="20000"/>
                  </a:schemeClr>
                </a:outerShdw>
              </a:effectLst>
              <a:latin typeface="印品粗朗体" panose="02000000000000000000" pitchFamily="2" charset="-122"/>
              <a:ea typeface="印品粗朗体" panose="02000000000000000000" pitchFamily="2" charset="-122"/>
            </a:endParaRPr>
          </a:p>
        </p:txBody>
      </p:sp>
      <p:sp>
        <p:nvSpPr>
          <p:cNvPr id="27" name="文本框 26"/>
          <p:cNvSpPr txBox="1"/>
          <p:nvPr/>
        </p:nvSpPr>
        <p:spPr>
          <a:xfrm>
            <a:off x="6702233" y="2310649"/>
            <a:ext cx="1803904" cy="492443"/>
          </a:xfrm>
          <a:prstGeom prst="rect">
            <a:avLst/>
          </a:prstGeom>
          <a:noFill/>
        </p:spPr>
        <p:txBody>
          <a:bodyPr wrap="square" rtlCol="0">
            <a:spAutoFit/>
          </a:bodyPr>
          <a:lstStyle/>
          <a:p>
            <a:r>
              <a:rPr lang="en-US" altLang="zh-CN" sz="2600" dirty="0">
                <a:ln w="0">
                  <a:solidFill>
                    <a:schemeClr val="bg1"/>
                  </a:solidFill>
                </a:ln>
                <a:solidFill>
                  <a:srgbClr val="30A995"/>
                </a:solidFill>
                <a:effectLst>
                  <a:outerShdw blurRad="38100" dist="38100" dir="2700000" algn="tl" rotWithShape="0">
                    <a:schemeClr val="accent6">
                      <a:lumMod val="50000"/>
                      <a:alpha val="20000"/>
                    </a:schemeClr>
                  </a:outerShdw>
                </a:effectLst>
                <a:latin typeface="隶书" panose="02010509060101010101" pitchFamily="49" charset="-122"/>
                <a:ea typeface="隶书" panose="02010509060101010101" pitchFamily="49" charset="-122"/>
              </a:rPr>
              <a:t>LABOR DAY</a:t>
            </a:r>
            <a:endParaRPr lang="zh-CN" altLang="en-US" sz="2600" dirty="0">
              <a:ln w="0">
                <a:solidFill>
                  <a:schemeClr val="bg1"/>
                </a:solidFill>
              </a:ln>
              <a:solidFill>
                <a:srgbClr val="30A995"/>
              </a:solidFill>
              <a:effectLst>
                <a:outerShdw blurRad="38100" dist="38100" dir="2700000" algn="tl" rotWithShape="0">
                  <a:schemeClr val="accent6">
                    <a:lumMod val="50000"/>
                    <a:alpha val="20000"/>
                  </a:schemeClr>
                </a:outerShdw>
              </a:effectLst>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500"/>
                            </p:stCondLst>
                            <p:childTnLst>
                              <p:par>
                                <p:cTn id="39" presetID="38" presetClass="entr" presetSubtype="0" accel="50000" fill="hold" grpId="0" nodeType="afterEffect">
                                  <p:stCondLst>
                                    <p:cond delay="0"/>
                                  </p:stCondLst>
                                  <p:iterate type="lt">
                                    <p:tmPct val="50000"/>
                                  </p:iterate>
                                  <p:childTnLst>
                                    <p:set>
                                      <p:cBhvr>
                                        <p:cTn id="40" dur="1" fill="hold">
                                          <p:stCondLst>
                                            <p:cond delay="0"/>
                                          </p:stCondLst>
                                        </p:cTn>
                                        <p:tgtEl>
                                          <p:spTgt spid="21"/>
                                        </p:tgtEl>
                                        <p:attrNameLst>
                                          <p:attrName>style.visibility</p:attrName>
                                        </p:attrNameLst>
                                      </p:cBhvr>
                                      <p:to>
                                        <p:strVal val="visible"/>
                                      </p:to>
                                    </p:set>
                                    <p:set>
                                      <p:cBhvr>
                                        <p:cTn id="41" dur="455" fill="hold">
                                          <p:stCondLst>
                                            <p:cond delay="0"/>
                                          </p:stCondLst>
                                        </p:cTn>
                                        <p:tgtEl>
                                          <p:spTgt spid="21"/>
                                        </p:tgtEl>
                                        <p:attrNameLst>
                                          <p:attrName>style.rotation</p:attrName>
                                        </p:attrNameLst>
                                      </p:cBhvr>
                                      <p:to>
                                        <p:strVal val="-45.0"/>
                                      </p:to>
                                    </p:set>
                                    <p:anim calcmode="lin" valueType="num">
                                      <p:cBhvr>
                                        <p:cTn id="42"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par>
                          <p:cTn id="46" fill="hold">
                            <p:stCondLst>
                              <p:cond delay="1500"/>
                            </p:stCondLst>
                            <p:childTnLst>
                              <p:par>
                                <p:cTn id="47" presetID="38" presetClass="entr" presetSubtype="0" accel="50000" fill="hold" grpId="0" nodeType="afterEffect">
                                  <p:stCondLst>
                                    <p:cond delay="0"/>
                                  </p:stCondLst>
                                  <p:iterate type="lt">
                                    <p:tmPct val="50000"/>
                                  </p:iterate>
                                  <p:childTnLst>
                                    <p:set>
                                      <p:cBhvr>
                                        <p:cTn id="48" dur="1" fill="hold">
                                          <p:stCondLst>
                                            <p:cond delay="0"/>
                                          </p:stCondLst>
                                        </p:cTn>
                                        <p:tgtEl>
                                          <p:spTgt spid="15"/>
                                        </p:tgtEl>
                                        <p:attrNameLst>
                                          <p:attrName>style.visibility</p:attrName>
                                        </p:attrNameLst>
                                      </p:cBhvr>
                                      <p:to>
                                        <p:strVal val="visible"/>
                                      </p:to>
                                    </p:set>
                                    <p:set>
                                      <p:cBhvr>
                                        <p:cTn id="49" dur="455" fill="hold">
                                          <p:stCondLst>
                                            <p:cond delay="0"/>
                                          </p:stCondLst>
                                        </p:cTn>
                                        <p:tgtEl>
                                          <p:spTgt spid="15"/>
                                        </p:tgtEl>
                                        <p:attrNameLst>
                                          <p:attrName>style.rotation</p:attrName>
                                        </p:attrNameLst>
                                      </p:cBhvr>
                                      <p:to>
                                        <p:strVal val="-45.0"/>
                                      </p:to>
                                    </p:set>
                                    <p:anim calcmode="lin" valueType="num">
                                      <p:cBhvr>
                                        <p:cTn id="50"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54" fill="hold">
                            <p:stCondLst>
                              <p:cond delay="2500"/>
                            </p:stCondLst>
                            <p:childTnLst>
                              <p:par>
                                <p:cTn id="55" presetID="38" presetClass="entr" presetSubtype="0" accel="50000" fill="hold" grpId="0" nodeType="afterEffect">
                                  <p:stCondLst>
                                    <p:cond delay="0"/>
                                  </p:stCondLst>
                                  <p:iterate type="lt">
                                    <p:tmPct val="50000"/>
                                  </p:iterate>
                                  <p:childTnLst>
                                    <p:set>
                                      <p:cBhvr>
                                        <p:cTn id="56" dur="1" fill="hold">
                                          <p:stCondLst>
                                            <p:cond delay="0"/>
                                          </p:stCondLst>
                                        </p:cTn>
                                        <p:tgtEl>
                                          <p:spTgt spid="17"/>
                                        </p:tgtEl>
                                        <p:attrNameLst>
                                          <p:attrName>style.visibility</p:attrName>
                                        </p:attrNameLst>
                                      </p:cBhvr>
                                      <p:to>
                                        <p:strVal val="visible"/>
                                      </p:to>
                                    </p:set>
                                    <p:set>
                                      <p:cBhvr>
                                        <p:cTn id="57" dur="455" fill="hold">
                                          <p:stCondLst>
                                            <p:cond delay="0"/>
                                          </p:stCondLst>
                                        </p:cTn>
                                        <p:tgtEl>
                                          <p:spTgt spid="17"/>
                                        </p:tgtEl>
                                        <p:attrNameLst>
                                          <p:attrName>style.rotation</p:attrName>
                                        </p:attrNameLst>
                                      </p:cBhvr>
                                      <p:to>
                                        <p:strVal val="-45.0"/>
                                      </p:to>
                                    </p:set>
                                    <p:anim calcmode="lin" valueType="num">
                                      <p:cBhvr>
                                        <p:cTn id="58"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par>
                          <p:cTn id="62" fill="hold">
                            <p:stCondLst>
                              <p:cond delay="3500"/>
                            </p:stCondLst>
                            <p:childTnLst>
                              <p:par>
                                <p:cTn id="63" presetID="38" presetClass="entr" presetSubtype="0" accel="50000" fill="hold" grpId="0" nodeType="afterEffect">
                                  <p:stCondLst>
                                    <p:cond delay="0"/>
                                  </p:stCondLst>
                                  <p:iterate type="lt">
                                    <p:tmPct val="50000"/>
                                  </p:iterate>
                                  <p:childTnLst>
                                    <p:set>
                                      <p:cBhvr>
                                        <p:cTn id="64" dur="1" fill="hold">
                                          <p:stCondLst>
                                            <p:cond delay="0"/>
                                          </p:stCondLst>
                                        </p:cTn>
                                        <p:tgtEl>
                                          <p:spTgt spid="19"/>
                                        </p:tgtEl>
                                        <p:attrNameLst>
                                          <p:attrName>style.visibility</p:attrName>
                                        </p:attrNameLst>
                                      </p:cBhvr>
                                      <p:to>
                                        <p:strVal val="visible"/>
                                      </p:to>
                                    </p:set>
                                    <p:set>
                                      <p:cBhvr>
                                        <p:cTn id="65" dur="455" fill="hold">
                                          <p:stCondLst>
                                            <p:cond delay="0"/>
                                          </p:stCondLst>
                                        </p:cTn>
                                        <p:tgtEl>
                                          <p:spTgt spid="19"/>
                                        </p:tgtEl>
                                        <p:attrNameLst>
                                          <p:attrName>style.rotation</p:attrName>
                                        </p:attrNameLst>
                                      </p:cBhvr>
                                      <p:to>
                                        <p:strVal val="-45.0"/>
                                      </p:to>
                                    </p:set>
                                    <p:anim calcmode="lin" valueType="num">
                                      <p:cBhvr>
                                        <p:cTn id="66" dur="455" fill="hold">
                                          <p:stCondLst>
                                            <p:cond delay="455"/>
                                          </p:stCondLst>
                                        </p:cTn>
                                        <p:tgtEl>
                                          <p:spTgt spid="19"/>
                                        </p:tgtEl>
                                        <p:attrNameLst>
                                          <p:attrName>style.rotation</p:attrName>
                                        </p:attrNameLst>
                                      </p:cBhvr>
                                      <p:tavLst>
                                        <p:tav tm="0">
                                          <p:val>
                                            <p:fltVal val="-45"/>
                                          </p:val>
                                        </p:tav>
                                        <p:tav tm="69900">
                                          <p:val>
                                            <p:fltVal val="45"/>
                                          </p:val>
                                        </p:tav>
                                        <p:tav tm="100000">
                                          <p:val>
                                            <p:fltVal val="0"/>
                                          </p:val>
                                        </p:tav>
                                      </p:tavLst>
                                    </p:anim>
                                    <p:anim calcmode="lin" valueType="num">
                                      <p:cBhvr>
                                        <p:cTn id="67" dur="455" fill="hold">
                                          <p:stCondLst>
                                            <p:cond delay="0"/>
                                          </p:stCondLst>
                                        </p:cTn>
                                        <p:tgtEl>
                                          <p:spTgt spid="19"/>
                                        </p:tgtEl>
                                        <p:attrNameLst>
                                          <p:attrName>ppt_y</p:attrName>
                                        </p:attrNameLst>
                                      </p:cBhvr>
                                      <p:tavLst>
                                        <p:tav tm="0">
                                          <p:val>
                                            <p:strVal val="#ppt_y-1"/>
                                          </p:val>
                                        </p:tav>
                                        <p:tav tm="100000">
                                          <p:val>
                                            <p:strVal val="#ppt_y-(0.354*#ppt_w-0.172*#ppt_h)"/>
                                          </p:val>
                                        </p:tav>
                                      </p:tavLst>
                                    </p:anim>
                                    <p:anim calcmode="lin" valueType="num">
                                      <p:cBhvr>
                                        <p:cTn id="68" dur="156" decel="50000" autoRev="1" fill="hold">
                                          <p:stCondLst>
                                            <p:cond delay="455"/>
                                          </p:stCondLst>
                                        </p:cTn>
                                        <p:tgtEl>
                                          <p:spTgt spid="19"/>
                                        </p:tgtEl>
                                        <p:attrNameLst>
                                          <p:attrName>ppt_y</p:attrName>
                                        </p:attrNameLst>
                                      </p:cBhvr>
                                      <p:tavLst>
                                        <p:tav tm="0">
                                          <p:val>
                                            <p:strVal val="#ppt_y-(0.354*#ppt_w-0.172*#ppt_h)"/>
                                          </p:val>
                                        </p:tav>
                                        <p:tav tm="100000">
                                          <p:val>
                                            <p:strVal val="#ppt_y-(0.354*#ppt_w-0.172*#ppt_h)-#ppt_h/2"/>
                                          </p:val>
                                        </p:tav>
                                      </p:tavLst>
                                    </p:anim>
                                    <p:anim calcmode="lin" valueType="num">
                                      <p:cBhvr>
                                        <p:cTn id="69" dur="136" fill="hold">
                                          <p:stCondLst>
                                            <p:cond delay="864"/>
                                          </p:stCondLst>
                                        </p:cTn>
                                        <p:tgtEl>
                                          <p:spTgt spid="19"/>
                                        </p:tgtEl>
                                        <p:attrNameLst>
                                          <p:attrName>ppt_y</p:attrName>
                                        </p:attrNameLst>
                                      </p:cBhvr>
                                      <p:tavLst>
                                        <p:tav tm="0">
                                          <p:val>
                                            <p:strVal val="#ppt_y-(0.354*#ppt_w-0.172*#ppt_h)"/>
                                          </p:val>
                                        </p:tav>
                                        <p:tav tm="100000">
                                          <p:val>
                                            <p:strVal val="#ppt_y"/>
                                          </p:val>
                                        </p:tav>
                                      </p:tavLst>
                                    </p:anim>
                                  </p:childTnLst>
                                </p:cTn>
                              </p:par>
                            </p:childTnLst>
                          </p:cTn>
                        </p:par>
                        <p:par>
                          <p:cTn id="70" fill="hold">
                            <p:stCondLst>
                              <p:cond delay="4500"/>
                            </p:stCondLst>
                            <p:childTnLst>
                              <p:par>
                                <p:cTn id="71" presetID="38" presetClass="entr" presetSubtype="0" accel="50000" fill="hold" grpId="0" nodeType="afterEffect">
                                  <p:stCondLst>
                                    <p:cond delay="0"/>
                                  </p:stCondLst>
                                  <p:iterate type="lt">
                                    <p:tmPct val="50000"/>
                                  </p:iterate>
                                  <p:childTnLst>
                                    <p:set>
                                      <p:cBhvr>
                                        <p:cTn id="72" dur="1" fill="hold">
                                          <p:stCondLst>
                                            <p:cond delay="0"/>
                                          </p:stCondLst>
                                        </p:cTn>
                                        <p:tgtEl>
                                          <p:spTgt spid="22"/>
                                        </p:tgtEl>
                                        <p:attrNameLst>
                                          <p:attrName>style.visibility</p:attrName>
                                        </p:attrNameLst>
                                      </p:cBhvr>
                                      <p:to>
                                        <p:strVal val="visible"/>
                                      </p:to>
                                    </p:set>
                                    <p:set>
                                      <p:cBhvr>
                                        <p:cTn id="73" dur="455" fill="hold">
                                          <p:stCondLst>
                                            <p:cond delay="0"/>
                                          </p:stCondLst>
                                        </p:cTn>
                                        <p:tgtEl>
                                          <p:spTgt spid="22"/>
                                        </p:tgtEl>
                                        <p:attrNameLst>
                                          <p:attrName>style.rotation</p:attrName>
                                        </p:attrNameLst>
                                      </p:cBhvr>
                                      <p:to>
                                        <p:strVal val="-45.0"/>
                                      </p:to>
                                    </p:set>
                                    <p:anim calcmode="lin" valueType="num">
                                      <p:cBhvr>
                                        <p:cTn id="74"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75"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76"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77"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randombar(horizontal)">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1000"/>
                                        <p:tgtEl>
                                          <p:spTgt spid="25"/>
                                        </p:tgtEl>
                                      </p:cBhvr>
                                    </p:animEffect>
                                    <p:anim calcmode="lin" valueType="num">
                                      <p:cBhvr>
                                        <p:cTn id="100" dur="1000" fill="hold"/>
                                        <p:tgtEl>
                                          <p:spTgt spid="25"/>
                                        </p:tgtEl>
                                        <p:attrNameLst>
                                          <p:attrName>ppt_x</p:attrName>
                                        </p:attrNameLst>
                                      </p:cBhvr>
                                      <p:tavLst>
                                        <p:tav tm="0">
                                          <p:val>
                                            <p:strVal val="#ppt_x"/>
                                          </p:val>
                                        </p:tav>
                                        <p:tav tm="100000">
                                          <p:val>
                                            <p:strVal val="#ppt_x"/>
                                          </p:val>
                                        </p:tav>
                                      </p:tavLst>
                                    </p:anim>
                                    <p:anim calcmode="lin" valueType="num">
                                      <p:cBhvr>
                                        <p:cTn id="101" dur="1000" fill="hold"/>
                                        <p:tgtEl>
                                          <p:spTgt spid="2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P spid="15" grpId="0"/>
      <p:bldP spid="17" grpId="0"/>
      <p:bldP spid="19" grpId="0"/>
      <p:bldP spid="22" grpId="0"/>
      <p:bldP spid="23"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892027" y="286372"/>
            <a:ext cx="2723813" cy="584775"/>
          </a:xfrm>
          <a:prstGeom prst="rect">
            <a:avLst/>
          </a:prstGeom>
          <a:noFill/>
          <a:ln>
            <a:noFill/>
          </a:ln>
          <a:effectLst/>
        </p:spPr>
        <p:txBody>
          <a:bodyPr wrap="square">
            <a:spAutoFit/>
          </a:bodyPr>
          <a:lstStyle>
            <a:defPPr>
              <a:defRPr lang="zh-CN"/>
            </a:defPPr>
            <a:lvl1pPr>
              <a:defRPr sz="3200" b="1">
                <a:solidFill>
                  <a:srgbClr val="B48D58"/>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FFA443"/>
                </a:solidFill>
              </a:rPr>
              <a:t> 近代劳动者</a:t>
            </a:r>
          </a:p>
        </p:txBody>
      </p:sp>
      <p:sp>
        <p:nvSpPr>
          <p:cNvPr id="20" name="矩形 19"/>
          <p:cNvSpPr/>
          <p:nvPr/>
        </p:nvSpPr>
        <p:spPr>
          <a:xfrm>
            <a:off x="9539780" y="588641"/>
            <a:ext cx="2087712" cy="769441"/>
          </a:xfrm>
          <a:prstGeom prst="rect">
            <a:avLst/>
          </a:prstGeom>
        </p:spPr>
        <p:txBody>
          <a:bodyPr wrap="square">
            <a:spAutoFit/>
          </a:bodyPr>
          <a:lstStyle/>
          <a:p>
            <a:r>
              <a:rPr lang="en-US" altLang="zh-CN" sz="4400" b="1" dirty="0">
                <a:ln>
                  <a:solidFill>
                    <a:schemeClr val="tx1"/>
                  </a:solidFill>
                </a:ln>
                <a:solidFill>
                  <a:srgbClr val="FFFF00"/>
                </a:solidFill>
                <a:latin typeface="微软雅黑" panose="020B0503020204020204" pitchFamily="34" charset="-122"/>
                <a:ea typeface="微软雅黑" panose="020B0503020204020204" pitchFamily="34" charset="-122"/>
              </a:rPr>
              <a:t>80</a:t>
            </a:r>
          </a:p>
        </p:txBody>
      </p:sp>
      <p:sp>
        <p:nvSpPr>
          <p:cNvPr id="47" name="矩形 46"/>
          <p:cNvSpPr/>
          <p:nvPr/>
        </p:nvSpPr>
        <p:spPr>
          <a:xfrm>
            <a:off x="10755506" y="950330"/>
            <a:ext cx="2617325" cy="707886"/>
          </a:xfrm>
          <a:prstGeom prst="rect">
            <a:avLst/>
          </a:prstGeom>
        </p:spPr>
        <p:txBody>
          <a:bodyPr wrap="square">
            <a:spAutoFit/>
          </a:bodyPr>
          <a:lstStyle/>
          <a:p>
            <a:r>
              <a:rPr lang="zh-CN" altLang="en-US" sz="4000" b="1" dirty="0">
                <a:ln>
                  <a:solidFill>
                    <a:schemeClr val="tx1"/>
                  </a:solidFill>
                </a:ln>
                <a:solidFill>
                  <a:srgbClr val="FFFF00"/>
                </a:solidFill>
                <a:latin typeface="微软雅黑" panose="020B0503020204020204" pitchFamily="34" charset="-122"/>
                <a:ea typeface="微软雅黑" panose="020B0503020204020204" pitchFamily="34" charset="-122"/>
              </a:rPr>
              <a:t>年代</a:t>
            </a:r>
            <a:endParaRPr lang="en-US" sz="40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720694" y="99517"/>
            <a:ext cx="4332688" cy="6472111"/>
            <a:chOff x="2720694" y="99517"/>
            <a:chExt cx="4332688" cy="6472111"/>
          </a:xfrm>
        </p:grpSpPr>
        <p:pic>
          <p:nvPicPr>
            <p:cNvPr id="18" name="图片 17"/>
            <p:cNvPicPr>
              <a:picLocks noChangeAspect="1"/>
            </p:cNvPicPr>
            <p:nvPr/>
          </p:nvPicPr>
          <p:blipFill>
            <a:blip r:embed="rId3" cstate="screen"/>
            <a:stretch>
              <a:fillRect/>
            </a:stretch>
          </p:blipFill>
          <p:spPr>
            <a:xfrm>
              <a:off x="3834790" y="1798112"/>
              <a:ext cx="2361150" cy="2864871"/>
            </a:xfrm>
            <a:prstGeom prst="rect">
              <a:avLst/>
            </a:prstGeom>
          </p:spPr>
        </p:pic>
        <p:pic>
          <p:nvPicPr>
            <p:cNvPr id="14" name="图片 13"/>
            <p:cNvPicPr>
              <a:picLocks noChangeAspect="1"/>
            </p:cNvPicPr>
            <p:nvPr/>
          </p:nvPicPr>
          <p:blipFill>
            <a:blip r:embed="rId4" cstate="screen"/>
            <a:stretch>
              <a:fillRect/>
            </a:stretch>
          </p:blipFill>
          <p:spPr>
            <a:xfrm>
              <a:off x="2720694" y="99517"/>
              <a:ext cx="4332688" cy="6472111"/>
            </a:xfrm>
            <a:prstGeom prst="rect">
              <a:avLst/>
            </a:prstGeom>
          </p:spPr>
        </p:pic>
      </p:grpSp>
      <p:grpSp>
        <p:nvGrpSpPr>
          <p:cNvPr id="24" name="组合 23"/>
          <p:cNvGrpSpPr/>
          <p:nvPr/>
        </p:nvGrpSpPr>
        <p:grpSpPr>
          <a:xfrm>
            <a:off x="-212006" y="2654408"/>
            <a:ext cx="5159404" cy="3453910"/>
            <a:chOff x="-212006" y="2654408"/>
            <a:chExt cx="5159404" cy="3453910"/>
          </a:xfrm>
        </p:grpSpPr>
        <p:pic>
          <p:nvPicPr>
            <p:cNvPr id="26" name="图片 25"/>
            <p:cNvPicPr>
              <a:picLocks noChangeAspect="1"/>
            </p:cNvPicPr>
            <p:nvPr/>
          </p:nvPicPr>
          <p:blipFill>
            <a:blip r:embed="rId5" cstate="screen"/>
            <a:stretch>
              <a:fillRect/>
            </a:stretch>
          </p:blipFill>
          <p:spPr>
            <a:xfrm>
              <a:off x="1225735" y="3429000"/>
              <a:ext cx="2478485" cy="2057400"/>
            </a:xfrm>
            <a:prstGeom prst="rect">
              <a:avLst/>
            </a:prstGeom>
          </p:spPr>
        </p:pic>
        <p:pic>
          <p:nvPicPr>
            <p:cNvPr id="15" name="图片 14"/>
            <p:cNvPicPr>
              <a:picLocks noChangeAspect="1"/>
            </p:cNvPicPr>
            <p:nvPr/>
          </p:nvPicPr>
          <p:blipFill>
            <a:blip r:embed="rId6" cstate="screen"/>
            <a:stretch>
              <a:fillRect/>
            </a:stretch>
          </p:blipFill>
          <p:spPr>
            <a:xfrm rot="5400000">
              <a:off x="640741" y="1801661"/>
              <a:ext cx="3453910" cy="5159404"/>
            </a:xfrm>
            <a:prstGeom prst="rect">
              <a:avLst/>
            </a:prstGeom>
          </p:spPr>
        </p:pic>
      </p:grpSp>
      <p:grpSp>
        <p:nvGrpSpPr>
          <p:cNvPr id="22" name="组合 21"/>
          <p:cNvGrpSpPr/>
          <p:nvPr/>
        </p:nvGrpSpPr>
        <p:grpSpPr>
          <a:xfrm>
            <a:off x="4779861" y="3177647"/>
            <a:ext cx="5159404" cy="3453910"/>
            <a:chOff x="4779861" y="3177647"/>
            <a:chExt cx="5159404" cy="3453910"/>
          </a:xfrm>
        </p:grpSpPr>
        <p:pic>
          <p:nvPicPr>
            <p:cNvPr id="27" name="图片 26"/>
            <p:cNvPicPr>
              <a:picLocks noChangeAspect="1"/>
            </p:cNvPicPr>
            <p:nvPr/>
          </p:nvPicPr>
          <p:blipFill>
            <a:blip r:embed="rId7" cstate="screen"/>
            <a:stretch>
              <a:fillRect/>
            </a:stretch>
          </p:blipFill>
          <p:spPr>
            <a:xfrm>
              <a:off x="6326510" y="4000500"/>
              <a:ext cx="2342666" cy="1993355"/>
            </a:xfrm>
            <a:prstGeom prst="rect">
              <a:avLst/>
            </a:prstGeom>
          </p:spPr>
        </p:pic>
        <p:pic>
          <p:nvPicPr>
            <p:cNvPr id="16" name="图片 15"/>
            <p:cNvPicPr>
              <a:picLocks noChangeAspect="1"/>
            </p:cNvPicPr>
            <p:nvPr/>
          </p:nvPicPr>
          <p:blipFill>
            <a:blip r:embed="rId6" cstate="screen"/>
            <a:stretch>
              <a:fillRect/>
            </a:stretch>
          </p:blipFill>
          <p:spPr>
            <a:xfrm rot="5400000">
              <a:off x="5632608" y="2324900"/>
              <a:ext cx="3453910" cy="5159404"/>
            </a:xfrm>
            <a:prstGeom prst="rect">
              <a:avLst/>
            </a:prstGeom>
          </p:spPr>
        </p:pic>
      </p:grpSp>
      <p:grpSp>
        <p:nvGrpSpPr>
          <p:cNvPr id="25" name="组合 24"/>
          <p:cNvGrpSpPr/>
          <p:nvPr/>
        </p:nvGrpSpPr>
        <p:grpSpPr>
          <a:xfrm>
            <a:off x="7637177" y="488954"/>
            <a:ext cx="4332688" cy="6472111"/>
            <a:chOff x="7637177" y="488954"/>
            <a:chExt cx="4332688" cy="6472111"/>
          </a:xfrm>
        </p:grpSpPr>
        <p:pic>
          <p:nvPicPr>
            <p:cNvPr id="17" name="图片 16"/>
            <p:cNvPicPr>
              <a:picLocks noChangeAspect="1"/>
            </p:cNvPicPr>
            <p:nvPr/>
          </p:nvPicPr>
          <p:blipFill>
            <a:blip r:embed="rId4" cstate="screen"/>
            <a:stretch>
              <a:fillRect/>
            </a:stretch>
          </p:blipFill>
          <p:spPr>
            <a:xfrm>
              <a:off x="7637177" y="488954"/>
              <a:ext cx="4332688" cy="6472111"/>
            </a:xfrm>
            <a:prstGeom prst="rect">
              <a:avLst/>
            </a:prstGeom>
          </p:spPr>
        </p:pic>
        <p:pic>
          <p:nvPicPr>
            <p:cNvPr id="21" name="图片 20"/>
            <p:cNvPicPr>
              <a:picLocks noChangeAspect="1"/>
            </p:cNvPicPr>
            <p:nvPr/>
          </p:nvPicPr>
          <p:blipFill>
            <a:blip r:embed="rId8" cstate="screen"/>
            <a:stretch>
              <a:fillRect/>
            </a:stretch>
          </p:blipFill>
          <p:spPr>
            <a:xfrm>
              <a:off x="8739365" y="2129897"/>
              <a:ext cx="2342666" cy="253308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ppt_x"/>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892027" y="286372"/>
            <a:ext cx="2723813" cy="584775"/>
          </a:xfrm>
          <a:prstGeom prst="rect">
            <a:avLst/>
          </a:prstGeom>
          <a:noFill/>
          <a:ln>
            <a:noFill/>
          </a:ln>
          <a:effectLst/>
        </p:spPr>
        <p:txBody>
          <a:bodyPr wrap="square">
            <a:spAutoFit/>
          </a:bodyPr>
          <a:lstStyle>
            <a:defPPr>
              <a:defRPr lang="zh-CN"/>
            </a:defPPr>
            <a:lvl1pPr>
              <a:defRPr sz="3200" b="1">
                <a:solidFill>
                  <a:srgbClr val="B48D58"/>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FFA443"/>
                </a:solidFill>
              </a:rPr>
              <a:t> 近代劳动者</a:t>
            </a:r>
          </a:p>
        </p:txBody>
      </p:sp>
      <p:sp>
        <p:nvSpPr>
          <p:cNvPr id="20" name="矩形 19"/>
          <p:cNvSpPr/>
          <p:nvPr/>
        </p:nvSpPr>
        <p:spPr>
          <a:xfrm>
            <a:off x="9607666" y="624808"/>
            <a:ext cx="2087712" cy="707886"/>
          </a:xfrm>
          <a:prstGeom prst="rect">
            <a:avLst/>
          </a:prstGeom>
        </p:spPr>
        <p:txBody>
          <a:bodyPr wrap="square">
            <a:spAutoFit/>
          </a:bodyPr>
          <a:lstStyle/>
          <a:p>
            <a:r>
              <a:rPr lang="en-US" altLang="zh-CN" sz="4000" b="1" dirty="0">
                <a:ln>
                  <a:solidFill>
                    <a:schemeClr val="tx1"/>
                  </a:solidFill>
                </a:ln>
                <a:solidFill>
                  <a:srgbClr val="FFFF00"/>
                </a:solidFill>
                <a:latin typeface="微软雅黑" panose="020B0503020204020204" pitchFamily="34" charset="-122"/>
                <a:ea typeface="微软雅黑" panose="020B0503020204020204" pitchFamily="34" charset="-122"/>
              </a:rPr>
              <a:t>90</a:t>
            </a:r>
          </a:p>
        </p:txBody>
      </p:sp>
      <p:sp>
        <p:nvSpPr>
          <p:cNvPr id="47" name="矩形 46"/>
          <p:cNvSpPr/>
          <p:nvPr/>
        </p:nvSpPr>
        <p:spPr>
          <a:xfrm>
            <a:off x="10794553" y="928297"/>
            <a:ext cx="2617325" cy="707886"/>
          </a:xfrm>
          <a:prstGeom prst="rect">
            <a:avLst/>
          </a:prstGeom>
        </p:spPr>
        <p:txBody>
          <a:bodyPr wrap="square">
            <a:spAutoFit/>
          </a:bodyPr>
          <a:lstStyle/>
          <a:p>
            <a:r>
              <a:rPr lang="zh-CN" altLang="en-US" sz="4000" b="1" dirty="0">
                <a:ln>
                  <a:solidFill>
                    <a:schemeClr val="tx1"/>
                  </a:solidFill>
                </a:ln>
                <a:solidFill>
                  <a:srgbClr val="FFFF00"/>
                </a:solidFill>
                <a:latin typeface="微软雅黑" panose="020B0503020204020204" pitchFamily="34" charset="-122"/>
                <a:ea typeface="微软雅黑" panose="020B0503020204020204" pitchFamily="34" charset="-122"/>
              </a:rPr>
              <a:t>年代</a:t>
            </a:r>
            <a:endParaRPr lang="en-US" sz="40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896060" y="978751"/>
            <a:ext cx="8128582" cy="5394761"/>
            <a:chOff x="-631558" y="1227833"/>
            <a:chExt cx="7437956" cy="4979263"/>
          </a:xfrm>
        </p:grpSpPr>
        <p:pic>
          <p:nvPicPr>
            <p:cNvPr id="6" name="图片 5"/>
            <p:cNvPicPr>
              <a:picLocks noChangeAspect="1"/>
            </p:cNvPicPr>
            <p:nvPr/>
          </p:nvPicPr>
          <p:blipFill>
            <a:blip r:embed="rId3" cstate="screen"/>
            <a:stretch>
              <a:fillRect/>
            </a:stretch>
          </p:blipFill>
          <p:spPr>
            <a:xfrm>
              <a:off x="1226978" y="2204887"/>
              <a:ext cx="3297209" cy="2789384"/>
            </a:xfrm>
            <a:prstGeom prst="rect">
              <a:avLst/>
            </a:prstGeom>
          </p:spPr>
        </p:pic>
        <p:pic>
          <p:nvPicPr>
            <p:cNvPr id="50" name="图片 49"/>
            <p:cNvPicPr>
              <a:picLocks noChangeAspect="1"/>
            </p:cNvPicPr>
            <p:nvPr/>
          </p:nvPicPr>
          <p:blipFill>
            <a:blip r:embed="rId4" cstate="screen"/>
            <a:stretch>
              <a:fillRect/>
            </a:stretch>
          </p:blipFill>
          <p:spPr>
            <a:xfrm rot="16200000">
              <a:off x="597788" y="-1513"/>
              <a:ext cx="4979263" cy="7437956"/>
            </a:xfrm>
            <a:prstGeom prst="rect">
              <a:avLst/>
            </a:prstGeom>
          </p:spPr>
        </p:pic>
      </p:grpSp>
      <p:grpSp>
        <p:nvGrpSpPr>
          <p:cNvPr id="9" name="组合 8"/>
          <p:cNvGrpSpPr/>
          <p:nvPr/>
        </p:nvGrpSpPr>
        <p:grpSpPr>
          <a:xfrm>
            <a:off x="5087952" y="557241"/>
            <a:ext cx="8466957" cy="5648467"/>
            <a:chOff x="5664425" y="693059"/>
            <a:chExt cx="7981733" cy="5343289"/>
          </a:xfrm>
        </p:grpSpPr>
        <p:pic>
          <p:nvPicPr>
            <p:cNvPr id="15" name="图片 14"/>
            <p:cNvPicPr>
              <a:picLocks noChangeAspect="1"/>
            </p:cNvPicPr>
            <p:nvPr/>
          </p:nvPicPr>
          <p:blipFill>
            <a:blip r:embed="rId5" cstate="screen"/>
            <a:stretch>
              <a:fillRect/>
            </a:stretch>
          </p:blipFill>
          <p:spPr>
            <a:xfrm flipH="1">
              <a:off x="7946636" y="1943898"/>
              <a:ext cx="3643324" cy="3100829"/>
            </a:xfrm>
            <a:prstGeom prst="rect">
              <a:avLst/>
            </a:prstGeom>
          </p:spPr>
        </p:pic>
        <p:pic>
          <p:nvPicPr>
            <p:cNvPr id="51" name="图片 50"/>
            <p:cNvPicPr>
              <a:picLocks noChangeAspect="1"/>
            </p:cNvPicPr>
            <p:nvPr/>
          </p:nvPicPr>
          <p:blipFill>
            <a:blip r:embed="rId4" cstate="screen"/>
            <a:stretch>
              <a:fillRect/>
            </a:stretch>
          </p:blipFill>
          <p:spPr>
            <a:xfrm rot="5400000">
              <a:off x="6983647" y="-626163"/>
              <a:ext cx="5343289" cy="7981733"/>
            </a:xfrm>
            <a:prstGeom prst="rect">
              <a:avLst/>
            </a:prstGeom>
          </p:spPr>
        </p:pic>
      </p:grpSp>
      <p:grpSp>
        <p:nvGrpSpPr>
          <p:cNvPr id="12" name="组合 11"/>
          <p:cNvGrpSpPr/>
          <p:nvPr/>
        </p:nvGrpSpPr>
        <p:grpSpPr>
          <a:xfrm>
            <a:off x="3277676" y="-500118"/>
            <a:ext cx="5681092" cy="8317018"/>
            <a:chOff x="3744174" y="-2041286"/>
            <a:chExt cx="5268126" cy="7869455"/>
          </a:xfrm>
        </p:grpSpPr>
        <p:pic>
          <p:nvPicPr>
            <p:cNvPr id="14" name="图片 13"/>
            <p:cNvPicPr>
              <a:picLocks noChangeAspect="1"/>
            </p:cNvPicPr>
            <p:nvPr/>
          </p:nvPicPr>
          <p:blipFill>
            <a:blip r:embed="rId6" cstate="screen"/>
            <a:stretch>
              <a:fillRect/>
            </a:stretch>
          </p:blipFill>
          <p:spPr>
            <a:xfrm>
              <a:off x="4991100" y="-19051"/>
              <a:ext cx="3101593" cy="2952751"/>
            </a:xfrm>
            <a:prstGeom prst="rect">
              <a:avLst/>
            </a:prstGeom>
          </p:spPr>
        </p:pic>
        <p:pic>
          <p:nvPicPr>
            <p:cNvPr id="48" name="图片 47"/>
            <p:cNvPicPr>
              <a:picLocks noChangeAspect="1"/>
            </p:cNvPicPr>
            <p:nvPr/>
          </p:nvPicPr>
          <p:blipFill>
            <a:blip r:embed="rId4" cstate="screen"/>
            <a:stretch>
              <a:fillRect/>
            </a:stretch>
          </p:blipFill>
          <p:spPr>
            <a:xfrm>
              <a:off x="3744174" y="-2041286"/>
              <a:ext cx="5268126" cy="7869455"/>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ppt_x"/>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31" presetClass="entr" presetSubtype="0" fill="hold" nodeType="withEffect">
                                  <p:stCondLst>
                                    <p:cond delay="25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2" cstate="screen"/>
          <a:srcRect t="14997" b="7078"/>
          <a:stretch>
            <a:fillRect/>
          </a:stretch>
        </p:blipFill>
        <p:spPr>
          <a:xfrm>
            <a:off x="-1" y="1080400"/>
            <a:ext cx="12192000" cy="5343526"/>
          </a:xfrm>
          <a:prstGeom prst="rect">
            <a:avLst/>
          </a:prstGeom>
        </p:spPr>
      </p:pic>
      <p:pic>
        <p:nvPicPr>
          <p:cNvPr id="49" name="图片 48"/>
          <p:cNvPicPr>
            <a:picLocks noChangeAspect="1"/>
          </p:cNvPicPr>
          <p:nvPr/>
        </p:nvPicPr>
        <p:blipFill>
          <a:blip r:embed="rId3" cstate="screen">
            <a:extLst>
              <a:ext uri="{BEBA8EAE-BF5A-486C-A8C5-ECC9F3942E4B}">
                <a14:imgProps xmlns:a14="http://schemas.microsoft.com/office/drawing/2010/main">
                  <a14:imgLayer r:embed="rId4">
                    <a14:imgEffect>
                      <a14:backgroundRemoval t="0" b="34955" l="66603" r="100000">
                        <a14:foregroundMark x1="80654" y1="7792" x2="85996" y2="19156"/>
                        <a14:backgroundMark x1="67252" y1="8954" x2="78633" y2="9901"/>
                        <a14:backgroundMark x1="97377" y1="24365" x2="98869" y2="35170"/>
                        <a14:backgroundMark x1="88114" y1="13173" x2="88426" y2="13388"/>
                      </a14:backgroundRemoval>
                    </a14:imgEffect>
                  </a14:imgLayer>
                </a14:imgProps>
              </a:ext>
            </a:extLst>
          </a:blip>
          <a:stretch>
            <a:fillRect/>
          </a:stretch>
        </p:blipFill>
        <p:spPr>
          <a:xfrm>
            <a:off x="-768027" y="434074"/>
            <a:ext cx="11925119" cy="6589944"/>
          </a:xfrm>
          <a:prstGeom prst="rect">
            <a:avLst/>
          </a:prstGeom>
        </p:spPr>
      </p:pic>
      <p:pic>
        <p:nvPicPr>
          <p:cNvPr id="32" name="图片 31"/>
          <p:cNvPicPr>
            <a:picLocks noChangeAspect="1"/>
          </p:cNvPicPr>
          <p:nvPr/>
        </p:nvPicPr>
        <p:blipFill rotWithShape="1">
          <a:blip r:embed="rId5" cstate="screen"/>
          <a:srcRect l="8750" t="56668"/>
          <a:stretch>
            <a:fillRect/>
          </a:stretch>
        </p:blipFill>
        <p:spPr>
          <a:xfrm>
            <a:off x="1066800" y="4746171"/>
            <a:ext cx="11125200" cy="2111425"/>
          </a:xfrm>
          <a:prstGeom prst="rect">
            <a:avLst/>
          </a:prstGeom>
        </p:spPr>
      </p:pic>
      <p:pic>
        <p:nvPicPr>
          <p:cNvPr id="28" name="图片 27"/>
          <p:cNvPicPr>
            <a:picLocks noChangeAspect="1"/>
          </p:cNvPicPr>
          <p:nvPr/>
        </p:nvPicPr>
        <p:blipFill rotWithShape="1">
          <a:blip r:embed="rId6" cstate="screen"/>
          <a:srcRect t="59862"/>
          <a:stretch>
            <a:fillRect/>
          </a:stretch>
        </p:blipFill>
        <p:spPr>
          <a:xfrm>
            <a:off x="0" y="4339771"/>
            <a:ext cx="12192000" cy="2533802"/>
          </a:xfrm>
          <a:prstGeom prst="rect">
            <a:avLst/>
          </a:prstGeom>
        </p:spPr>
      </p:pic>
      <p:pic>
        <p:nvPicPr>
          <p:cNvPr id="30" name="图片 29"/>
          <p:cNvPicPr>
            <a:picLocks noChangeAspect="1"/>
          </p:cNvPicPr>
          <p:nvPr/>
        </p:nvPicPr>
        <p:blipFill rotWithShape="1">
          <a:blip r:embed="rId7" cstate="screen"/>
          <a:srcRect l="42110" t="87921"/>
          <a:stretch>
            <a:fillRect/>
          </a:stretch>
        </p:blipFill>
        <p:spPr>
          <a:xfrm>
            <a:off x="5133974" y="6045301"/>
            <a:ext cx="7058025" cy="828272"/>
          </a:xfrm>
          <a:prstGeom prst="rect">
            <a:avLst/>
          </a:prstGeom>
        </p:spPr>
      </p:pic>
      <p:pic>
        <p:nvPicPr>
          <p:cNvPr id="7" name="图片 6"/>
          <p:cNvPicPr>
            <a:picLocks noChangeAspect="1"/>
          </p:cNvPicPr>
          <p:nvPr/>
        </p:nvPicPr>
        <p:blipFill>
          <a:blip r:embed="rId8"/>
          <a:stretch>
            <a:fillRect/>
          </a:stretch>
        </p:blipFill>
        <p:spPr>
          <a:xfrm>
            <a:off x="-989589" y="1848722"/>
            <a:ext cx="7568004" cy="4712319"/>
          </a:xfrm>
          <a:prstGeom prst="rect">
            <a:avLst/>
          </a:prstGeom>
        </p:spPr>
      </p:pic>
      <p:pic>
        <p:nvPicPr>
          <p:cNvPr id="41" name="图片 40"/>
          <p:cNvPicPr>
            <a:picLocks noChangeAspect="1"/>
          </p:cNvPicPr>
          <p:nvPr/>
        </p:nvPicPr>
        <p:blipFill rotWithShape="1">
          <a:blip r:embed="rId9" cstate="screen"/>
          <a:srcRect l="67031" t="50000"/>
          <a:stretch>
            <a:fillRect/>
          </a:stretch>
        </p:blipFill>
        <p:spPr>
          <a:xfrm>
            <a:off x="8142968" y="3157074"/>
            <a:ext cx="4019550" cy="3428597"/>
          </a:xfrm>
          <a:prstGeom prst="rect">
            <a:avLst/>
          </a:prstGeom>
        </p:spPr>
      </p:pic>
      <p:pic>
        <p:nvPicPr>
          <p:cNvPr id="33" name="图片 32"/>
          <p:cNvPicPr>
            <a:picLocks noChangeAspect="1"/>
          </p:cNvPicPr>
          <p:nvPr/>
        </p:nvPicPr>
        <p:blipFill rotWithShape="1">
          <a:blip r:embed="rId10" cstate="screen"/>
          <a:srcRect t="65419"/>
          <a:stretch>
            <a:fillRect/>
          </a:stretch>
        </p:blipFill>
        <p:spPr>
          <a:xfrm>
            <a:off x="29482" y="5009278"/>
            <a:ext cx="12192000" cy="1861022"/>
          </a:xfrm>
          <a:prstGeom prst="rect">
            <a:avLst/>
          </a:prstGeom>
        </p:spPr>
      </p:pic>
      <p:pic>
        <p:nvPicPr>
          <p:cNvPr id="46" name="图片 45"/>
          <p:cNvPicPr>
            <a:picLocks noChangeAspect="1"/>
          </p:cNvPicPr>
          <p:nvPr/>
        </p:nvPicPr>
        <p:blipFill rotWithShape="1">
          <a:blip r:embed="rId11" cstate="screen"/>
          <a:srcRect r="79453" b="40138"/>
          <a:stretch>
            <a:fillRect/>
          </a:stretch>
        </p:blipFill>
        <p:spPr>
          <a:xfrm>
            <a:off x="0" y="403"/>
            <a:ext cx="2505075" cy="4104872"/>
          </a:xfrm>
          <a:prstGeom prst="rect">
            <a:avLst/>
          </a:prstGeom>
        </p:spPr>
      </p:pic>
      <p:grpSp>
        <p:nvGrpSpPr>
          <p:cNvPr id="42" name="组合 41"/>
          <p:cNvGrpSpPr/>
          <p:nvPr/>
        </p:nvGrpSpPr>
        <p:grpSpPr>
          <a:xfrm>
            <a:off x="1774674" y="-146301"/>
            <a:ext cx="8642650" cy="5728625"/>
            <a:chOff x="1507208" y="649676"/>
            <a:chExt cx="2239164" cy="2239164"/>
          </a:xfrm>
        </p:grpSpPr>
        <p:pic>
          <p:nvPicPr>
            <p:cNvPr id="43" name="图片 42"/>
            <p:cNvPicPr>
              <a:picLocks noChangeAspect="1"/>
            </p:cNvPicPr>
            <p:nvPr/>
          </p:nvPicPr>
          <p:blipFill>
            <a:blip r:embed="rId12" cstate="screen"/>
            <a:stretch>
              <a:fillRect/>
            </a:stretch>
          </p:blipFill>
          <p:spPr>
            <a:xfrm flipH="1">
              <a:off x="1507208" y="649676"/>
              <a:ext cx="2239164" cy="2239164"/>
            </a:xfrm>
            <a:prstGeom prst="rect">
              <a:avLst/>
            </a:prstGeom>
          </p:spPr>
        </p:pic>
        <p:sp>
          <p:nvSpPr>
            <p:cNvPr id="44" name="文本框 43"/>
            <p:cNvSpPr txBox="1"/>
            <p:nvPr/>
          </p:nvSpPr>
          <p:spPr>
            <a:xfrm>
              <a:off x="2459245" y="1471605"/>
              <a:ext cx="183235" cy="433086"/>
            </a:xfrm>
            <a:prstGeom prst="rect">
              <a:avLst/>
            </a:prstGeom>
            <a:noFill/>
          </p:spPr>
          <p:txBody>
            <a:bodyPr wrap="none" rtlCol="0">
              <a:spAutoFit/>
            </a:bodyPr>
            <a:lstStyle/>
            <a:p>
              <a:r>
                <a:rPr lang="en-US" altLang="zh-CN" sz="6600" b="1" dirty="0">
                  <a:ln>
                    <a:solidFill>
                      <a:schemeClr val="tx1"/>
                    </a:solidFill>
                  </a:ln>
                  <a:solidFill>
                    <a:srgbClr val="DB4141"/>
                  </a:solidFill>
                  <a:latin typeface="微软雅黑" panose="020B0503020204020204" pitchFamily="34" charset="-122"/>
                  <a:ea typeface="微软雅黑" panose="020B0503020204020204" pitchFamily="34" charset="-122"/>
                </a:rPr>
                <a:t>3</a:t>
              </a:r>
              <a:endParaRPr lang="zh-CN" altLang="en-US" sz="6600" b="1" dirty="0">
                <a:ln>
                  <a:solidFill>
                    <a:schemeClr val="tx1"/>
                  </a:solidFill>
                </a:ln>
                <a:solidFill>
                  <a:srgbClr val="DB4141"/>
                </a:solidFill>
                <a:latin typeface="微软雅黑" panose="020B0503020204020204" pitchFamily="34" charset="-122"/>
                <a:ea typeface="微软雅黑" panose="020B0503020204020204" pitchFamily="34" charset="-122"/>
              </a:endParaRPr>
            </a:p>
          </p:txBody>
        </p:sp>
      </p:grpSp>
      <p:sp>
        <p:nvSpPr>
          <p:cNvPr id="40" name="矩形 39"/>
          <p:cNvSpPr/>
          <p:nvPr/>
        </p:nvSpPr>
        <p:spPr>
          <a:xfrm>
            <a:off x="3660415" y="3548035"/>
            <a:ext cx="4871168" cy="1015663"/>
          </a:xfrm>
          <a:prstGeom prst="rect">
            <a:avLst/>
          </a:prstGeom>
        </p:spPr>
        <p:txBody>
          <a:bodyPr wrap="square">
            <a:spAutoFit/>
          </a:bodyPr>
          <a:lstStyle/>
          <a:p>
            <a:pPr>
              <a:spcBef>
                <a:spcPct val="50000"/>
              </a:spcBef>
              <a:defRPr/>
            </a:pPr>
            <a:r>
              <a:rPr lang="zh-CN" altLang="en-US" sz="6000" dirty="0">
                <a:solidFill>
                  <a:srgbClr val="DB4141"/>
                </a:solidFill>
                <a:latin typeface="字体视界-点点墨体" panose="02000500000000000000" pitchFamily="2" charset="-122"/>
                <a:ea typeface="字体视界-点点墨体" panose="02000500000000000000" pitchFamily="2" charset="-122"/>
              </a:rPr>
              <a:t>辛勤的劳动者</a:t>
            </a:r>
            <a:endParaRPr lang="en-US" altLang="zh-CN" sz="6000" dirty="0">
              <a:solidFill>
                <a:srgbClr val="B28850"/>
              </a:solidFill>
              <a:latin typeface="字体视界-点点墨体" panose="02000500000000000000" pitchFamily="2" charset="-122"/>
              <a:ea typeface="字体视界-点点墨体" panose="020005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right)">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childTnLst>
                          </p:cTn>
                        </p:par>
                        <p:par>
                          <p:cTn id="55" fill="hold">
                            <p:stCondLst>
                              <p:cond delay="5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40">
                                            <p:txEl>
                                              <p:pRg st="0" end="0"/>
                                            </p:txEl>
                                          </p:spTgt>
                                        </p:tgtEl>
                                        <p:attrNameLst>
                                          <p:attrName>style.visibility</p:attrName>
                                        </p:attrNameLst>
                                      </p:cBhvr>
                                      <p:to>
                                        <p:strVal val="visible"/>
                                      </p:to>
                                    </p:set>
                                    <p:anim calcmode="lin" valueType="num">
                                      <p:cBhvr>
                                        <p:cTn id="58" dur="500" fill="hold"/>
                                        <p:tgtEl>
                                          <p:spTgt spid="4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0">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4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2114551" y="1597886"/>
            <a:ext cx="8876336" cy="97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5000"/>
              </a:lnSpc>
              <a:spcBef>
                <a:spcPct val="50000"/>
              </a:spcBef>
              <a:buFontTx/>
              <a:buNone/>
            </a:pPr>
            <a:r>
              <a:rPr lang="zh-CN" altLang="en-US" sz="2400" dirty="0">
                <a:latin typeface="微软雅黑" panose="020B0503020204020204" pitchFamily="34" charset="-122"/>
                <a:ea typeface="微软雅黑" panose="020B0503020204020204" pitchFamily="34" charset="-122"/>
              </a:rPr>
              <a:t>       五月一日，是全世界劳动人民的节日，在我们身边，每天都会看到许许多多勤劳的人们。</a:t>
            </a:r>
            <a:endParaRPr lang="en-US" altLang="zh-CN" sz="2400" dirty="0">
              <a:latin typeface="微软雅黑" panose="020B0503020204020204" pitchFamily="34" charset="-122"/>
              <a:ea typeface="微软雅黑" panose="020B0503020204020204" pitchFamily="34" charset="-122"/>
            </a:endParaRPr>
          </a:p>
        </p:txBody>
      </p:sp>
      <p:sp>
        <p:nvSpPr>
          <p:cNvPr id="5" name="Text Box 3"/>
          <p:cNvSpPr txBox="1">
            <a:spLocks noChangeArrowheads="1"/>
          </p:cNvSpPr>
          <p:nvPr/>
        </p:nvSpPr>
        <p:spPr bwMode="auto">
          <a:xfrm>
            <a:off x="1608596" y="270679"/>
            <a:ext cx="3401554" cy="584775"/>
          </a:xfrm>
          <a:prstGeom prst="rect">
            <a:avLst/>
          </a:prstGeom>
          <a:noFill/>
          <a:ln>
            <a:noFill/>
          </a:ln>
          <a:effectLst/>
        </p:spPr>
        <p:txBody>
          <a:bodyPr wrap="square">
            <a:spAutoFit/>
          </a:bodyPr>
          <a:lstStyle>
            <a:defPPr>
              <a:defRPr lang="zh-CN"/>
            </a:defPPr>
            <a:lvl1pPr>
              <a:defRPr sz="3200" b="1">
                <a:solidFill>
                  <a:srgbClr val="FFA443"/>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DB4141"/>
                </a:solidFill>
              </a:rPr>
              <a:t> 辛勤的劳动者</a:t>
            </a:r>
          </a:p>
        </p:txBody>
      </p:sp>
      <p:pic>
        <p:nvPicPr>
          <p:cNvPr id="3" name="图片 2"/>
          <p:cNvPicPr>
            <a:picLocks noChangeAspect="1"/>
          </p:cNvPicPr>
          <p:nvPr/>
        </p:nvPicPr>
        <p:blipFill>
          <a:blip r:embed="rId3" cstate="screen"/>
          <a:stretch>
            <a:fillRect/>
          </a:stretch>
        </p:blipFill>
        <p:spPr>
          <a:xfrm>
            <a:off x="4228826" y="3554955"/>
            <a:ext cx="4647785" cy="3319311"/>
          </a:xfrm>
          <a:prstGeom prst="rect">
            <a:avLst/>
          </a:prstGeom>
        </p:spPr>
      </p:pic>
      <p:sp>
        <p:nvSpPr>
          <p:cNvPr id="12" name="文本框 11"/>
          <p:cNvSpPr txBox="1"/>
          <p:nvPr/>
        </p:nvSpPr>
        <p:spPr>
          <a:xfrm rot="20943861">
            <a:off x="2279868" y="3481047"/>
            <a:ext cx="1415772" cy="1569660"/>
          </a:xfrm>
          <a:prstGeom prst="rect">
            <a:avLst/>
          </a:prstGeom>
          <a:noFill/>
        </p:spPr>
        <p:txBody>
          <a:bodyPr wrap="none" rtlCol="0">
            <a:spAutoFit/>
          </a:bodyPr>
          <a:lstStyle/>
          <a:p>
            <a:r>
              <a:rPr lang="zh-CN" altLang="en-US" sz="9600" dirty="0">
                <a:ln w="19050">
                  <a:solidFill>
                    <a:schemeClr val="bg1"/>
                  </a:solidFill>
                </a:ln>
                <a:solidFill>
                  <a:srgbClr val="B28850"/>
                </a:solidFill>
                <a:effectLst>
                  <a:outerShdw blurRad="38100" dist="38100" dir="2700000" algn="tl" rotWithShape="0">
                    <a:schemeClr val="accent6">
                      <a:lumMod val="50000"/>
                      <a:alpha val="20000"/>
                    </a:schemeClr>
                  </a:outerShdw>
                </a:effectLst>
                <a:latin typeface="字体视界-点点墨体" panose="02000500000000000000" pitchFamily="2" charset="-122"/>
                <a:ea typeface="字体视界-点点墨体" panose="02000500000000000000" pitchFamily="2" charset="-122"/>
              </a:rPr>
              <a:t>劳</a:t>
            </a:r>
          </a:p>
        </p:txBody>
      </p:sp>
      <p:sp>
        <p:nvSpPr>
          <p:cNvPr id="13" name="文本框 12"/>
          <p:cNvSpPr txBox="1"/>
          <p:nvPr/>
        </p:nvSpPr>
        <p:spPr>
          <a:xfrm>
            <a:off x="3629592" y="2497976"/>
            <a:ext cx="1659429" cy="1862048"/>
          </a:xfrm>
          <a:prstGeom prst="rect">
            <a:avLst/>
          </a:prstGeom>
          <a:noFill/>
        </p:spPr>
        <p:txBody>
          <a:bodyPr wrap="square" rtlCol="0">
            <a:spAutoFit/>
          </a:bodyPr>
          <a:lstStyle/>
          <a:p>
            <a:r>
              <a:rPr lang="zh-CN" altLang="en-US" sz="11500" dirty="0">
                <a:ln w="19050">
                  <a:solidFill>
                    <a:schemeClr val="bg1"/>
                  </a:solidFill>
                </a:ln>
                <a:solidFill>
                  <a:srgbClr val="FFA443"/>
                </a:solidFill>
                <a:effectLst>
                  <a:outerShdw blurRad="38100" dist="38100" dir="2700000" algn="tl" rotWithShape="0">
                    <a:schemeClr val="accent6">
                      <a:lumMod val="50000"/>
                      <a:alpha val="20000"/>
                    </a:schemeClr>
                  </a:outerShdw>
                </a:effectLst>
                <a:latin typeface="字体视界-点点墨体" panose="02000500000000000000" pitchFamily="2" charset="-122"/>
                <a:ea typeface="字体视界-点点墨体" panose="02000500000000000000" pitchFamily="2" charset="-122"/>
              </a:rPr>
              <a:t>动</a:t>
            </a:r>
          </a:p>
        </p:txBody>
      </p:sp>
      <p:sp>
        <p:nvSpPr>
          <p:cNvPr id="14" name="文本框 13"/>
          <p:cNvSpPr txBox="1"/>
          <p:nvPr/>
        </p:nvSpPr>
        <p:spPr>
          <a:xfrm rot="334092">
            <a:off x="5809761" y="2496437"/>
            <a:ext cx="1659429" cy="1446550"/>
          </a:xfrm>
          <a:prstGeom prst="rect">
            <a:avLst/>
          </a:prstGeom>
          <a:noFill/>
        </p:spPr>
        <p:txBody>
          <a:bodyPr wrap="square" rtlCol="0">
            <a:spAutoFit/>
          </a:bodyPr>
          <a:lstStyle/>
          <a:p>
            <a:r>
              <a:rPr lang="zh-CN" altLang="en-US" sz="8800" dirty="0">
                <a:ln w="19050">
                  <a:solidFill>
                    <a:schemeClr val="bg1"/>
                  </a:solidFill>
                </a:ln>
                <a:solidFill>
                  <a:srgbClr val="DB4141"/>
                </a:solidFill>
                <a:effectLst>
                  <a:outerShdw blurRad="38100" dist="38100" dir="2700000" algn="tl" rotWithShape="0">
                    <a:schemeClr val="accent6">
                      <a:lumMod val="50000"/>
                      <a:alpha val="20000"/>
                    </a:schemeClr>
                  </a:outerShdw>
                </a:effectLst>
                <a:latin typeface="字体视界-点点墨体" panose="02000500000000000000" pitchFamily="2" charset="-122"/>
                <a:ea typeface="字体视界-点点墨体" panose="02000500000000000000" pitchFamily="2" charset="-122"/>
              </a:rPr>
              <a:t>最</a:t>
            </a:r>
          </a:p>
        </p:txBody>
      </p:sp>
      <p:sp>
        <p:nvSpPr>
          <p:cNvPr id="15" name="文本框 14"/>
          <p:cNvSpPr txBox="1"/>
          <p:nvPr/>
        </p:nvSpPr>
        <p:spPr>
          <a:xfrm rot="244099">
            <a:off x="7467343" y="2218715"/>
            <a:ext cx="1791803" cy="1862048"/>
          </a:xfrm>
          <a:prstGeom prst="rect">
            <a:avLst/>
          </a:prstGeom>
          <a:noFill/>
        </p:spPr>
        <p:txBody>
          <a:bodyPr wrap="square" rtlCol="0">
            <a:spAutoFit/>
          </a:bodyPr>
          <a:lstStyle/>
          <a:p>
            <a:r>
              <a:rPr lang="zh-CN" altLang="en-US" sz="11500" dirty="0">
                <a:ln w="19050">
                  <a:solidFill>
                    <a:schemeClr val="bg1"/>
                  </a:solidFill>
                </a:ln>
                <a:solidFill>
                  <a:srgbClr val="2F6495"/>
                </a:solidFill>
                <a:effectLst>
                  <a:outerShdw blurRad="38100" dist="38100" dir="2700000" algn="tl" rotWithShape="0">
                    <a:schemeClr val="accent6">
                      <a:lumMod val="50000"/>
                      <a:alpha val="20000"/>
                    </a:schemeClr>
                  </a:outerShdw>
                </a:effectLst>
                <a:latin typeface="字体视界-点点墨体" panose="02000500000000000000" pitchFamily="2" charset="-122"/>
                <a:ea typeface="字体视界-点点墨体" panose="02000500000000000000" pitchFamily="2" charset="-122"/>
              </a:rPr>
              <a:t>光</a:t>
            </a:r>
          </a:p>
        </p:txBody>
      </p:sp>
      <p:sp>
        <p:nvSpPr>
          <p:cNvPr id="16" name="文本框 15"/>
          <p:cNvSpPr txBox="1"/>
          <p:nvPr/>
        </p:nvSpPr>
        <p:spPr>
          <a:xfrm rot="914910">
            <a:off x="9380605" y="3137576"/>
            <a:ext cx="1659429" cy="1569660"/>
          </a:xfrm>
          <a:prstGeom prst="rect">
            <a:avLst/>
          </a:prstGeom>
          <a:noFill/>
        </p:spPr>
        <p:txBody>
          <a:bodyPr wrap="square" rtlCol="0">
            <a:spAutoFit/>
          </a:bodyPr>
          <a:lstStyle/>
          <a:p>
            <a:r>
              <a:rPr lang="zh-CN" altLang="en-US" sz="9600" dirty="0">
                <a:ln w="19050">
                  <a:solidFill>
                    <a:schemeClr val="bg1"/>
                  </a:solidFill>
                </a:ln>
                <a:solidFill>
                  <a:srgbClr val="EA6476"/>
                </a:solidFill>
                <a:effectLst>
                  <a:outerShdw blurRad="38100" dist="38100" dir="2700000" algn="tl" rotWithShape="0">
                    <a:schemeClr val="accent6">
                      <a:lumMod val="50000"/>
                      <a:alpha val="20000"/>
                    </a:schemeClr>
                  </a:outerShdw>
                </a:effectLst>
                <a:latin typeface="字体视界-点点墨体" panose="02000500000000000000" pitchFamily="2" charset="-122"/>
                <a:ea typeface="字体视界-点点墨体" panose="02000500000000000000" pitchFamily="2" charset="-122"/>
              </a:rPr>
              <a:t>荣</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randombar(horizontal)">
                                      <p:cBhvr>
                                        <p:cTn id="12" dur="500"/>
                                        <p:tgtEl>
                                          <p:spTgt spid="51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38" presetClass="entr" presetSubtype="0" accel="50000" fill="hold" grpId="0" nodeType="afterEffect">
                                  <p:stCondLst>
                                    <p:cond delay="0"/>
                                  </p:stCondLst>
                                  <p:iterate type="lt">
                                    <p:tmPct val="50000"/>
                                  </p:iterate>
                                  <p:childTnLst>
                                    <p:set>
                                      <p:cBhvr>
                                        <p:cTn id="22" dur="1" fill="hold">
                                          <p:stCondLst>
                                            <p:cond delay="0"/>
                                          </p:stCondLst>
                                        </p:cTn>
                                        <p:tgtEl>
                                          <p:spTgt spid="12"/>
                                        </p:tgtEl>
                                        <p:attrNameLst>
                                          <p:attrName>style.visibility</p:attrName>
                                        </p:attrNameLst>
                                      </p:cBhvr>
                                      <p:to>
                                        <p:strVal val="visible"/>
                                      </p:to>
                                    </p:set>
                                    <p:set>
                                      <p:cBhvr>
                                        <p:cTn id="23" dur="227" fill="hold">
                                          <p:stCondLst>
                                            <p:cond delay="0"/>
                                          </p:stCondLst>
                                        </p:cTn>
                                        <p:tgtEl>
                                          <p:spTgt spid="12"/>
                                        </p:tgtEl>
                                        <p:attrNameLst>
                                          <p:attrName>style.rotation</p:attrName>
                                        </p:attrNameLst>
                                      </p:cBhvr>
                                      <p:to>
                                        <p:strVal val="-45.0"/>
                                      </p:to>
                                    </p:set>
                                    <p:anim calcmode="lin" valueType="num">
                                      <p:cBhvr>
                                        <p:cTn id="24" dur="227" fill="hold">
                                          <p:stCondLst>
                                            <p:cond delay="227"/>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25" dur="227"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7"/>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28" fill="hold">
                            <p:stCondLst>
                              <p:cond delay="1500"/>
                            </p:stCondLst>
                            <p:childTnLst>
                              <p:par>
                                <p:cTn id="29" presetID="38" presetClass="entr" presetSubtype="0" accel="50000" fill="hold" grpId="0" nodeType="afterEffect">
                                  <p:stCondLst>
                                    <p:cond delay="0"/>
                                  </p:stCondLst>
                                  <p:iterate type="lt">
                                    <p:tmPct val="50000"/>
                                  </p:iterate>
                                  <p:childTnLst>
                                    <p:set>
                                      <p:cBhvr>
                                        <p:cTn id="30" dur="1" fill="hold">
                                          <p:stCondLst>
                                            <p:cond delay="0"/>
                                          </p:stCondLst>
                                        </p:cTn>
                                        <p:tgtEl>
                                          <p:spTgt spid="13"/>
                                        </p:tgtEl>
                                        <p:attrNameLst>
                                          <p:attrName>style.visibility</p:attrName>
                                        </p:attrNameLst>
                                      </p:cBhvr>
                                      <p:to>
                                        <p:strVal val="visible"/>
                                      </p:to>
                                    </p:set>
                                    <p:set>
                                      <p:cBhvr>
                                        <p:cTn id="31" dur="227" fill="hold">
                                          <p:stCondLst>
                                            <p:cond delay="0"/>
                                          </p:stCondLst>
                                        </p:cTn>
                                        <p:tgtEl>
                                          <p:spTgt spid="13"/>
                                        </p:tgtEl>
                                        <p:attrNameLst>
                                          <p:attrName>style.rotation</p:attrName>
                                        </p:attrNameLst>
                                      </p:cBhvr>
                                      <p:to>
                                        <p:strVal val="-45.0"/>
                                      </p:to>
                                    </p:set>
                                    <p:anim calcmode="lin" valueType="num">
                                      <p:cBhvr>
                                        <p:cTn id="32" dur="227" fill="hold">
                                          <p:stCondLst>
                                            <p:cond delay="227"/>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33" dur="227"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34" dur="78" decel="50000" autoRev="1" fill="hold">
                                          <p:stCondLst>
                                            <p:cond delay="227"/>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35" dur="68" fill="hold">
                                          <p:stCondLst>
                                            <p:cond delay="432"/>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36" fill="hold">
                            <p:stCondLst>
                              <p:cond delay="2000"/>
                            </p:stCondLst>
                            <p:childTnLst>
                              <p:par>
                                <p:cTn id="37" presetID="38" presetClass="entr" presetSubtype="0" accel="50000" fill="hold" grpId="0" nodeType="afterEffect">
                                  <p:stCondLst>
                                    <p:cond delay="0"/>
                                  </p:stCondLst>
                                  <p:iterate type="lt">
                                    <p:tmPct val="50000"/>
                                  </p:iterate>
                                  <p:childTnLst>
                                    <p:set>
                                      <p:cBhvr>
                                        <p:cTn id="38" dur="1" fill="hold">
                                          <p:stCondLst>
                                            <p:cond delay="0"/>
                                          </p:stCondLst>
                                        </p:cTn>
                                        <p:tgtEl>
                                          <p:spTgt spid="14"/>
                                        </p:tgtEl>
                                        <p:attrNameLst>
                                          <p:attrName>style.visibility</p:attrName>
                                        </p:attrNameLst>
                                      </p:cBhvr>
                                      <p:to>
                                        <p:strVal val="visible"/>
                                      </p:to>
                                    </p:set>
                                    <p:set>
                                      <p:cBhvr>
                                        <p:cTn id="39" dur="227" fill="hold">
                                          <p:stCondLst>
                                            <p:cond delay="0"/>
                                          </p:stCondLst>
                                        </p:cTn>
                                        <p:tgtEl>
                                          <p:spTgt spid="14"/>
                                        </p:tgtEl>
                                        <p:attrNameLst>
                                          <p:attrName>style.rotation</p:attrName>
                                        </p:attrNameLst>
                                      </p:cBhvr>
                                      <p:to>
                                        <p:strVal val="-45.0"/>
                                      </p:to>
                                    </p:set>
                                    <p:anim calcmode="lin" valueType="num">
                                      <p:cBhvr>
                                        <p:cTn id="40" dur="227" fill="hold">
                                          <p:stCondLst>
                                            <p:cond delay="227"/>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41" dur="227"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42" dur="78" decel="50000" autoRev="1" fill="hold">
                                          <p:stCondLst>
                                            <p:cond delay="227"/>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43" dur="68" fill="hold">
                                          <p:stCondLst>
                                            <p:cond delay="432"/>
                                          </p:stCondLst>
                                        </p:cTn>
                                        <p:tgtEl>
                                          <p:spTgt spid="14"/>
                                        </p:tgtEl>
                                        <p:attrNameLst>
                                          <p:attrName>ppt_y</p:attrName>
                                        </p:attrNameLst>
                                      </p:cBhvr>
                                      <p:tavLst>
                                        <p:tav tm="0">
                                          <p:val>
                                            <p:strVal val="#ppt_y-(0.354*#ppt_w-0.172*#ppt_h)"/>
                                          </p:val>
                                        </p:tav>
                                        <p:tav tm="100000">
                                          <p:val>
                                            <p:strVal val="#ppt_y"/>
                                          </p:val>
                                        </p:tav>
                                      </p:tavLst>
                                    </p:anim>
                                  </p:childTnLst>
                                </p:cTn>
                              </p:par>
                            </p:childTnLst>
                          </p:cTn>
                        </p:par>
                        <p:par>
                          <p:cTn id="44" fill="hold">
                            <p:stCondLst>
                              <p:cond delay="2500"/>
                            </p:stCondLst>
                            <p:childTnLst>
                              <p:par>
                                <p:cTn id="45" presetID="38" presetClass="entr" presetSubtype="0" accel="50000" fill="hold" grpId="0" nodeType="afterEffect">
                                  <p:stCondLst>
                                    <p:cond delay="0"/>
                                  </p:stCondLst>
                                  <p:iterate type="lt">
                                    <p:tmPct val="50000"/>
                                  </p:iterate>
                                  <p:childTnLst>
                                    <p:set>
                                      <p:cBhvr>
                                        <p:cTn id="46" dur="1" fill="hold">
                                          <p:stCondLst>
                                            <p:cond delay="0"/>
                                          </p:stCondLst>
                                        </p:cTn>
                                        <p:tgtEl>
                                          <p:spTgt spid="15"/>
                                        </p:tgtEl>
                                        <p:attrNameLst>
                                          <p:attrName>style.visibility</p:attrName>
                                        </p:attrNameLst>
                                      </p:cBhvr>
                                      <p:to>
                                        <p:strVal val="visible"/>
                                      </p:to>
                                    </p:set>
                                    <p:set>
                                      <p:cBhvr>
                                        <p:cTn id="47" dur="227" fill="hold">
                                          <p:stCondLst>
                                            <p:cond delay="0"/>
                                          </p:stCondLst>
                                        </p:cTn>
                                        <p:tgtEl>
                                          <p:spTgt spid="15"/>
                                        </p:tgtEl>
                                        <p:attrNameLst>
                                          <p:attrName>style.rotation</p:attrName>
                                        </p:attrNameLst>
                                      </p:cBhvr>
                                      <p:to>
                                        <p:strVal val="-45.0"/>
                                      </p:to>
                                    </p:set>
                                    <p:anim calcmode="lin" valueType="num">
                                      <p:cBhvr>
                                        <p:cTn id="48" dur="227" fill="hold">
                                          <p:stCondLst>
                                            <p:cond delay="227"/>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49" dur="227"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50" dur="78" decel="50000" autoRev="1" fill="hold">
                                          <p:stCondLst>
                                            <p:cond delay="227"/>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51" dur="68" fill="hold">
                                          <p:stCondLst>
                                            <p:cond delay="432"/>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52" fill="hold">
                            <p:stCondLst>
                              <p:cond delay="3000"/>
                            </p:stCondLst>
                            <p:childTnLst>
                              <p:par>
                                <p:cTn id="53" presetID="38" presetClass="entr" presetSubtype="0" accel="50000" fill="hold" grpId="0" nodeType="afterEffect">
                                  <p:stCondLst>
                                    <p:cond delay="0"/>
                                  </p:stCondLst>
                                  <p:iterate type="lt">
                                    <p:tmPct val="50000"/>
                                  </p:iterate>
                                  <p:childTnLst>
                                    <p:set>
                                      <p:cBhvr>
                                        <p:cTn id="54" dur="1" fill="hold">
                                          <p:stCondLst>
                                            <p:cond delay="0"/>
                                          </p:stCondLst>
                                        </p:cTn>
                                        <p:tgtEl>
                                          <p:spTgt spid="16"/>
                                        </p:tgtEl>
                                        <p:attrNameLst>
                                          <p:attrName>style.visibility</p:attrName>
                                        </p:attrNameLst>
                                      </p:cBhvr>
                                      <p:to>
                                        <p:strVal val="visible"/>
                                      </p:to>
                                    </p:set>
                                    <p:set>
                                      <p:cBhvr>
                                        <p:cTn id="55" dur="227" fill="hold">
                                          <p:stCondLst>
                                            <p:cond delay="0"/>
                                          </p:stCondLst>
                                        </p:cTn>
                                        <p:tgtEl>
                                          <p:spTgt spid="16"/>
                                        </p:tgtEl>
                                        <p:attrNameLst>
                                          <p:attrName>style.rotation</p:attrName>
                                        </p:attrNameLst>
                                      </p:cBhvr>
                                      <p:to>
                                        <p:strVal val="-45.0"/>
                                      </p:to>
                                    </p:set>
                                    <p:anim calcmode="lin" valueType="num">
                                      <p:cBhvr>
                                        <p:cTn id="56" dur="227" fill="hold">
                                          <p:stCondLst>
                                            <p:cond delay="227"/>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57" dur="227"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58" dur="78" decel="50000" autoRev="1" fill="hold">
                                          <p:stCondLst>
                                            <p:cond delay="227"/>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59" dur="68" fill="hold">
                                          <p:stCondLst>
                                            <p:cond delay="432"/>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1612425" y="1668561"/>
            <a:ext cx="4346448" cy="67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50000"/>
              </a:spcBef>
              <a:buFontTx/>
              <a:buNone/>
            </a:pPr>
            <a:r>
              <a:rPr lang="zh-CN" altLang="en-US" sz="1600" dirty="0">
                <a:latin typeface="微软雅黑" panose="020B0503020204020204" pitchFamily="34" charset="-122"/>
                <a:ea typeface="微软雅黑" panose="020B0503020204020204" pitchFamily="34" charset="-122"/>
              </a:rPr>
              <a:t>清晨，当你还在梦中的时候，清洁工人就把每条大街小巷都扫了一遍。</a:t>
            </a:r>
            <a:endParaRPr lang="en-US" altLang="zh-CN" sz="1600" dirty="0">
              <a:latin typeface="微软雅黑" panose="020B0503020204020204" pitchFamily="34" charset="-122"/>
              <a:ea typeface="微软雅黑" panose="020B0503020204020204" pitchFamily="34" charset="-122"/>
            </a:endParaRPr>
          </a:p>
        </p:txBody>
      </p:sp>
      <p:sp>
        <p:nvSpPr>
          <p:cNvPr id="4" name="Text Box 6"/>
          <p:cNvSpPr txBox="1">
            <a:spLocks noChangeArrowheads="1"/>
          </p:cNvSpPr>
          <p:nvPr/>
        </p:nvSpPr>
        <p:spPr bwMode="auto">
          <a:xfrm>
            <a:off x="6723927" y="4927344"/>
            <a:ext cx="4745736" cy="67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ts val="0"/>
              </a:spcBef>
              <a:buFontTx/>
              <a:buNone/>
            </a:pPr>
            <a:r>
              <a:rPr lang="zh-CN" altLang="en-US" sz="1600" dirty="0">
                <a:latin typeface="微软雅黑" panose="020B0503020204020204" pitchFamily="34" charset="-122"/>
                <a:ea typeface="微软雅黑" panose="020B0503020204020204" pitchFamily="34" charset="-122"/>
              </a:rPr>
              <a:t>医院里，医生和护士匆忙的工作着，全靠它们的帮助，病人们才能恢复健康。</a:t>
            </a:r>
            <a:endParaRPr lang="en-US" altLang="zh-CN" sz="1600" dirty="0">
              <a:latin typeface="微软雅黑" panose="020B0503020204020204" pitchFamily="34" charset="-122"/>
              <a:ea typeface="微软雅黑" panose="020B0503020204020204" pitchFamily="34" charset="-122"/>
            </a:endParaRPr>
          </a:p>
        </p:txBody>
      </p:sp>
      <p:sp>
        <p:nvSpPr>
          <p:cNvPr id="7" name="Text Box 3"/>
          <p:cNvSpPr txBox="1">
            <a:spLocks noChangeArrowheads="1"/>
          </p:cNvSpPr>
          <p:nvPr/>
        </p:nvSpPr>
        <p:spPr bwMode="auto">
          <a:xfrm>
            <a:off x="1830404" y="220937"/>
            <a:ext cx="3252169" cy="584775"/>
          </a:xfrm>
          <a:prstGeom prst="rect">
            <a:avLst/>
          </a:prstGeom>
          <a:noFill/>
          <a:ln>
            <a:noFill/>
          </a:ln>
          <a:effectLst/>
        </p:spPr>
        <p:txBody>
          <a:bodyPr wrap="square">
            <a:spAutoFit/>
          </a:bodyPr>
          <a:lstStyle>
            <a:defPPr>
              <a:defRPr lang="zh-CN"/>
            </a:defPPr>
            <a:lvl1pPr>
              <a:defRPr sz="3200" b="1">
                <a:solidFill>
                  <a:srgbClr val="FFA443"/>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DB4141"/>
                </a:solidFill>
              </a:rPr>
              <a:t> 辛勤的劳动者</a:t>
            </a:r>
          </a:p>
        </p:txBody>
      </p:sp>
      <p:pic>
        <p:nvPicPr>
          <p:cNvPr id="11" name="图片 10" hidden="1"/>
          <p:cNvPicPr>
            <a:picLocks noChangeAspect="1"/>
          </p:cNvPicPr>
          <p:nvPr/>
        </p:nvPicPr>
        <p:blipFill>
          <a:blip r:embed="rId3"/>
          <a:stretch>
            <a:fillRect/>
          </a:stretch>
        </p:blipFill>
        <p:spPr>
          <a:xfrm>
            <a:off x="0" y="2767248"/>
            <a:ext cx="6313851" cy="3946157"/>
          </a:xfrm>
          <a:prstGeom prst="rect">
            <a:avLst/>
          </a:prstGeom>
        </p:spPr>
      </p:pic>
      <p:pic>
        <p:nvPicPr>
          <p:cNvPr id="12" name="图片 11" hidden="1"/>
          <p:cNvPicPr>
            <a:picLocks noChangeAspect="1"/>
          </p:cNvPicPr>
          <p:nvPr/>
        </p:nvPicPr>
        <p:blipFill>
          <a:blip r:embed="rId4"/>
          <a:stretch>
            <a:fillRect/>
          </a:stretch>
        </p:blipFill>
        <p:spPr>
          <a:xfrm>
            <a:off x="1332326" y="3017503"/>
            <a:ext cx="4310047" cy="3469465"/>
          </a:xfrm>
          <a:prstGeom prst="rect">
            <a:avLst/>
          </a:prstGeom>
        </p:spPr>
      </p:pic>
      <p:grpSp>
        <p:nvGrpSpPr>
          <p:cNvPr id="13" name="组合 12"/>
          <p:cNvGrpSpPr/>
          <p:nvPr/>
        </p:nvGrpSpPr>
        <p:grpSpPr>
          <a:xfrm>
            <a:off x="1444900" y="2488062"/>
            <a:ext cx="4023175" cy="2880268"/>
            <a:chOff x="1265827" y="2348362"/>
            <a:chExt cx="4023175" cy="2880268"/>
          </a:xfrm>
        </p:grpSpPr>
        <p:pic>
          <p:nvPicPr>
            <p:cNvPr id="9" name="图片 8"/>
            <p:cNvPicPr>
              <a:picLocks noChangeAspect="1"/>
            </p:cNvPicPr>
            <p:nvPr/>
          </p:nvPicPr>
          <p:blipFill>
            <a:blip r:embed="rId5" cstate="screen"/>
            <a:stretch>
              <a:fillRect/>
            </a:stretch>
          </p:blipFill>
          <p:spPr>
            <a:xfrm>
              <a:off x="1265827" y="3259360"/>
              <a:ext cx="2788549" cy="1969270"/>
            </a:xfrm>
            <a:prstGeom prst="rect">
              <a:avLst/>
            </a:prstGeom>
          </p:spPr>
        </p:pic>
        <p:pic>
          <p:nvPicPr>
            <p:cNvPr id="3" name="图片 2"/>
            <p:cNvPicPr>
              <a:picLocks noChangeAspect="1"/>
            </p:cNvPicPr>
            <p:nvPr/>
          </p:nvPicPr>
          <p:blipFill>
            <a:blip r:embed="rId6" cstate="screen"/>
            <a:stretch>
              <a:fillRect/>
            </a:stretch>
          </p:blipFill>
          <p:spPr>
            <a:xfrm>
              <a:off x="2660101" y="2348362"/>
              <a:ext cx="2628901" cy="2628901"/>
            </a:xfrm>
            <a:prstGeom prst="rect">
              <a:avLst/>
            </a:prstGeom>
          </p:spPr>
        </p:pic>
      </p:grpSp>
      <p:grpSp>
        <p:nvGrpSpPr>
          <p:cNvPr id="21" name="组合 20"/>
          <p:cNvGrpSpPr/>
          <p:nvPr/>
        </p:nvGrpSpPr>
        <p:grpSpPr>
          <a:xfrm>
            <a:off x="5732782" y="1668561"/>
            <a:ext cx="6459218" cy="3404797"/>
            <a:chOff x="6233128" y="1497403"/>
            <a:chExt cx="6459218" cy="3404797"/>
          </a:xfrm>
        </p:grpSpPr>
        <p:pic>
          <p:nvPicPr>
            <p:cNvPr id="17" name="图片 16"/>
            <p:cNvPicPr>
              <a:picLocks noChangeAspect="1"/>
            </p:cNvPicPr>
            <p:nvPr/>
          </p:nvPicPr>
          <p:blipFill>
            <a:blip r:embed="rId7" cstate="screen"/>
            <a:stretch>
              <a:fillRect/>
            </a:stretch>
          </p:blipFill>
          <p:spPr>
            <a:xfrm>
              <a:off x="6233128" y="1497403"/>
              <a:ext cx="4747283" cy="3391327"/>
            </a:xfrm>
            <a:prstGeom prst="rect">
              <a:avLst/>
            </a:prstGeom>
          </p:spPr>
        </p:pic>
        <p:pic>
          <p:nvPicPr>
            <p:cNvPr id="19" name="图片 18"/>
            <p:cNvPicPr>
              <a:picLocks noChangeAspect="1"/>
            </p:cNvPicPr>
            <p:nvPr/>
          </p:nvPicPr>
          <p:blipFill>
            <a:blip r:embed="rId8" cstate="screen"/>
            <a:stretch>
              <a:fillRect/>
            </a:stretch>
          </p:blipFill>
          <p:spPr>
            <a:xfrm>
              <a:off x="8301217" y="1765300"/>
              <a:ext cx="4391129" cy="3136900"/>
            </a:xfrm>
            <a:prstGeom prst="rect">
              <a:avLst/>
            </a:prstGeom>
          </p:spPr>
        </p:pic>
      </p:grpSp>
      <p:sp>
        <p:nvSpPr>
          <p:cNvPr id="14" name="矩形 13"/>
          <p:cNvSpPr/>
          <p:nvPr/>
        </p:nvSpPr>
        <p:spPr>
          <a:xfrm>
            <a:off x="9620149" y="622759"/>
            <a:ext cx="821816" cy="646331"/>
          </a:xfrm>
          <a:prstGeom prst="rect">
            <a:avLst/>
          </a:prstGeom>
        </p:spPr>
        <p:txBody>
          <a:bodyPr wrap="square">
            <a:spAutoFit/>
          </a:bodyPr>
          <a:lstStyle/>
          <a:p>
            <a:pPr algn="ctr"/>
            <a:r>
              <a:rPr lang="zh-CN" altLang="en-US" sz="3600" b="1" dirty="0">
                <a:ln>
                  <a:solidFill>
                    <a:schemeClr val="tx1"/>
                  </a:solidFill>
                </a:ln>
                <a:solidFill>
                  <a:srgbClr val="FFFF00"/>
                </a:solidFill>
                <a:latin typeface="微软雅黑" panose="020B0503020204020204" pitchFamily="34" charset="-122"/>
                <a:ea typeface="微软雅黑" panose="020B0503020204020204" pitchFamily="34" charset="-122"/>
              </a:rPr>
              <a:t>劳</a:t>
            </a:r>
            <a:endParaRPr lang="en-US" altLang="zh-CN" sz="36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
        <p:nvSpPr>
          <p:cNvPr id="15" name="矩形 14"/>
          <p:cNvSpPr/>
          <p:nvPr/>
        </p:nvSpPr>
        <p:spPr>
          <a:xfrm>
            <a:off x="10979234" y="859668"/>
            <a:ext cx="714157" cy="769441"/>
          </a:xfrm>
          <a:prstGeom prst="rect">
            <a:avLst/>
          </a:prstGeom>
        </p:spPr>
        <p:txBody>
          <a:bodyPr wrap="square">
            <a:spAutoFit/>
          </a:bodyPr>
          <a:lstStyle/>
          <a:p>
            <a:r>
              <a:rPr lang="zh-CN" altLang="en-US" sz="4400" b="1" dirty="0">
                <a:ln>
                  <a:solidFill>
                    <a:schemeClr val="tx1"/>
                  </a:solidFill>
                </a:ln>
                <a:solidFill>
                  <a:srgbClr val="FFFF00"/>
                </a:solidFill>
                <a:latin typeface="微软雅黑" panose="020B0503020204020204" pitchFamily="34" charset="-122"/>
                <a:ea typeface="微软雅黑" panose="020B0503020204020204" pitchFamily="34" charset="-122"/>
              </a:rPr>
              <a:t>动</a:t>
            </a:r>
            <a:endParaRPr lang="en-US" sz="44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randombar(horizontal)">
                                      <p:cBhvr>
                                        <p:cTn id="22" dur="500"/>
                                        <p:tgtEl>
                                          <p:spTgt spid="5126"/>
                                        </p:tgtEl>
                                      </p:cBhvr>
                                    </p:animEffect>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4" grpId="0"/>
      <p:bldP spid="7"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735596" y="262255"/>
            <a:ext cx="3014361" cy="584835"/>
          </a:xfrm>
          <a:prstGeom prst="rect">
            <a:avLst/>
          </a:prstGeom>
          <a:noFill/>
          <a:ln>
            <a:noFill/>
          </a:ln>
          <a:effectLst/>
        </p:spPr>
        <p:txBody>
          <a:bodyPr wrap="square">
            <a:spAutoFit/>
          </a:bodyPr>
          <a:lstStyle>
            <a:defPPr>
              <a:defRPr lang="zh-CN"/>
            </a:defPPr>
            <a:lvl1pPr>
              <a:defRPr sz="3200" b="1">
                <a:solidFill>
                  <a:srgbClr val="FFA443"/>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DB4141"/>
                </a:solidFill>
              </a:rPr>
              <a:t> 辛勤的劳动者</a:t>
            </a:r>
          </a:p>
        </p:txBody>
      </p:sp>
      <p:sp>
        <p:nvSpPr>
          <p:cNvPr id="5" name="Text Box 6"/>
          <p:cNvSpPr txBox="1">
            <a:spLocks noChangeArrowheads="1"/>
          </p:cNvSpPr>
          <p:nvPr/>
        </p:nvSpPr>
        <p:spPr bwMode="auto">
          <a:xfrm>
            <a:off x="7341028" y="4929519"/>
            <a:ext cx="3668348" cy="67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5000"/>
              </a:lnSpc>
              <a:spcBef>
                <a:spcPct val="50000"/>
              </a:spcBef>
              <a:buFontTx/>
              <a:buNone/>
              <a:defRPr sz="1600">
                <a:latin typeface="微软雅黑" panose="020B0503020204020204" pitchFamily="34" charset="-122"/>
                <a:ea typeface="微软雅黑" panose="020B0503020204020204" pitchFamily="34" charset="-122"/>
              </a:defRPr>
            </a:lvl1pPr>
            <a:lvl2pPr marL="742950" indent="-285750">
              <a:spcBef>
                <a:spcPct val="20000"/>
              </a:spcBef>
              <a:buChar char="–"/>
              <a:defRPr sz="2800">
                <a:latin typeface="Arial" panose="020B0604020202020204" pitchFamily="34" charset="0"/>
                <a:ea typeface="宋体" panose="02010600030101010101" pitchFamily="2" charset="-122"/>
              </a:defRPr>
            </a:lvl2pPr>
            <a:lvl3pPr marL="1143000" indent="-228600">
              <a:spcBef>
                <a:spcPct val="20000"/>
              </a:spcBef>
              <a:buChar char="•"/>
              <a:defRPr sz="2400">
                <a:latin typeface="Arial" panose="020B0604020202020204" pitchFamily="34" charset="0"/>
                <a:ea typeface="宋体" panose="02010600030101010101" pitchFamily="2" charset="-122"/>
              </a:defRPr>
            </a:lvl3pPr>
            <a:lvl4pPr marL="1600200" indent="-228600">
              <a:spcBef>
                <a:spcPct val="20000"/>
              </a:spcBef>
              <a:buChar char="–"/>
              <a:defRPr sz="2000">
                <a:latin typeface="Arial" panose="020B0604020202020204" pitchFamily="34" charset="0"/>
                <a:ea typeface="宋体" panose="02010600030101010101" pitchFamily="2" charset="-122"/>
              </a:defRPr>
            </a:lvl4pPr>
            <a:lvl5pPr marL="2057400" indent="-228600">
              <a:spcBef>
                <a:spcPct val="20000"/>
              </a:spcBef>
              <a:buChar char="»"/>
              <a:defRPr sz="2000">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9pPr>
          </a:lstStyle>
          <a:p>
            <a:r>
              <a:rPr lang="zh-CN" altLang="en-US" dirty="0"/>
              <a:t>交警叔叔不管刮风还是下雨都会坚守在自己的岗位上。</a:t>
            </a:r>
            <a:endParaRPr lang="en-US" altLang="zh-CN" dirty="0"/>
          </a:p>
        </p:txBody>
      </p:sp>
      <p:sp>
        <p:nvSpPr>
          <p:cNvPr id="6" name="Text Box 6"/>
          <p:cNvSpPr txBox="1">
            <a:spLocks noChangeArrowheads="1"/>
          </p:cNvSpPr>
          <p:nvPr/>
        </p:nvSpPr>
        <p:spPr bwMode="auto">
          <a:xfrm>
            <a:off x="1510364" y="4901606"/>
            <a:ext cx="3947981" cy="67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5000"/>
              </a:lnSpc>
              <a:spcBef>
                <a:spcPct val="50000"/>
              </a:spcBef>
              <a:buFontTx/>
              <a:buNone/>
              <a:defRPr sz="1600">
                <a:latin typeface="微软雅黑" panose="020B0503020204020204" pitchFamily="34" charset="-122"/>
                <a:ea typeface="微软雅黑" panose="020B0503020204020204" pitchFamily="34" charset="-122"/>
              </a:defRPr>
            </a:lvl1pPr>
            <a:lvl2pPr marL="742950" indent="-285750">
              <a:spcBef>
                <a:spcPct val="20000"/>
              </a:spcBef>
              <a:buChar char="–"/>
              <a:defRPr sz="2800">
                <a:latin typeface="Arial" panose="020B0604020202020204" pitchFamily="34" charset="0"/>
                <a:ea typeface="宋体" panose="02010600030101010101" pitchFamily="2" charset="-122"/>
              </a:defRPr>
            </a:lvl2pPr>
            <a:lvl3pPr marL="1143000" indent="-228600">
              <a:spcBef>
                <a:spcPct val="20000"/>
              </a:spcBef>
              <a:buChar char="•"/>
              <a:defRPr sz="2400">
                <a:latin typeface="Arial" panose="020B0604020202020204" pitchFamily="34" charset="0"/>
                <a:ea typeface="宋体" panose="02010600030101010101" pitchFamily="2" charset="-122"/>
              </a:defRPr>
            </a:lvl3pPr>
            <a:lvl4pPr marL="1600200" indent="-228600">
              <a:spcBef>
                <a:spcPct val="20000"/>
              </a:spcBef>
              <a:buChar char="–"/>
              <a:defRPr sz="2000">
                <a:latin typeface="Arial" panose="020B0604020202020204" pitchFamily="34" charset="0"/>
                <a:ea typeface="宋体" panose="02010600030101010101" pitchFamily="2" charset="-122"/>
              </a:defRPr>
            </a:lvl4pPr>
            <a:lvl5pPr marL="2057400" indent="-228600">
              <a:spcBef>
                <a:spcPct val="20000"/>
              </a:spcBef>
              <a:buChar char="»"/>
              <a:defRPr sz="2000">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9pPr>
          </a:lstStyle>
          <a:p>
            <a:r>
              <a:rPr lang="zh-CN" altLang="en-US" dirty="0"/>
              <a:t>如果没有开车的司机伯伯，人们哪也去不了。</a:t>
            </a:r>
            <a:endParaRPr lang="en-US" altLang="zh-CN" dirty="0"/>
          </a:p>
        </p:txBody>
      </p:sp>
      <p:pic>
        <p:nvPicPr>
          <p:cNvPr id="8" name="图片 7"/>
          <p:cNvPicPr>
            <a:picLocks noChangeAspect="1"/>
          </p:cNvPicPr>
          <p:nvPr/>
        </p:nvPicPr>
        <p:blipFill>
          <a:blip r:embed="rId3" cstate="screen"/>
          <a:stretch>
            <a:fillRect/>
          </a:stretch>
        </p:blipFill>
        <p:spPr>
          <a:xfrm flipH="1">
            <a:off x="713134" y="1023862"/>
            <a:ext cx="5059283" cy="3613191"/>
          </a:xfrm>
          <a:prstGeom prst="rect">
            <a:avLst/>
          </a:prstGeom>
        </p:spPr>
      </p:pic>
      <p:pic>
        <p:nvPicPr>
          <p:cNvPr id="4" name="图片 3"/>
          <p:cNvPicPr>
            <a:picLocks noChangeAspect="1"/>
          </p:cNvPicPr>
          <p:nvPr/>
        </p:nvPicPr>
        <p:blipFill>
          <a:blip r:embed="rId4" cstate="screen"/>
          <a:stretch>
            <a:fillRect/>
          </a:stretch>
        </p:blipFill>
        <p:spPr>
          <a:xfrm>
            <a:off x="7513738" y="1159918"/>
            <a:ext cx="4678262" cy="3341077"/>
          </a:xfrm>
          <a:prstGeom prst="rect">
            <a:avLst/>
          </a:prstGeom>
        </p:spPr>
      </p:pic>
      <p:sp>
        <p:nvSpPr>
          <p:cNvPr id="9" name="矩形 8"/>
          <p:cNvSpPr/>
          <p:nvPr/>
        </p:nvSpPr>
        <p:spPr>
          <a:xfrm>
            <a:off x="9620149" y="622759"/>
            <a:ext cx="821816" cy="646331"/>
          </a:xfrm>
          <a:prstGeom prst="rect">
            <a:avLst/>
          </a:prstGeom>
        </p:spPr>
        <p:txBody>
          <a:bodyPr wrap="square">
            <a:spAutoFit/>
          </a:bodyPr>
          <a:lstStyle/>
          <a:p>
            <a:pPr algn="ctr"/>
            <a:r>
              <a:rPr lang="zh-CN" altLang="en-US" sz="3600" b="1" dirty="0">
                <a:ln>
                  <a:solidFill>
                    <a:schemeClr val="tx1"/>
                  </a:solidFill>
                </a:ln>
                <a:solidFill>
                  <a:srgbClr val="FFFF00"/>
                </a:solidFill>
                <a:latin typeface="微软雅黑" panose="020B0503020204020204" pitchFamily="34" charset="-122"/>
                <a:ea typeface="微软雅黑" panose="020B0503020204020204" pitchFamily="34" charset="-122"/>
              </a:rPr>
              <a:t>人</a:t>
            </a:r>
            <a:endParaRPr lang="en-US" altLang="zh-CN" sz="36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
        <p:nvSpPr>
          <p:cNvPr id="10" name="矩形 9"/>
          <p:cNvSpPr/>
          <p:nvPr/>
        </p:nvSpPr>
        <p:spPr>
          <a:xfrm>
            <a:off x="10979234" y="859668"/>
            <a:ext cx="714157" cy="769441"/>
          </a:xfrm>
          <a:prstGeom prst="rect">
            <a:avLst/>
          </a:prstGeom>
        </p:spPr>
        <p:txBody>
          <a:bodyPr wrap="square">
            <a:spAutoFit/>
          </a:bodyPr>
          <a:lstStyle/>
          <a:p>
            <a:r>
              <a:rPr lang="zh-CN" altLang="en-US" sz="4400" b="1" dirty="0">
                <a:ln>
                  <a:solidFill>
                    <a:schemeClr val="tx1"/>
                  </a:solidFill>
                </a:ln>
                <a:solidFill>
                  <a:srgbClr val="FFFF00"/>
                </a:solidFill>
                <a:latin typeface="微软雅黑" panose="020B0503020204020204" pitchFamily="34" charset="-122"/>
                <a:ea typeface="微软雅黑" panose="020B0503020204020204" pitchFamily="34" charset="-122"/>
              </a:rPr>
              <a:t>民</a:t>
            </a:r>
            <a:endParaRPr lang="en-US" sz="44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par>
                                <p:cTn id="31" presetID="2" presetClass="entr" presetSubtype="2"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1668173" y="2152482"/>
            <a:ext cx="3966513" cy="67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5000"/>
              </a:lnSpc>
              <a:spcBef>
                <a:spcPct val="50000"/>
              </a:spcBef>
              <a:buFontTx/>
              <a:buNone/>
              <a:defRPr sz="1600">
                <a:latin typeface="微软雅黑" panose="020B0503020204020204" pitchFamily="34" charset="-122"/>
                <a:ea typeface="微软雅黑" panose="020B0503020204020204" pitchFamily="34" charset="-122"/>
              </a:defRPr>
            </a:lvl1pPr>
            <a:lvl2pPr marL="742950" indent="-285750">
              <a:spcBef>
                <a:spcPct val="20000"/>
              </a:spcBef>
              <a:buChar char="–"/>
              <a:defRPr sz="2800">
                <a:latin typeface="Arial" panose="020B0604020202020204" pitchFamily="34" charset="0"/>
                <a:ea typeface="宋体" panose="02010600030101010101" pitchFamily="2" charset="-122"/>
              </a:defRPr>
            </a:lvl2pPr>
            <a:lvl3pPr marL="1143000" indent="-228600">
              <a:spcBef>
                <a:spcPct val="20000"/>
              </a:spcBef>
              <a:buChar char="•"/>
              <a:defRPr sz="2400">
                <a:latin typeface="Arial" panose="020B0604020202020204" pitchFamily="34" charset="0"/>
                <a:ea typeface="宋体" panose="02010600030101010101" pitchFamily="2" charset="-122"/>
              </a:defRPr>
            </a:lvl3pPr>
            <a:lvl4pPr marL="1600200" indent="-228600">
              <a:spcBef>
                <a:spcPct val="20000"/>
              </a:spcBef>
              <a:buChar char="–"/>
              <a:defRPr sz="2000">
                <a:latin typeface="Arial" panose="020B0604020202020204" pitchFamily="34" charset="0"/>
                <a:ea typeface="宋体" panose="02010600030101010101" pitchFamily="2" charset="-122"/>
              </a:defRPr>
            </a:lvl4pPr>
            <a:lvl5pPr marL="2057400" indent="-228600">
              <a:spcBef>
                <a:spcPct val="20000"/>
              </a:spcBef>
              <a:buChar char="»"/>
              <a:defRPr sz="2000">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9pPr>
          </a:lstStyle>
          <a:p>
            <a:r>
              <a:rPr lang="zh-CN" altLang="en-US" dirty="0"/>
              <a:t>田野里的农民伯伯晒着火辣辣的太阳，流着汗辛勤地播种粮食。</a:t>
            </a:r>
            <a:endParaRPr lang="en-US" altLang="zh-CN" dirty="0"/>
          </a:p>
        </p:txBody>
      </p:sp>
      <p:sp>
        <p:nvSpPr>
          <p:cNvPr id="4" name="Text Box 6"/>
          <p:cNvSpPr txBox="1">
            <a:spLocks noChangeArrowheads="1"/>
          </p:cNvSpPr>
          <p:nvPr/>
        </p:nvSpPr>
        <p:spPr bwMode="auto">
          <a:xfrm>
            <a:off x="7163888" y="4939859"/>
            <a:ext cx="3827842" cy="67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5000"/>
              </a:lnSpc>
              <a:spcBef>
                <a:spcPct val="50000"/>
              </a:spcBef>
              <a:buFontTx/>
              <a:buNone/>
              <a:defRPr sz="1600">
                <a:latin typeface="微软雅黑" panose="020B0503020204020204" pitchFamily="34" charset="-122"/>
                <a:ea typeface="微软雅黑" panose="020B0503020204020204" pitchFamily="34" charset="-122"/>
              </a:defRPr>
            </a:lvl1pPr>
            <a:lvl2pPr marL="742950" indent="-285750">
              <a:spcBef>
                <a:spcPct val="20000"/>
              </a:spcBef>
              <a:buChar char="–"/>
              <a:defRPr sz="2800">
                <a:latin typeface="Arial" panose="020B0604020202020204" pitchFamily="34" charset="0"/>
                <a:ea typeface="宋体" panose="02010600030101010101" pitchFamily="2" charset="-122"/>
              </a:defRPr>
            </a:lvl2pPr>
            <a:lvl3pPr marL="1143000" indent="-228600">
              <a:spcBef>
                <a:spcPct val="20000"/>
              </a:spcBef>
              <a:buChar char="•"/>
              <a:defRPr sz="2400">
                <a:latin typeface="Arial" panose="020B0604020202020204" pitchFamily="34" charset="0"/>
                <a:ea typeface="宋体" panose="02010600030101010101" pitchFamily="2" charset="-122"/>
              </a:defRPr>
            </a:lvl3pPr>
            <a:lvl4pPr marL="1600200" indent="-228600">
              <a:spcBef>
                <a:spcPct val="20000"/>
              </a:spcBef>
              <a:buChar char="–"/>
              <a:defRPr sz="2000">
                <a:latin typeface="Arial" panose="020B0604020202020204" pitchFamily="34" charset="0"/>
                <a:ea typeface="宋体" panose="02010600030101010101" pitchFamily="2" charset="-122"/>
              </a:defRPr>
            </a:lvl4pPr>
            <a:lvl5pPr marL="2057400" indent="-228600">
              <a:spcBef>
                <a:spcPct val="20000"/>
              </a:spcBef>
              <a:buChar char="»"/>
              <a:defRPr sz="2000">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latin typeface="Arial" panose="020B0604020202020204" pitchFamily="34" charset="0"/>
                <a:ea typeface="宋体" panose="02010600030101010101" pitchFamily="2" charset="-122"/>
              </a:defRPr>
            </a:lvl9pPr>
          </a:lstStyle>
          <a:p>
            <a:r>
              <a:rPr lang="zh-CN" altLang="en-US" dirty="0"/>
              <a:t>听，工地上传来机器的声音，那是建筑工人在为我们建造更美丽的家园。</a:t>
            </a:r>
            <a:endParaRPr lang="en-US" altLang="zh-CN" dirty="0"/>
          </a:p>
        </p:txBody>
      </p:sp>
      <p:sp>
        <p:nvSpPr>
          <p:cNvPr id="7" name="Text Box 3"/>
          <p:cNvSpPr txBox="1">
            <a:spLocks noChangeArrowheads="1"/>
          </p:cNvSpPr>
          <p:nvPr/>
        </p:nvSpPr>
        <p:spPr bwMode="auto">
          <a:xfrm>
            <a:off x="1668173" y="288290"/>
            <a:ext cx="3154033" cy="584835"/>
          </a:xfrm>
          <a:prstGeom prst="rect">
            <a:avLst/>
          </a:prstGeom>
          <a:noFill/>
          <a:ln>
            <a:noFill/>
          </a:ln>
          <a:effectLst/>
        </p:spPr>
        <p:txBody>
          <a:bodyPr wrap="square">
            <a:spAutoFit/>
          </a:bodyPr>
          <a:lstStyle>
            <a:defPPr>
              <a:defRPr lang="zh-CN"/>
            </a:defPPr>
            <a:lvl1pPr>
              <a:defRPr sz="3200" b="1">
                <a:solidFill>
                  <a:srgbClr val="FFA443"/>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DB4141"/>
                </a:solidFill>
              </a:rPr>
              <a:t> 辛勤的劳动者</a:t>
            </a:r>
          </a:p>
        </p:txBody>
      </p:sp>
      <p:pic>
        <p:nvPicPr>
          <p:cNvPr id="2" name="图片 1"/>
          <p:cNvPicPr>
            <a:picLocks noChangeAspect="1"/>
          </p:cNvPicPr>
          <p:nvPr/>
        </p:nvPicPr>
        <p:blipFill>
          <a:blip r:embed="rId3" cstate="screen"/>
          <a:stretch>
            <a:fillRect/>
          </a:stretch>
        </p:blipFill>
        <p:spPr>
          <a:xfrm>
            <a:off x="696675" y="2698030"/>
            <a:ext cx="5097648" cy="3640589"/>
          </a:xfrm>
          <a:prstGeom prst="rect">
            <a:avLst/>
          </a:prstGeom>
        </p:spPr>
      </p:pic>
      <p:pic>
        <p:nvPicPr>
          <p:cNvPr id="3" name="图片 2"/>
          <p:cNvPicPr>
            <a:picLocks noChangeAspect="1"/>
          </p:cNvPicPr>
          <p:nvPr/>
        </p:nvPicPr>
        <p:blipFill>
          <a:blip r:embed="rId4" cstate="screen"/>
          <a:stretch>
            <a:fillRect/>
          </a:stretch>
        </p:blipFill>
        <p:spPr>
          <a:xfrm>
            <a:off x="5490841" y="354184"/>
            <a:ext cx="6726610" cy="4803945"/>
          </a:xfrm>
          <a:prstGeom prst="rect">
            <a:avLst/>
          </a:prstGeom>
        </p:spPr>
      </p:pic>
      <p:sp>
        <p:nvSpPr>
          <p:cNvPr id="27" name="矩形 26"/>
          <p:cNvSpPr/>
          <p:nvPr/>
        </p:nvSpPr>
        <p:spPr>
          <a:xfrm>
            <a:off x="9620149" y="622759"/>
            <a:ext cx="821816" cy="646331"/>
          </a:xfrm>
          <a:prstGeom prst="rect">
            <a:avLst/>
          </a:prstGeom>
        </p:spPr>
        <p:txBody>
          <a:bodyPr wrap="square">
            <a:spAutoFit/>
          </a:bodyPr>
          <a:lstStyle/>
          <a:p>
            <a:pPr algn="ctr"/>
            <a:r>
              <a:rPr lang="zh-CN" altLang="en-US" sz="3600" b="1" dirty="0">
                <a:ln>
                  <a:solidFill>
                    <a:schemeClr val="tx1"/>
                  </a:solidFill>
                </a:ln>
                <a:solidFill>
                  <a:srgbClr val="FFFF00"/>
                </a:solidFill>
                <a:latin typeface="微软雅黑" panose="020B0503020204020204" pitchFamily="34" charset="-122"/>
                <a:ea typeface="微软雅黑" panose="020B0503020204020204" pitchFamily="34" charset="-122"/>
              </a:rPr>
              <a:t>光</a:t>
            </a:r>
            <a:endParaRPr lang="en-US" altLang="zh-CN" sz="36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
        <p:nvSpPr>
          <p:cNvPr id="28" name="矩形 27"/>
          <p:cNvSpPr/>
          <p:nvPr/>
        </p:nvSpPr>
        <p:spPr>
          <a:xfrm>
            <a:off x="10979234" y="859668"/>
            <a:ext cx="714157" cy="769441"/>
          </a:xfrm>
          <a:prstGeom prst="rect">
            <a:avLst/>
          </a:prstGeom>
        </p:spPr>
        <p:txBody>
          <a:bodyPr wrap="square">
            <a:spAutoFit/>
          </a:bodyPr>
          <a:lstStyle/>
          <a:p>
            <a:r>
              <a:rPr lang="zh-CN" altLang="en-US" sz="4400" b="1" dirty="0">
                <a:ln>
                  <a:solidFill>
                    <a:schemeClr val="tx1"/>
                  </a:solidFill>
                </a:ln>
                <a:solidFill>
                  <a:srgbClr val="FFFF00"/>
                </a:solidFill>
                <a:latin typeface="微软雅黑" panose="020B0503020204020204" pitchFamily="34" charset="-122"/>
                <a:ea typeface="微软雅黑" panose="020B0503020204020204" pitchFamily="34" charset="-122"/>
              </a:rPr>
              <a:t>荣</a:t>
            </a:r>
            <a:endParaRPr lang="en-US" sz="44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randombar(horizontal)">
                                      <p:cBhvr>
                                        <p:cTn id="22" dur="500"/>
                                        <p:tgtEl>
                                          <p:spTgt spid="5126"/>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4" grpId="0"/>
      <p:bldP spid="7"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2" cstate="screen"/>
          <a:srcRect t="14997" b="7078"/>
          <a:stretch>
            <a:fillRect/>
          </a:stretch>
        </p:blipFill>
        <p:spPr>
          <a:xfrm>
            <a:off x="-1" y="1080400"/>
            <a:ext cx="12192000" cy="5343526"/>
          </a:xfrm>
          <a:prstGeom prst="rect">
            <a:avLst/>
          </a:prstGeom>
        </p:spPr>
      </p:pic>
      <p:pic>
        <p:nvPicPr>
          <p:cNvPr id="49" name="图片 48"/>
          <p:cNvPicPr>
            <a:picLocks noChangeAspect="1"/>
          </p:cNvPicPr>
          <p:nvPr/>
        </p:nvPicPr>
        <p:blipFill>
          <a:blip r:embed="rId3" cstate="screen">
            <a:extLst>
              <a:ext uri="{BEBA8EAE-BF5A-486C-A8C5-ECC9F3942E4B}">
                <a14:imgProps xmlns:a14="http://schemas.microsoft.com/office/drawing/2010/main">
                  <a14:imgLayer r:embed="rId4">
                    <a14:imgEffect>
                      <a14:backgroundRemoval t="0" b="34955" l="66603" r="100000">
                        <a14:foregroundMark x1="80654" y1="7792" x2="85996" y2="19156"/>
                        <a14:backgroundMark x1="67252" y1="8954" x2="78633" y2="9901"/>
                        <a14:backgroundMark x1="97377" y1="24365" x2="98869" y2="35170"/>
                        <a14:backgroundMark x1="88114" y1="13173" x2="88426" y2="13388"/>
                      </a14:backgroundRemoval>
                    </a14:imgEffect>
                  </a14:imgLayer>
                </a14:imgProps>
              </a:ext>
            </a:extLst>
          </a:blip>
          <a:stretch>
            <a:fillRect/>
          </a:stretch>
        </p:blipFill>
        <p:spPr>
          <a:xfrm>
            <a:off x="-768027" y="434074"/>
            <a:ext cx="11925119" cy="6589944"/>
          </a:xfrm>
          <a:prstGeom prst="rect">
            <a:avLst/>
          </a:prstGeom>
        </p:spPr>
      </p:pic>
      <p:pic>
        <p:nvPicPr>
          <p:cNvPr id="32" name="图片 31"/>
          <p:cNvPicPr>
            <a:picLocks noChangeAspect="1"/>
          </p:cNvPicPr>
          <p:nvPr/>
        </p:nvPicPr>
        <p:blipFill rotWithShape="1">
          <a:blip r:embed="rId5" cstate="screen"/>
          <a:srcRect l="8750" t="56668"/>
          <a:stretch>
            <a:fillRect/>
          </a:stretch>
        </p:blipFill>
        <p:spPr>
          <a:xfrm>
            <a:off x="1066800" y="4746171"/>
            <a:ext cx="11125200" cy="2111425"/>
          </a:xfrm>
          <a:prstGeom prst="rect">
            <a:avLst/>
          </a:prstGeom>
        </p:spPr>
      </p:pic>
      <p:pic>
        <p:nvPicPr>
          <p:cNvPr id="28" name="图片 27"/>
          <p:cNvPicPr>
            <a:picLocks noChangeAspect="1"/>
          </p:cNvPicPr>
          <p:nvPr/>
        </p:nvPicPr>
        <p:blipFill rotWithShape="1">
          <a:blip r:embed="rId6" cstate="screen"/>
          <a:srcRect t="59862"/>
          <a:stretch>
            <a:fillRect/>
          </a:stretch>
        </p:blipFill>
        <p:spPr>
          <a:xfrm>
            <a:off x="0" y="4339771"/>
            <a:ext cx="12192000" cy="2533802"/>
          </a:xfrm>
          <a:prstGeom prst="rect">
            <a:avLst/>
          </a:prstGeom>
        </p:spPr>
      </p:pic>
      <p:pic>
        <p:nvPicPr>
          <p:cNvPr id="30" name="图片 29"/>
          <p:cNvPicPr>
            <a:picLocks noChangeAspect="1"/>
          </p:cNvPicPr>
          <p:nvPr/>
        </p:nvPicPr>
        <p:blipFill rotWithShape="1">
          <a:blip r:embed="rId7" cstate="screen"/>
          <a:srcRect l="42110" t="87921"/>
          <a:stretch>
            <a:fillRect/>
          </a:stretch>
        </p:blipFill>
        <p:spPr>
          <a:xfrm>
            <a:off x="5133974" y="6045301"/>
            <a:ext cx="7058025" cy="828272"/>
          </a:xfrm>
          <a:prstGeom prst="rect">
            <a:avLst/>
          </a:prstGeom>
        </p:spPr>
      </p:pic>
      <p:pic>
        <p:nvPicPr>
          <p:cNvPr id="7" name="图片 6"/>
          <p:cNvPicPr>
            <a:picLocks noChangeAspect="1"/>
          </p:cNvPicPr>
          <p:nvPr/>
        </p:nvPicPr>
        <p:blipFill>
          <a:blip r:embed="rId8"/>
          <a:stretch>
            <a:fillRect/>
          </a:stretch>
        </p:blipFill>
        <p:spPr>
          <a:xfrm>
            <a:off x="-1022836" y="1848722"/>
            <a:ext cx="7527048" cy="4686817"/>
          </a:xfrm>
          <a:prstGeom prst="rect">
            <a:avLst/>
          </a:prstGeom>
        </p:spPr>
      </p:pic>
      <p:pic>
        <p:nvPicPr>
          <p:cNvPr id="41" name="图片 40"/>
          <p:cNvPicPr>
            <a:picLocks noChangeAspect="1"/>
          </p:cNvPicPr>
          <p:nvPr/>
        </p:nvPicPr>
        <p:blipFill rotWithShape="1">
          <a:blip r:embed="rId9" cstate="screen"/>
          <a:srcRect l="67031" t="50000"/>
          <a:stretch>
            <a:fillRect/>
          </a:stretch>
        </p:blipFill>
        <p:spPr>
          <a:xfrm>
            <a:off x="8142968" y="3157074"/>
            <a:ext cx="4019550" cy="3428597"/>
          </a:xfrm>
          <a:prstGeom prst="rect">
            <a:avLst/>
          </a:prstGeom>
        </p:spPr>
      </p:pic>
      <p:pic>
        <p:nvPicPr>
          <p:cNvPr id="33" name="图片 32"/>
          <p:cNvPicPr>
            <a:picLocks noChangeAspect="1"/>
          </p:cNvPicPr>
          <p:nvPr/>
        </p:nvPicPr>
        <p:blipFill rotWithShape="1">
          <a:blip r:embed="rId10" cstate="screen"/>
          <a:srcRect t="65419"/>
          <a:stretch>
            <a:fillRect/>
          </a:stretch>
        </p:blipFill>
        <p:spPr>
          <a:xfrm>
            <a:off x="29482" y="5009278"/>
            <a:ext cx="12192000" cy="1861022"/>
          </a:xfrm>
          <a:prstGeom prst="rect">
            <a:avLst/>
          </a:prstGeom>
        </p:spPr>
      </p:pic>
      <p:pic>
        <p:nvPicPr>
          <p:cNvPr id="46" name="图片 45"/>
          <p:cNvPicPr>
            <a:picLocks noChangeAspect="1"/>
          </p:cNvPicPr>
          <p:nvPr/>
        </p:nvPicPr>
        <p:blipFill rotWithShape="1">
          <a:blip r:embed="rId11" cstate="screen"/>
          <a:srcRect r="79453" b="40138"/>
          <a:stretch>
            <a:fillRect/>
          </a:stretch>
        </p:blipFill>
        <p:spPr>
          <a:xfrm>
            <a:off x="0" y="403"/>
            <a:ext cx="2505075" cy="4104872"/>
          </a:xfrm>
          <a:prstGeom prst="rect">
            <a:avLst/>
          </a:prstGeom>
        </p:spPr>
      </p:pic>
      <p:grpSp>
        <p:nvGrpSpPr>
          <p:cNvPr id="42" name="组合 41"/>
          <p:cNvGrpSpPr/>
          <p:nvPr/>
        </p:nvGrpSpPr>
        <p:grpSpPr>
          <a:xfrm>
            <a:off x="1804157" y="-390648"/>
            <a:ext cx="8642650" cy="5728625"/>
            <a:chOff x="1507208" y="649676"/>
            <a:chExt cx="2239164" cy="2239164"/>
          </a:xfrm>
        </p:grpSpPr>
        <p:pic>
          <p:nvPicPr>
            <p:cNvPr id="43" name="图片 42"/>
            <p:cNvPicPr>
              <a:picLocks noChangeAspect="1"/>
            </p:cNvPicPr>
            <p:nvPr/>
          </p:nvPicPr>
          <p:blipFill>
            <a:blip r:embed="rId12" cstate="screen"/>
            <a:stretch>
              <a:fillRect/>
            </a:stretch>
          </p:blipFill>
          <p:spPr>
            <a:xfrm flipH="1">
              <a:off x="1507208" y="649676"/>
              <a:ext cx="2239164" cy="2239164"/>
            </a:xfrm>
            <a:prstGeom prst="rect">
              <a:avLst/>
            </a:prstGeom>
          </p:spPr>
        </p:pic>
        <p:sp>
          <p:nvSpPr>
            <p:cNvPr id="44" name="文本框 43"/>
            <p:cNvSpPr txBox="1"/>
            <p:nvPr/>
          </p:nvSpPr>
          <p:spPr>
            <a:xfrm>
              <a:off x="2459245" y="1471605"/>
              <a:ext cx="183235" cy="433086"/>
            </a:xfrm>
            <a:prstGeom prst="rect">
              <a:avLst/>
            </a:prstGeom>
            <a:noFill/>
          </p:spPr>
          <p:txBody>
            <a:bodyPr wrap="none" rtlCol="0">
              <a:spAutoFit/>
            </a:bodyPr>
            <a:lstStyle/>
            <a:p>
              <a:r>
                <a:rPr lang="en-US" altLang="zh-CN" sz="6600" b="1" dirty="0">
                  <a:ln>
                    <a:solidFill>
                      <a:schemeClr val="tx1"/>
                    </a:solidFill>
                  </a:ln>
                  <a:solidFill>
                    <a:srgbClr val="2F6495"/>
                  </a:solidFill>
                  <a:latin typeface="微软雅黑" panose="020B0503020204020204" pitchFamily="34" charset="-122"/>
                  <a:ea typeface="微软雅黑" panose="020B0503020204020204" pitchFamily="34" charset="-122"/>
                </a:rPr>
                <a:t>4</a:t>
              </a:r>
              <a:endParaRPr lang="zh-CN" altLang="en-US" sz="6600" b="1" dirty="0">
                <a:ln>
                  <a:solidFill>
                    <a:schemeClr val="tx1"/>
                  </a:solidFill>
                </a:ln>
                <a:solidFill>
                  <a:srgbClr val="2F6495"/>
                </a:solidFill>
                <a:latin typeface="微软雅黑" panose="020B0503020204020204" pitchFamily="34" charset="-122"/>
                <a:ea typeface="微软雅黑" panose="020B0503020204020204" pitchFamily="34" charset="-122"/>
              </a:endParaRPr>
            </a:p>
          </p:txBody>
        </p:sp>
      </p:grpSp>
      <p:sp>
        <p:nvSpPr>
          <p:cNvPr id="40" name="矩形 39"/>
          <p:cNvSpPr/>
          <p:nvPr/>
        </p:nvSpPr>
        <p:spPr>
          <a:xfrm>
            <a:off x="3025474" y="3354676"/>
            <a:ext cx="5580362" cy="1015663"/>
          </a:xfrm>
          <a:prstGeom prst="rect">
            <a:avLst/>
          </a:prstGeom>
        </p:spPr>
        <p:txBody>
          <a:bodyPr wrap="square">
            <a:spAutoFit/>
          </a:bodyPr>
          <a:lstStyle/>
          <a:p>
            <a:pPr>
              <a:spcBef>
                <a:spcPct val="50000"/>
              </a:spcBef>
              <a:defRPr/>
            </a:pPr>
            <a:r>
              <a:rPr lang="zh-CN" altLang="en-US" sz="6000" dirty="0">
                <a:solidFill>
                  <a:srgbClr val="2F6495"/>
                </a:solidFill>
                <a:latin typeface="字体视界-点点墨体" panose="02000500000000000000" pitchFamily="2" charset="-122"/>
                <a:ea typeface="字体视界-点点墨体" panose="02000500000000000000" pitchFamily="2" charset="-122"/>
              </a:rPr>
              <a:t>我是</a:t>
            </a:r>
            <a:r>
              <a:rPr lang="zh-CN" altLang="en-US" sz="6000" b="1" dirty="0">
                <a:solidFill>
                  <a:srgbClr val="2F6495"/>
                </a:solidFill>
                <a:latin typeface="字体视界-点点墨体" panose="02000500000000000000" pitchFamily="2" charset="-122"/>
                <a:ea typeface="字体视界-点点墨体" panose="02000500000000000000" pitchFamily="2" charset="-122"/>
              </a:rPr>
              <a:t>小小劳动者</a:t>
            </a:r>
            <a:endParaRPr lang="en-US" altLang="zh-CN" sz="6000" dirty="0">
              <a:solidFill>
                <a:srgbClr val="B28850"/>
              </a:solidFill>
              <a:latin typeface="字体视界-点点墨体" panose="02000500000000000000" pitchFamily="2" charset="-122"/>
              <a:ea typeface="字体视界-点点墨体" panose="020005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right)">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childTnLst>
                          </p:cTn>
                        </p:par>
                        <p:par>
                          <p:cTn id="55" fill="hold">
                            <p:stCondLst>
                              <p:cond delay="5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40">
                                            <p:txEl>
                                              <p:pRg st="0" end="0"/>
                                            </p:txEl>
                                          </p:spTgt>
                                        </p:tgtEl>
                                        <p:attrNameLst>
                                          <p:attrName>style.visibility</p:attrName>
                                        </p:attrNameLst>
                                      </p:cBhvr>
                                      <p:to>
                                        <p:strVal val="visible"/>
                                      </p:to>
                                    </p:set>
                                    <p:anim calcmode="lin" valueType="num">
                                      <p:cBhvr>
                                        <p:cTn id="58" dur="500" fill="hold"/>
                                        <p:tgtEl>
                                          <p:spTgt spid="4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0">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4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608494" y="288290"/>
            <a:ext cx="4487258" cy="584835"/>
          </a:xfrm>
          <a:prstGeom prst="rect">
            <a:avLst/>
          </a:prstGeom>
          <a:noFill/>
          <a:ln>
            <a:noFill/>
          </a:ln>
          <a:effectLst/>
        </p:spPr>
        <p:txBody>
          <a:bodyPr wrap="square">
            <a:spAutoFit/>
          </a:bodyPr>
          <a:lstStyle>
            <a:defPPr>
              <a:defRPr lang="zh-CN"/>
            </a:defPPr>
            <a:lvl1pPr>
              <a:defRPr sz="3200" b="1">
                <a:solidFill>
                  <a:srgbClr val="FFA443"/>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2F6495"/>
                </a:solidFill>
              </a:rPr>
              <a:t> 我是小小劳动者</a:t>
            </a:r>
          </a:p>
        </p:txBody>
      </p:sp>
      <p:sp>
        <p:nvSpPr>
          <p:cNvPr id="2" name="Rectangle 3"/>
          <p:cNvSpPr txBox="1">
            <a:spLocks noChangeArrowheads="1"/>
          </p:cNvSpPr>
          <p:nvPr/>
        </p:nvSpPr>
        <p:spPr bwMode="auto">
          <a:xfrm>
            <a:off x="1949428" y="1745364"/>
            <a:ext cx="8847526" cy="336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35000"/>
              </a:lnSpc>
              <a:spcBef>
                <a:spcPts val="0"/>
              </a:spcBef>
              <a:buFontTx/>
              <a:buNone/>
            </a:pPr>
            <a:r>
              <a:rPr lang="zh-CN" altLang="en-US" sz="1800" dirty="0">
                <a:solidFill>
                  <a:srgbClr val="3A3434"/>
                </a:solidFill>
                <a:latin typeface="微软雅黑" panose="020B0503020204020204" pitchFamily="34" charset="-122"/>
                <a:ea typeface="微软雅黑" panose="020B0503020204020204" pitchFamily="34" charset="-122"/>
              </a:rPr>
              <a:t>         劳动教育是校风建设的重要手段，也是同学们参与校风建设的途径之一。通过劳动，可以培养全校学生的集体荣誉感和高度的责任感，培养学生热爱劳动，珍惜劳动成果的优良品质和良好的卫生习惯，增强学生学会生存、学会生活、学会学习的实际本领。在劳动中创造美，体会劳动的乐趣。</a:t>
            </a:r>
          </a:p>
        </p:txBody>
      </p:sp>
      <p:pic>
        <p:nvPicPr>
          <p:cNvPr id="10" name="图片 9"/>
          <p:cNvPicPr>
            <a:picLocks noChangeAspect="1"/>
          </p:cNvPicPr>
          <p:nvPr/>
        </p:nvPicPr>
        <p:blipFill>
          <a:blip r:embed="rId3" cstate="screen"/>
          <a:stretch>
            <a:fillRect/>
          </a:stretch>
        </p:blipFill>
        <p:spPr>
          <a:xfrm>
            <a:off x="3393099" y="2778368"/>
            <a:ext cx="6301885" cy="422030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621483" y="284866"/>
            <a:ext cx="3869003" cy="584775"/>
          </a:xfrm>
          <a:prstGeom prst="rect">
            <a:avLst/>
          </a:prstGeom>
          <a:noFill/>
          <a:ln>
            <a:noFill/>
          </a:ln>
          <a:effectLst/>
        </p:spPr>
        <p:txBody>
          <a:bodyPr wrap="square">
            <a:spAutoFit/>
          </a:bodyPr>
          <a:lstStyle>
            <a:defPPr>
              <a:defRPr lang="zh-CN"/>
            </a:defPPr>
            <a:lvl1pPr>
              <a:defRPr sz="3200" b="1">
                <a:solidFill>
                  <a:srgbClr val="FFA443"/>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2F6495"/>
                </a:solidFill>
              </a:rPr>
              <a:t> 我是小小劳动者</a:t>
            </a:r>
          </a:p>
        </p:txBody>
      </p:sp>
      <p:grpSp>
        <p:nvGrpSpPr>
          <p:cNvPr id="8" name="组合 7"/>
          <p:cNvGrpSpPr/>
          <p:nvPr/>
        </p:nvGrpSpPr>
        <p:grpSpPr>
          <a:xfrm>
            <a:off x="3689338" y="1728367"/>
            <a:ext cx="2915299" cy="2588323"/>
            <a:chOff x="3618999" y="2802196"/>
            <a:chExt cx="2915299" cy="2588323"/>
          </a:xfrm>
        </p:grpSpPr>
        <p:pic>
          <p:nvPicPr>
            <p:cNvPr id="7" name="图片 6"/>
            <p:cNvPicPr>
              <a:picLocks noChangeAspect="1"/>
            </p:cNvPicPr>
            <p:nvPr/>
          </p:nvPicPr>
          <p:blipFill>
            <a:blip r:embed="rId3" cstate="screen"/>
            <a:stretch>
              <a:fillRect/>
            </a:stretch>
          </p:blipFill>
          <p:spPr>
            <a:xfrm>
              <a:off x="3618999" y="2802196"/>
              <a:ext cx="2915299" cy="2138929"/>
            </a:xfrm>
            <a:prstGeom prst="rect">
              <a:avLst/>
            </a:prstGeom>
          </p:spPr>
        </p:pic>
        <p:sp>
          <p:nvSpPr>
            <p:cNvPr id="10" name="矩形 9"/>
            <p:cNvSpPr/>
            <p:nvPr/>
          </p:nvSpPr>
          <p:spPr>
            <a:xfrm>
              <a:off x="3771711" y="5051965"/>
              <a:ext cx="2236510" cy="338554"/>
            </a:xfrm>
            <a:prstGeom prst="rect">
              <a:avLst/>
            </a:prstGeom>
          </p:spPr>
          <p:txBody>
            <a:bodyPr wrap="none">
              <a:spAutoFit/>
            </a:bodyPr>
            <a:lstStyle/>
            <a:p>
              <a:pPr algn="ctr">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要帮助妈妈擦桌、扫地</a:t>
              </a:r>
            </a:p>
          </p:txBody>
        </p:sp>
      </p:grpSp>
      <p:grpSp>
        <p:nvGrpSpPr>
          <p:cNvPr id="16" name="组合 15"/>
          <p:cNvGrpSpPr/>
          <p:nvPr/>
        </p:nvGrpSpPr>
        <p:grpSpPr>
          <a:xfrm>
            <a:off x="6088096" y="1669585"/>
            <a:ext cx="3029134" cy="2608098"/>
            <a:chOff x="6017757" y="2743414"/>
            <a:chExt cx="3029134" cy="2608098"/>
          </a:xfrm>
        </p:grpSpPr>
        <p:sp>
          <p:nvSpPr>
            <p:cNvPr id="11" name="矩形 10"/>
            <p:cNvSpPr/>
            <p:nvPr/>
          </p:nvSpPr>
          <p:spPr>
            <a:xfrm>
              <a:off x="6715555" y="5012958"/>
              <a:ext cx="1620957" cy="338554"/>
            </a:xfrm>
            <a:prstGeom prst="rect">
              <a:avLst/>
            </a:prstGeom>
          </p:spPr>
          <p:txBody>
            <a:bodyPr wrap="none">
              <a:spAutoFit/>
            </a:bodyPr>
            <a:lstStyle/>
            <a:p>
              <a:pPr algn="ctr">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要帮助妈妈按摩</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4" cstate="screen"/>
            <a:stretch>
              <a:fillRect/>
            </a:stretch>
          </p:blipFill>
          <p:spPr>
            <a:xfrm>
              <a:off x="6017757" y="2743414"/>
              <a:ext cx="3029134" cy="2163928"/>
            </a:xfrm>
            <a:prstGeom prst="rect">
              <a:avLst/>
            </a:prstGeom>
          </p:spPr>
        </p:pic>
      </p:grpSp>
      <p:grpSp>
        <p:nvGrpSpPr>
          <p:cNvPr id="25" name="组合 24"/>
          <p:cNvGrpSpPr/>
          <p:nvPr/>
        </p:nvGrpSpPr>
        <p:grpSpPr>
          <a:xfrm>
            <a:off x="8860477" y="1840341"/>
            <a:ext cx="3029133" cy="2437342"/>
            <a:chOff x="8790138" y="2914170"/>
            <a:chExt cx="3029133" cy="2437342"/>
          </a:xfrm>
        </p:grpSpPr>
        <p:sp>
          <p:nvSpPr>
            <p:cNvPr id="12" name="矩形 11"/>
            <p:cNvSpPr/>
            <p:nvPr/>
          </p:nvSpPr>
          <p:spPr>
            <a:xfrm>
              <a:off x="9417756" y="5012958"/>
              <a:ext cx="1620957" cy="338554"/>
            </a:xfrm>
            <a:prstGeom prst="rect">
              <a:avLst/>
            </a:prstGeom>
          </p:spPr>
          <p:txBody>
            <a:bodyPr wrap="none">
              <a:spAutoFit/>
            </a:bodyPr>
            <a:lstStyle/>
            <a:p>
              <a:pPr algn="ctr">
                <a:defRPr/>
              </a:pP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要帮助妈妈做饭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5" cstate="screen"/>
            <a:stretch>
              <a:fillRect/>
            </a:stretch>
          </p:blipFill>
          <p:spPr>
            <a:xfrm>
              <a:off x="8790138" y="2914170"/>
              <a:ext cx="3029133" cy="2163928"/>
            </a:xfrm>
            <a:prstGeom prst="rect">
              <a:avLst/>
            </a:prstGeom>
          </p:spPr>
        </p:pic>
      </p:grpSp>
      <p:grpSp>
        <p:nvGrpSpPr>
          <p:cNvPr id="6" name="组合 5"/>
          <p:cNvGrpSpPr/>
          <p:nvPr/>
        </p:nvGrpSpPr>
        <p:grpSpPr>
          <a:xfrm>
            <a:off x="936836" y="2047511"/>
            <a:ext cx="2640540" cy="2230172"/>
            <a:chOff x="866497" y="3121340"/>
            <a:chExt cx="2640540" cy="2230172"/>
          </a:xfrm>
        </p:grpSpPr>
        <p:sp>
          <p:nvSpPr>
            <p:cNvPr id="9" name="矩形 8"/>
            <p:cNvSpPr/>
            <p:nvPr/>
          </p:nvSpPr>
          <p:spPr>
            <a:xfrm>
              <a:off x="1157119" y="5012958"/>
              <a:ext cx="1826141" cy="338554"/>
            </a:xfrm>
            <a:prstGeom prst="rect">
              <a:avLst/>
            </a:prstGeom>
          </p:spPr>
          <p:txBody>
            <a:bodyPr wrap="none">
              <a:spAutoFit/>
            </a:bodyPr>
            <a:lstStyle/>
            <a:p>
              <a:pPr algn="ctr">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要帮妈妈打扫卫生</a:t>
              </a:r>
            </a:p>
          </p:txBody>
        </p:sp>
        <p:pic>
          <p:nvPicPr>
            <p:cNvPr id="17" name="图片 16"/>
            <p:cNvPicPr>
              <a:picLocks noChangeAspect="1"/>
            </p:cNvPicPr>
            <p:nvPr/>
          </p:nvPicPr>
          <p:blipFill rotWithShape="1">
            <a:blip r:embed="rId6" cstate="screen"/>
            <a:srcRect/>
            <a:stretch>
              <a:fillRect/>
            </a:stretch>
          </p:blipFill>
          <p:spPr>
            <a:xfrm>
              <a:off x="866497" y="3691917"/>
              <a:ext cx="1306285" cy="1483633"/>
            </a:xfrm>
            <a:prstGeom prst="rect">
              <a:avLst/>
            </a:prstGeom>
          </p:spPr>
        </p:pic>
        <p:pic>
          <p:nvPicPr>
            <p:cNvPr id="19" name="图片 18"/>
            <p:cNvPicPr>
              <a:picLocks noChangeAspect="1"/>
            </p:cNvPicPr>
            <p:nvPr/>
          </p:nvPicPr>
          <p:blipFill>
            <a:blip r:embed="rId7" cstate="screen"/>
            <a:stretch>
              <a:fillRect/>
            </a:stretch>
          </p:blipFill>
          <p:spPr>
            <a:xfrm>
              <a:off x="1825194" y="3121340"/>
              <a:ext cx="1681843" cy="1617385"/>
            </a:xfrm>
            <a:prstGeom prst="rect">
              <a:avLst/>
            </a:prstGeom>
          </p:spPr>
        </p:pic>
      </p:grpSp>
      <p:sp>
        <p:nvSpPr>
          <p:cNvPr id="18" name="文本框 17"/>
          <p:cNvSpPr txBox="1"/>
          <p:nvPr/>
        </p:nvSpPr>
        <p:spPr>
          <a:xfrm>
            <a:off x="2005601" y="4899505"/>
            <a:ext cx="9147063" cy="646331"/>
          </a:xfrm>
          <a:prstGeom prst="rect">
            <a:avLst/>
          </a:prstGeom>
          <a:noFill/>
        </p:spPr>
        <p:txBody>
          <a:bodyPr wrap="square" rtlCol="0">
            <a:spAutoFit/>
          </a:bodyPr>
          <a:lstStyle/>
          <a:p>
            <a:pPr algn="ct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除了以上的家务劳动，我们还需要帮助爸爸妈妈干更多的活儿，分担爸爸妈妈的辛苦，做个爱劳动的好孩子。</a:t>
            </a:r>
            <a:endParaRPr 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9620149" y="622759"/>
            <a:ext cx="821816" cy="646331"/>
          </a:xfrm>
          <a:prstGeom prst="rect">
            <a:avLst/>
          </a:prstGeom>
        </p:spPr>
        <p:txBody>
          <a:bodyPr wrap="square">
            <a:spAutoFit/>
          </a:bodyPr>
          <a:lstStyle/>
          <a:p>
            <a:pPr algn="ctr"/>
            <a:r>
              <a:rPr lang="zh-CN" altLang="en-US" sz="3600" b="1" dirty="0">
                <a:ln>
                  <a:solidFill>
                    <a:schemeClr val="tx1"/>
                  </a:solidFill>
                </a:ln>
                <a:solidFill>
                  <a:srgbClr val="FFFF00"/>
                </a:solidFill>
                <a:latin typeface="微软雅黑" panose="020B0503020204020204" pitchFamily="34" charset="-122"/>
                <a:ea typeface="微软雅黑" panose="020B0503020204020204" pitchFamily="34" charset="-122"/>
              </a:rPr>
              <a:t>在</a:t>
            </a:r>
            <a:endParaRPr lang="en-US" altLang="zh-CN" sz="36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
        <p:nvSpPr>
          <p:cNvPr id="29" name="矩形 28"/>
          <p:cNvSpPr/>
          <p:nvPr/>
        </p:nvSpPr>
        <p:spPr>
          <a:xfrm>
            <a:off x="10979234" y="859668"/>
            <a:ext cx="714157" cy="769441"/>
          </a:xfrm>
          <a:prstGeom prst="rect">
            <a:avLst/>
          </a:prstGeom>
        </p:spPr>
        <p:txBody>
          <a:bodyPr wrap="square">
            <a:spAutoFit/>
          </a:bodyPr>
          <a:lstStyle/>
          <a:p>
            <a:r>
              <a:rPr lang="zh-CN" altLang="en-US" sz="4400" b="1" dirty="0">
                <a:ln>
                  <a:solidFill>
                    <a:schemeClr val="tx1"/>
                  </a:solidFill>
                </a:ln>
                <a:solidFill>
                  <a:srgbClr val="FFFF00"/>
                </a:solidFill>
                <a:latin typeface="微软雅黑" panose="020B0503020204020204" pitchFamily="34" charset="-122"/>
                <a:ea typeface="微软雅黑" panose="020B0503020204020204" pitchFamily="34" charset="-122"/>
              </a:rPr>
              <a:t>家</a:t>
            </a:r>
            <a:endParaRPr lang="en-US" sz="44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cstate="screen"/>
          <a:stretch>
            <a:fillRect/>
          </a:stretch>
        </p:blipFill>
        <p:spPr>
          <a:xfrm>
            <a:off x="-183062" y="134028"/>
            <a:ext cx="11925119" cy="6589944"/>
          </a:xfrm>
          <a:prstGeom prst="rect">
            <a:avLst/>
          </a:prstGeom>
        </p:spPr>
      </p:pic>
      <p:pic>
        <p:nvPicPr>
          <p:cNvPr id="32" name="图片 31"/>
          <p:cNvPicPr>
            <a:picLocks noChangeAspect="1"/>
          </p:cNvPicPr>
          <p:nvPr/>
        </p:nvPicPr>
        <p:blipFill rotWithShape="1">
          <a:blip r:embed="rId3" cstate="screen"/>
          <a:srcRect l="8750" t="56668"/>
          <a:stretch>
            <a:fillRect/>
          </a:stretch>
        </p:blipFill>
        <p:spPr>
          <a:xfrm>
            <a:off x="1066800" y="4746171"/>
            <a:ext cx="11125200" cy="2111425"/>
          </a:xfrm>
          <a:prstGeom prst="rect">
            <a:avLst/>
          </a:prstGeom>
        </p:spPr>
      </p:pic>
      <p:sp>
        <p:nvSpPr>
          <p:cNvPr id="24" name="文本框 23"/>
          <p:cNvSpPr txBox="1"/>
          <p:nvPr/>
        </p:nvSpPr>
        <p:spPr>
          <a:xfrm>
            <a:off x="10531231" y="814554"/>
            <a:ext cx="800219" cy="830997"/>
          </a:xfrm>
          <a:prstGeom prst="rect">
            <a:avLst/>
          </a:prstGeom>
          <a:noFill/>
        </p:spPr>
        <p:txBody>
          <a:bodyPr wrap="none" rtlCol="0">
            <a:spAutoFit/>
          </a:bodyPr>
          <a:lstStyle/>
          <a:p>
            <a:r>
              <a:rPr lang="zh-CN" altLang="en-US" sz="4800" b="1" dirty="0">
                <a:ln>
                  <a:solidFill>
                    <a:schemeClr val="tx1"/>
                  </a:solidFill>
                </a:ln>
                <a:solidFill>
                  <a:srgbClr val="FFF000"/>
                </a:solidFill>
                <a:latin typeface="微软雅黑" panose="020B0503020204020204" pitchFamily="34" charset="-122"/>
                <a:ea typeface="微软雅黑" panose="020B0503020204020204" pitchFamily="34" charset="-122"/>
              </a:rPr>
              <a:t>录</a:t>
            </a:r>
          </a:p>
        </p:txBody>
      </p:sp>
      <p:pic>
        <p:nvPicPr>
          <p:cNvPr id="28" name="图片 27"/>
          <p:cNvPicPr>
            <a:picLocks noChangeAspect="1"/>
          </p:cNvPicPr>
          <p:nvPr/>
        </p:nvPicPr>
        <p:blipFill rotWithShape="1">
          <a:blip r:embed="rId4" cstate="screen"/>
          <a:srcRect t="59862"/>
          <a:stretch>
            <a:fillRect/>
          </a:stretch>
        </p:blipFill>
        <p:spPr>
          <a:xfrm>
            <a:off x="0" y="4339771"/>
            <a:ext cx="12192000" cy="2533802"/>
          </a:xfrm>
          <a:prstGeom prst="rect">
            <a:avLst/>
          </a:prstGeom>
        </p:spPr>
      </p:pic>
      <p:pic>
        <p:nvPicPr>
          <p:cNvPr id="30" name="图片 29"/>
          <p:cNvPicPr>
            <a:picLocks noChangeAspect="1"/>
          </p:cNvPicPr>
          <p:nvPr/>
        </p:nvPicPr>
        <p:blipFill rotWithShape="1">
          <a:blip r:embed="rId5" cstate="screen"/>
          <a:srcRect l="42110" t="87921"/>
          <a:stretch>
            <a:fillRect/>
          </a:stretch>
        </p:blipFill>
        <p:spPr>
          <a:xfrm>
            <a:off x="5133974" y="6045301"/>
            <a:ext cx="7058025" cy="828272"/>
          </a:xfrm>
          <a:prstGeom prst="rect">
            <a:avLst/>
          </a:prstGeom>
        </p:spPr>
      </p:pic>
      <p:sp>
        <p:nvSpPr>
          <p:cNvPr id="21" name="文本框 20"/>
          <p:cNvSpPr txBox="1"/>
          <p:nvPr/>
        </p:nvSpPr>
        <p:spPr>
          <a:xfrm>
            <a:off x="9296959" y="583722"/>
            <a:ext cx="697627" cy="707886"/>
          </a:xfrm>
          <a:prstGeom prst="rect">
            <a:avLst/>
          </a:prstGeom>
          <a:noFill/>
        </p:spPr>
        <p:txBody>
          <a:bodyPr wrap="none" rtlCol="0">
            <a:spAutoFit/>
          </a:bodyPr>
          <a:lstStyle/>
          <a:p>
            <a:r>
              <a:rPr lang="zh-CN" altLang="en-US" sz="4000" b="1" dirty="0">
                <a:ln>
                  <a:solidFill>
                    <a:schemeClr val="tx1"/>
                  </a:solidFill>
                </a:ln>
                <a:solidFill>
                  <a:srgbClr val="FFF000"/>
                </a:solidFill>
                <a:latin typeface="微软雅黑" panose="020B0503020204020204" pitchFamily="34" charset="-122"/>
                <a:ea typeface="微软雅黑" panose="020B0503020204020204" pitchFamily="34" charset="-122"/>
              </a:rPr>
              <a:t>目</a:t>
            </a:r>
          </a:p>
        </p:txBody>
      </p:sp>
      <p:pic>
        <p:nvPicPr>
          <p:cNvPr id="34" name="图片 33"/>
          <p:cNvPicPr>
            <a:picLocks noChangeAspect="1"/>
          </p:cNvPicPr>
          <p:nvPr/>
        </p:nvPicPr>
        <p:blipFill rotWithShape="1">
          <a:blip r:embed="rId6" cstate="screen"/>
          <a:srcRect l="67031" t="50000"/>
          <a:stretch>
            <a:fillRect/>
          </a:stretch>
        </p:blipFill>
        <p:spPr>
          <a:xfrm>
            <a:off x="8142968" y="3157074"/>
            <a:ext cx="4019550" cy="3428597"/>
          </a:xfrm>
          <a:prstGeom prst="rect">
            <a:avLst/>
          </a:prstGeom>
        </p:spPr>
      </p:pic>
      <p:sp>
        <p:nvSpPr>
          <p:cNvPr id="11" name="矩形 10"/>
          <p:cNvSpPr/>
          <p:nvPr/>
        </p:nvSpPr>
        <p:spPr>
          <a:xfrm>
            <a:off x="4536848" y="1257452"/>
            <a:ext cx="4339650" cy="646331"/>
          </a:xfrm>
          <a:prstGeom prst="rect">
            <a:avLst/>
          </a:prstGeom>
        </p:spPr>
        <p:txBody>
          <a:bodyPr wrap="none">
            <a:spAutoFit/>
          </a:bodyPr>
          <a:lstStyle/>
          <a:p>
            <a:pPr>
              <a:spcBef>
                <a:spcPct val="50000"/>
              </a:spcBef>
              <a:defRPr/>
            </a:pPr>
            <a:r>
              <a:rPr lang="zh-CN" altLang="en-US" sz="3600" dirty="0">
                <a:solidFill>
                  <a:srgbClr val="B28850"/>
                </a:solidFill>
                <a:latin typeface="字体视界-点点墨体" panose="02000500000000000000" pitchFamily="2" charset="-122"/>
                <a:ea typeface="字体视界-点点墨体" panose="02000500000000000000" pitchFamily="2" charset="-122"/>
              </a:rPr>
              <a:t>劳动节的由来和意义</a:t>
            </a:r>
            <a:endParaRPr lang="en-US" altLang="zh-CN" sz="3600" dirty="0">
              <a:solidFill>
                <a:srgbClr val="B28850"/>
              </a:solidFill>
              <a:latin typeface="字体视界-点点墨体" panose="02000500000000000000" pitchFamily="2" charset="-122"/>
              <a:ea typeface="字体视界-点点墨体" panose="02000500000000000000" pitchFamily="2" charset="-122"/>
            </a:endParaRPr>
          </a:p>
        </p:txBody>
      </p:sp>
      <p:sp>
        <p:nvSpPr>
          <p:cNvPr id="12" name="矩形 11"/>
          <p:cNvSpPr/>
          <p:nvPr/>
        </p:nvSpPr>
        <p:spPr>
          <a:xfrm>
            <a:off x="4536848" y="2174125"/>
            <a:ext cx="2492990" cy="646331"/>
          </a:xfrm>
          <a:prstGeom prst="rect">
            <a:avLst/>
          </a:prstGeom>
        </p:spPr>
        <p:txBody>
          <a:bodyPr wrap="none">
            <a:spAutoFit/>
          </a:bodyPr>
          <a:lstStyle/>
          <a:p>
            <a:pPr>
              <a:spcBef>
                <a:spcPct val="50000"/>
              </a:spcBef>
              <a:defRPr/>
            </a:pPr>
            <a:r>
              <a:rPr lang="zh-CN" altLang="en-US" sz="3600" dirty="0">
                <a:solidFill>
                  <a:srgbClr val="FFA443"/>
                </a:solidFill>
                <a:latin typeface="字体视界-点点墨体" panose="02000500000000000000" pitchFamily="2" charset="-122"/>
                <a:ea typeface="字体视界-点点墨体" panose="02000500000000000000" pitchFamily="2" charset="-122"/>
              </a:rPr>
              <a:t>近代劳动者</a:t>
            </a:r>
            <a:endParaRPr lang="en-US" altLang="zh-CN" sz="3600" dirty="0">
              <a:solidFill>
                <a:srgbClr val="FFA443"/>
              </a:solidFill>
              <a:latin typeface="字体视界-点点墨体" panose="02000500000000000000" pitchFamily="2" charset="-122"/>
              <a:ea typeface="字体视界-点点墨体" panose="02000500000000000000" pitchFamily="2" charset="-122"/>
            </a:endParaRPr>
          </a:p>
        </p:txBody>
      </p:sp>
      <p:sp>
        <p:nvSpPr>
          <p:cNvPr id="13" name="矩形 12"/>
          <p:cNvSpPr/>
          <p:nvPr/>
        </p:nvSpPr>
        <p:spPr>
          <a:xfrm>
            <a:off x="4536848" y="3008707"/>
            <a:ext cx="2954655" cy="646331"/>
          </a:xfrm>
          <a:prstGeom prst="rect">
            <a:avLst/>
          </a:prstGeom>
        </p:spPr>
        <p:txBody>
          <a:bodyPr wrap="none">
            <a:spAutoFit/>
          </a:bodyPr>
          <a:lstStyle/>
          <a:p>
            <a:pPr>
              <a:spcBef>
                <a:spcPct val="50000"/>
              </a:spcBef>
              <a:defRPr/>
            </a:pPr>
            <a:r>
              <a:rPr lang="zh-CN" altLang="en-US" sz="3600" dirty="0">
                <a:solidFill>
                  <a:srgbClr val="DB4141"/>
                </a:solidFill>
                <a:latin typeface="字体视界-点点墨体" panose="02000500000000000000" pitchFamily="2" charset="-122"/>
                <a:ea typeface="字体视界-点点墨体" panose="02000500000000000000" pitchFamily="2" charset="-122"/>
              </a:rPr>
              <a:t>辛勤的劳动者</a:t>
            </a:r>
            <a:endParaRPr lang="en-US" altLang="zh-CN" sz="3600" dirty="0">
              <a:solidFill>
                <a:srgbClr val="DB4141"/>
              </a:solidFill>
              <a:latin typeface="字体视界-点点墨体" panose="02000500000000000000" pitchFamily="2" charset="-122"/>
              <a:ea typeface="字体视界-点点墨体" panose="02000500000000000000" pitchFamily="2" charset="-122"/>
            </a:endParaRPr>
          </a:p>
        </p:txBody>
      </p:sp>
      <p:sp>
        <p:nvSpPr>
          <p:cNvPr id="14" name="矩形 13"/>
          <p:cNvSpPr/>
          <p:nvPr/>
        </p:nvSpPr>
        <p:spPr>
          <a:xfrm>
            <a:off x="4536848" y="3930088"/>
            <a:ext cx="3416320" cy="646331"/>
          </a:xfrm>
          <a:prstGeom prst="rect">
            <a:avLst/>
          </a:prstGeom>
        </p:spPr>
        <p:txBody>
          <a:bodyPr wrap="none">
            <a:spAutoFit/>
          </a:bodyPr>
          <a:lstStyle/>
          <a:p>
            <a:pPr>
              <a:spcBef>
                <a:spcPct val="50000"/>
              </a:spcBef>
              <a:defRPr/>
            </a:pPr>
            <a:r>
              <a:rPr lang="zh-CN" altLang="en-US" sz="3600" dirty="0">
                <a:solidFill>
                  <a:srgbClr val="2F6495"/>
                </a:solidFill>
                <a:latin typeface="字体视界-点点墨体" panose="02000500000000000000" pitchFamily="2" charset="-122"/>
                <a:ea typeface="字体视界-点点墨体" panose="02000500000000000000" pitchFamily="2" charset="-122"/>
              </a:rPr>
              <a:t>我是小小劳动者</a:t>
            </a:r>
            <a:endParaRPr lang="en-US" altLang="zh-CN" sz="3600" dirty="0">
              <a:solidFill>
                <a:srgbClr val="2F6495"/>
              </a:solidFill>
              <a:latin typeface="字体视界-点点墨体" panose="02000500000000000000" pitchFamily="2" charset="-122"/>
              <a:ea typeface="字体视界-点点墨体" panose="02000500000000000000" pitchFamily="2" charset="-122"/>
            </a:endParaRPr>
          </a:p>
        </p:txBody>
      </p:sp>
      <p:sp>
        <p:nvSpPr>
          <p:cNvPr id="31" name="任意多边形: 形状 30"/>
          <p:cNvSpPr/>
          <p:nvPr/>
        </p:nvSpPr>
        <p:spPr>
          <a:xfrm>
            <a:off x="9355867" y="1393453"/>
            <a:ext cx="127073" cy="174394"/>
          </a:xfrm>
          <a:custGeom>
            <a:avLst/>
            <a:gdLst/>
            <a:ahLst/>
            <a:cxnLst/>
            <a:rect l="l" t="t" r="r" b="b"/>
            <a:pathLst>
              <a:path w="127073" h="174394">
                <a:moveTo>
                  <a:pt x="75866" y="0"/>
                </a:moveTo>
                <a:cubicBezTo>
                  <a:pt x="86415" y="186"/>
                  <a:pt x="95721" y="2326"/>
                  <a:pt x="103784" y="6422"/>
                </a:cubicBezTo>
                <a:cubicBezTo>
                  <a:pt x="111847" y="10517"/>
                  <a:pt x="118467" y="15455"/>
                  <a:pt x="123644" y="21234"/>
                </a:cubicBezTo>
                <a:lnTo>
                  <a:pt x="109242" y="38151"/>
                </a:lnTo>
                <a:cubicBezTo>
                  <a:pt x="104927" y="33621"/>
                  <a:pt x="100069" y="29991"/>
                  <a:pt x="94668" y="27261"/>
                </a:cubicBezTo>
                <a:cubicBezTo>
                  <a:pt x="89268" y="24532"/>
                  <a:pt x="83153" y="23132"/>
                  <a:pt x="76323" y="23060"/>
                </a:cubicBezTo>
                <a:cubicBezTo>
                  <a:pt x="61574" y="23246"/>
                  <a:pt x="49753" y="28934"/>
                  <a:pt x="40862" y="40123"/>
                </a:cubicBezTo>
                <a:cubicBezTo>
                  <a:pt x="31970" y="51313"/>
                  <a:pt x="27408" y="66889"/>
                  <a:pt x="27174" y="86854"/>
                </a:cubicBezTo>
                <a:cubicBezTo>
                  <a:pt x="27336" y="107046"/>
                  <a:pt x="31699" y="122795"/>
                  <a:pt x="40262" y="134099"/>
                </a:cubicBezTo>
                <a:cubicBezTo>
                  <a:pt x="48825" y="145403"/>
                  <a:pt x="60617" y="151148"/>
                  <a:pt x="75638" y="151334"/>
                </a:cubicBezTo>
                <a:cubicBezTo>
                  <a:pt x="83262" y="151276"/>
                  <a:pt x="90130" y="149676"/>
                  <a:pt x="96240" y="146532"/>
                </a:cubicBezTo>
                <a:cubicBezTo>
                  <a:pt x="102350" y="143388"/>
                  <a:pt x="107903" y="139043"/>
                  <a:pt x="112899" y="133499"/>
                </a:cubicBezTo>
                <a:lnTo>
                  <a:pt x="127073" y="150190"/>
                </a:lnTo>
                <a:cubicBezTo>
                  <a:pt x="120348" y="157992"/>
                  <a:pt x="112652" y="163967"/>
                  <a:pt x="103984" y="168115"/>
                </a:cubicBezTo>
                <a:cubicBezTo>
                  <a:pt x="95316" y="172263"/>
                  <a:pt x="85563" y="174356"/>
                  <a:pt x="74723" y="174394"/>
                </a:cubicBezTo>
                <a:cubicBezTo>
                  <a:pt x="60487" y="174345"/>
                  <a:pt x="47764" y="170940"/>
                  <a:pt x="36554" y="164181"/>
                </a:cubicBezTo>
                <a:cubicBezTo>
                  <a:pt x="25345" y="157421"/>
                  <a:pt x="16485" y="147600"/>
                  <a:pt x="9974" y="134718"/>
                </a:cubicBezTo>
                <a:cubicBezTo>
                  <a:pt x="3464" y="121835"/>
                  <a:pt x="139" y="106186"/>
                  <a:pt x="0" y="87768"/>
                </a:cubicBezTo>
                <a:cubicBezTo>
                  <a:pt x="149" y="69409"/>
                  <a:pt x="3556" y="53694"/>
                  <a:pt x="10220" y="40624"/>
                </a:cubicBezTo>
                <a:cubicBezTo>
                  <a:pt x="16884" y="27554"/>
                  <a:pt x="25911" y="17533"/>
                  <a:pt x="37299" y="10560"/>
                </a:cubicBezTo>
                <a:cubicBezTo>
                  <a:pt x="48688" y="3588"/>
                  <a:pt x="61544" y="68"/>
                  <a:pt x="75866" y="0"/>
                </a:cubicBezTo>
                <a:close/>
              </a:path>
            </a:pathLst>
          </a:custGeom>
          <a:solidFill>
            <a:srgbClr val="FFF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p:cNvSpPr/>
          <p:nvPr/>
        </p:nvSpPr>
        <p:spPr>
          <a:xfrm>
            <a:off x="9602387" y="1469326"/>
            <a:ext cx="146505" cy="174394"/>
          </a:xfrm>
          <a:custGeom>
            <a:avLst/>
            <a:gdLst/>
            <a:ahLst/>
            <a:cxnLst/>
            <a:rect l="l" t="t" r="r" b="b"/>
            <a:pathLst>
              <a:path w="146505" h="174394">
                <a:moveTo>
                  <a:pt x="73138" y="0"/>
                </a:moveTo>
                <a:cubicBezTo>
                  <a:pt x="95103" y="223"/>
                  <a:pt x="112733" y="7886"/>
                  <a:pt x="126028" y="22991"/>
                </a:cubicBezTo>
                <a:cubicBezTo>
                  <a:pt x="139323" y="38096"/>
                  <a:pt x="146149" y="59307"/>
                  <a:pt x="146505" y="86625"/>
                </a:cubicBezTo>
                <a:cubicBezTo>
                  <a:pt x="146149" y="113990"/>
                  <a:pt x="139323" y="135392"/>
                  <a:pt x="126028" y="150831"/>
                </a:cubicBezTo>
                <a:cubicBezTo>
                  <a:pt x="112733" y="166269"/>
                  <a:pt x="95103" y="174123"/>
                  <a:pt x="73138" y="174394"/>
                </a:cubicBezTo>
                <a:cubicBezTo>
                  <a:pt x="51182" y="174123"/>
                  <a:pt x="33591" y="166269"/>
                  <a:pt x="20362" y="150831"/>
                </a:cubicBezTo>
                <a:cubicBezTo>
                  <a:pt x="7134" y="135392"/>
                  <a:pt x="347" y="113990"/>
                  <a:pt x="0" y="86625"/>
                </a:cubicBezTo>
                <a:cubicBezTo>
                  <a:pt x="347" y="59307"/>
                  <a:pt x="7134" y="38096"/>
                  <a:pt x="20362" y="22991"/>
                </a:cubicBezTo>
                <a:cubicBezTo>
                  <a:pt x="33591" y="7886"/>
                  <a:pt x="51182" y="223"/>
                  <a:pt x="73138" y="0"/>
                </a:cubicBezTo>
                <a:close/>
                <a:moveTo>
                  <a:pt x="73138" y="23060"/>
                </a:moveTo>
                <a:cubicBezTo>
                  <a:pt x="59018" y="23237"/>
                  <a:pt x="47870" y="28886"/>
                  <a:pt x="39695" y="40009"/>
                </a:cubicBezTo>
                <a:cubicBezTo>
                  <a:pt x="31520" y="51132"/>
                  <a:pt x="27347" y="66670"/>
                  <a:pt x="27175" y="86625"/>
                </a:cubicBezTo>
                <a:cubicBezTo>
                  <a:pt x="27347" y="106627"/>
                  <a:pt x="31520" y="122357"/>
                  <a:pt x="39695" y="133813"/>
                </a:cubicBezTo>
                <a:cubicBezTo>
                  <a:pt x="47870" y="145270"/>
                  <a:pt x="59018" y="151110"/>
                  <a:pt x="73138" y="151334"/>
                </a:cubicBezTo>
                <a:cubicBezTo>
                  <a:pt x="87268" y="151110"/>
                  <a:pt x="98454" y="145270"/>
                  <a:pt x="106695" y="133813"/>
                </a:cubicBezTo>
                <a:cubicBezTo>
                  <a:pt x="114937" y="122357"/>
                  <a:pt x="119149" y="106627"/>
                  <a:pt x="119330" y="86625"/>
                </a:cubicBezTo>
                <a:cubicBezTo>
                  <a:pt x="119149" y="66670"/>
                  <a:pt x="114937" y="51132"/>
                  <a:pt x="106695" y="40009"/>
                </a:cubicBezTo>
                <a:cubicBezTo>
                  <a:pt x="98454" y="28886"/>
                  <a:pt x="87268" y="23237"/>
                  <a:pt x="73138" y="23060"/>
                </a:cubicBezTo>
                <a:close/>
              </a:path>
            </a:pathLst>
          </a:custGeom>
          <a:solidFill>
            <a:srgbClr val="FFF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p:cNvSpPr/>
          <p:nvPr/>
        </p:nvSpPr>
        <p:spPr>
          <a:xfrm>
            <a:off x="10812268" y="1890299"/>
            <a:ext cx="119072" cy="174394"/>
          </a:xfrm>
          <a:custGeom>
            <a:avLst/>
            <a:gdLst/>
            <a:ahLst/>
            <a:cxnLst/>
            <a:rect l="l" t="t" r="r" b="b"/>
            <a:pathLst>
              <a:path w="119072" h="174394">
                <a:moveTo>
                  <a:pt x="62851" y="0"/>
                </a:moveTo>
                <a:cubicBezTo>
                  <a:pt x="72781" y="72"/>
                  <a:pt x="82136" y="1984"/>
                  <a:pt x="90916" y="5737"/>
                </a:cubicBezTo>
                <a:cubicBezTo>
                  <a:pt x="99696" y="9490"/>
                  <a:pt x="107331" y="14655"/>
                  <a:pt x="113820" y="21234"/>
                </a:cubicBezTo>
                <a:lnTo>
                  <a:pt x="99890" y="38151"/>
                </a:lnTo>
                <a:cubicBezTo>
                  <a:pt x="94679" y="33420"/>
                  <a:pt x="89050" y="29734"/>
                  <a:pt x="83005" y="27090"/>
                </a:cubicBezTo>
                <a:cubicBezTo>
                  <a:pt x="76960" y="24446"/>
                  <a:pt x="70242" y="23103"/>
                  <a:pt x="62851" y="23060"/>
                </a:cubicBezTo>
                <a:cubicBezTo>
                  <a:pt x="54165" y="23122"/>
                  <a:pt x="47294" y="25056"/>
                  <a:pt x="42238" y="28862"/>
                </a:cubicBezTo>
                <a:cubicBezTo>
                  <a:pt x="37182" y="32668"/>
                  <a:pt x="34600" y="37974"/>
                  <a:pt x="34490" y="44782"/>
                </a:cubicBezTo>
                <a:cubicBezTo>
                  <a:pt x="34767" y="51798"/>
                  <a:pt x="37588" y="57143"/>
                  <a:pt x="42953" y="60816"/>
                </a:cubicBezTo>
                <a:cubicBezTo>
                  <a:pt x="48318" y="64489"/>
                  <a:pt x="54570" y="67604"/>
                  <a:pt x="61708" y="70162"/>
                </a:cubicBezTo>
                <a:lnTo>
                  <a:pt x="84808" y="79994"/>
                </a:lnTo>
                <a:cubicBezTo>
                  <a:pt x="94932" y="84048"/>
                  <a:pt x="103128" y="89602"/>
                  <a:pt x="109394" y="96657"/>
                </a:cubicBezTo>
                <a:cubicBezTo>
                  <a:pt x="115661" y="103712"/>
                  <a:pt x="118887" y="113325"/>
                  <a:pt x="119072" y="125496"/>
                </a:cubicBezTo>
                <a:cubicBezTo>
                  <a:pt x="118907" y="139337"/>
                  <a:pt x="113643" y="150859"/>
                  <a:pt x="103281" y="160062"/>
                </a:cubicBezTo>
                <a:cubicBezTo>
                  <a:pt x="92919" y="169265"/>
                  <a:pt x="78451" y="174042"/>
                  <a:pt x="59878" y="174394"/>
                </a:cubicBezTo>
                <a:cubicBezTo>
                  <a:pt x="48233" y="174337"/>
                  <a:pt x="37280" y="172167"/>
                  <a:pt x="27017" y="167886"/>
                </a:cubicBezTo>
                <a:cubicBezTo>
                  <a:pt x="16754" y="163605"/>
                  <a:pt x="7749" y="157554"/>
                  <a:pt x="0" y="149733"/>
                </a:cubicBezTo>
                <a:lnTo>
                  <a:pt x="15537" y="131441"/>
                </a:lnTo>
                <a:cubicBezTo>
                  <a:pt x="21684" y="137572"/>
                  <a:pt x="28633" y="142402"/>
                  <a:pt x="36385" y="145932"/>
                </a:cubicBezTo>
                <a:cubicBezTo>
                  <a:pt x="44137" y="149461"/>
                  <a:pt x="52120" y="151262"/>
                  <a:pt x="60335" y="151334"/>
                </a:cubicBezTo>
                <a:cubicBezTo>
                  <a:pt x="70565" y="151229"/>
                  <a:pt x="78408" y="149038"/>
                  <a:pt x="83864" y="144760"/>
                </a:cubicBezTo>
                <a:cubicBezTo>
                  <a:pt x="89320" y="140482"/>
                  <a:pt x="92074" y="134747"/>
                  <a:pt x="92126" y="127554"/>
                </a:cubicBezTo>
                <a:cubicBezTo>
                  <a:pt x="91974" y="120156"/>
                  <a:pt x="89420" y="114602"/>
                  <a:pt x="84464" y="110891"/>
                </a:cubicBezTo>
                <a:cubicBezTo>
                  <a:pt x="79509" y="107180"/>
                  <a:pt x="73067" y="103741"/>
                  <a:pt x="65138" y="100573"/>
                </a:cubicBezTo>
                <a:lnTo>
                  <a:pt x="41809" y="90512"/>
                </a:lnTo>
                <a:cubicBezTo>
                  <a:pt x="36278" y="88261"/>
                  <a:pt x="30914" y="85243"/>
                  <a:pt x="25715" y="81459"/>
                </a:cubicBezTo>
                <a:cubicBezTo>
                  <a:pt x="20516" y="77675"/>
                  <a:pt x="16218" y="72913"/>
                  <a:pt x="12822" y="67173"/>
                </a:cubicBezTo>
                <a:cubicBezTo>
                  <a:pt x="9426" y="61432"/>
                  <a:pt x="7667" y="54502"/>
                  <a:pt x="7544" y="46382"/>
                </a:cubicBezTo>
                <a:cubicBezTo>
                  <a:pt x="7848" y="32848"/>
                  <a:pt x="13064" y="21803"/>
                  <a:pt x="23192" y="13247"/>
                </a:cubicBezTo>
                <a:cubicBezTo>
                  <a:pt x="33321" y="4691"/>
                  <a:pt x="46540" y="276"/>
                  <a:pt x="62851" y="0"/>
                </a:cubicBezTo>
                <a:close/>
              </a:path>
            </a:pathLst>
          </a:custGeom>
          <a:solidFill>
            <a:srgbClr val="FFF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9862679" y="1403263"/>
            <a:ext cx="123416" cy="168221"/>
          </a:xfrm>
          <a:custGeom>
            <a:avLst/>
            <a:gdLst/>
            <a:ahLst/>
            <a:cxnLst/>
            <a:rect l="l" t="t" r="r" b="b"/>
            <a:pathLst>
              <a:path w="123416" h="168221">
                <a:moveTo>
                  <a:pt x="0" y="0"/>
                </a:moveTo>
                <a:lnTo>
                  <a:pt x="27176" y="0"/>
                </a:lnTo>
                <a:lnTo>
                  <a:pt x="82977" y="98755"/>
                </a:lnTo>
                <a:lnTo>
                  <a:pt x="100582" y="134417"/>
                </a:lnTo>
                <a:lnTo>
                  <a:pt x="101724" y="134417"/>
                </a:lnTo>
                <a:cubicBezTo>
                  <a:pt x="100982" y="125626"/>
                  <a:pt x="100239" y="116404"/>
                  <a:pt x="99497" y="106752"/>
                </a:cubicBezTo>
                <a:cubicBezTo>
                  <a:pt x="98755" y="97101"/>
                  <a:pt x="98356" y="87643"/>
                  <a:pt x="98298" y="78381"/>
                </a:cubicBezTo>
                <a:lnTo>
                  <a:pt x="98298" y="0"/>
                </a:lnTo>
                <a:lnTo>
                  <a:pt x="123416" y="0"/>
                </a:lnTo>
                <a:lnTo>
                  <a:pt x="123416" y="168221"/>
                </a:lnTo>
                <a:lnTo>
                  <a:pt x="96241" y="168221"/>
                </a:lnTo>
                <a:lnTo>
                  <a:pt x="40440" y="69008"/>
                </a:lnTo>
                <a:lnTo>
                  <a:pt x="22835" y="33804"/>
                </a:lnTo>
                <a:lnTo>
                  <a:pt x="21693" y="33804"/>
                </a:lnTo>
                <a:cubicBezTo>
                  <a:pt x="22435" y="42557"/>
                  <a:pt x="23177" y="51626"/>
                  <a:pt x="23919" y="61009"/>
                </a:cubicBezTo>
                <a:cubicBezTo>
                  <a:pt x="24661" y="70393"/>
                  <a:pt x="25061" y="79693"/>
                  <a:pt x="25118" y="88910"/>
                </a:cubicBezTo>
                <a:lnTo>
                  <a:pt x="25118" y="168221"/>
                </a:lnTo>
                <a:lnTo>
                  <a:pt x="0" y="168221"/>
                </a:lnTo>
                <a:lnTo>
                  <a:pt x="0" y="0"/>
                </a:lnTo>
                <a:close/>
              </a:path>
            </a:pathLst>
          </a:custGeom>
          <a:solidFill>
            <a:srgbClr val="FFF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p:nvSpPr>
        <p:spPr>
          <a:xfrm>
            <a:off x="10057887" y="1480650"/>
            <a:ext cx="125473" cy="168221"/>
          </a:xfrm>
          <a:custGeom>
            <a:avLst/>
            <a:gdLst/>
            <a:ahLst/>
            <a:cxnLst/>
            <a:rect l="l" t="t" r="r" b="b"/>
            <a:pathLst>
              <a:path w="125473" h="168221">
                <a:moveTo>
                  <a:pt x="0" y="0"/>
                </a:moveTo>
                <a:lnTo>
                  <a:pt x="125473" y="0"/>
                </a:lnTo>
                <a:lnTo>
                  <a:pt x="125473" y="22145"/>
                </a:lnTo>
                <a:lnTo>
                  <a:pt x="75867" y="22145"/>
                </a:lnTo>
                <a:lnTo>
                  <a:pt x="75867" y="168221"/>
                </a:lnTo>
                <a:lnTo>
                  <a:pt x="49377" y="168221"/>
                </a:lnTo>
                <a:lnTo>
                  <a:pt x="49377" y="22145"/>
                </a:lnTo>
                <a:lnTo>
                  <a:pt x="0" y="22145"/>
                </a:lnTo>
                <a:lnTo>
                  <a:pt x="0" y="0"/>
                </a:lnTo>
                <a:close/>
              </a:path>
            </a:pathLst>
          </a:custGeom>
          <a:solidFill>
            <a:srgbClr val="FFF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p:nvSpPr>
        <p:spPr>
          <a:xfrm>
            <a:off x="10195458" y="1701009"/>
            <a:ext cx="101927" cy="168221"/>
          </a:xfrm>
          <a:custGeom>
            <a:avLst/>
            <a:gdLst/>
            <a:ahLst/>
            <a:cxnLst/>
            <a:rect l="l" t="t" r="r" b="b"/>
            <a:pathLst>
              <a:path w="101927" h="168221">
                <a:moveTo>
                  <a:pt x="0" y="0"/>
                </a:moveTo>
                <a:lnTo>
                  <a:pt x="99413" y="0"/>
                </a:lnTo>
                <a:lnTo>
                  <a:pt x="99413" y="22145"/>
                </a:lnTo>
                <a:lnTo>
                  <a:pt x="26489" y="22145"/>
                </a:lnTo>
                <a:lnTo>
                  <a:pt x="26489" y="69037"/>
                </a:lnTo>
                <a:lnTo>
                  <a:pt x="88211" y="69037"/>
                </a:lnTo>
                <a:lnTo>
                  <a:pt x="88211" y="91411"/>
                </a:lnTo>
                <a:lnTo>
                  <a:pt x="26489" y="91411"/>
                </a:lnTo>
                <a:lnTo>
                  <a:pt x="26489" y="145847"/>
                </a:lnTo>
                <a:lnTo>
                  <a:pt x="101927" y="145847"/>
                </a:lnTo>
                <a:lnTo>
                  <a:pt x="101927" y="168221"/>
                </a:lnTo>
                <a:lnTo>
                  <a:pt x="0" y="168221"/>
                </a:lnTo>
                <a:lnTo>
                  <a:pt x="0" y="0"/>
                </a:lnTo>
                <a:close/>
              </a:path>
            </a:pathLst>
          </a:custGeom>
          <a:solidFill>
            <a:srgbClr val="FFF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10407815" y="1785120"/>
            <a:ext cx="123416" cy="168221"/>
          </a:xfrm>
          <a:custGeom>
            <a:avLst/>
            <a:gdLst/>
            <a:ahLst/>
            <a:cxnLst/>
            <a:rect l="l" t="t" r="r" b="b"/>
            <a:pathLst>
              <a:path w="123416" h="168221">
                <a:moveTo>
                  <a:pt x="0" y="0"/>
                </a:moveTo>
                <a:lnTo>
                  <a:pt x="27176" y="0"/>
                </a:lnTo>
                <a:lnTo>
                  <a:pt x="82977" y="98755"/>
                </a:lnTo>
                <a:lnTo>
                  <a:pt x="100582" y="134417"/>
                </a:lnTo>
                <a:lnTo>
                  <a:pt x="101724" y="134417"/>
                </a:lnTo>
                <a:cubicBezTo>
                  <a:pt x="100981" y="125626"/>
                  <a:pt x="100239" y="116404"/>
                  <a:pt x="99497" y="106752"/>
                </a:cubicBezTo>
                <a:cubicBezTo>
                  <a:pt x="98755" y="97101"/>
                  <a:pt x="98356" y="87643"/>
                  <a:pt x="98298" y="78381"/>
                </a:cubicBezTo>
                <a:lnTo>
                  <a:pt x="98298" y="0"/>
                </a:lnTo>
                <a:lnTo>
                  <a:pt x="123416" y="0"/>
                </a:lnTo>
                <a:lnTo>
                  <a:pt x="123416" y="168221"/>
                </a:lnTo>
                <a:lnTo>
                  <a:pt x="96241" y="168221"/>
                </a:lnTo>
                <a:lnTo>
                  <a:pt x="40440" y="69008"/>
                </a:lnTo>
                <a:lnTo>
                  <a:pt x="22835" y="33804"/>
                </a:lnTo>
                <a:lnTo>
                  <a:pt x="21693" y="33804"/>
                </a:lnTo>
                <a:cubicBezTo>
                  <a:pt x="22435" y="42557"/>
                  <a:pt x="23177" y="51626"/>
                  <a:pt x="23919" y="61009"/>
                </a:cubicBezTo>
                <a:cubicBezTo>
                  <a:pt x="24661" y="70393"/>
                  <a:pt x="25061" y="79693"/>
                  <a:pt x="25118" y="88910"/>
                </a:cubicBezTo>
                <a:lnTo>
                  <a:pt x="25118" y="168221"/>
                </a:lnTo>
                <a:lnTo>
                  <a:pt x="0" y="168221"/>
                </a:lnTo>
                <a:lnTo>
                  <a:pt x="0" y="0"/>
                </a:lnTo>
                <a:close/>
              </a:path>
            </a:pathLst>
          </a:custGeom>
          <a:solidFill>
            <a:srgbClr val="FFF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a:off x="10633543" y="1838120"/>
            <a:ext cx="125473" cy="168221"/>
          </a:xfrm>
          <a:custGeom>
            <a:avLst/>
            <a:gdLst/>
            <a:ahLst/>
            <a:cxnLst/>
            <a:rect l="l" t="t" r="r" b="b"/>
            <a:pathLst>
              <a:path w="125473" h="168221">
                <a:moveTo>
                  <a:pt x="0" y="0"/>
                </a:moveTo>
                <a:lnTo>
                  <a:pt x="125473" y="0"/>
                </a:lnTo>
                <a:lnTo>
                  <a:pt x="125473" y="22145"/>
                </a:lnTo>
                <a:lnTo>
                  <a:pt x="75866" y="22145"/>
                </a:lnTo>
                <a:lnTo>
                  <a:pt x="75866" y="168221"/>
                </a:lnTo>
                <a:lnTo>
                  <a:pt x="49378" y="168221"/>
                </a:lnTo>
                <a:lnTo>
                  <a:pt x="49378" y="22145"/>
                </a:lnTo>
                <a:lnTo>
                  <a:pt x="0" y="22145"/>
                </a:lnTo>
                <a:lnTo>
                  <a:pt x="0" y="0"/>
                </a:lnTo>
                <a:close/>
              </a:path>
            </a:pathLst>
          </a:custGeom>
          <a:solidFill>
            <a:srgbClr val="FFF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352511" y="1799883"/>
            <a:ext cx="184731" cy="523220"/>
          </a:xfrm>
          <a:prstGeom prst="rect">
            <a:avLst/>
          </a:prstGeom>
          <a:noFill/>
        </p:spPr>
        <p:txBody>
          <a:bodyPr wrap="none" rtlCol="0">
            <a:spAutoFit/>
          </a:bodyPr>
          <a:lstStyle/>
          <a:p>
            <a:endParaRPr lang="zh-CN" altLang="en-US" sz="2800" b="1"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673050" y="637866"/>
            <a:ext cx="2239164" cy="2239164"/>
            <a:chOff x="1339305" y="631111"/>
            <a:chExt cx="2239164" cy="2239164"/>
          </a:xfrm>
        </p:grpSpPr>
        <p:pic>
          <p:nvPicPr>
            <p:cNvPr id="43" name="图片 42"/>
            <p:cNvPicPr>
              <a:picLocks noChangeAspect="1"/>
            </p:cNvPicPr>
            <p:nvPr/>
          </p:nvPicPr>
          <p:blipFill>
            <a:blip r:embed="rId7" cstate="screen"/>
            <a:stretch>
              <a:fillRect/>
            </a:stretch>
          </p:blipFill>
          <p:spPr>
            <a:xfrm>
              <a:off x="1339305" y="631111"/>
              <a:ext cx="2239164" cy="2239164"/>
            </a:xfrm>
            <a:prstGeom prst="rect">
              <a:avLst/>
            </a:prstGeom>
          </p:spPr>
        </p:pic>
        <p:sp>
          <p:nvSpPr>
            <p:cNvPr id="44" name="文本框 43"/>
            <p:cNvSpPr txBox="1"/>
            <p:nvPr/>
          </p:nvSpPr>
          <p:spPr>
            <a:xfrm>
              <a:off x="2327655" y="1388034"/>
              <a:ext cx="437940" cy="584775"/>
            </a:xfrm>
            <a:prstGeom prst="rect">
              <a:avLst/>
            </a:prstGeom>
            <a:noFill/>
          </p:spPr>
          <p:txBody>
            <a:bodyPr wrap="none" rtlCol="0">
              <a:spAutoFit/>
            </a:bodyPr>
            <a:lstStyle/>
            <a:p>
              <a:r>
                <a:rPr lang="en-US" altLang="zh-CN" sz="3200" b="1" dirty="0">
                  <a:ln>
                    <a:solidFill>
                      <a:schemeClr val="tx1"/>
                    </a:solidFill>
                  </a:ln>
                  <a:solidFill>
                    <a:srgbClr val="B48D58"/>
                  </a:solidFill>
                  <a:latin typeface="微软雅黑" panose="020B0503020204020204" pitchFamily="34" charset="-122"/>
                  <a:ea typeface="微软雅黑" panose="020B0503020204020204" pitchFamily="34" charset="-122"/>
                </a:rPr>
                <a:t>1</a:t>
              </a:r>
              <a:endParaRPr lang="zh-CN" altLang="en-US" sz="3200" b="1" dirty="0">
                <a:ln>
                  <a:solidFill>
                    <a:schemeClr val="tx1"/>
                  </a:solidFill>
                </a:ln>
                <a:solidFill>
                  <a:srgbClr val="B48D58"/>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2648442" y="1526760"/>
            <a:ext cx="2239164" cy="2239164"/>
            <a:chOff x="1339305" y="631111"/>
            <a:chExt cx="2239164" cy="2239164"/>
          </a:xfrm>
        </p:grpSpPr>
        <p:pic>
          <p:nvPicPr>
            <p:cNvPr id="58" name="图片 57"/>
            <p:cNvPicPr>
              <a:picLocks noChangeAspect="1"/>
            </p:cNvPicPr>
            <p:nvPr/>
          </p:nvPicPr>
          <p:blipFill>
            <a:blip r:embed="rId7" cstate="screen"/>
            <a:stretch>
              <a:fillRect/>
            </a:stretch>
          </p:blipFill>
          <p:spPr>
            <a:xfrm>
              <a:off x="1339305" y="631111"/>
              <a:ext cx="2239164" cy="2239164"/>
            </a:xfrm>
            <a:prstGeom prst="rect">
              <a:avLst/>
            </a:prstGeom>
          </p:spPr>
        </p:pic>
        <p:sp>
          <p:nvSpPr>
            <p:cNvPr id="59" name="文本框 58"/>
            <p:cNvSpPr txBox="1"/>
            <p:nvPr/>
          </p:nvSpPr>
          <p:spPr>
            <a:xfrm>
              <a:off x="2327655" y="1388034"/>
              <a:ext cx="437940" cy="584775"/>
            </a:xfrm>
            <a:prstGeom prst="rect">
              <a:avLst/>
            </a:prstGeom>
            <a:noFill/>
          </p:spPr>
          <p:txBody>
            <a:bodyPr wrap="none" rtlCol="0">
              <a:spAutoFit/>
            </a:bodyPr>
            <a:lstStyle/>
            <a:p>
              <a:r>
                <a:rPr lang="en-US" altLang="zh-CN" sz="3200" b="1" dirty="0">
                  <a:ln>
                    <a:solidFill>
                      <a:schemeClr val="tx1"/>
                    </a:solidFill>
                  </a:ln>
                  <a:solidFill>
                    <a:srgbClr val="FFA443"/>
                  </a:solidFill>
                  <a:latin typeface="微软雅黑" panose="020B0503020204020204" pitchFamily="34" charset="-122"/>
                  <a:ea typeface="微软雅黑" panose="020B0503020204020204" pitchFamily="34" charset="-122"/>
                </a:rPr>
                <a:t>2</a:t>
              </a:r>
              <a:endParaRPr lang="zh-CN" altLang="en-US" sz="3200" b="1" dirty="0">
                <a:ln>
                  <a:solidFill>
                    <a:schemeClr val="tx1"/>
                  </a:solidFill>
                </a:ln>
                <a:solidFill>
                  <a:srgbClr val="FFA443"/>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2673050" y="2415654"/>
            <a:ext cx="2239164" cy="2239164"/>
            <a:chOff x="1339305" y="631111"/>
            <a:chExt cx="2239164" cy="2239164"/>
          </a:xfrm>
        </p:grpSpPr>
        <p:pic>
          <p:nvPicPr>
            <p:cNvPr id="61" name="图片 60"/>
            <p:cNvPicPr>
              <a:picLocks noChangeAspect="1"/>
            </p:cNvPicPr>
            <p:nvPr/>
          </p:nvPicPr>
          <p:blipFill>
            <a:blip r:embed="rId7" cstate="screen"/>
            <a:stretch>
              <a:fillRect/>
            </a:stretch>
          </p:blipFill>
          <p:spPr>
            <a:xfrm>
              <a:off x="1339305" y="631111"/>
              <a:ext cx="2239164" cy="2239164"/>
            </a:xfrm>
            <a:prstGeom prst="rect">
              <a:avLst/>
            </a:prstGeom>
          </p:spPr>
        </p:pic>
        <p:sp>
          <p:nvSpPr>
            <p:cNvPr id="62" name="文本框 61"/>
            <p:cNvSpPr txBox="1"/>
            <p:nvPr/>
          </p:nvSpPr>
          <p:spPr>
            <a:xfrm>
              <a:off x="2327655" y="1388034"/>
              <a:ext cx="437940" cy="584775"/>
            </a:xfrm>
            <a:prstGeom prst="rect">
              <a:avLst/>
            </a:prstGeom>
            <a:noFill/>
          </p:spPr>
          <p:txBody>
            <a:bodyPr wrap="none" rtlCol="0">
              <a:spAutoFit/>
            </a:bodyPr>
            <a:lstStyle/>
            <a:p>
              <a:r>
                <a:rPr lang="en-US" altLang="zh-CN" sz="3200" b="1" dirty="0">
                  <a:ln>
                    <a:solidFill>
                      <a:schemeClr val="tx1"/>
                    </a:solidFill>
                  </a:ln>
                  <a:solidFill>
                    <a:srgbClr val="DB4141"/>
                  </a:solidFill>
                  <a:latin typeface="微软雅黑" panose="020B0503020204020204" pitchFamily="34" charset="-122"/>
                  <a:ea typeface="微软雅黑" panose="020B0503020204020204" pitchFamily="34" charset="-122"/>
                </a:rPr>
                <a:t>3</a:t>
              </a:r>
              <a:endParaRPr lang="zh-CN" altLang="en-US" sz="3200" b="1" dirty="0">
                <a:ln>
                  <a:solidFill>
                    <a:schemeClr val="tx1"/>
                  </a:solidFill>
                </a:ln>
                <a:solidFill>
                  <a:srgbClr val="DB4141"/>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2673050" y="3304548"/>
            <a:ext cx="2239164" cy="2239164"/>
            <a:chOff x="1339305" y="631111"/>
            <a:chExt cx="2239164" cy="2239164"/>
          </a:xfrm>
        </p:grpSpPr>
        <p:pic>
          <p:nvPicPr>
            <p:cNvPr id="64" name="图片 63"/>
            <p:cNvPicPr>
              <a:picLocks noChangeAspect="1"/>
            </p:cNvPicPr>
            <p:nvPr/>
          </p:nvPicPr>
          <p:blipFill>
            <a:blip r:embed="rId7" cstate="screen"/>
            <a:stretch>
              <a:fillRect/>
            </a:stretch>
          </p:blipFill>
          <p:spPr>
            <a:xfrm>
              <a:off x="1339305" y="631111"/>
              <a:ext cx="2239164" cy="2239164"/>
            </a:xfrm>
            <a:prstGeom prst="rect">
              <a:avLst/>
            </a:prstGeom>
          </p:spPr>
        </p:pic>
        <p:sp>
          <p:nvSpPr>
            <p:cNvPr id="65" name="文本框 64"/>
            <p:cNvSpPr txBox="1"/>
            <p:nvPr/>
          </p:nvSpPr>
          <p:spPr>
            <a:xfrm>
              <a:off x="2327655" y="1388034"/>
              <a:ext cx="437940" cy="584775"/>
            </a:xfrm>
            <a:prstGeom prst="rect">
              <a:avLst/>
            </a:prstGeom>
            <a:noFill/>
          </p:spPr>
          <p:txBody>
            <a:bodyPr wrap="none" rtlCol="0">
              <a:spAutoFit/>
            </a:bodyPr>
            <a:lstStyle/>
            <a:p>
              <a:r>
                <a:rPr lang="en-US" altLang="zh-CN" sz="3200" b="1" dirty="0">
                  <a:ln>
                    <a:solidFill>
                      <a:schemeClr val="tx1"/>
                    </a:solidFill>
                  </a:ln>
                  <a:solidFill>
                    <a:srgbClr val="2F6495"/>
                  </a:solidFill>
                  <a:latin typeface="微软雅黑" panose="020B0503020204020204" pitchFamily="34" charset="-122"/>
                  <a:ea typeface="微软雅黑" panose="020B0503020204020204" pitchFamily="34" charset="-122"/>
                </a:rPr>
                <a:t>4</a:t>
              </a:r>
              <a:endParaRPr lang="zh-CN" altLang="en-US" sz="3200" b="1" dirty="0">
                <a:ln>
                  <a:solidFill>
                    <a:schemeClr val="tx1"/>
                  </a:solidFill>
                </a:ln>
                <a:solidFill>
                  <a:srgbClr val="2F6495"/>
                </a:solidFill>
                <a:latin typeface="微软雅黑" panose="020B0503020204020204" pitchFamily="34" charset="-122"/>
                <a:ea typeface="微软雅黑" panose="020B0503020204020204" pitchFamily="34" charset="-122"/>
              </a:endParaRPr>
            </a:p>
          </p:txBody>
        </p:sp>
      </p:grpSp>
      <p:pic>
        <p:nvPicPr>
          <p:cNvPr id="7" name="图片 6"/>
          <p:cNvPicPr>
            <a:picLocks noChangeAspect="1"/>
          </p:cNvPicPr>
          <p:nvPr/>
        </p:nvPicPr>
        <p:blipFill>
          <a:blip r:embed="rId8"/>
          <a:stretch>
            <a:fillRect/>
          </a:stretch>
        </p:blipFill>
        <p:spPr>
          <a:xfrm flipH="1">
            <a:off x="-1711695" y="2021512"/>
            <a:ext cx="6462222" cy="4023789"/>
          </a:xfrm>
          <a:prstGeom prst="rect">
            <a:avLst/>
          </a:prstGeom>
        </p:spPr>
      </p:pic>
      <p:pic>
        <p:nvPicPr>
          <p:cNvPr id="33" name="图片 32"/>
          <p:cNvPicPr>
            <a:picLocks noChangeAspect="1"/>
          </p:cNvPicPr>
          <p:nvPr/>
        </p:nvPicPr>
        <p:blipFill rotWithShape="1">
          <a:blip r:embed="rId9" cstate="screen"/>
          <a:srcRect t="65419"/>
          <a:stretch>
            <a:fillRect/>
          </a:stretch>
        </p:blipFill>
        <p:spPr>
          <a:xfrm>
            <a:off x="29482" y="5009278"/>
            <a:ext cx="12192000" cy="1861022"/>
          </a:xfrm>
          <a:prstGeom prst="rect">
            <a:avLst/>
          </a:prstGeom>
        </p:spPr>
      </p:pic>
      <p:sp>
        <p:nvSpPr>
          <p:cNvPr id="15" name="矩形 14"/>
          <p:cNvSpPr/>
          <p:nvPr/>
        </p:nvSpPr>
        <p:spPr>
          <a:xfrm>
            <a:off x="4536848" y="4819935"/>
            <a:ext cx="3877985" cy="646331"/>
          </a:xfrm>
          <a:prstGeom prst="rect">
            <a:avLst/>
          </a:prstGeom>
        </p:spPr>
        <p:txBody>
          <a:bodyPr wrap="none">
            <a:spAutoFit/>
          </a:bodyPr>
          <a:lstStyle/>
          <a:p>
            <a:pPr>
              <a:spcBef>
                <a:spcPct val="50000"/>
              </a:spcBef>
              <a:defRPr/>
            </a:pPr>
            <a:r>
              <a:rPr lang="zh-CN" altLang="en-US" sz="3600" dirty="0">
                <a:solidFill>
                  <a:srgbClr val="EA6476"/>
                </a:solidFill>
                <a:latin typeface="字体视界-点点墨体" panose="02000500000000000000" pitchFamily="2" charset="-122"/>
                <a:ea typeface="字体视界-点点墨体" panose="02000500000000000000" pitchFamily="2" charset="-122"/>
              </a:rPr>
              <a:t>劳动节名言和歌曲</a:t>
            </a:r>
            <a:endParaRPr lang="en-US" altLang="zh-CN" sz="3600" dirty="0">
              <a:solidFill>
                <a:srgbClr val="EA6476"/>
              </a:solidFill>
              <a:latin typeface="字体视界-点点墨体" panose="02000500000000000000" pitchFamily="2" charset="-122"/>
              <a:ea typeface="字体视界-点点墨体" panose="02000500000000000000" pitchFamily="2" charset="-122"/>
            </a:endParaRPr>
          </a:p>
        </p:txBody>
      </p:sp>
      <p:grpSp>
        <p:nvGrpSpPr>
          <p:cNvPr id="66" name="组合 65"/>
          <p:cNvGrpSpPr/>
          <p:nvPr/>
        </p:nvGrpSpPr>
        <p:grpSpPr>
          <a:xfrm>
            <a:off x="2673050" y="4193443"/>
            <a:ext cx="2239164" cy="2239164"/>
            <a:chOff x="1339305" y="631111"/>
            <a:chExt cx="2239164" cy="2239164"/>
          </a:xfrm>
        </p:grpSpPr>
        <p:pic>
          <p:nvPicPr>
            <p:cNvPr id="67" name="图片 66"/>
            <p:cNvPicPr>
              <a:picLocks noChangeAspect="1"/>
            </p:cNvPicPr>
            <p:nvPr/>
          </p:nvPicPr>
          <p:blipFill>
            <a:blip r:embed="rId7" cstate="screen"/>
            <a:stretch>
              <a:fillRect/>
            </a:stretch>
          </p:blipFill>
          <p:spPr>
            <a:xfrm>
              <a:off x="1339305" y="631111"/>
              <a:ext cx="2239164" cy="2239164"/>
            </a:xfrm>
            <a:prstGeom prst="rect">
              <a:avLst/>
            </a:prstGeom>
          </p:spPr>
        </p:pic>
        <p:sp>
          <p:nvSpPr>
            <p:cNvPr id="68" name="文本框 67"/>
            <p:cNvSpPr txBox="1"/>
            <p:nvPr/>
          </p:nvSpPr>
          <p:spPr>
            <a:xfrm>
              <a:off x="2327655" y="1388034"/>
              <a:ext cx="437940" cy="584775"/>
            </a:xfrm>
            <a:prstGeom prst="rect">
              <a:avLst/>
            </a:prstGeom>
            <a:noFill/>
          </p:spPr>
          <p:txBody>
            <a:bodyPr wrap="none" rtlCol="0">
              <a:spAutoFit/>
            </a:bodyPr>
            <a:lstStyle/>
            <a:p>
              <a:r>
                <a:rPr lang="en-US" altLang="zh-CN" sz="3200" b="1" dirty="0">
                  <a:ln>
                    <a:solidFill>
                      <a:schemeClr val="tx1"/>
                    </a:solidFill>
                  </a:ln>
                  <a:solidFill>
                    <a:srgbClr val="EA6476"/>
                  </a:solidFill>
                  <a:latin typeface="微软雅黑" panose="020B0503020204020204" pitchFamily="34" charset="-122"/>
                  <a:ea typeface="微软雅黑" panose="020B0503020204020204" pitchFamily="34" charset="-122"/>
                </a:rPr>
                <a:t>5</a:t>
              </a:r>
              <a:endParaRPr lang="zh-CN" altLang="en-US" sz="3200" b="1" dirty="0">
                <a:ln>
                  <a:solidFill>
                    <a:schemeClr val="tx1"/>
                  </a:solidFill>
                </a:ln>
                <a:solidFill>
                  <a:srgbClr val="EA6476"/>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1000" fill="hold"/>
                                        <p:tgtEl>
                                          <p:spTgt spid="24"/>
                                        </p:tgtEl>
                                        <p:attrNameLst>
                                          <p:attrName>ppt_w</p:attrName>
                                        </p:attrNameLst>
                                      </p:cBhvr>
                                      <p:tavLst>
                                        <p:tav tm="0">
                                          <p:val>
                                            <p:fltVal val="0"/>
                                          </p:val>
                                        </p:tav>
                                        <p:tav tm="100000">
                                          <p:val>
                                            <p:strVal val="#ppt_w"/>
                                          </p:val>
                                        </p:tav>
                                      </p:tavLst>
                                    </p:anim>
                                    <p:anim calcmode="lin" valueType="num">
                                      <p:cBhvr>
                                        <p:cTn id="47" dur="1000" fill="hold"/>
                                        <p:tgtEl>
                                          <p:spTgt spid="24"/>
                                        </p:tgtEl>
                                        <p:attrNameLst>
                                          <p:attrName>ppt_h</p:attrName>
                                        </p:attrNameLst>
                                      </p:cBhvr>
                                      <p:tavLst>
                                        <p:tav tm="0">
                                          <p:val>
                                            <p:fltVal val="0"/>
                                          </p:val>
                                        </p:tav>
                                        <p:tav tm="100000">
                                          <p:val>
                                            <p:strVal val="#ppt_h"/>
                                          </p:val>
                                        </p:tav>
                                      </p:tavLst>
                                    </p:anim>
                                    <p:anim calcmode="lin" valueType="num">
                                      <p:cBhvr>
                                        <p:cTn id="48" dur="1000" fill="hold"/>
                                        <p:tgtEl>
                                          <p:spTgt spid="24"/>
                                        </p:tgtEl>
                                        <p:attrNameLst>
                                          <p:attrName>style.rotation</p:attrName>
                                        </p:attrNameLst>
                                      </p:cBhvr>
                                      <p:tavLst>
                                        <p:tav tm="0">
                                          <p:val>
                                            <p:fltVal val="90"/>
                                          </p:val>
                                        </p:tav>
                                        <p:tav tm="100000">
                                          <p:val>
                                            <p:fltVal val="0"/>
                                          </p:val>
                                        </p:tav>
                                      </p:tavLst>
                                    </p:anim>
                                    <p:animEffect transition="in" filter="fade">
                                      <p:cBhvr>
                                        <p:cTn id="49" dur="1000"/>
                                        <p:tgtEl>
                                          <p:spTgt spid="24"/>
                                        </p:tgtEl>
                                      </p:cBhvr>
                                    </p:animEffect>
                                  </p:childTnLst>
                                </p:cTn>
                              </p:par>
                            </p:childTnLst>
                          </p:cTn>
                        </p:par>
                        <p:par>
                          <p:cTn id="50" fill="hold">
                            <p:stCondLst>
                              <p:cond delay="1000"/>
                            </p:stCondLst>
                            <p:childTnLst>
                              <p:par>
                                <p:cTn id="51" presetID="25"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25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54" dur="25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55" dur="250" accel="50000" fill="hold">
                                          <p:stCondLst>
                                            <p:cond delay="250"/>
                                          </p:stCondLst>
                                        </p:cTn>
                                        <p:tgtEl>
                                          <p:spTgt spid="31"/>
                                        </p:tgtEl>
                                        <p:attrNameLst>
                                          <p:attrName>ppt_w</p:attrName>
                                        </p:attrNameLst>
                                      </p:cBhvr>
                                      <p:tavLst>
                                        <p:tav tm="0">
                                          <p:val>
                                            <p:strVal val="#ppt_w*.05"/>
                                          </p:val>
                                        </p:tav>
                                        <p:tav tm="100000">
                                          <p:val>
                                            <p:strVal val="#ppt_w"/>
                                          </p:val>
                                        </p:tav>
                                      </p:tavLst>
                                    </p:anim>
                                    <p:anim calcmode="lin" valueType="num">
                                      <p:cBhvr>
                                        <p:cTn id="56" dur="500" fill="hold"/>
                                        <p:tgtEl>
                                          <p:spTgt spid="31"/>
                                        </p:tgtEl>
                                        <p:attrNameLst>
                                          <p:attrName>ppt_h</p:attrName>
                                        </p:attrNameLst>
                                      </p:cBhvr>
                                      <p:tavLst>
                                        <p:tav tm="0">
                                          <p:val>
                                            <p:strVal val="#ppt_h"/>
                                          </p:val>
                                        </p:tav>
                                        <p:tav tm="100000">
                                          <p:val>
                                            <p:strVal val="#ppt_h"/>
                                          </p:val>
                                        </p:tav>
                                      </p:tavLst>
                                    </p:anim>
                                    <p:anim calcmode="lin" valueType="num">
                                      <p:cBhvr>
                                        <p:cTn id="57" dur="25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58" dur="25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59" dur="250" accel="50000" fill="hold">
                                          <p:stCondLst>
                                            <p:cond delay="250"/>
                                          </p:stCondLst>
                                        </p:cTn>
                                        <p:tgtEl>
                                          <p:spTgt spid="31"/>
                                        </p:tgtEl>
                                        <p:attrNameLst>
                                          <p:attrName>ppt_y</p:attrName>
                                        </p:attrNameLst>
                                      </p:cBhvr>
                                      <p:tavLst>
                                        <p:tav tm="0">
                                          <p:val>
                                            <p:strVal val="#ppt_y+.1"/>
                                          </p:val>
                                        </p:tav>
                                        <p:tav tm="100000">
                                          <p:val>
                                            <p:strVal val="#ppt_y"/>
                                          </p:val>
                                        </p:tav>
                                      </p:tavLst>
                                    </p:anim>
                                    <p:animEffect transition="in" filter="fade">
                                      <p:cBhvr>
                                        <p:cTn id="60" dur="500" decel="50000">
                                          <p:stCondLst>
                                            <p:cond delay="0"/>
                                          </p:stCondLst>
                                        </p:cTn>
                                        <p:tgtEl>
                                          <p:spTgt spid="31"/>
                                        </p:tgtEl>
                                      </p:cBhvr>
                                    </p:animEffect>
                                  </p:childTnLst>
                                </p:cTn>
                              </p:par>
                              <p:par>
                                <p:cTn id="61" presetID="25" presetClass="entr" presetSubtype="0" fill="hold" grpId="0" nodeType="withEffect">
                                  <p:stCondLst>
                                    <p:cond delay="100"/>
                                  </p:stCondLst>
                                  <p:childTnLst>
                                    <p:set>
                                      <p:cBhvr>
                                        <p:cTn id="62" dur="1" fill="hold">
                                          <p:stCondLst>
                                            <p:cond delay="0"/>
                                          </p:stCondLst>
                                        </p:cTn>
                                        <p:tgtEl>
                                          <p:spTgt spid="29"/>
                                        </p:tgtEl>
                                        <p:attrNameLst>
                                          <p:attrName>style.visibility</p:attrName>
                                        </p:attrNameLst>
                                      </p:cBhvr>
                                      <p:to>
                                        <p:strVal val="visible"/>
                                      </p:to>
                                    </p:set>
                                    <p:anim calcmode="lin" valueType="num">
                                      <p:cBhvr>
                                        <p:cTn id="63" dur="25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64" dur="25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65" dur="250" accel="50000" fill="hold">
                                          <p:stCondLst>
                                            <p:cond delay="250"/>
                                          </p:stCondLst>
                                        </p:cTn>
                                        <p:tgtEl>
                                          <p:spTgt spid="29"/>
                                        </p:tgtEl>
                                        <p:attrNameLst>
                                          <p:attrName>ppt_w</p:attrName>
                                        </p:attrNameLst>
                                      </p:cBhvr>
                                      <p:tavLst>
                                        <p:tav tm="0">
                                          <p:val>
                                            <p:strVal val="#ppt_w*.05"/>
                                          </p:val>
                                        </p:tav>
                                        <p:tav tm="100000">
                                          <p:val>
                                            <p:strVal val="#ppt_w"/>
                                          </p:val>
                                        </p:tav>
                                      </p:tavLst>
                                    </p:anim>
                                    <p:anim calcmode="lin" valueType="num">
                                      <p:cBhvr>
                                        <p:cTn id="66" dur="500" fill="hold"/>
                                        <p:tgtEl>
                                          <p:spTgt spid="29"/>
                                        </p:tgtEl>
                                        <p:attrNameLst>
                                          <p:attrName>ppt_h</p:attrName>
                                        </p:attrNameLst>
                                      </p:cBhvr>
                                      <p:tavLst>
                                        <p:tav tm="0">
                                          <p:val>
                                            <p:strVal val="#ppt_h"/>
                                          </p:val>
                                        </p:tav>
                                        <p:tav tm="100000">
                                          <p:val>
                                            <p:strVal val="#ppt_h"/>
                                          </p:val>
                                        </p:tav>
                                      </p:tavLst>
                                    </p:anim>
                                    <p:anim calcmode="lin" valueType="num">
                                      <p:cBhvr>
                                        <p:cTn id="67" dur="25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68" dur="25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69" dur="250" accel="50000" fill="hold">
                                          <p:stCondLst>
                                            <p:cond delay="250"/>
                                          </p:stCondLst>
                                        </p:cTn>
                                        <p:tgtEl>
                                          <p:spTgt spid="29"/>
                                        </p:tgtEl>
                                        <p:attrNameLst>
                                          <p:attrName>ppt_y</p:attrName>
                                        </p:attrNameLst>
                                      </p:cBhvr>
                                      <p:tavLst>
                                        <p:tav tm="0">
                                          <p:val>
                                            <p:strVal val="#ppt_y+.1"/>
                                          </p:val>
                                        </p:tav>
                                        <p:tav tm="100000">
                                          <p:val>
                                            <p:strVal val="#ppt_y"/>
                                          </p:val>
                                        </p:tav>
                                      </p:tavLst>
                                    </p:anim>
                                    <p:animEffect transition="in" filter="fade">
                                      <p:cBhvr>
                                        <p:cTn id="70" dur="500" decel="50000">
                                          <p:stCondLst>
                                            <p:cond delay="0"/>
                                          </p:stCondLst>
                                        </p:cTn>
                                        <p:tgtEl>
                                          <p:spTgt spid="29"/>
                                        </p:tgtEl>
                                      </p:cBhvr>
                                    </p:animEffect>
                                  </p:childTnLst>
                                </p:cTn>
                              </p:par>
                              <p:par>
                                <p:cTn id="71" presetID="25" presetClass="entr" presetSubtype="0" fill="hold" grpId="0" nodeType="withEffect">
                                  <p:stCondLst>
                                    <p:cond delay="200"/>
                                  </p:stCondLst>
                                  <p:childTnLst>
                                    <p:set>
                                      <p:cBhvr>
                                        <p:cTn id="72" dur="1" fill="hold">
                                          <p:stCondLst>
                                            <p:cond delay="0"/>
                                          </p:stCondLst>
                                        </p:cTn>
                                        <p:tgtEl>
                                          <p:spTgt spid="26"/>
                                        </p:tgtEl>
                                        <p:attrNameLst>
                                          <p:attrName>style.visibility</p:attrName>
                                        </p:attrNameLst>
                                      </p:cBhvr>
                                      <p:to>
                                        <p:strVal val="visible"/>
                                      </p:to>
                                    </p:set>
                                    <p:anim calcmode="lin" valueType="num">
                                      <p:cBhvr>
                                        <p:cTn id="73" dur="25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74" dur="25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75" dur="250" accel="50000" fill="hold">
                                          <p:stCondLst>
                                            <p:cond delay="250"/>
                                          </p:stCondLst>
                                        </p:cTn>
                                        <p:tgtEl>
                                          <p:spTgt spid="26"/>
                                        </p:tgtEl>
                                        <p:attrNameLst>
                                          <p:attrName>ppt_w</p:attrName>
                                        </p:attrNameLst>
                                      </p:cBhvr>
                                      <p:tavLst>
                                        <p:tav tm="0">
                                          <p:val>
                                            <p:strVal val="#ppt_w*.05"/>
                                          </p:val>
                                        </p:tav>
                                        <p:tav tm="100000">
                                          <p:val>
                                            <p:strVal val="#ppt_w"/>
                                          </p:val>
                                        </p:tav>
                                      </p:tavLst>
                                    </p:anim>
                                    <p:anim calcmode="lin" valueType="num">
                                      <p:cBhvr>
                                        <p:cTn id="76" dur="500" fill="hold"/>
                                        <p:tgtEl>
                                          <p:spTgt spid="26"/>
                                        </p:tgtEl>
                                        <p:attrNameLst>
                                          <p:attrName>ppt_h</p:attrName>
                                        </p:attrNameLst>
                                      </p:cBhvr>
                                      <p:tavLst>
                                        <p:tav tm="0">
                                          <p:val>
                                            <p:strVal val="#ppt_h"/>
                                          </p:val>
                                        </p:tav>
                                        <p:tav tm="100000">
                                          <p:val>
                                            <p:strVal val="#ppt_h"/>
                                          </p:val>
                                        </p:tav>
                                      </p:tavLst>
                                    </p:anim>
                                    <p:anim calcmode="lin" valueType="num">
                                      <p:cBhvr>
                                        <p:cTn id="77" dur="25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78" dur="25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79" dur="250" accel="50000" fill="hold">
                                          <p:stCondLst>
                                            <p:cond delay="250"/>
                                          </p:stCondLst>
                                        </p:cTn>
                                        <p:tgtEl>
                                          <p:spTgt spid="26"/>
                                        </p:tgtEl>
                                        <p:attrNameLst>
                                          <p:attrName>ppt_y</p:attrName>
                                        </p:attrNameLst>
                                      </p:cBhvr>
                                      <p:tavLst>
                                        <p:tav tm="0">
                                          <p:val>
                                            <p:strVal val="#ppt_y+.1"/>
                                          </p:val>
                                        </p:tav>
                                        <p:tav tm="100000">
                                          <p:val>
                                            <p:strVal val="#ppt_y"/>
                                          </p:val>
                                        </p:tav>
                                      </p:tavLst>
                                    </p:anim>
                                    <p:animEffect transition="in" filter="fade">
                                      <p:cBhvr>
                                        <p:cTn id="80" dur="500" decel="50000">
                                          <p:stCondLst>
                                            <p:cond delay="0"/>
                                          </p:stCondLst>
                                        </p:cTn>
                                        <p:tgtEl>
                                          <p:spTgt spid="26"/>
                                        </p:tgtEl>
                                      </p:cBhvr>
                                    </p:animEffect>
                                  </p:childTnLst>
                                </p:cTn>
                              </p:par>
                              <p:par>
                                <p:cTn id="81" presetID="25" presetClass="entr" presetSubtype="0" fill="hold" grpId="0" nodeType="withEffect">
                                  <p:stCondLst>
                                    <p:cond delay="300"/>
                                  </p:stCondLst>
                                  <p:childTnLst>
                                    <p:set>
                                      <p:cBhvr>
                                        <p:cTn id="82" dur="1" fill="hold">
                                          <p:stCondLst>
                                            <p:cond delay="0"/>
                                          </p:stCondLst>
                                        </p:cTn>
                                        <p:tgtEl>
                                          <p:spTgt spid="25"/>
                                        </p:tgtEl>
                                        <p:attrNameLst>
                                          <p:attrName>style.visibility</p:attrName>
                                        </p:attrNameLst>
                                      </p:cBhvr>
                                      <p:to>
                                        <p:strVal val="visible"/>
                                      </p:to>
                                    </p:set>
                                    <p:anim calcmode="lin" valueType="num">
                                      <p:cBhvr>
                                        <p:cTn id="83" dur="25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4" dur="25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85" dur="250" accel="50000" fill="hold">
                                          <p:stCondLst>
                                            <p:cond delay="250"/>
                                          </p:stCondLst>
                                        </p:cTn>
                                        <p:tgtEl>
                                          <p:spTgt spid="25"/>
                                        </p:tgtEl>
                                        <p:attrNameLst>
                                          <p:attrName>ppt_w</p:attrName>
                                        </p:attrNameLst>
                                      </p:cBhvr>
                                      <p:tavLst>
                                        <p:tav tm="0">
                                          <p:val>
                                            <p:strVal val="#ppt_w*.05"/>
                                          </p:val>
                                        </p:tav>
                                        <p:tav tm="100000">
                                          <p:val>
                                            <p:strVal val="#ppt_w"/>
                                          </p:val>
                                        </p:tav>
                                      </p:tavLst>
                                    </p:anim>
                                    <p:anim calcmode="lin" valueType="num">
                                      <p:cBhvr>
                                        <p:cTn id="86" dur="500" fill="hold"/>
                                        <p:tgtEl>
                                          <p:spTgt spid="25"/>
                                        </p:tgtEl>
                                        <p:attrNameLst>
                                          <p:attrName>ppt_h</p:attrName>
                                        </p:attrNameLst>
                                      </p:cBhvr>
                                      <p:tavLst>
                                        <p:tav tm="0">
                                          <p:val>
                                            <p:strVal val="#ppt_h"/>
                                          </p:val>
                                        </p:tav>
                                        <p:tav tm="100000">
                                          <p:val>
                                            <p:strVal val="#ppt_h"/>
                                          </p:val>
                                        </p:tav>
                                      </p:tavLst>
                                    </p:anim>
                                    <p:anim calcmode="lin" valueType="num">
                                      <p:cBhvr>
                                        <p:cTn id="87" dur="25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88" dur="25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89" dur="250" accel="50000" fill="hold">
                                          <p:stCondLst>
                                            <p:cond delay="250"/>
                                          </p:stCondLst>
                                        </p:cTn>
                                        <p:tgtEl>
                                          <p:spTgt spid="25"/>
                                        </p:tgtEl>
                                        <p:attrNameLst>
                                          <p:attrName>ppt_y</p:attrName>
                                        </p:attrNameLst>
                                      </p:cBhvr>
                                      <p:tavLst>
                                        <p:tav tm="0">
                                          <p:val>
                                            <p:strVal val="#ppt_y+.1"/>
                                          </p:val>
                                        </p:tav>
                                        <p:tav tm="100000">
                                          <p:val>
                                            <p:strVal val="#ppt_y"/>
                                          </p:val>
                                        </p:tav>
                                      </p:tavLst>
                                    </p:anim>
                                    <p:animEffect transition="in" filter="fade">
                                      <p:cBhvr>
                                        <p:cTn id="90" dur="500" decel="50000">
                                          <p:stCondLst>
                                            <p:cond delay="0"/>
                                          </p:stCondLst>
                                        </p:cTn>
                                        <p:tgtEl>
                                          <p:spTgt spid="25"/>
                                        </p:tgtEl>
                                      </p:cBhvr>
                                    </p:animEffect>
                                  </p:childTnLst>
                                </p:cTn>
                              </p:par>
                              <p:par>
                                <p:cTn id="91" presetID="25" presetClass="entr" presetSubtype="0" fill="hold" grpId="0" nodeType="withEffect">
                                  <p:stCondLst>
                                    <p:cond delay="400"/>
                                  </p:stCondLst>
                                  <p:childTnLst>
                                    <p:set>
                                      <p:cBhvr>
                                        <p:cTn id="92" dur="1" fill="hold">
                                          <p:stCondLst>
                                            <p:cond delay="0"/>
                                          </p:stCondLst>
                                        </p:cTn>
                                        <p:tgtEl>
                                          <p:spTgt spid="23"/>
                                        </p:tgtEl>
                                        <p:attrNameLst>
                                          <p:attrName>style.visibility</p:attrName>
                                        </p:attrNameLst>
                                      </p:cBhvr>
                                      <p:to>
                                        <p:strVal val="visible"/>
                                      </p:to>
                                    </p:set>
                                    <p:anim calcmode="lin" valueType="num">
                                      <p:cBhvr>
                                        <p:cTn id="93" dur="25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94" dur="25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95" dur="250" accel="50000" fill="hold">
                                          <p:stCondLst>
                                            <p:cond delay="250"/>
                                          </p:stCondLst>
                                        </p:cTn>
                                        <p:tgtEl>
                                          <p:spTgt spid="23"/>
                                        </p:tgtEl>
                                        <p:attrNameLst>
                                          <p:attrName>ppt_w</p:attrName>
                                        </p:attrNameLst>
                                      </p:cBhvr>
                                      <p:tavLst>
                                        <p:tav tm="0">
                                          <p:val>
                                            <p:strVal val="#ppt_w*.05"/>
                                          </p:val>
                                        </p:tav>
                                        <p:tav tm="100000">
                                          <p:val>
                                            <p:strVal val="#ppt_w"/>
                                          </p:val>
                                        </p:tav>
                                      </p:tavLst>
                                    </p:anim>
                                    <p:anim calcmode="lin" valueType="num">
                                      <p:cBhvr>
                                        <p:cTn id="96" dur="500" fill="hold"/>
                                        <p:tgtEl>
                                          <p:spTgt spid="23"/>
                                        </p:tgtEl>
                                        <p:attrNameLst>
                                          <p:attrName>ppt_h</p:attrName>
                                        </p:attrNameLst>
                                      </p:cBhvr>
                                      <p:tavLst>
                                        <p:tav tm="0">
                                          <p:val>
                                            <p:strVal val="#ppt_h"/>
                                          </p:val>
                                        </p:tav>
                                        <p:tav tm="100000">
                                          <p:val>
                                            <p:strVal val="#ppt_h"/>
                                          </p:val>
                                        </p:tav>
                                      </p:tavLst>
                                    </p:anim>
                                    <p:anim calcmode="lin" valueType="num">
                                      <p:cBhvr>
                                        <p:cTn id="97" dur="25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98" dur="25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99" dur="250" accel="50000" fill="hold">
                                          <p:stCondLst>
                                            <p:cond delay="250"/>
                                          </p:stCondLst>
                                        </p:cTn>
                                        <p:tgtEl>
                                          <p:spTgt spid="23"/>
                                        </p:tgtEl>
                                        <p:attrNameLst>
                                          <p:attrName>ppt_y</p:attrName>
                                        </p:attrNameLst>
                                      </p:cBhvr>
                                      <p:tavLst>
                                        <p:tav tm="0">
                                          <p:val>
                                            <p:strVal val="#ppt_y+.1"/>
                                          </p:val>
                                        </p:tav>
                                        <p:tav tm="100000">
                                          <p:val>
                                            <p:strVal val="#ppt_y"/>
                                          </p:val>
                                        </p:tav>
                                      </p:tavLst>
                                    </p:anim>
                                    <p:animEffect transition="in" filter="fade">
                                      <p:cBhvr>
                                        <p:cTn id="100" dur="500" decel="50000">
                                          <p:stCondLst>
                                            <p:cond delay="0"/>
                                          </p:stCondLst>
                                        </p:cTn>
                                        <p:tgtEl>
                                          <p:spTgt spid="23"/>
                                        </p:tgtEl>
                                      </p:cBhvr>
                                    </p:animEffect>
                                  </p:childTnLst>
                                </p:cTn>
                              </p:par>
                              <p:par>
                                <p:cTn id="101" presetID="25" presetClass="entr" presetSubtype="0" fill="hold" grpId="0" nodeType="withEffect">
                                  <p:stCondLst>
                                    <p:cond delay="50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25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04" dur="25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05" dur="250" accel="50000" fill="hold">
                                          <p:stCondLst>
                                            <p:cond delay="250"/>
                                          </p:stCondLst>
                                        </p:cTn>
                                        <p:tgtEl>
                                          <p:spTgt spid="22"/>
                                        </p:tgtEl>
                                        <p:attrNameLst>
                                          <p:attrName>ppt_w</p:attrName>
                                        </p:attrNameLst>
                                      </p:cBhvr>
                                      <p:tavLst>
                                        <p:tav tm="0">
                                          <p:val>
                                            <p:strVal val="#ppt_w*.05"/>
                                          </p:val>
                                        </p:tav>
                                        <p:tav tm="100000">
                                          <p:val>
                                            <p:strVal val="#ppt_w"/>
                                          </p:val>
                                        </p:tav>
                                      </p:tavLst>
                                    </p:anim>
                                    <p:anim calcmode="lin" valueType="num">
                                      <p:cBhvr>
                                        <p:cTn id="106" dur="500" fill="hold"/>
                                        <p:tgtEl>
                                          <p:spTgt spid="22"/>
                                        </p:tgtEl>
                                        <p:attrNameLst>
                                          <p:attrName>ppt_h</p:attrName>
                                        </p:attrNameLst>
                                      </p:cBhvr>
                                      <p:tavLst>
                                        <p:tav tm="0">
                                          <p:val>
                                            <p:strVal val="#ppt_h"/>
                                          </p:val>
                                        </p:tav>
                                        <p:tav tm="100000">
                                          <p:val>
                                            <p:strVal val="#ppt_h"/>
                                          </p:val>
                                        </p:tav>
                                      </p:tavLst>
                                    </p:anim>
                                    <p:anim calcmode="lin" valueType="num">
                                      <p:cBhvr>
                                        <p:cTn id="107" dur="25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08" dur="25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09" dur="250" accel="50000" fill="hold">
                                          <p:stCondLst>
                                            <p:cond delay="250"/>
                                          </p:stCondLst>
                                        </p:cTn>
                                        <p:tgtEl>
                                          <p:spTgt spid="22"/>
                                        </p:tgtEl>
                                        <p:attrNameLst>
                                          <p:attrName>ppt_y</p:attrName>
                                        </p:attrNameLst>
                                      </p:cBhvr>
                                      <p:tavLst>
                                        <p:tav tm="0">
                                          <p:val>
                                            <p:strVal val="#ppt_y+.1"/>
                                          </p:val>
                                        </p:tav>
                                        <p:tav tm="100000">
                                          <p:val>
                                            <p:strVal val="#ppt_y"/>
                                          </p:val>
                                        </p:tav>
                                      </p:tavLst>
                                    </p:anim>
                                    <p:animEffect transition="in" filter="fade">
                                      <p:cBhvr>
                                        <p:cTn id="110" dur="500" decel="50000">
                                          <p:stCondLst>
                                            <p:cond delay="0"/>
                                          </p:stCondLst>
                                        </p:cTn>
                                        <p:tgtEl>
                                          <p:spTgt spid="22"/>
                                        </p:tgtEl>
                                      </p:cBhvr>
                                    </p:animEffect>
                                  </p:childTnLst>
                                </p:cTn>
                              </p:par>
                              <p:par>
                                <p:cTn id="111" presetID="25" presetClass="entr" presetSubtype="0" fill="hold" grpId="0" nodeType="withEffect">
                                  <p:stCondLst>
                                    <p:cond delay="600"/>
                                  </p:stCondLst>
                                  <p:childTnLst>
                                    <p:set>
                                      <p:cBhvr>
                                        <p:cTn id="112" dur="1" fill="hold">
                                          <p:stCondLst>
                                            <p:cond delay="0"/>
                                          </p:stCondLst>
                                        </p:cTn>
                                        <p:tgtEl>
                                          <p:spTgt spid="20"/>
                                        </p:tgtEl>
                                        <p:attrNameLst>
                                          <p:attrName>style.visibility</p:attrName>
                                        </p:attrNameLst>
                                      </p:cBhvr>
                                      <p:to>
                                        <p:strVal val="visible"/>
                                      </p:to>
                                    </p:set>
                                    <p:anim calcmode="lin" valueType="num">
                                      <p:cBhvr>
                                        <p:cTn id="113" dur="25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14" dur="25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15" dur="250" accel="50000" fill="hold">
                                          <p:stCondLst>
                                            <p:cond delay="250"/>
                                          </p:stCondLst>
                                        </p:cTn>
                                        <p:tgtEl>
                                          <p:spTgt spid="20"/>
                                        </p:tgtEl>
                                        <p:attrNameLst>
                                          <p:attrName>ppt_w</p:attrName>
                                        </p:attrNameLst>
                                      </p:cBhvr>
                                      <p:tavLst>
                                        <p:tav tm="0">
                                          <p:val>
                                            <p:strVal val="#ppt_w*.05"/>
                                          </p:val>
                                        </p:tav>
                                        <p:tav tm="100000">
                                          <p:val>
                                            <p:strVal val="#ppt_w"/>
                                          </p:val>
                                        </p:tav>
                                      </p:tavLst>
                                    </p:anim>
                                    <p:anim calcmode="lin" valueType="num">
                                      <p:cBhvr>
                                        <p:cTn id="116" dur="500" fill="hold"/>
                                        <p:tgtEl>
                                          <p:spTgt spid="20"/>
                                        </p:tgtEl>
                                        <p:attrNameLst>
                                          <p:attrName>ppt_h</p:attrName>
                                        </p:attrNameLst>
                                      </p:cBhvr>
                                      <p:tavLst>
                                        <p:tav tm="0">
                                          <p:val>
                                            <p:strVal val="#ppt_h"/>
                                          </p:val>
                                        </p:tav>
                                        <p:tav tm="100000">
                                          <p:val>
                                            <p:strVal val="#ppt_h"/>
                                          </p:val>
                                        </p:tav>
                                      </p:tavLst>
                                    </p:anim>
                                    <p:anim calcmode="lin" valueType="num">
                                      <p:cBhvr>
                                        <p:cTn id="117" dur="25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18" dur="25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19" dur="250" accel="50000" fill="hold">
                                          <p:stCondLst>
                                            <p:cond delay="250"/>
                                          </p:stCondLst>
                                        </p:cTn>
                                        <p:tgtEl>
                                          <p:spTgt spid="20"/>
                                        </p:tgtEl>
                                        <p:attrNameLst>
                                          <p:attrName>ppt_y</p:attrName>
                                        </p:attrNameLst>
                                      </p:cBhvr>
                                      <p:tavLst>
                                        <p:tav tm="0">
                                          <p:val>
                                            <p:strVal val="#ppt_y+.1"/>
                                          </p:val>
                                        </p:tav>
                                        <p:tav tm="100000">
                                          <p:val>
                                            <p:strVal val="#ppt_y"/>
                                          </p:val>
                                        </p:tav>
                                      </p:tavLst>
                                    </p:anim>
                                    <p:animEffect transition="in" filter="fade">
                                      <p:cBhvr>
                                        <p:cTn id="120" dur="500" decel="50000">
                                          <p:stCondLst>
                                            <p:cond delay="0"/>
                                          </p:stCondLst>
                                        </p:cTn>
                                        <p:tgtEl>
                                          <p:spTgt spid="20"/>
                                        </p:tgtEl>
                                      </p:cBhvr>
                                    </p:animEffect>
                                  </p:childTnLst>
                                </p:cTn>
                              </p:par>
                              <p:par>
                                <p:cTn id="121" presetID="25" presetClass="entr" presetSubtype="0" fill="hold" grpId="0" nodeType="withEffect">
                                  <p:stCondLst>
                                    <p:cond delay="700"/>
                                  </p:stCondLst>
                                  <p:childTnLst>
                                    <p:set>
                                      <p:cBhvr>
                                        <p:cTn id="122" dur="1" fill="hold">
                                          <p:stCondLst>
                                            <p:cond delay="0"/>
                                          </p:stCondLst>
                                        </p:cTn>
                                        <p:tgtEl>
                                          <p:spTgt spid="27"/>
                                        </p:tgtEl>
                                        <p:attrNameLst>
                                          <p:attrName>style.visibility</p:attrName>
                                        </p:attrNameLst>
                                      </p:cBhvr>
                                      <p:to>
                                        <p:strVal val="visible"/>
                                      </p:to>
                                    </p:set>
                                    <p:anim calcmode="lin" valueType="num">
                                      <p:cBhvr>
                                        <p:cTn id="123" dur="25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24" dur="25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25" dur="250" accel="50000" fill="hold">
                                          <p:stCondLst>
                                            <p:cond delay="250"/>
                                          </p:stCondLst>
                                        </p:cTn>
                                        <p:tgtEl>
                                          <p:spTgt spid="27"/>
                                        </p:tgtEl>
                                        <p:attrNameLst>
                                          <p:attrName>ppt_w</p:attrName>
                                        </p:attrNameLst>
                                      </p:cBhvr>
                                      <p:tavLst>
                                        <p:tav tm="0">
                                          <p:val>
                                            <p:strVal val="#ppt_w*.05"/>
                                          </p:val>
                                        </p:tav>
                                        <p:tav tm="100000">
                                          <p:val>
                                            <p:strVal val="#ppt_w"/>
                                          </p:val>
                                        </p:tav>
                                      </p:tavLst>
                                    </p:anim>
                                    <p:anim calcmode="lin" valueType="num">
                                      <p:cBhvr>
                                        <p:cTn id="126" dur="500" fill="hold"/>
                                        <p:tgtEl>
                                          <p:spTgt spid="27"/>
                                        </p:tgtEl>
                                        <p:attrNameLst>
                                          <p:attrName>ppt_h</p:attrName>
                                        </p:attrNameLst>
                                      </p:cBhvr>
                                      <p:tavLst>
                                        <p:tav tm="0">
                                          <p:val>
                                            <p:strVal val="#ppt_h"/>
                                          </p:val>
                                        </p:tav>
                                        <p:tav tm="100000">
                                          <p:val>
                                            <p:strVal val="#ppt_h"/>
                                          </p:val>
                                        </p:tav>
                                      </p:tavLst>
                                    </p:anim>
                                    <p:anim calcmode="lin" valueType="num">
                                      <p:cBhvr>
                                        <p:cTn id="127" dur="25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28" dur="25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29" dur="250" accel="50000" fill="hold">
                                          <p:stCondLst>
                                            <p:cond delay="250"/>
                                          </p:stCondLst>
                                        </p:cTn>
                                        <p:tgtEl>
                                          <p:spTgt spid="27"/>
                                        </p:tgtEl>
                                        <p:attrNameLst>
                                          <p:attrName>ppt_y</p:attrName>
                                        </p:attrNameLst>
                                      </p:cBhvr>
                                      <p:tavLst>
                                        <p:tav tm="0">
                                          <p:val>
                                            <p:strVal val="#ppt_y+.1"/>
                                          </p:val>
                                        </p:tav>
                                        <p:tav tm="100000">
                                          <p:val>
                                            <p:strVal val="#ppt_y"/>
                                          </p:val>
                                        </p:tav>
                                      </p:tavLst>
                                    </p:anim>
                                    <p:animEffect transition="in" filter="fade">
                                      <p:cBhvr>
                                        <p:cTn id="130" dur="500" decel="50000">
                                          <p:stCondLst>
                                            <p:cond delay="0"/>
                                          </p:stCondLst>
                                        </p:cTn>
                                        <p:tgtEl>
                                          <p:spTgt spid="27"/>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nodeType="click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fade">
                                      <p:cBhvr>
                                        <p:cTn id="135" dur="1000"/>
                                        <p:tgtEl>
                                          <p:spTgt spid="42"/>
                                        </p:tgtEl>
                                      </p:cBhvr>
                                    </p:animEffect>
                                    <p:anim calcmode="lin" valueType="num">
                                      <p:cBhvr>
                                        <p:cTn id="136" dur="1000" fill="hold"/>
                                        <p:tgtEl>
                                          <p:spTgt spid="42"/>
                                        </p:tgtEl>
                                        <p:attrNameLst>
                                          <p:attrName>ppt_x</p:attrName>
                                        </p:attrNameLst>
                                      </p:cBhvr>
                                      <p:tavLst>
                                        <p:tav tm="0">
                                          <p:val>
                                            <p:strVal val="#ppt_x"/>
                                          </p:val>
                                        </p:tav>
                                        <p:tav tm="100000">
                                          <p:val>
                                            <p:strVal val="#ppt_x"/>
                                          </p:val>
                                        </p:tav>
                                      </p:tavLst>
                                    </p:anim>
                                    <p:anim calcmode="lin" valueType="num">
                                      <p:cBhvr>
                                        <p:cTn id="137" dur="1000" fill="hold"/>
                                        <p:tgtEl>
                                          <p:spTgt spid="4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1"/>
                                        </p:tgtEl>
                                        <p:attrNameLst>
                                          <p:attrName>style.visibility</p:attrName>
                                        </p:attrNameLst>
                                      </p:cBhvr>
                                      <p:to>
                                        <p:strVal val="visible"/>
                                      </p:to>
                                    </p:set>
                                    <p:animEffect transition="in" filter="fade">
                                      <p:cBhvr>
                                        <p:cTn id="140" dur="1000"/>
                                        <p:tgtEl>
                                          <p:spTgt spid="11"/>
                                        </p:tgtEl>
                                      </p:cBhvr>
                                    </p:animEffect>
                                    <p:anim calcmode="lin" valueType="num">
                                      <p:cBhvr>
                                        <p:cTn id="141" dur="1000" fill="hold"/>
                                        <p:tgtEl>
                                          <p:spTgt spid="11"/>
                                        </p:tgtEl>
                                        <p:attrNameLst>
                                          <p:attrName>ppt_x</p:attrName>
                                        </p:attrNameLst>
                                      </p:cBhvr>
                                      <p:tavLst>
                                        <p:tav tm="0">
                                          <p:val>
                                            <p:strVal val="#ppt_x"/>
                                          </p:val>
                                        </p:tav>
                                        <p:tav tm="100000">
                                          <p:val>
                                            <p:strVal val="#ppt_x"/>
                                          </p:val>
                                        </p:tav>
                                      </p:tavLst>
                                    </p:anim>
                                    <p:anim calcmode="lin" valueType="num">
                                      <p:cBhvr>
                                        <p:cTn id="1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fade">
                                      <p:cBhvr>
                                        <p:cTn id="147" dur="1000"/>
                                        <p:tgtEl>
                                          <p:spTgt spid="57"/>
                                        </p:tgtEl>
                                      </p:cBhvr>
                                    </p:animEffect>
                                    <p:anim calcmode="lin" valueType="num">
                                      <p:cBhvr>
                                        <p:cTn id="148" dur="1000" fill="hold"/>
                                        <p:tgtEl>
                                          <p:spTgt spid="57"/>
                                        </p:tgtEl>
                                        <p:attrNameLst>
                                          <p:attrName>ppt_x</p:attrName>
                                        </p:attrNameLst>
                                      </p:cBhvr>
                                      <p:tavLst>
                                        <p:tav tm="0">
                                          <p:val>
                                            <p:strVal val="#ppt_x"/>
                                          </p:val>
                                        </p:tav>
                                        <p:tav tm="100000">
                                          <p:val>
                                            <p:strVal val="#ppt_x"/>
                                          </p:val>
                                        </p:tav>
                                      </p:tavLst>
                                    </p:anim>
                                    <p:anim calcmode="lin" valueType="num">
                                      <p:cBhvr>
                                        <p:cTn id="149" dur="1000" fill="hold"/>
                                        <p:tgtEl>
                                          <p:spTgt spid="57"/>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2"/>
                                        </p:tgtEl>
                                        <p:attrNameLst>
                                          <p:attrName>style.visibility</p:attrName>
                                        </p:attrNameLst>
                                      </p:cBhvr>
                                      <p:to>
                                        <p:strVal val="visible"/>
                                      </p:to>
                                    </p:set>
                                    <p:animEffect transition="in" filter="fade">
                                      <p:cBhvr>
                                        <p:cTn id="152" dur="1000"/>
                                        <p:tgtEl>
                                          <p:spTgt spid="12"/>
                                        </p:tgtEl>
                                      </p:cBhvr>
                                    </p:animEffect>
                                    <p:anim calcmode="lin" valueType="num">
                                      <p:cBhvr>
                                        <p:cTn id="153" dur="1000" fill="hold"/>
                                        <p:tgtEl>
                                          <p:spTgt spid="12"/>
                                        </p:tgtEl>
                                        <p:attrNameLst>
                                          <p:attrName>ppt_x</p:attrName>
                                        </p:attrNameLst>
                                      </p:cBhvr>
                                      <p:tavLst>
                                        <p:tav tm="0">
                                          <p:val>
                                            <p:strVal val="#ppt_x"/>
                                          </p:val>
                                        </p:tav>
                                        <p:tav tm="100000">
                                          <p:val>
                                            <p:strVal val="#ppt_x"/>
                                          </p:val>
                                        </p:tav>
                                      </p:tavLst>
                                    </p:anim>
                                    <p:anim calcmode="lin" valueType="num">
                                      <p:cBhvr>
                                        <p:cTn id="1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nodeType="clickEffect">
                                  <p:stCondLst>
                                    <p:cond delay="0"/>
                                  </p:stCondLst>
                                  <p:childTnLst>
                                    <p:set>
                                      <p:cBhvr>
                                        <p:cTn id="158" dur="1" fill="hold">
                                          <p:stCondLst>
                                            <p:cond delay="0"/>
                                          </p:stCondLst>
                                        </p:cTn>
                                        <p:tgtEl>
                                          <p:spTgt spid="60"/>
                                        </p:tgtEl>
                                        <p:attrNameLst>
                                          <p:attrName>style.visibility</p:attrName>
                                        </p:attrNameLst>
                                      </p:cBhvr>
                                      <p:to>
                                        <p:strVal val="visible"/>
                                      </p:to>
                                    </p:set>
                                    <p:animEffect transition="in" filter="fade">
                                      <p:cBhvr>
                                        <p:cTn id="159" dur="1000"/>
                                        <p:tgtEl>
                                          <p:spTgt spid="60"/>
                                        </p:tgtEl>
                                      </p:cBhvr>
                                    </p:animEffect>
                                    <p:anim calcmode="lin" valueType="num">
                                      <p:cBhvr>
                                        <p:cTn id="160" dur="1000" fill="hold"/>
                                        <p:tgtEl>
                                          <p:spTgt spid="60"/>
                                        </p:tgtEl>
                                        <p:attrNameLst>
                                          <p:attrName>ppt_x</p:attrName>
                                        </p:attrNameLst>
                                      </p:cBhvr>
                                      <p:tavLst>
                                        <p:tav tm="0">
                                          <p:val>
                                            <p:strVal val="#ppt_x"/>
                                          </p:val>
                                        </p:tav>
                                        <p:tav tm="100000">
                                          <p:val>
                                            <p:strVal val="#ppt_x"/>
                                          </p:val>
                                        </p:tav>
                                      </p:tavLst>
                                    </p:anim>
                                    <p:anim calcmode="lin" valueType="num">
                                      <p:cBhvr>
                                        <p:cTn id="161" dur="1000" fill="hold"/>
                                        <p:tgtEl>
                                          <p:spTgt spid="60"/>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13"/>
                                        </p:tgtEl>
                                        <p:attrNameLst>
                                          <p:attrName>style.visibility</p:attrName>
                                        </p:attrNameLst>
                                      </p:cBhvr>
                                      <p:to>
                                        <p:strVal val="visible"/>
                                      </p:to>
                                    </p:set>
                                    <p:animEffect transition="in" filter="fade">
                                      <p:cBhvr>
                                        <p:cTn id="164" dur="1000"/>
                                        <p:tgtEl>
                                          <p:spTgt spid="13"/>
                                        </p:tgtEl>
                                      </p:cBhvr>
                                    </p:animEffect>
                                    <p:anim calcmode="lin" valueType="num">
                                      <p:cBhvr>
                                        <p:cTn id="165" dur="1000" fill="hold"/>
                                        <p:tgtEl>
                                          <p:spTgt spid="13"/>
                                        </p:tgtEl>
                                        <p:attrNameLst>
                                          <p:attrName>ppt_x</p:attrName>
                                        </p:attrNameLst>
                                      </p:cBhvr>
                                      <p:tavLst>
                                        <p:tav tm="0">
                                          <p:val>
                                            <p:strVal val="#ppt_x"/>
                                          </p:val>
                                        </p:tav>
                                        <p:tav tm="100000">
                                          <p:val>
                                            <p:strVal val="#ppt_x"/>
                                          </p:val>
                                        </p:tav>
                                      </p:tavLst>
                                    </p:anim>
                                    <p:anim calcmode="lin" valueType="num">
                                      <p:cBhvr>
                                        <p:cTn id="16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nodeType="clickEffect">
                                  <p:stCondLst>
                                    <p:cond delay="0"/>
                                  </p:stCondLst>
                                  <p:childTnLst>
                                    <p:set>
                                      <p:cBhvr>
                                        <p:cTn id="170" dur="1" fill="hold">
                                          <p:stCondLst>
                                            <p:cond delay="0"/>
                                          </p:stCondLst>
                                        </p:cTn>
                                        <p:tgtEl>
                                          <p:spTgt spid="63"/>
                                        </p:tgtEl>
                                        <p:attrNameLst>
                                          <p:attrName>style.visibility</p:attrName>
                                        </p:attrNameLst>
                                      </p:cBhvr>
                                      <p:to>
                                        <p:strVal val="visible"/>
                                      </p:to>
                                    </p:set>
                                    <p:animEffect transition="in" filter="fade">
                                      <p:cBhvr>
                                        <p:cTn id="171" dur="1000"/>
                                        <p:tgtEl>
                                          <p:spTgt spid="63"/>
                                        </p:tgtEl>
                                      </p:cBhvr>
                                    </p:animEffect>
                                    <p:anim calcmode="lin" valueType="num">
                                      <p:cBhvr>
                                        <p:cTn id="172" dur="1000" fill="hold"/>
                                        <p:tgtEl>
                                          <p:spTgt spid="63"/>
                                        </p:tgtEl>
                                        <p:attrNameLst>
                                          <p:attrName>ppt_x</p:attrName>
                                        </p:attrNameLst>
                                      </p:cBhvr>
                                      <p:tavLst>
                                        <p:tav tm="0">
                                          <p:val>
                                            <p:strVal val="#ppt_x"/>
                                          </p:val>
                                        </p:tav>
                                        <p:tav tm="100000">
                                          <p:val>
                                            <p:strVal val="#ppt_x"/>
                                          </p:val>
                                        </p:tav>
                                      </p:tavLst>
                                    </p:anim>
                                    <p:anim calcmode="lin" valueType="num">
                                      <p:cBhvr>
                                        <p:cTn id="173" dur="1000" fill="hold"/>
                                        <p:tgtEl>
                                          <p:spTgt spid="63"/>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14"/>
                                        </p:tgtEl>
                                        <p:attrNameLst>
                                          <p:attrName>style.visibility</p:attrName>
                                        </p:attrNameLst>
                                      </p:cBhvr>
                                      <p:to>
                                        <p:strVal val="visible"/>
                                      </p:to>
                                    </p:set>
                                    <p:animEffect transition="in" filter="fade">
                                      <p:cBhvr>
                                        <p:cTn id="176" dur="1000"/>
                                        <p:tgtEl>
                                          <p:spTgt spid="14"/>
                                        </p:tgtEl>
                                      </p:cBhvr>
                                    </p:animEffect>
                                    <p:anim calcmode="lin" valueType="num">
                                      <p:cBhvr>
                                        <p:cTn id="177" dur="1000" fill="hold"/>
                                        <p:tgtEl>
                                          <p:spTgt spid="14"/>
                                        </p:tgtEl>
                                        <p:attrNameLst>
                                          <p:attrName>ppt_x</p:attrName>
                                        </p:attrNameLst>
                                      </p:cBhvr>
                                      <p:tavLst>
                                        <p:tav tm="0">
                                          <p:val>
                                            <p:strVal val="#ppt_x"/>
                                          </p:val>
                                        </p:tav>
                                        <p:tav tm="100000">
                                          <p:val>
                                            <p:strVal val="#ppt_x"/>
                                          </p:val>
                                        </p:tav>
                                      </p:tavLst>
                                    </p:anim>
                                    <p:anim calcmode="lin" valueType="num">
                                      <p:cBhvr>
                                        <p:cTn id="17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2" presetClass="entr" presetSubtype="0" fill="hold" nodeType="click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fade">
                                      <p:cBhvr>
                                        <p:cTn id="183" dur="1000"/>
                                        <p:tgtEl>
                                          <p:spTgt spid="66"/>
                                        </p:tgtEl>
                                      </p:cBhvr>
                                    </p:animEffect>
                                    <p:anim calcmode="lin" valueType="num">
                                      <p:cBhvr>
                                        <p:cTn id="184" dur="1000" fill="hold"/>
                                        <p:tgtEl>
                                          <p:spTgt spid="66"/>
                                        </p:tgtEl>
                                        <p:attrNameLst>
                                          <p:attrName>ppt_x</p:attrName>
                                        </p:attrNameLst>
                                      </p:cBhvr>
                                      <p:tavLst>
                                        <p:tav tm="0">
                                          <p:val>
                                            <p:strVal val="#ppt_x"/>
                                          </p:val>
                                        </p:tav>
                                        <p:tav tm="100000">
                                          <p:val>
                                            <p:strVal val="#ppt_x"/>
                                          </p:val>
                                        </p:tav>
                                      </p:tavLst>
                                    </p:anim>
                                    <p:anim calcmode="lin" valueType="num">
                                      <p:cBhvr>
                                        <p:cTn id="185" dur="1000" fill="hold"/>
                                        <p:tgtEl>
                                          <p:spTgt spid="66"/>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15"/>
                                        </p:tgtEl>
                                        <p:attrNameLst>
                                          <p:attrName>style.visibility</p:attrName>
                                        </p:attrNameLst>
                                      </p:cBhvr>
                                      <p:to>
                                        <p:strVal val="visible"/>
                                      </p:to>
                                    </p:set>
                                    <p:animEffect transition="in" filter="fade">
                                      <p:cBhvr>
                                        <p:cTn id="188" dur="1000"/>
                                        <p:tgtEl>
                                          <p:spTgt spid="15"/>
                                        </p:tgtEl>
                                      </p:cBhvr>
                                    </p:animEffect>
                                    <p:anim calcmode="lin" valueType="num">
                                      <p:cBhvr>
                                        <p:cTn id="189" dur="1000" fill="hold"/>
                                        <p:tgtEl>
                                          <p:spTgt spid="15"/>
                                        </p:tgtEl>
                                        <p:attrNameLst>
                                          <p:attrName>ppt_x</p:attrName>
                                        </p:attrNameLst>
                                      </p:cBhvr>
                                      <p:tavLst>
                                        <p:tav tm="0">
                                          <p:val>
                                            <p:strVal val="#ppt_x"/>
                                          </p:val>
                                        </p:tav>
                                        <p:tav tm="100000">
                                          <p:val>
                                            <p:strVal val="#ppt_x"/>
                                          </p:val>
                                        </p:tav>
                                      </p:tavLst>
                                    </p:anim>
                                    <p:anim calcmode="lin" valueType="num">
                                      <p:cBhvr>
                                        <p:cTn id="19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p:bldP spid="11" grpId="0"/>
      <p:bldP spid="12" grpId="0"/>
      <p:bldP spid="13" grpId="0"/>
      <p:bldP spid="14" grpId="0"/>
      <p:bldP spid="31" grpId="0" animBg="1"/>
      <p:bldP spid="29" grpId="0" animBg="1"/>
      <p:bldP spid="27" grpId="0" animBg="1"/>
      <p:bldP spid="26" grpId="0" animBg="1"/>
      <p:bldP spid="25" grpId="0" animBg="1"/>
      <p:bldP spid="23" grpId="0" animBg="1"/>
      <p:bldP spid="22" grpId="0" animBg="1"/>
      <p:bldP spid="20"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784270" y="3059243"/>
            <a:ext cx="5791200" cy="189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要求：</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endParaRPr>
          </a:p>
          <a:p>
            <a:pPr eaLnBrk="1" hangingPunct="1">
              <a:lnSpc>
                <a:spcPct val="150000"/>
              </a:lnSpc>
              <a:defRPr/>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、打扫及时、干净。</a:t>
            </a:r>
          </a:p>
          <a:p>
            <a:pPr eaLnBrk="1" hangingPunct="1">
              <a:lnSpc>
                <a:spcPct val="150000"/>
              </a:lnSpc>
              <a:defRPr/>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、爱护劳动工具，并将劳动工具摆整齐。</a:t>
            </a:r>
          </a:p>
          <a:p>
            <a:pPr eaLnBrk="1" hangingPunct="1">
              <a:lnSpc>
                <a:spcPct val="150000"/>
              </a:lnSpc>
              <a:defRPr/>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、珍惜劳动成果，主动捡起地面垃圾。</a:t>
            </a:r>
          </a:p>
          <a:p>
            <a:pPr eaLnBrk="1" hangingPunct="1">
              <a:lnSpc>
                <a:spcPct val="150000"/>
              </a:lnSpc>
              <a:defRPr/>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、每天下午放学要将凳子放在桌上。</a:t>
            </a:r>
          </a:p>
        </p:txBody>
      </p:sp>
      <p:sp>
        <p:nvSpPr>
          <p:cNvPr id="8" name="矩形 7"/>
          <p:cNvSpPr/>
          <p:nvPr/>
        </p:nvSpPr>
        <p:spPr>
          <a:xfrm>
            <a:off x="1946973" y="1474117"/>
            <a:ext cx="8467349" cy="753220"/>
          </a:xfrm>
          <a:prstGeom prst="rect">
            <a:avLst/>
          </a:prstGeom>
        </p:spPr>
        <p:txBody>
          <a:bodyPr wrap="square">
            <a:spAutoFit/>
          </a:bodyPr>
          <a:lstStyle/>
          <a:p>
            <a:pPr algn="ctr">
              <a:lnSpc>
                <a:spcPct val="125000"/>
              </a:lnSpc>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开展以班级为单位的大扫除活动。清理班级卫生死角，做到窗明几净，物品摆放整齐。人人动手，参与劳动，清洁班级，美化校园。</a:t>
            </a:r>
          </a:p>
        </p:txBody>
      </p:sp>
      <p:pic>
        <p:nvPicPr>
          <p:cNvPr id="9" name="图片 8"/>
          <p:cNvPicPr>
            <a:picLocks noChangeAspect="1"/>
          </p:cNvPicPr>
          <p:nvPr/>
        </p:nvPicPr>
        <p:blipFill>
          <a:blip r:embed="rId3" cstate="screen"/>
          <a:stretch>
            <a:fillRect/>
          </a:stretch>
        </p:blipFill>
        <p:spPr>
          <a:xfrm>
            <a:off x="5805709" y="2430319"/>
            <a:ext cx="5513685" cy="3660227"/>
          </a:xfrm>
          <a:prstGeom prst="rect">
            <a:avLst/>
          </a:prstGeom>
        </p:spPr>
      </p:pic>
      <p:sp>
        <p:nvSpPr>
          <p:cNvPr id="16" name="Text Box 3"/>
          <p:cNvSpPr txBox="1">
            <a:spLocks noChangeArrowheads="1"/>
          </p:cNvSpPr>
          <p:nvPr/>
        </p:nvSpPr>
        <p:spPr bwMode="auto">
          <a:xfrm>
            <a:off x="1690485" y="274833"/>
            <a:ext cx="4115224" cy="584835"/>
          </a:xfrm>
          <a:prstGeom prst="rect">
            <a:avLst/>
          </a:prstGeom>
          <a:noFill/>
          <a:ln>
            <a:noFill/>
          </a:ln>
          <a:effectLst/>
        </p:spPr>
        <p:txBody>
          <a:bodyPr wrap="square">
            <a:spAutoFit/>
          </a:bodyPr>
          <a:lstStyle>
            <a:defPPr>
              <a:defRPr lang="zh-CN"/>
            </a:defPPr>
            <a:lvl1pPr>
              <a:defRPr sz="3200" b="1">
                <a:solidFill>
                  <a:srgbClr val="FFA443"/>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2F6495"/>
                </a:solidFill>
              </a:rPr>
              <a:t> 我是小小劳动者</a:t>
            </a:r>
          </a:p>
        </p:txBody>
      </p:sp>
      <p:sp>
        <p:nvSpPr>
          <p:cNvPr id="18" name="矩形 17"/>
          <p:cNvSpPr/>
          <p:nvPr/>
        </p:nvSpPr>
        <p:spPr>
          <a:xfrm>
            <a:off x="9620149" y="622759"/>
            <a:ext cx="821816" cy="646331"/>
          </a:xfrm>
          <a:prstGeom prst="rect">
            <a:avLst/>
          </a:prstGeom>
        </p:spPr>
        <p:txBody>
          <a:bodyPr wrap="square">
            <a:spAutoFit/>
          </a:bodyPr>
          <a:lstStyle/>
          <a:p>
            <a:pPr algn="ctr"/>
            <a:r>
              <a:rPr lang="zh-CN" altLang="en-US" sz="3600" b="1" dirty="0">
                <a:ln>
                  <a:solidFill>
                    <a:schemeClr val="tx1"/>
                  </a:solidFill>
                </a:ln>
                <a:solidFill>
                  <a:srgbClr val="FFFF00"/>
                </a:solidFill>
                <a:latin typeface="微软雅黑" panose="020B0503020204020204" pitchFamily="34" charset="-122"/>
                <a:ea typeface="微软雅黑" panose="020B0503020204020204" pitchFamily="34" charset="-122"/>
              </a:rPr>
              <a:t>在</a:t>
            </a:r>
            <a:endParaRPr lang="en-US" altLang="zh-CN" sz="36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
        <p:nvSpPr>
          <p:cNvPr id="19" name="矩形 18"/>
          <p:cNvSpPr/>
          <p:nvPr/>
        </p:nvSpPr>
        <p:spPr>
          <a:xfrm>
            <a:off x="10979234" y="859668"/>
            <a:ext cx="714157" cy="769441"/>
          </a:xfrm>
          <a:prstGeom prst="rect">
            <a:avLst/>
          </a:prstGeom>
        </p:spPr>
        <p:txBody>
          <a:bodyPr wrap="square">
            <a:spAutoFit/>
          </a:bodyPr>
          <a:lstStyle/>
          <a:p>
            <a:r>
              <a:rPr lang="zh-CN" altLang="en-US" sz="4400" b="1" dirty="0">
                <a:ln>
                  <a:solidFill>
                    <a:schemeClr val="tx1"/>
                  </a:solidFill>
                </a:ln>
                <a:solidFill>
                  <a:srgbClr val="FFFF00"/>
                </a:solidFill>
                <a:latin typeface="微软雅黑" panose="020B0503020204020204" pitchFamily="34" charset="-122"/>
                <a:ea typeface="微软雅黑" panose="020B0503020204020204" pitchFamily="34" charset="-122"/>
              </a:rPr>
              <a:t>校</a:t>
            </a:r>
            <a:endParaRPr lang="en-US" sz="44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6"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Rot="1" noChangeArrowheads="1"/>
          </p:cNvSpPr>
          <p:nvPr/>
        </p:nvSpPr>
        <p:spPr bwMode="auto">
          <a:xfrm>
            <a:off x="6179047" y="2057323"/>
            <a:ext cx="4800187" cy="371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400050" indent="-400050">
              <a:buFont typeface="+mj-ea"/>
              <a:buAutoNum type="ea1JpnChsDbPeriod"/>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节约用水，一水多用，别让生命之泉空流</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a:p>
            <a:pPr marL="400050" indent="-400050">
              <a:buFont typeface="+mj-ea"/>
              <a:buAutoNum type="ea1JpnChsDbPeriod"/>
              <a:defRPr/>
            </a:pPr>
            <a:endPar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endParaRPr>
          </a:p>
          <a:p>
            <a:pPr marL="400050" indent="-400050">
              <a:buFont typeface="+mj-ea"/>
              <a:buAutoNum type="ea1JpnChsDbPeriod"/>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节约用纸，珍惜森林资源</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a:p>
            <a:pPr marL="400050" indent="-400050">
              <a:buFont typeface="+mj-ea"/>
              <a:buAutoNum type="ea1JpnChsDbPeriod"/>
              <a:defRPr/>
            </a:pPr>
            <a:endPar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endParaRPr>
          </a:p>
          <a:p>
            <a:pPr marL="400050" indent="-400050">
              <a:buFont typeface="+mj-ea"/>
              <a:buAutoNum type="ea1JpnChsDbPeriod"/>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节约用电，不过早开灯，人走灯熄</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a:p>
            <a:pPr marL="400050" indent="-400050">
              <a:buFont typeface="+mj-ea"/>
              <a:buAutoNum type="ea1JpnChsDbPeriod"/>
              <a:defRPr/>
            </a:pPr>
            <a:endPar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endParaRPr>
          </a:p>
          <a:p>
            <a:pPr marL="400050" indent="-400050">
              <a:buFont typeface="+mj-ea"/>
              <a:buAutoNum type="ea1JpnChsDbPeriod"/>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保持地面清洁，不随手乱扔垃圾珍惜劳动成果</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a:p>
            <a:pPr marL="400050" indent="-400050">
              <a:buFont typeface="+mj-ea"/>
              <a:buAutoNum type="ea1JpnChsDbPeriod"/>
              <a:defRPr/>
            </a:pP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a:p>
            <a:pPr marL="400050" indent="-400050">
              <a:buFont typeface="+mj-ea"/>
              <a:buAutoNum type="ea1JpnChsDbPeriod"/>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认真做好值日，营造良好学习环境</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a:p>
            <a:pPr marL="400050" indent="-400050">
              <a:buFont typeface="+mj-ea"/>
              <a:buAutoNum type="ea1JpnChsDbPeriod"/>
              <a:defRPr/>
            </a:pPr>
            <a:endPar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endParaRPr>
          </a:p>
          <a:p>
            <a:pPr marL="400050" indent="-400050">
              <a:buFont typeface="+mj-ea"/>
              <a:buAutoNum type="ea1JpnChsDbPeriod"/>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做好自己力所能及的事，让我们一起为这一   集体做出绵薄之力</a:t>
            </a:r>
          </a:p>
        </p:txBody>
      </p:sp>
      <p:pic>
        <p:nvPicPr>
          <p:cNvPr id="28" name="图片 27"/>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19572" r="100000"/>
                    </a14:imgEffect>
                  </a14:imgLayer>
                </a14:imgProps>
              </a:ext>
            </a:extLst>
          </a:blip>
          <a:srcRect/>
          <a:stretch>
            <a:fillRect/>
          </a:stretch>
        </p:blipFill>
        <p:spPr>
          <a:xfrm rot="1465205">
            <a:off x="10095518" y="-1240958"/>
            <a:ext cx="856228" cy="688878"/>
          </a:xfrm>
          <a:prstGeom prst="rect">
            <a:avLst/>
          </a:prstGeom>
        </p:spPr>
      </p:pic>
      <p:pic>
        <p:nvPicPr>
          <p:cNvPr id="31" name="图片 30"/>
          <p:cNvPicPr>
            <a:picLocks noChangeAspect="1"/>
          </p:cNvPicPr>
          <p:nvPr/>
        </p:nvPicPr>
        <p:blipFill>
          <a:blip r:embed="rId5" cstate="screen">
            <a:extLst>
              <a:ext uri="{BEBA8EAE-BF5A-486C-A8C5-ECC9F3942E4B}">
                <a14:imgProps xmlns:a14="http://schemas.microsoft.com/office/drawing/2010/main">
                  <a14:imgLayer r:embed="rId6">
                    <a14:imgEffect>
                      <a14:backgroundRemoval t="6552" b="82759" l="16575" r="87293"/>
                    </a14:imgEffect>
                  </a14:imgLayer>
                </a14:imgProps>
              </a:ext>
            </a:extLst>
          </a:blip>
          <a:stretch>
            <a:fillRect/>
          </a:stretch>
        </p:blipFill>
        <p:spPr>
          <a:xfrm rot="12007807">
            <a:off x="8000482" y="-860090"/>
            <a:ext cx="906586" cy="726271"/>
          </a:xfrm>
          <a:prstGeom prst="rect">
            <a:avLst/>
          </a:prstGeom>
        </p:spPr>
      </p:pic>
      <p:sp>
        <p:nvSpPr>
          <p:cNvPr id="30" name="Text Box 3"/>
          <p:cNvSpPr txBox="1">
            <a:spLocks noChangeArrowheads="1"/>
          </p:cNvSpPr>
          <p:nvPr/>
        </p:nvSpPr>
        <p:spPr bwMode="auto">
          <a:xfrm>
            <a:off x="1637698" y="274955"/>
            <a:ext cx="3592727" cy="584835"/>
          </a:xfrm>
          <a:prstGeom prst="rect">
            <a:avLst/>
          </a:prstGeom>
          <a:noFill/>
          <a:ln>
            <a:noFill/>
          </a:ln>
          <a:effectLst/>
        </p:spPr>
        <p:txBody>
          <a:bodyPr wrap="square">
            <a:spAutoFit/>
          </a:bodyPr>
          <a:lstStyle>
            <a:defPPr>
              <a:defRPr lang="zh-CN"/>
            </a:defPPr>
            <a:lvl1pPr>
              <a:defRPr sz="3200" b="1">
                <a:solidFill>
                  <a:srgbClr val="FFA443"/>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2F6495"/>
                </a:solidFill>
              </a:rPr>
              <a:t> 我是小小劳动者</a:t>
            </a:r>
          </a:p>
        </p:txBody>
      </p:sp>
      <p:sp>
        <p:nvSpPr>
          <p:cNvPr id="34" name="矩形 33"/>
          <p:cNvSpPr/>
          <p:nvPr/>
        </p:nvSpPr>
        <p:spPr>
          <a:xfrm>
            <a:off x="9620149" y="622759"/>
            <a:ext cx="821816" cy="646331"/>
          </a:xfrm>
          <a:prstGeom prst="rect">
            <a:avLst/>
          </a:prstGeom>
        </p:spPr>
        <p:txBody>
          <a:bodyPr wrap="square">
            <a:spAutoFit/>
          </a:bodyPr>
          <a:lstStyle/>
          <a:p>
            <a:pPr algn="ctr"/>
            <a:r>
              <a:rPr lang="zh-CN" altLang="en-US" sz="3600" b="1" dirty="0">
                <a:ln>
                  <a:solidFill>
                    <a:schemeClr val="tx1"/>
                  </a:solidFill>
                </a:ln>
                <a:solidFill>
                  <a:srgbClr val="FFFF00"/>
                </a:solidFill>
                <a:latin typeface="微软雅黑" panose="020B0503020204020204" pitchFamily="34" charset="-122"/>
                <a:ea typeface="微软雅黑" panose="020B0503020204020204" pitchFamily="34" charset="-122"/>
              </a:rPr>
              <a:t>倡</a:t>
            </a:r>
            <a:endParaRPr lang="en-US" altLang="zh-CN" sz="36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
        <p:nvSpPr>
          <p:cNvPr id="36" name="矩形 35"/>
          <p:cNvSpPr/>
          <p:nvPr/>
        </p:nvSpPr>
        <p:spPr>
          <a:xfrm>
            <a:off x="10979234" y="859668"/>
            <a:ext cx="714157" cy="769441"/>
          </a:xfrm>
          <a:prstGeom prst="rect">
            <a:avLst/>
          </a:prstGeom>
        </p:spPr>
        <p:txBody>
          <a:bodyPr wrap="square">
            <a:spAutoFit/>
          </a:bodyPr>
          <a:lstStyle/>
          <a:p>
            <a:r>
              <a:rPr lang="zh-CN" altLang="en-US" sz="4400" b="1" dirty="0">
                <a:ln>
                  <a:solidFill>
                    <a:schemeClr val="tx1"/>
                  </a:solidFill>
                </a:ln>
                <a:solidFill>
                  <a:srgbClr val="FFFF00"/>
                </a:solidFill>
                <a:latin typeface="微软雅黑" panose="020B0503020204020204" pitchFamily="34" charset="-122"/>
                <a:ea typeface="微软雅黑" panose="020B0503020204020204" pitchFamily="34" charset="-122"/>
              </a:rPr>
              <a:t>议</a:t>
            </a:r>
            <a:endParaRPr lang="en-US" sz="44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7" cstate="screen"/>
          <a:stretch>
            <a:fillRect/>
          </a:stretch>
        </p:blipFill>
        <p:spPr>
          <a:xfrm flipH="1">
            <a:off x="192649" y="1439788"/>
            <a:ext cx="6924537" cy="49453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par>
                          <p:cTn id="30" fill="hold">
                            <p:stCondLst>
                              <p:cond delay="500"/>
                            </p:stCondLst>
                            <p:childTnLst>
                              <p:par>
                                <p:cTn id="31" presetID="59" presetClass="path" presetSubtype="0" accel="50000" decel="50000" fill="hold" nodeType="afterEffect">
                                  <p:stCondLst>
                                    <p:cond delay="0"/>
                                  </p:stCondLst>
                                  <p:childTnLst>
                                    <p:animMotion origin="layout" path="M -0.24427 -0.01551 C -0.25716 -0.0419 -0.29622 -0.01782 -0.33112 0.03681 C -0.36719 0.0926 -0.38633 0.15718 -0.37318 0.18357 C -0.36029 0.21042 -0.3793 0.27616 -0.41549 0.33148 C -0.45065 0.38611 -0.48932 0.40973 -0.5026 0.3838 " pathEditMode="relative" rAng="19140000" ptsTypes="AAAAA">
                                      <p:cBhvr>
                                        <p:cTn id="32" dur="2000" fill="hold"/>
                                        <p:tgtEl>
                                          <p:spTgt spid="28"/>
                                        </p:tgtEl>
                                        <p:attrNameLst>
                                          <p:attrName>ppt_x</p:attrName>
                                          <p:attrName>ppt_y</p:attrName>
                                        </p:attrNameLst>
                                      </p:cBhvr>
                                      <p:rCtr x="-12917" y="19977"/>
                                    </p:animMotion>
                                  </p:childTnLst>
                                </p:cTn>
                              </p:par>
                              <p:par>
                                <p:cTn id="33" presetID="59" presetClass="path" presetSubtype="0" accel="50000" decel="50000" fill="hold" nodeType="withEffect">
                                  <p:stCondLst>
                                    <p:cond delay="0"/>
                                  </p:stCondLst>
                                  <p:childTnLst>
                                    <p:animMotion origin="layout" path="M -0.33672 0.47615 C -0.34935 0.4493 -0.30951 0.35949 -0.25078 0.27245 C -0.1905 0.18588 -0.13112 0.13541 -0.11914 0.16342 C -0.10651 0.19074 -0.04831 0.14074 0.01159 0.05463 C 0.07096 -0.03172 0.11081 -0.12223 0.09831 -0.14931 " pathEditMode="relative" rAng="19260000" ptsTypes="AAAAA">
                                      <p:cBhvr>
                                        <p:cTn id="34" dur="2000" spd="-100000" fill="hold"/>
                                        <p:tgtEl>
                                          <p:spTgt spid="31"/>
                                        </p:tgtEl>
                                        <p:attrNameLst>
                                          <p:attrName>ppt_x</p:attrName>
                                          <p:attrName>ppt_y</p:attrName>
                                        </p:attrNameLst>
                                      </p:cBhvr>
                                      <p:rCtr x="21732" y="-31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P spid="34"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2" cstate="screen">
            <a:extLst>
              <a:ext uri="{BEBA8EAE-BF5A-486C-A8C5-ECC9F3942E4B}">
                <a14:imgProps xmlns:a14="http://schemas.microsoft.com/office/drawing/2010/main">
                  <a14:imgLayer r:embed="rId3">
                    <a14:imgEffect>
                      <a14:backgroundRemoval t="0" b="34955" l="66603" r="100000">
                        <a14:foregroundMark x1="80654" y1="7792" x2="85996" y2="19156"/>
                        <a14:backgroundMark x1="67252" y1="8954" x2="78633" y2="9901"/>
                        <a14:backgroundMark x1="97377" y1="24365" x2="98869" y2="35170"/>
                        <a14:backgroundMark x1="88114" y1="13173" x2="88426" y2="13388"/>
                      </a14:backgroundRemoval>
                    </a14:imgEffect>
                  </a14:imgLayer>
                </a14:imgProps>
              </a:ext>
            </a:extLst>
          </a:blip>
          <a:stretch>
            <a:fillRect/>
          </a:stretch>
        </p:blipFill>
        <p:spPr>
          <a:xfrm>
            <a:off x="-768027" y="434074"/>
            <a:ext cx="11925119" cy="6589944"/>
          </a:xfrm>
          <a:prstGeom prst="rect">
            <a:avLst/>
          </a:prstGeom>
        </p:spPr>
      </p:pic>
      <p:pic>
        <p:nvPicPr>
          <p:cNvPr id="45" name="图片 44"/>
          <p:cNvPicPr>
            <a:picLocks noChangeAspect="1"/>
          </p:cNvPicPr>
          <p:nvPr/>
        </p:nvPicPr>
        <p:blipFill rotWithShape="1">
          <a:blip r:embed="rId4" cstate="screen"/>
          <a:srcRect t="14997" b="7078"/>
          <a:stretch>
            <a:fillRect/>
          </a:stretch>
        </p:blipFill>
        <p:spPr>
          <a:xfrm>
            <a:off x="-1" y="1080400"/>
            <a:ext cx="12192000" cy="5343526"/>
          </a:xfrm>
          <a:prstGeom prst="rect">
            <a:avLst/>
          </a:prstGeom>
        </p:spPr>
      </p:pic>
      <p:pic>
        <p:nvPicPr>
          <p:cNvPr id="32" name="图片 31"/>
          <p:cNvPicPr>
            <a:picLocks noChangeAspect="1"/>
          </p:cNvPicPr>
          <p:nvPr/>
        </p:nvPicPr>
        <p:blipFill rotWithShape="1">
          <a:blip r:embed="rId5" cstate="screen"/>
          <a:srcRect l="8750" t="56668"/>
          <a:stretch>
            <a:fillRect/>
          </a:stretch>
        </p:blipFill>
        <p:spPr>
          <a:xfrm>
            <a:off x="1066800" y="4746171"/>
            <a:ext cx="11125200" cy="2111425"/>
          </a:xfrm>
          <a:prstGeom prst="rect">
            <a:avLst/>
          </a:prstGeom>
        </p:spPr>
      </p:pic>
      <p:pic>
        <p:nvPicPr>
          <p:cNvPr id="28" name="图片 27"/>
          <p:cNvPicPr>
            <a:picLocks noChangeAspect="1"/>
          </p:cNvPicPr>
          <p:nvPr/>
        </p:nvPicPr>
        <p:blipFill rotWithShape="1">
          <a:blip r:embed="rId6" cstate="screen"/>
          <a:srcRect t="59862"/>
          <a:stretch>
            <a:fillRect/>
          </a:stretch>
        </p:blipFill>
        <p:spPr>
          <a:xfrm>
            <a:off x="0" y="4339771"/>
            <a:ext cx="12192000" cy="2533802"/>
          </a:xfrm>
          <a:prstGeom prst="rect">
            <a:avLst/>
          </a:prstGeom>
        </p:spPr>
      </p:pic>
      <p:pic>
        <p:nvPicPr>
          <p:cNvPr id="30" name="图片 29"/>
          <p:cNvPicPr>
            <a:picLocks noChangeAspect="1"/>
          </p:cNvPicPr>
          <p:nvPr/>
        </p:nvPicPr>
        <p:blipFill rotWithShape="1">
          <a:blip r:embed="rId7" cstate="screen"/>
          <a:srcRect l="42110" t="87921"/>
          <a:stretch>
            <a:fillRect/>
          </a:stretch>
        </p:blipFill>
        <p:spPr>
          <a:xfrm>
            <a:off x="5133974" y="6045301"/>
            <a:ext cx="7058025" cy="828272"/>
          </a:xfrm>
          <a:prstGeom prst="rect">
            <a:avLst/>
          </a:prstGeom>
        </p:spPr>
      </p:pic>
      <p:pic>
        <p:nvPicPr>
          <p:cNvPr id="7" name="图片 6"/>
          <p:cNvPicPr>
            <a:picLocks noChangeAspect="1"/>
          </p:cNvPicPr>
          <p:nvPr/>
        </p:nvPicPr>
        <p:blipFill>
          <a:blip r:embed="rId8"/>
          <a:stretch>
            <a:fillRect/>
          </a:stretch>
        </p:blipFill>
        <p:spPr>
          <a:xfrm>
            <a:off x="-1222440" y="1714501"/>
            <a:ext cx="7767022" cy="4836240"/>
          </a:xfrm>
          <a:prstGeom prst="rect">
            <a:avLst/>
          </a:prstGeom>
        </p:spPr>
      </p:pic>
      <p:pic>
        <p:nvPicPr>
          <p:cNvPr id="41" name="图片 40"/>
          <p:cNvPicPr>
            <a:picLocks noChangeAspect="1"/>
          </p:cNvPicPr>
          <p:nvPr/>
        </p:nvPicPr>
        <p:blipFill rotWithShape="1">
          <a:blip r:embed="rId9" cstate="screen"/>
          <a:srcRect l="67031" t="50000"/>
          <a:stretch>
            <a:fillRect/>
          </a:stretch>
        </p:blipFill>
        <p:spPr>
          <a:xfrm>
            <a:off x="8142968" y="3157074"/>
            <a:ext cx="4019550" cy="3428597"/>
          </a:xfrm>
          <a:prstGeom prst="rect">
            <a:avLst/>
          </a:prstGeom>
        </p:spPr>
      </p:pic>
      <p:pic>
        <p:nvPicPr>
          <p:cNvPr id="33" name="图片 32"/>
          <p:cNvPicPr>
            <a:picLocks noChangeAspect="1"/>
          </p:cNvPicPr>
          <p:nvPr/>
        </p:nvPicPr>
        <p:blipFill rotWithShape="1">
          <a:blip r:embed="rId10" cstate="screen"/>
          <a:srcRect t="65419"/>
          <a:stretch>
            <a:fillRect/>
          </a:stretch>
        </p:blipFill>
        <p:spPr>
          <a:xfrm>
            <a:off x="29482" y="5009278"/>
            <a:ext cx="12192000" cy="1861022"/>
          </a:xfrm>
          <a:prstGeom prst="rect">
            <a:avLst/>
          </a:prstGeom>
        </p:spPr>
      </p:pic>
      <p:pic>
        <p:nvPicPr>
          <p:cNvPr id="46" name="图片 45"/>
          <p:cNvPicPr>
            <a:picLocks noChangeAspect="1"/>
          </p:cNvPicPr>
          <p:nvPr/>
        </p:nvPicPr>
        <p:blipFill rotWithShape="1">
          <a:blip r:embed="rId11" cstate="screen"/>
          <a:srcRect r="79453" b="40138"/>
          <a:stretch>
            <a:fillRect/>
          </a:stretch>
        </p:blipFill>
        <p:spPr>
          <a:xfrm>
            <a:off x="0" y="403"/>
            <a:ext cx="2505075" cy="4104872"/>
          </a:xfrm>
          <a:prstGeom prst="rect">
            <a:avLst/>
          </a:prstGeom>
        </p:spPr>
      </p:pic>
      <p:grpSp>
        <p:nvGrpSpPr>
          <p:cNvPr id="42" name="组合 41"/>
          <p:cNvGrpSpPr/>
          <p:nvPr/>
        </p:nvGrpSpPr>
        <p:grpSpPr>
          <a:xfrm>
            <a:off x="1804157" y="-525300"/>
            <a:ext cx="8642650" cy="5728625"/>
            <a:chOff x="1507208" y="649676"/>
            <a:chExt cx="2239164" cy="2239164"/>
          </a:xfrm>
        </p:grpSpPr>
        <p:pic>
          <p:nvPicPr>
            <p:cNvPr id="43" name="图片 42"/>
            <p:cNvPicPr>
              <a:picLocks noChangeAspect="1"/>
            </p:cNvPicPr>
            <p:nvPr/>
          </p:nvPicPr>
          <p:blipFill>
            <a:blip r:embed="rId12" cstate="screen"/>
            <a:stretch>
              <a:fillRect/>
            </a:stretch>
          </p:blipFill>
          <p:spPr>
            <a:xfrm flipH="1">
              <a:off x="1507208" y="649676"/>
              <a:ext cx="2239164" cy="2239164"/>
            </a:xfrm>
            <a:prstGeom prst="rect">
              <a:avLst/>
            </a:prstGeom>
          </p:spPr>
        </p:pic>
        <p:sp>
          <p:nvSpPr>
            <p:cNvPr id="44" name="文本框 43"/>
            <p:cNvSpPr txBox="1"/>
            <p:nvPr/>
          </p:nvSpPr>
          <p:spPr>
            <a:xfrm>
              <a:off x="2459245" y="1471605"/>
              <a:ext cx="183235" cy="433086"/>
            </a:xfrm>
            <a:prstGeom prst="rect">
              <a:avLst/>
            </a:prstGeom>
            <a:noFill/>
          </p:spPr>
          <p:txBody>
            <a:bodyPr wrap="none" rtlCol="0">
              <a:spAutoFit/>
            </a:bodyPr>
            <a:lstStyle/>
            <a:p>
              <a:r>
                <a:rPr lang="en-US" altLang="zh-CN" sz="6600" b="1" dirty="0">
                  <a:ln>
                    <a:solidFill>
                      <a:schemeClr val="tx1"/>
                    </a:solidFill>
                  </a:ln>
                  <a:solidFill>
                    <a:srgbClr val="EA6476"/>
                  </a:solidFill>
                  <a:latin typeface="微软雅黑" panose="020B0503020204020204" pitchFamily="34" charset="-122"/>
                  <a:ea typeface="微软雅黑" panose="020B0503020204020204" pitchFamily="34" charset="-122"/>
                </a:rPr>
                <a:t>5</a:t>
              </a:r>
              <a:endParaRPr lang="zh-CN" altLang="en-US" sz="6600" b="1" dirty="0">
                <a:ln>
                  <a:solidFill>
                    <a:schemeClr val="tx1"/>
                  </a:solidFill>
                </a:ln>
                <a:solidFill>
                  <a:srgbClr val="EA6476"/>
                </a:solidFill>
                <a:latin typeface="微软雅黑" panose="020B0503020204020204" pitchFamily="34" charset="-122"/>
                <a:ea typeface="微软雅黑" panose="020B0503020204020204" pitchFamily="34" charset="-122"/>
              </a:endParaRPr>
            </a:p>
          </p:txBody>
        </p:sp>
      </p:grpSp>
      <p:sp>
        <p:nvSpPr>
          <p:cNvPr id="40" name="矩形 39"/>
          <p:cNvSpPr/>
          <p:nvPr/>
        </p:nvSpPr>
        <p:spPr>
          <a:xfrm>
            <a:off x="3377813" y="2803906"/>
            <a:ext cx="4871168" cy="1938992"/>
          </a:xfrm>
          <a:prstGeom prst="rect">
            <a:avLst/>
          </a:prstGeom>
        </p:spPr>
        <p:txBody>
          <a:bodyPr wrap="square">
            <a:spAutoFit/>
          </a:bodyPr>
          <a:lstStyle/>
          <a:p>
            <a:pPr algn="ctr">
              <a:spcBef>
                <a:spcPct val="50000"/>
              </a:spcBef>
              <a:defRPr/>
            </a:pPr>
            <a:r>
              <a:rPr lang="zh-CN" altLang="en-US" sz="6000" dirty="0">
                <a:solidFill>
                  <a:srgbClr val="EA6476"/>
                </a:solidFill>
                <a:latin typeface="字体视界-点点墨体" panose="02000500000000000000" pitchFamily="2" charset="-122"/>
                <a:ea typeface="字体视界-点点墨体" panose="02000500000000000000" pitchFamily="2" charset="-122"/>
              </a:rPr>
              <a:t>劳动节的名言和歌曲</a:t>
            </a:r>
            <a:endParaRPr lang="en-US" altLang="zh-CN" sz="6000" dirty="0">
              <a:solidFill>
                <a:srgbClr val="B28850"/>
              </a:solidFill>
              <a:latin typeface="字体视界-点点墨体" panose="02000500000000000000" pitchFamily="2" charset="-122"/>
              <a:ea typeface="字体视界-点点墨体" panose="020005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right)">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childTnLst>
                          </p:cTn>
                        </p:par>
                        <p:par>
                          <p:cTn id="55" fill="hold">
                            <p:stCondLst>
                              <p:cond delay="5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40">
                                            <p:txEl>
                                              <p:pRg st="0" end="0"/>
                                            </p:txEl>
                                          </p:spTgt>
                                        </p:tgtEl>
                                        <p:attrNameLst>
                                          <p:attrName>style.visibility</p:attrName>
                                        </p:attrNameLst>
                                      </p:cBhvr>
                                      <p:to>
                                        <p:strVal val="visible"/>
                                      </p:to>
                                    </p:set>
                                    <p:anim calcmode="lin" valueType="num">
                                      <p:cBhvr>
                                        <p:cTn id="58" dur="500" fill="hold"/>
                                        <p:tgtEl>
                                          <p:spTgt spid="4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0">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4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15719" y="274893"/>
            <a:ext cx="4091750" cy="584775"/>
          </a:xfrm>
          <a:prstGeom prst="rect">
            <a:avLst/>
          </a:prstGeom>
          <a:noFill/>
          <a:ln>
            <a:noFill/>
          </a:ln>
          <a:effectLst/>
        </p:spPr>
        <p:txBody>
          <a:bodyPr wrap="square">
            <a:spAutoFit/>
          </a:bodyPr>
          <a:lstStyle>
            <a:defPPr>
              <a:defRPr lang="zh-CN"/>
            </a:defPPr>
            <a:lvl1pPr>
              <a:defRPr sz="3200" b="1">
                <a:solidFill>
                  <a:srgbClr val="FFA443"/>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EA6476"/>
                </a:solidFill>
              </a:rPr>
              <a:t> 劳动节的名言和歌曲</a:t>
            </a:r>
          </a:p>
        </p:txBody>
      </p:sp>
      <p:sp>
        <p:nvSpPr>
          <p:cNvPr id="51" name="矩形 50"/>
          <p:cNvSpPr/>
          <p:nvPr/>
        </p:nvSpPr>
        <p:spPr>
          <a:xfrm>
            <a:off x="5863243" y="1478689"/>
            <a:ext cx="4211409" cy="499624"/>
          </a:xfrm>
          <a:prstGeom prst="rect">
            <a:avLst/>
          </a:prstGeom>
        </p:spPr>
        <p:txBody>
          <a:bodyPr wrap="none">
            <a:spAutoFit/>
          </a:bodyPr>
          <a:lstStyle/>
          <a:p>
            <a:pPr>
              <a:lnSpc>
                <a:spcPct val="150000"/>
              </a:lnSpc>
              <a:defRPr/>
            </a:pPr>
            <a:r>
              <a:rPr lang="zh-CN" altLang="en-US" sz="2000" b="1" kern="0" dirty="0">
                <a:solidFill>
                  <a:schemeClr val="tx1">
                    <a:lumMod val="95000"/>
                    <a:lumOff val="5000"/>
                  </a:schemeClr>
                </a:solidFill>
                <a:latin typeface="微软雅黑" panose="020B0503020204020204" pitchFamily="34" charset="-122"/>
                <a:ea typeface="微软雅黑" panose="020B0503020204020204" pitchFamily="34" charset="-122"/>
              </a:rPr>
              <a:t>高尔基：</a:t>
            </a:r>
            <a:r>
              <a:rPr lang="zh-CN" altLang="en-US" kern="0" dirty="0">
                <a:solidFill>
                  <a:schemeClr val="tx1">
                    <a:lumMod val="95000"/>
                    <a:lumOff val="5000"/>
                  </a:schemeClr>
                </a:solidFill>
                <a:latin typeface="微软雅黑" panose="020B0503020204020204" pitchFamily="34" charset="-122"/>
                <a:ea typeface="微软雅黑" panose="020B0503020204020204" pitchFamily="34" charset="-122"/>
              </a:rPr>
              <a:t>不怕天寒地冻，就怕手脚不动</a:t>
            </a:r>
          </a:p>
        </p:txBody>
      </p:sp>
      <p:grpSp>
        <p:nvGrpSpPr>
          <p:cNvPr id="13" name="组合 12"/>
          <p:cNvGrpSpPr/>
          <p:nvPr/>
        </p:nvGrpSpPr>
        <p:grpSpPr>
          <a:xfrm>
            <a:off x="5863456" y="3239236"/>
            <a:ext cx="4578509" cy="566471"/>
            <a:chOff x="6669431" y="3427374"/>
            <a:chExt cx="4578509" cy="566471"/>
          </a:xfrm>
        </p:grpSpPr>
        <p:sp>
          <p:nvSpPr>
            <p:cNvPr id="45" name="矩形 44"/>
            <p:cNvSpPr/>
            <p:nvPr/>
          </p:nvSpPr>
          <p:spPr>
            <a:xfrm>
              <a:off x="6669431" y="3494221"/>
              <a:ext cx="2595582" cy="499624"/>
            </a:xfrm>
            <a:prstGeom prst="rect">
              <a:avLst/>
            </a:prstGeom>
          </p:spPr>
          <p:txBody>
            <a:bodyPr wrap="none">
              <a:spAutoFit/>
            </a:bodyPr>
            <a:lstStyle/>
            <a:p>
              <a:pPr>
                <a:lnSpc>
                  <a:spcPct val="150000"/>
                </a:lnSpc>
                <a:defRPr/>
              </a:pPr>
              <a:r>
                <a:rPr lang="zh-CN" altLang="en-US" sz="2000" b="1" kern="0" dirty="0">
                  <a:solidFill>
                    <a:schemeClr val="tx1">
                      <a:lumMod val="95000"/>
                      <a:lumOff val="5000"/>
                    </a:schemeClr>
                  </a:solidFill>
                  <a:latin typeface="微软雅黑" panose="020B0503020204020204" pitchFamily="34" charset="-122"/>
                  <a:ea typeface="微软雅黑" panose="020B0503020204020204" pitchFamily="34" charset="-122"/>
                </a:rPr>
                <a:t>西塞罗：</a:t>
              </a:r>
              <a:r>
                <a:rPr lang="zh-CN" altLang="en-US" kern="0" dirty="0">
                  <a:solidFill>
                    <a:schemeClr val="tx1">
                      <a:lumMod val="95000"/>
                      <a:lumOff val="5000"/>
                    </a:schemeClr>
                  </a:solidFill>
                  <a:latin typeface="微软雅黑" panose="020B0503020204020204" pitchFamily="34" charset="-122"/>
                  <a:ea typeface="微软雅黑" panose="020B0503020204020204" pitchFamily="34" charset="-122"/>
                </a:rPr>
                <a:t>劳动使人忘忧</a:t>
              </a:r>
            </a:p>
          </p:txBody>
        </p:sp>
        <p:sp>
          <p:nvSpPr>
            <p:cNvPr id="46" name="矩形 45"/>
            <p:cNvSpPr/>
            <p:nvPr/>
          </p:nvSpPr>
          <p:spPr>
            <a:xfrm>
              <a:off x="10370777" y="3427374"/>
              <a:ext cx="877163" cy="458908"/>
            </a:xfrm>
            <a:prstGeom prst="rect">
              <a:avLst/>
            </a:prstGeom>
          </p:spPr>
          <p:txBody>
            <a:bodyPr wrap="none">
              <a:spAutoFit/>
            </a:bodyPr>
            <a:lstStyle/>
            <a:p>
              <a:pPr>
                <a:lnSpc>
                  <a:spcPct val="150000"/>
                </a:lnSpc>
                <a:defRPr/>
              </a:pPr>
              <a:r>
                <a:rPr lang="zh-CN" altLang="en-US" kern="0" dirty="0">
                  <a:solidFill>
                    <a:schemeClr val="bg1"/>
                  </a:solidFill>
                  <a:latin typeface="微软雅黑" panose="020B0503020204020204" pitchFamily="34" charset="-122"/>
                  <a:ea typeface="微软雅黑" panose="020B0503020204020204" pitchFamily="34" charset="-122"/>
                </a:rPr>
                <a:t>西塞罗</a:t>
              </a:r>
            </a:p>
          </p:txBody>
        </p:sp>
      </p:grpSp>
      <p:sp>
        <p:nvSpPr>
          <p:cNvPr id="66" name="矩形 65"/>
          <p:cNvSpPr/>
          <p:nvPr/>
        </p:nvSpPr>
        <p:spPr>
          <a:xfrm>
            <a:off x="9620149" y="622759"/>
            <a:ext cx="821816" cy="646331"/>
          </a:xfrm>
          <a:prstGeom prst="rect">
            <a:avLst/>
          </a:prstGeom>
        </p:spPr>
        <p:txBody>
          <a:bodyPr wrap="square">
            <a:spAutoFit/>
          </a:bodyPr>
          <a:lstStyle/>
          <a:p>
            <a:pPr algn="ctr"/>
            <a:r>
              <a:rPr lang="zh-CN" altLang="en-US" sz="3600" b="1" dirty="0">
                <a:ln>
                  <a:solidFill>
                    <a:schemeClr val="tx1"/>
                  </a:solidFill>
                </a:ln>
                <a:solidFill>
                  <a:srgbClr val="FFFF00"/>
                </a:solidFill>
                <a:latin typeface="微软雅黑" panose="020B0503020204020204" pitchFamily="34" charset="-122"/>
                <a:ea typeface="微软雅黑" panose="020B0503020204020204" pitchFamily="34" charset="-122"/>
              </a:rPr>
              <a:t>名</a:t>
            </a:r>
            <a:endParaRPr lang="en-US" altLang="zh-CN" sz="36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
        <p:nvSpPr>
          <p:cNvPr id="67" name="矩形 66"/>
          <p:cNvSpPr/>
          <p:nvPr/>
        </p:nvSpPr>
        <p:spPr>
          <a:xfrm>
            <a:off x="10979234" y="859668"/>
            <a:ext cx="714157" cy="769441"/>
          </a:xfrm>
          <a:prstGeom prst="rect">
            <a:avLst/>
          </a:prstGeom>
        </p:spPr>
        <p:txBody>
          <a:bodyPr wrap="square">
            <a:spAutoFit/>
          </a:bodyPr>
          <a:lstStyle/>
          <a:p>
            <a:r>
              <a:rPr lang="zh-CN" altLang="en-US" sz="4400" b="1" dirty="0">
                <a:ln>
                  <a:solidFill>
                    <a:schemeClr val="tx1"/>
                  </a:solidFill>
                </a:ln>
                <a:solidFill>
                  <a:srgbClr val="FFFF00"/>
                </a:solidFill>
                <a:latin typeface="微软雅黑" panose="020B0503020204020204" pitchFamily="34" charset="-122"/>
                <a:ea typeface="微软雅黑" panose="020B0503020204020204" pitchFamily="34" charset="-122"/>
              </a:rPr>
              <a:t>言</a:t>
            </a:r>
            <a:endParaRPr lang="en-US" sz="44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
        <p:nvSpPr>
          <p:cNvPr id="68" name="矩形 67"/>
          <p:cNvSpPr/>
          <p:nvPr/>
        </p:nvSpPr>
        <p:spPr>
          <a:xfrm>
            <a:off x="5849601" y="5175056"/>
            <a:ext cx="6207430" cy="499624"/>
          </a:xfrm>
          <a:prstGeom prst="rect">
            <a:avLst/>
          </a:prstGeom>
        </p:spPr>
        <p:txBody>
          <a:bodyPr wrap="square">
            <a:spAutoFit/>
          </a:bodyPr>
          <a:lstStyle/>
          <a:p>
            <a:pPr>
              <a:lnSpc>
                <a:spcPct val="150000"/>
              </a:lnSpc>
              <a:defRPr/>
            </a:pPr>
            <a:r>
              <a:rPr lang="zh-CN" altLang="en-US" sz="2000" b="1" kern="0" dirty="0">
                <a:latin typeface="微软雅黑" panose="020B0503020204020204" pitchFamily="34" charset="-122"/>
                <a:ea typeface="微软雅黑" panose="020B0503020204020204" pitchFamily="34" charset="-122"/>
              </a:rPr>
              <a:t>爱因斯坦：</a:t>
            </a:r>
            <a:r>
              <a:rPr lang="zh-CN" altLang="en-US" kern="0" dirty="0">
                <a:latin typeface="微软雅黑" panose="020B0503020204020204" pitchFamily="34" charset="-122"/>
                <a:ea typeface="微软雅黑" panose="020B0503020204020204" pitchFamily="34" charset="-122"/>
              </a:rPr>
              <a:t>成功＝艰苦劳动＋正确方法＋少谈空话</a:t>
            </a:r>
            <a:endParaRPr lang="zh-CN" altLang="en-US" kern="0" dirty="0">
              <a:solidFill>
                <a:srgbClr val="002060"/>
              </a:solidFill>
              <a:latin typeface="微软雅黑" panose="020B0503020204020204" pitchFamily="34" charset="-122"/>
              <a:ea typeface="微软雅黑" panose="020B0503020204020204" pitchFamily="34" charset="-122"/>
            </a:endParaRPr>
          </a:p>
        </p:txBody>
      </p:sp>
      <p:sp>
        <p:nvSpPr>
          <p:cNvPr id="69" name="矩形 68"/>
          <p:cNvSpPr/>
          <p:nvPr/>
        </p:nvSpPr>
        <p:spPr>
          <a:xfrm>
            <a:off x="5849601" y="2464667"/>
            <a:ext cx="3570208" cy="400110"/>
          </a:xfrm>
          <a:prstGeom prst="rect">
            <a:avLst/>
          </a:prstGeom>
        </p:spPr>
        <p:txBody>
          <a:bodyPr wrap="none">
            <a:spAutoFit/>
          </a:bodyPr>
          <a:lstStyle/>
          <a:p>
            <a:r>
              <a:rPr lang="zh-CN" altLang="en-US" sz="2000" b="1" kern="0" dirty="0">
                <a:solidFill>
                  <a:schemeClr val="tx1">
                    <a:lumMod val="95000"/>
                    <a:lumOff val="5000"/>
                  </a:schemeClr>
                </a:solidFill>
                <a:latin typeface="微软雅黑" panose="020B0503020204020204" pitchFamily="34" charset="-122"/>
                <a:ea typeface="微软雅黑" panose="020B0503020204020204" pitchFamily="34" charset="-122"/>
              </a:rPr>
              <a:t>欧里庇得斯：</a:t>
            </a:r>
            <a:r>
              <a:rPr lang="zh-CN" altLang="en-US" kern="0" dirty="0">
                <a:solidFill>
                  <a:schemeClr val="tx1">
                    <a:lumMod val="95000"/>
                    <a:lumOff val="5000"/>
                  </a:schemeClr>
                </a:solidFill>
                <a:latin typeface="微软雅黑" panose="020B0503020204020204" pitchFamily="34" charset="-122"/>
                <a:ea typeface="微软雅黑" panose="020B0503020204020204" pitchFamily="34" charset="-122"/>
              </a:rPr>
              <a:t>美德在劳动中产生</a:t>
            </a:r>
            <a:endParaRPr lang="en-US" dirty="0">
              <a:latin typeface="微软雅黑" panose="020B0503020204020204" pitchFamily="34" charset="-122"/>
              <a:ea typeface="微软雅黑" panose="020B0503020204020204" pitchFamily="34" charset="-122"/>
            </a:endParaRPr>
          </a:p>
        </p:txBody>
      </p:sp>
      <p:sp>
        <p:nvSpPr>
          <p:cNvPr id="70" name="矩形 69"/>
          <p:cNvSpPr/>
          <p:nvPr/>
        </p:nvSpPr>
        <p:spPr>
          <a:xfrm>
            <a:off x="5894566" y="4305397"/>
            <a:ext cx="3749744" cy="499624"/>
          </a:xfrm>
          <a:prstGeom prst="rect">
            <a:avLst/>
          </a:prstGeom>
        </p:spPr>
        <p:txBody>
          <a:bodyPr wrap="none">
            <a:spAutoFit/>
          </a:bodyPr>
          <a:lstStyle/>
          <a:p>
            <a:pPr>
              <a:lnSpc>
                <a:spcPct val="150000"/>
              </a:lnSpc>
              <a:defRPr/>
            </a:pPr>
            <a:r>
              <a:rPr lang="zh-CN" altLang="en-US" sz="2000" b="1" kern="0" dirty="0">
                <a:solidFill>
                  <a:schemeClr val="tx1">
                    <a:lumMod val="95000"/>
                    <a:lumOff val="5000"/>
                  </a:schemeClr>
                </a:solidFill>
                <a:latin typeface="微软雅黑" panose="020B0503020204020204" pitchFamily="34" charset="-122"/>
                <a:ea typeface="微软雅黑" panose="020B0503020204020204" pitchFamily="34" charset="-122"/>
              </a:rPr>
              <a:t>高尔基：</a:t>
            </a:r>
            <a:r>
              <a:rPr lang="zh-CN" altLang="en-US" kern="0" dirty="0">
                <a:solidFill>
                  <a:schemeClr val="tx1">
                    <a:lumMod val="95000"/>
                    <a:lumOff val="5000"/>
                  </a:schemeClr>
                </a:solidFill>
                <a:latin typeface="微软雅黑" panose="020B0503020204020204" pitchFamily="34" charset="-122"/>
                <a:ea typeface="微软雅黑" panose="020B0503020204020204" pitchFamily="34" charset="-122"/>
              </a:rPr>
              <a:t>只有人的劳动才是神圣的</a:t>
            </a:r>
          </a:p>
        </p:txBody>
      </p:sp>
      <p:pic>
        <p:nvPicPr>
          <p:cNvPr id="16" name="图片 15"/>
          <p:cNvPicPr>
            <a:picLocks noChangeAspect="1"/>
          </p:cNvPicPr>
          <p:nvPr/>
        </p:nvPicPr>
        <p:blipFill>
          <a:blip r:embed="rId3" cstate="screen"/>
          <a:stretch>
            <a:fillRect/>
          </a:stretch>
        </p:blipFill>
        <p:spPr>
          <a:xfrm>
            <a:off x="1145273" y="2118596"/>
            <a:ext cx="4462196" cy="31590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additive="base">
                                        <p:cTn id="16" dur="500" fill="hold"/>
                                        <p:tgtEl>
                                          <p:spTgt spid="67"/>
                                        </p:tgtEl>
                                        <p:attrNameLst>
                                          <p:attrName>ppt_x</p:attrName>
                                        </p:attrNameLst>
                                      </p:cBhvr>
                                      <p:tavLst>
                                        <p:tav tm="0">
                                          <p:val>
                                            <p:strVal val="#ppt_x"/>
                                          </p:val>
                                        </p:tav>
                                        <p:tav tm="100000">
                                          <p:val>
                                            <p:strVal val="#ppt_x"/>
                                          </p:val>
                                        </p:tav>
                                      </p:tavLst>
                                    </p:anim>
                                    <p:anim calcmode="lin" valueType="num">
                                      <p:cBhvr additive="base">
                                        <p:cTn id="17"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randombar(horizontal)">
                                      <p:cBhvr>
                                        <p:cTn id="27" dur="500"/>
                                        <p:tgtEl>
                                          <p:spTgt spid="51"/>
                                        </p:tgtEl>
                                      </p:cBhvr>
                                    </p:animEffect>
                                  </p:childTnLst>
                                </p:cTn>
                              </p:par>
                              <p:par>
                                <p:cTn id="28" presetID="14" presetClass="entr" presetSubtype="10" fill="hold" grpId="0" nodeType="withEffect">
                                  <p:stCondLst>
                                    <p:cond delay="250"/>
                                  </p:stCondLst>
                                  <p:childTnLst>
                                    <p:set>
                                      <p:cBhvr>
                                        <p:cTn id="29" dur="1" fill="hold">
                                          <p:stCondLst>
                                            <p:cond delay="0"/>
                                          </p:stCondLst>
                                        </p:cTn>
                                        <p:tgtEl>
                                          <p:spTgt spid="69"/>
                                        </p:tgtEl>
                                        <p:attrNameLst>
                                          <p:attrName>style.visibility</p:attrName>
                                        </p:attrNameLst>
                                      </p:cBhvr>
                                      <p:to>
                                        <p:strVal val="visible"/>
                                      </p:to>
                                    </p:set>
                                    <p:animEffect transition="in" filter="randombar(horizontal)">
                                      <p:cBhvr>
                                        <p:cTn id="30" dur="500"/>
                                        <p:tgtEl>
                                          <p:spTgt spid="69"/>
                                        </p:tgtEl>
                                      </p:cBhvr>
                                    </p:animEffect>
                                  </p:childTnLst>
                                </p:cTn>
                              </p:par>
                              <p:par>
                                <p:cTn id="31" presetID="14" presetClass="entr" presetSubtype="10" fill="hold"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par>
                                <p:cTn id="34" presetID="14" presetClass="entr" presetSubtype="10" fill="hold" grpId="0" nodeType="withEffect">
                                  <p:stCondLst>
                                    <p:cond delay="750"/>
                                  </p:stCondLst>
                                  <p:childTnLst>
                                    <p:set>
                                      <p:cBhvr>
                                        <p:cTn id="35" dur="1" fill="hold">
                                          <p:stCondLst>
                                            <p:cond delay="0"/>
                                          </p:stCondLst>
                                        </p:cTn>
                                        <p:tgtEl>
                                          <p:spTgt spid="70"/>
                                        </p:tgtEl>
                                        <p:attrNameLst>
                                          <p:attrName>style.visibility</p:attrName>
                                        </p:attrNameLst>
                                      </p:cBhvr>
                                      <p:to>
                                        <p:strVal val="visible"/>
                                      </p:to>
                                    </p:set>
                                    <p:animEffect transition="in" filter="randombar(horizontal)">
                                      <p:cBhvr>
                                        <p:cTn id="36" dur="500"/>
                                        <p:tgtEl>
                                          <p:spTgt spid="70"/>
                                        </p:tgtEl>
                                      </p:cBhvr>
                                    </p:animEffect>
                                  </p:childTnLst>
                                </p:cTn>
                              </p:par>
                              <p:par>
                                <p:cTn id="37" presetID="14" presetClass="entr" presetSubtype="10" fill="hold" grpId="0" nodeType="withEffect">
                                  <p:stCondLst>
                                    <p:cond delay="1000"/>
                                  </p:stCondLst>
                                  <p:childTnLst>
                                    <p:set>
                                      <p:cBhvr>
                                        <p:cTn id="38" dur="1" fill="hold">
                                          <p:stCondLst>
                                            <p:cond delay="0"/>
                                          </p:stCondLst>
                                        </p:cTn>
                                        <p:tgtEl>
                                          <p:spTgt spid="68"/>
                                        </p:tgtEl>
                                        <p:attrNameLst>
                                          <p:attrName>style.visibility</p:attrName>
                                        </p:attrNameLst>
                                      </p:cBhvr>
                                      <p:to>
                                        <p:strVal val="visible"/>
                                      </p:to>
                                    </p:set>
                                    <p:animEffect transition="in" filter="randombar(horizontal)">
                                      <p:cBhvr>
                                        <p:cTn id="3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1"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p:cNvSpPr txBox="1">
            <a:spLocks noChangeArrowheads="1"/>
          </p:cNvSpPr>
          <p:nvPr/>
        </p:nvSpPr>
        <p:spPr bwMode="auto">
          <a:xfrm>
            <a:off x="4130676" y="1550988"/>
            <a:ext cx="4537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a:p>
        </p:txBody>
      </p:sp>
      <p:sp>
        <p:nvSpPr>
          <p:cNvPr id="26628" name="Text Box 6"/>
          <p:cNvSpPr txBox="1">
            <a:spLocks noChangeArrowheads="1"/>
          </p:cNvSpPr>
          <p:nvPr/>
        </p:nvSpPr>
        <p:spPr bwMode="auto">
          <a:xfrm>
            <a:off x="2133601" y="2057401"/>
            <a:ext cx="7921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lang="zh-CN" altLang="en-US" sz="1800"/>
          </a:p>
        </p:txBody>
      </p:sp>
      <p:sp>
        <p:nvSpPr>
          <p:cNvPr id="5" name="Text Box 7"/>
          <p:cNvSpPr txBox="1">
            <a:spLocks noChangeArrowheads="1"/>
          </p:cNvSpPr>
          <p:nvPr/>
        </p:nvSpPr>
        <p:spPr bwMode="auto">
          <a:xfrm>
            <a:off x="1366735" y="1314919"/>
            <a:ext cx="6643688" cy="500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25000"/>
              </a:lnSpc>
              <a:spcBef>
                <a:spcPts val="0"/>
              </a:spcBef>
              <a:buNone/>
            </a:pPr>
            <a:r>
              <a:rPr lang="zh-CN" altLang="en-US" sz="1800" spc="600" dirty="0">
                <a:latin typeface="微软雅黑" panose="020B0503020204020204" pitchFamily="34" charset="-122"/>
                <a:ea typeface="微软雅黑" panose="020B0503020204020204" pitchFamily="34" charset="-122"/>
              </a:rPr>
              <a:t>为劳动者高歌</a:t>
            </a:r>
            <a:endParaRPr lang="en-US" altLang="zh-CN" sz="1800" spc="600" dirty="0">
              <a:latin typeface="微软雅黑" panose="020B0503020204020204" pitchFamily="34" charset="-122"/>
              <a:ea typeface="微软雅黑" panose="020B0503020204020204" pitchFamily="34" charset="-122"/>
            </a:endParaRPr>
          </a:p>
          <a:p>
            <a:pPr algn="ctr">
              <a:lnSpc>
                <a:spcPct val="125000"/>
              </a:lnSpc>
              <a:spcBef>
                <a:spcPts val="0"/>
              </a:spcBef>
              <a:buNone/>
            </a:pPr>
            <a:r>
              <a:rPr lang="zh-CN" altLang="en-US" sz="1800" spc="600" dirty="0">
                <a:latin typeface="微软雅黑" panose="020B0503020204020204" pitchFamily="34" charset="-122"/>
                <a:ea typeface="微软雅黑" panose="020B0503020204020204" pitchFamily="34" charset="-122"/>
              </a:rPr>
              <a:t> 闪闪发亮的“五</a:t>
            </a:r>
            <a:r>
              <a:rPr lang="en-US" altLang="zh-CN" sz="1800" spc="600" dirty="0">
                <a:latin typeface="微软雅黑" panose="020B0503020204020204" pitchFamily="34" charset="-122"/>
                <a:ea typeface="微软雅黑" panose="020B0503020204020204" pitchFamily="34" charset="-122"/>
              </a:rPr>
              <a:t>·</a:t>
            </a:r>
            <a:r>
              <a:rPr lang="zh-CN" altLang="en-US" sz="1800" spc="600" dirty="0">
                <a:latin typeface="微软雅黑" panose="020B0503020204020204" pitchFamily="34" charset="-122"/>
                <a:ea typeface="微软雅黑" panose="020B0503020204020204" pitchFamily="34" charset="-122"/>
              </a:rPr>
              <a:t>一”</a:t>
            </a:r>
            <a:br>
              <a:rPr lang="zh-CN" altLang="en-US" sz="1800" spc="600" dirty="0">
                <a:latin typeface="微软雅黑" panose="020B0503020204020204" pitchFamily="34" charset="-122"/>
                <a:ea typeface="微软雅黑" panose="020B0503020204020204" pitchFamily="34" charset="-122"/>
              </a:rPr>
            </a:br>
            <a:r>
              <a:rPr lang="zh-CN" altLang="en-US" sz="1800" spc="600" dirty="0">
                <a:latin typeface="微软雅黑" panose="020B0503020204020204" pitchFamily="34" charset="-122"/>
                <a:ea typeface="微软雅黑" panose="020B0503020204020204" pitchFamily="34" charset="-122"/>
              </a:rPr>
              <a:t>是劳动者灿烂的日子</a:t>
            </a:r>
            <a:br>
              <a:rPr lang="zh-CN" altLang="en-US" sz="1800" spc="600" dirty="0">
                <a:latin typeface="微软雅黑" panose="020B0503020204020204" pitchFamily="34" charset="-122"/>
                <a:ea typeface="微软雅黑" panose="020B0503020204020204" pitchFamily="34" charset="-122"/>
              </a:rPr>
            </a:br>
            <a:r>
              <a:rPr lang="zh-CN" altLang="en-US" sz="1800" spc="600" dirty="0">
                <a:latin typeface="微软雅黑" panose="020B0503020204020204" pitchFamily="34" charset="-122"/>
                <a:ea typeface="微软雅黑" panose="020B0503020204020204" pitchFamily="34" charset="-122"/>
              </a:rPr>
              <a:t>　一个个闪光的“年轮”</a:t>
            </a:r>
            <a:br>
              <a:rPr lang="zh-CN" altLang="en-US" sz="1800" spc="600" dirty="0">
                <a:latin typeface="微软雅黑" panose="020B0503020204020204" pitchFamily="34" charset="-122"/>
                <a:ea typeface="微软雅黑" panose="020B0503020204020204" pitchFamily="34" charset="-122"/>
              </a:rPr>
            </a:br>
            <a:r>
              <a:rPr lang="zh-CN" altLang="en-US" sz="1800" spc="600" dirty="0">
                <a:latin typeface="微软雅黑" panose="020B0503020204020204" pitchFamily="34" charset="-122"/>
                <a:ea typeface="微软雅黑" panose="020B0503020204020204" pitchFamily="34" charset="-122"/>
              </a:rPr>
              <a:t>　跳跃着劳动者的自豪。</a:t>
            </a:r>
            <a:br>
              <a:rPr lang="zh-CN" altLang="en-US" sz="1800" spc="600" dirty="0">
                <a:latin typeface="微软雅黑" panose="020B0503020204020204" pitchFamily="34" charset="-122"/>
                <a:ea typeface="微软雅黑" panose="020B0503020204020204" pitchFamily="34" charset="-122"/>
              </a:rPr>
            </a:br>
            <a:r>
              <a:rPr lang="zh-CN" altLang="en-US" sz="1800" spc="600" dirty="0">
                <a:latin typeface="微软雅黑" panose="020B0503020204020204" pitchFamily="34" charset="-122"/>
                <a:ea typeface="微软雅黑" panose="020B0503020204020204" pitchFamily="34" charset="-122"/>
              </a:rPr>
              <a:t>　劳动，是劳动者的神圣；</a:t>
            </a:r>
            <a:br>
              <a:rPr lang="zh-CN" altLang="en-US" sz="1800" spc="600" dirty="0">
                <a:latin typeface="微软雅黑" panose="020B0503020204020204" pitchFamily="34" charset="-122"/>
                <a:ea typeface="微软雅黑" panose="020B0503020204020204" pitchFamily="34" charset="-122"/>
              </a:rPr>
            </a:br>
            <a:r>
              <a:rPr lang="zh-CN" altLang="en-US" sz="1800" spc="600" dirty="0">
                <a:latin typeface="微软雅黑" panose="020B0503020204020204" pitchFamily="34" charset="-122"/>
                <a:ea typeface="微软雅黑" panose="020B0503020204020204" pitchFamily="34" charset="-122"/>
              </a:rPr>
              <a:t>　劳动，是劳动者的荣耀。</a:t>
            </a:r>
            <a:br>
              <a:rPr lang="zh-CN" altLang="en-US" sz="1800" spc="600" dirty="0">
                <a:latin typeface="微软雅黑" panose="020B0503020204020204" pitchFamily="34" charset="-122"/>
                <a:ea typeface="微软雅黑" panose="020B0503020204020204" pitchFamily="34" charset="-122"/>
              </a:rPr>
            </a:br>
            <a:r>
              <a:rPr lang="zh-CN" altLang="en-US" sz="1800" spc="600" dirty="0">
                <a:latin typeface="微软雅黑" panose="020B0503020204020204" pitchFamily="34" charset="-122"/>
                <a:ea typeface="微软雅黑" panose="020B0503020204020204" pitchFamily="34" charset="-122"/>
              </a:rPr>
              <a:t>　是劳动，带来了民族的振兴；</a:t>
            </a:r>
            <a:br>
              <a:rPr lang="zh-CN" altLang="en-US" sz="1800" spc="600" dirty="0">
                <a:latin typeface="微软雅黑" panose="020B0503020204020204" pitchFamily="34" charset="-122"/>
                <a:ea typeface="微软雅黑" panose="020B0503020204020204" pitchFamily="34" charset="-122"/>
              </a:rPr>
            </a:br>
            <a:r>
              <a:rPr lang="zh-CN" altLang="en-US" sz="1800" spc="600" dirty="0">
                <a:latin typeface="微软雅黑" panose="020B0503020204020204" pitchFamily="34" charset="-122"/>
                <a:ea typeface="微软雅黑" panose="020B0503020204020204" pitchFamily="34" charset="-122"/>
              </a:rPr>
              <a:t>　是劳动，迎来了祖国的富饶；</a:t>
            </a:r>
            <a:br>
              <a:rPr lang="zh-CN" altLang="en-US" sz="1800" spc="600" dirty="0">
                <a:latin typeface="微软雅黑" panose="020B0503020204020204" pitchFamily="34" charset="-122"/>
                <a:ea typeface="微软雅黑" panose="020B0503020204020204" pitchFamily="34" charset="-122"/>
              </a:rPr>
            </a:br>
            <a:r>
              <a:rPr lang="zh-CN" altLang="en-US" sz="1800" spc="600" dirty="0">
                <a:latin typeface="微软雅黑" panose="020B0503020204020204" pitchFamily="34" charset="-122"/>
                <a:ea typeface="微软雅黑" panose="020B0503020204020204" pitchFamily="34" charset="-122"/>
              </a:rPr>
              <a:t>　是劳动，推动了社会的进步；</a:t>
            </a:r>
            <a:br>
              <a:rPr lang="zh-CN" altLang="en-US" sz="1800" spc="600" dirty="0">
                <a:latin typeface="微软雅黑" panose="020B0503020204020204" pitchFamily="34" charset="-122"/>
                <a:ea typeface="微软雅黑" panose="020B0503020204020204" pitchFamily="34" charset="-122"/>
              </a:rPr>
            </a:br>
            <a:r>
              <a:rPr lang="zh-CN" altLang="en-US" sz="1800" spc="600" dirty="0">
                <a:latin typeface="微软雅黑" panose="020B0503020204020204" pitchFamily="34" charset="-122"/>
                <a:ea typeface="微软雅黑" panose="020B0503020204020204" pitchFamily="34" charset="-122"/>
              </a:rPr>
              <a:t>　　我们为劳动者欢呼高歌</a:t>
            </a:r>
            <a:br>
              <a:rPr lang="zh-CN" altLang="en-US" sz="1800" spc="600" dirty="0">
                <a:latin typeface="微软雅黑" panose="020B0503020204020204" pitchFamily="34" charset="-122"/>
                <a:ea typeface="微软雅黑" panose="020B0503020204020204" pitchFamily="34" charset="-122"/>
              </a:rPr>
            </a:br>
            <a:r>
              <a:rPr lang="zh-CN" altLang="en-US" sz="1800" spc="600" dirty="0">
                <a:latin typeface="微软雅黑" panose="020B0503020204020204" pitchFamily="34" charset="-122"/>
                <a:ea typeface="微软雅黑" panose="020B0503020204020204" pitchFamily="34" charset="-122"/>
              </a:rPr>
              <a:t>　劳动者健步走向未来</a:t>
            </a:r>
            <a:br>
              <a:rPr lang="zh-CN" altLang="en-US" sz="1800" spc="600" dirty="0">
                <a:latin typeface="微软雅黑" panose="020B0503020204020204" pitchFamily="34" charset="-122"/>
                <a:ea typeface="微软雅黑" panose="020B0503020204020204" pitchFamily="34" charset="-122"/>
              </a:rPr>
            </a:br>
            <a:r>
              <a:rPr lang="zh-CN" altLang="en-US" sz="1800" spc="600" dirty="0">
                <a:latin typeface="微软雅黑" panose="020B0503020204020204" pitchFamily="34" charset="-122"/>
                <a:ea typeface="微软雅黑" panose="020B0503020204020204" pitchFamily="34" charset="-122"/>
              </a:rPr>
              <a:t>　 未来将更加光辉、灿烂、美好！</a:t>
            </a:r>
          </a:p>
          <a:p>
            <a:pPr algn="ctr" eaLnBrk="1" hangingPunct="1">
              <a:spcBef>
                <a:spcPct val="50000"/>
              </a:spcBef>
              <a:buFontTx/>
              <a:buNone/>
            </a:pPr>
            <a:endParaRPr lang="zh-CN" altLang="en-US" sz="1800" spc="600" dirty="0">
              <a:latin typeface="微软雅黑" panose="020B0503020204020204" pitchFamily="34" charset="-122"/>
              <a:ea typeface="微软雅黑" panose="020B0503020204020204" pitchFamily="34" charset="-122"/>
            </a:endParaRPr>
          </a:p>
        </p:txBody>
      </p:sp>
      <p:sp>
        <p:nvSpPr>
          <p:cNvPr id="8" name="Text Box 3"/>
          <p:cNvSpPr txBox="1">
            <a:spLocks noChangeArrowheads="1"/>
          </p:cNvSpPr>
          <p:nvPr/>
        </p:nvSpPr>
        <p:spPr bwMode="auto">
          <a:xfrm>
            <a:off x="1640179" y="206315"/>
            <a:ext cx="4759034" cy="584775"/>
          </a:xfrm>
          <a:prstGeom prst="rect">
            <a:avLst/>
          </a:prstGeom>
          <a:noFill/>
          <a:ln>
            <a:noFill/>
          </a:ln>
          <a:effectLst/>
        </p:spPr>
        <p:txBody>
          <a:bodyPr wrap="square">
            <a:spAutoFit/>
          </a:bodyPr>
          <a:lstStyle>
            <a:defPPr>
              <a:defRPr lang="zh-CN"/>
            </a:defPPr>
            <a:lvl1pPr>
              <a:defRPr sz="3200" b="1">
                <a:solidFill>
                  <a:srgbClr val="FFA443"/>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EA6476"/>
                </a:solidFill>
              </a:rPr>
              <a:t> 劳动节的名言和歌曲</a:t>
            </a:r>
          </a:p>
        </p:txBody>
      </p:sp>
      <p:pic>
        <p:nvPicPr>
          <p:cNvPr id="11" name="图片 10"/>
          <p:cNvPicPr>
            <a:picLocks noChangeAspect="1"/>
          </p:cNvPicPr>
          <p:nvPr/>
        </p:nvPicPr>
        <p:blipFill>
          <a:blip r:embed="rId3" cstate="screen"/>
          <a:stretch>
            <a:fillRect/>
          </a:stretch>
        </p:blipFill>
        <p:spPr>
          <a:xfrm flipH="1">
            <a:off x="6833455" y="2509017"/>
            <a:ext cx="5573387" cy="3981472"/>
          </a:xfrm>
          <a:prstGeom prst="rect">
            <a:avLst/>
          </a:prstGeom>
        </p:spPr>
      </p:pic>
      <p:sp>
        <p:nvSpPr>
          <p:cNvPr id="2" name="文本框 1"/>
          <p:cNvSpPr txBox="1"/>
          <p:nvPr/>
        </p:nvSpPr>
        <p:spPr>
          <a:xfrm>
            <a:off x="8068167" y="1758680"/>
            <a:ext cx="2821606" cy="707886"/>
          </a:xfrm>
          <a:prstGeom prst="rect">
            <a:avLst/>
          </a:prstGeom>
          <a:noFill/>
        </p:spPr>
        <p:txBody>
          <a:bodyPr vert="horz" wrap="none" rtlCol="0">
            <a:spAutoFit/>
          </a:bodyPr>
          <a:lstStyle/>
          <a:p>
            <a:r>
              <a:rPr lang="en-US" altLang="zh-CN" sz="4000" b="1" dirty="0">
                <a:solidFill>
                  <a:srgbClr val="3A3434"/>
                </a:solidFill>
                <a:latin typeface="微软雅黑" panose="020B0503020204020204" pitchFamily="34" charset="-122"/>
                <a:ea typeface="微软雅黑" panose="020B0503020204020204" pitchFamily="34" charset="-122"/>
              </a:rPr>
              <a:t>《</a:t>
            </a:r>
            <a:r>
              <a:rPr lang="zh-CN" altLang="en-US" sz="4000" b="1" dirty="0">
                <a:solidFill>
                  <a:srgbClr val="3A3434"/>
                </a:solidFill>
                <a:latin typeface="微软雅黑" panose="020B0503020204020204" pitchFamily="34" charset="-122"/>
                <a:ea typeface="微软雅黑" panose="020B0503020204020204" pitchFamily="34" charset="-122"/>
              </a:rPr>
              <a:t>五一颂</a:t>
            </a:r>
            <a:r>
              <a:rPr lang="en-US" altLang="zh-CN" sz="4000" b="1" dirty="0">
                <a:solidFill>
                  <a:srgbClr val="3A3434"/>
                </a:solidFill>
                <a:latin typeface="微软雅黑" panose="020B0503020204020204" pitchFamily="34" charset="-122"/>
                <a:ea typeface="微软雅黑" panose="020B0503020204020204" pitchFamily="34" charset="-122"/>
              </a:rPr>
              <a:t>》</a:t>
            </a:r>
            <a:endParaRPr lang="zh-CN" altLang="en-US" sz="4000" b="1" dirty="0">
              <a:solidFill>
                <a:srgbClr val="3A3434"/>
              </a:solidFill>
              <a:latin typeface="微软雅黑" panose="020B0503020204020204" pitchFamily="34" charset="-122"/>
              <a:ea typeface="微软雅黑" panose="020B0503020204020204" pitchFamily="34" charset="-122"/>
            </a:endParaRPr>
          </a:p>
        </p:txBody>
      </p:sp>
      <p:sp>
        <p:nvSpPr>
          <p:cNvPr id="18" name="矩形 17"/>
          <p:cNvSpPr/>
          <p:nvPr/>
        </p:nvSpPr>
        <p:spPr>
          <a:xfrm>
            <a:off x="9620149" y="622759"/>
            <a:ext cx="821816" cy="646331"/>
          </a:xfrm>
          <a:prstGeom prst="rect">
            <a:avLst/>
          </a:prstGeom>
        </p:spPr>
        <p:txBody>
          <a:bodyPr wrap="square">
            <a:spAutoFit/>
          </a:bodyPr>
          <a:lstStyle/>
          <a:p>
            <a:pPr algn="ctr"/>
            <a:r>
              <a:rPr lang="zh-CN" altLang="en-US" sz="3600" b="1" dirty="0">
                <a:ln>
                  <a:solidFill>
                    <a:schemeClr val="tx1"/>
                  </a:solidFill>
                </a:ln>
                <a:solidFill>
                  <a:srgbClr val="FFFF00"/>
                </a:solidFill>
                <a:latin typeface="微软雅黑" panose="020B0503020204020204" pitchFamily="34" charset="-122"/>
                <a:ea typeface="微软雅黑" panose="020B0503020204020204" pitchFamily="34" charset="-122"/>
              </a:rPr>
              <a:t>诗</a:t>
            </a:r>
            <a:endParaRPr lang="en-US" altLang="zh-CN" sz="36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
        <p:nvSpPr>
          <p:cNvPr id="19" name="矩形 18"/>
          <p:cNvSpPr/>
          <p:nvPr/>
        </p:nvSpPr>
        <p:spPr>
          <a:xfrm>
            <a:off x="10979234" y="859668"/>
            <a:ext cx="714157" cy="769441"/>
          </a:xfrm>
          <a:prstGeom prst="rect">
            <a:avLst/>
          </a:prstGeom>
        </p:spPr>
        <p:txBody>
          <a:bodyPr wrap="square">
            <a:spAutoFit/>
          </a:bodyPr>
          <a:lstStyle/>
          <a:p>
            <a:r>
              <a:rPr lang="zh-CN" altLang="en-US" sz="4400" b="1" dirty="0">
                <a:ln>
                  <a:solidFill>
                    <a:schemeClr val="tx1"/>
                  </a:solidFill>
                </a:ln>
                <a:solidFill>
                  <a:srgbClr val="FFFF00"/>
                </a:solidFill>
                <a:latin typeface="微软雅黑" panose="020B0503020204020204" pitchFamily="34" charset="-122"/>
                <a:ea typeface="微软雅黑" panose="020B0503020204020204" pitchFamily="34" charset="-122"/>
              </a:rPr>
              <a:t>歌</a:t>
            </a:r>
            <a:endParaRPr lang="en-US" sz="44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185287" y="1629109"/>
            <a:ext cx="26869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kern="0" dirty="0">
                <a:solidFill>
                  <a:schemeClr val="tx1">
                    <a:lumMod val="75000"/>
                    <a:lumOff val="25000"/>
                  </a:schemeClr>
                </a:solidFill>
                <a:latin typeface="微软雅黑" panose="020B0503020204020204" pitchFamily="34" charset="-122"/>
                <a:ea typeface="微软雅黑" panose="020B0503020204020204" pitchFamily="34" charset="-122"/>
              </a:rPr>
              <a:t>自 理 拍 手 歌</a:t>
            </a:r>
            <a:r>
              <a:rPr lang="zh-CN" altLang="en-US" sz="2800" kern="0" dirty="0">
                <a:solidFill>
                  <a:schemeClr val="tx1">
                    <a:lumMod val="75000"/>
                    <a:lumOff val="25000"/>
                  </a:schemeClr>
                </a:solidFill>
                <a:latin typeface="微软雅黑" panose="020B0503020204020204" pitchFamily="34" charset="-122"/>
                <a:ea typeface="微软雅黑" panose="020B0503020204020204" pitchFamily="34" charset="-122"/>
              </a:rPr>
              <a:t> </a:t>
            </a:r>
          </a:p>
        </p:txBody>
      </p:sp>
      <p:sp>
        <p:nvSpPr>
          <p:cNvPr id="3" name="Rectangle 3"/>
          <p:cNvSpPr txBox="1">
            <a:spLocks noChangeArrowheads="1"/>
          </p:cNvSpPr>
          <p:nvPr/>
        </p:nvSpPr>
        <p:spPr bwMode="auto">
          <a:xfrm>
            <a:off x="4715202" y="2348058"/>
            <a:ext cx="8001000" cy="3468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gn="ctr" eaLnBrk="1" hangingPunct="1">
              <a:lnSpc>
                <a:spcPct val="125000"/>
              </a:lnSpc>
              <a:spcBef>
                <a:spcPts val="0"/>
              </a:spcBef>
              <a:buFontTx/>
              <a:buNone/>
              <a:defRPr/>
            </a:pPr>
            <a:r>
              <a:rPr lang="zh-CN" altLang="en-US" sz="1800" kern="0" spc="600" dirty="0">
                <a:solidFill>
                  <a:schemeClr val="tx1">
                    <a:lumMod val="95000"/>
                    <a:lumOff val="5000"/>
                  </a:schemeClr>
                </a:solidFill>
                <a:latin typeface="微软雅黑" panose="020B0503020204020204" pitchFamily="34" charset="-122"/>
                <a:ea typeface="微软雅黑" panose="020B0503020204020204" pitchFamily="34" charset="-122"/>
              </a:rPr>
              <a:t>你拍一，我拍一，我们不做小皇帝。</a:t>
            </a:r>
          </a:p>
          <a:p>
            <a:pPr algn="ctr" eaLnBrk="1" hangingPunct="1">
              <a:lnSpc>
                <a:spcPct val="125000"/>
              </a:lnSpc>
              <a:spcBef>
                <a:spcPts val="0"/>
              </a:spcBef>
              <a:buFontTx/>
              <a:buNone/>
              <a:defRPr/>
            </a:pPr>
            <a:r>
              <a:rPr lang="zh-CN" altLang="en-US" sz="1800" kern="0" spc="600" dirty="0">
                <a:solidFill>
                  <a:schemeClr val="tx1">
                    <a:lumMod val="95000"/>
                    <a:lumOff val="5000"/>
                  </a:schemeClr>
                </a:solidFill>
                <a:latin typeface="微软雅黑" panose="020B0503020204020204" pitchFamily="34" charset="-122"/>
                <a:ea typeface="微软雅黑" panose="020B0503020204020204" pitchFamily="34" charset="-122"/>
              </a:rPr>
              <a:t>你拍二，我拍二，自理自立要牢记。</a:t>
            </a:r>
          </a:p>
          <a:p>
            <a:pPr algn="ctr" eaLnBrk="1" hangingPunct="1">
              <a:lnSpc>
                <a:spcPct val="125000"/>
              </a:lnSpc>
              <a:spcBef>
                <a:spcPts val="0"/>
              </a:spcBef>
              <a:buFontTx/>
              <a:buNone/>
              <a:defRPr/>
            </a:pPr>
            <a:r>
              <a:rPr lang="zh-CN" altLang="en-US" sz="1800" kern="0" spc="600" dirty="0">
                <a:solidFill>
                  <a:schemeClr val="tx1">
                    <a:lumMod val="95000"/>
                    <a:lumOff val="5000"/>
                  </a:schemeClr>
                </a:solidFill>
                <a:latin typeface="微软雅黑" panose="020B0503020204020204" pitchFamily="34" charset="-122"/>
                <a:ea typeface="微软雅黑" panose="020B0503020204020204" pitchFamily="34" charset="-122"/>
              </a:rPr>
              <a:t>你拍三，我拍三，早早起床穿衣衫。</a:t>
            </a:r>
          </a:p>
          <a:p>
            <a:pPr algn="ctr" eaLnBrk="1" hangingPunct="1">
              <a:lnSpc>
                <a:spcPct val="125000"/>
              </a:lnSpc>
              <a:spcBef>
                <a:spcPts val="0"/>
              </a:spcBef>
              <a:buFontTx/>
              <a:buNone/>
              <a:defRPr/>
            </a:pPr>
            <a:r>
              <a:rPr lang="zh-CN" altLang="en-US" sz="1800" kern="0" spc="600" dirty="0">
                <a:solidFill>
                  <a:schemeClr val="tx1">
                    <a:lumMod val="95000"/>
                    <a:lumOff val="5000"/>
                  </a:schemeClr>
                </a:solidFill>
                <a:latin typeface="微软雅黑" panose="020B0503020204020204" pitchFamily="34" charset="-122"/>
                <a:ea typeface="微软雅黑" panose="020B0503020204020204" pitchFamily="34" charset="-122"/>
              </a:rPr>
              <a:t>你拍四，我拍四，洗脸刷牙要细致。</a:t>
            </a:r>
          </a:p>
          <a:p>
            <a:pPr algn="ctr" eaLnBrk="1" hangingPunct="1">
              <a:lnSpc>
                <a:spcPct val="125000"/>
              </a:lnSpc>
              <a:spcBef>
                <a:spcPts val="0"/>
              </a:spcBef>
              <a:buFontTx/>
              <a:buNone/>
              <a:defRPr/>
            </a:pPr>
            <a:r>
              <a:rPr lang="zh-CN" altLang="en-US" sz="1800" kern="0" spc="600" dirty="0">
                <a:solidFill>
                  <a:schemeClr val="tx1">
                    <a:lumMod val="95000"/>
                    <a:lumOff val="5000"/>
                  </a:schemeClr>
                </a:solidFill>
                <a:latin typeface="微软雅黑" panose="020B0503020204020204" pitchFamily="34" charset="-122"/>
                <a:ea typeface="微软雅黑" panose="020B0503020204020204" pitchFamily="34" charset="-122"/>
              </a:rPr>
              <a:t>你拍五，我拍五，学校生活要刻苦。</a:t>
            </a:r>
          </a:p>
          <a:p>
            <a:pPr algn="ctr" eaLnBrk="1" hangingPunct="1">
              <a:lnSpc>
                <a:spcPct val="125000"/>
              </a:lnSpc>
              <a:spcBef>
                <a:spcPts val="0"/>
              </a:spcBef>
              <a:buFontTx/>
              <a:buNone/>
              <a:defRPr/>
            </a:pPr>
            <a:r>
              <a:rPr lang="zh-CN" altLang="en-US" sz="1800" kern="0" spc="600" dirty="0">
                <a:solidFill>
                  <a:schemeClr val="tx1">
                    <a:lumMod val="95000"/>
                    <a:lumOff val="5000"/>
                  </a:schemeClr>
                </a:solidFill>
                <a:latin typeface="微软雅黑" panose="020B0503020204020204" pitchFamily="34" charset="-122"/>
                <a:ea typeface="微软雅黑" panose="020B0503020204020204" pitchFamily="34" charset="-122"/>
              </a:rPr>
              <a:t>你拍六，我拍六，依靠别人没成就。</a:t>
            </a:r>
          </a:p>
          <a:p>
            <a:pPr algn="ctr" eaLnBrk="1" hangingPunct="1">
              <a:lnSpc>
                <a:spcPct val="125000"/>
              </a:lnSpc>
              <a:spcBef>
                <a:spcPts val="0"/>
              </a:spcBef>
              <a:buFontTx/>
              <a:buNone/>
              <a:defRPr/>
            </a:pPr>
            <a:r>
              <a:rPr lang="zh-CN" altLang="en-US" sz="1800" kern="0" spc="600" dirty="0">
                <a:solidFill>
                  <a:schemeClr val="tx1">
                    <a:lumMod val="95000"/>
                    <a:lumOff val="5000"/>
                  </a:schemeClr>
                </a:solidFill>
                <a:latin typeface="微软雅黑" panose="020B0503020204020204" pitchFamily="34" charset="-122"/>
                <a:ea typeface="微软雅黑" panose="020B0503020204020204" pitchFamily="34" charset="-122"/>
              </a:rPr>
              <a:t>你拍七，我拍七，衣物书本放整齐。</a:t>
            </a:r>
          </a:p>
          <a:p>
            <a:pPr algn="ctr" eaLnBrk="1" hangingPunct="1">
              <a:lnSpc>
                <a:spcPct val="125000"/>
              </a:lnSpc>
              <a:spcBef>
                <a:spcPts val="0"/>
              </a:spcBef>
              <a:buFontTx/>
              <a:buNone/>
              <a:defRPr/>
            </a:pPr>
            <a:r>
              <a:rPr lang="zh-CN" altLang="en-US" sz="1800" kern="0" spc="600" dirty="0">
                <a:solidFill>
                  <a:schemeClr val="tx1">
                    <a:lumMod val="95000"/>
                    <a:lumOff val="5000"/>
                  </a:schemeClr>
                </a:solidFill>
                <a:latin typeface="微软雅黑" panose="020B0503020204020204" pitchFamily="34" charset="-122"/>
                <a:ea typeface="微软雅黑" panose="020B0503020204020204" pitchFamily="34" charset="-122"/>
              </a:rPr>
              <a:t>你拍八，我拍八，热爱劳动人人夸。</a:t>
            </a:r>
          </a:p>
          <a:p>
            <a:pPr algn="ctr" eaLnBrk="1" hangingPunct="1">
              <a:lnSpc>
                <a:spcPct val="125000"/>
              </a:lnSpc>
              <a:spcBef>
                <a:spcPts val="0"/>
              </a:spcBef>
              <a:buFontTx/>
              <a:buNone/>
              <a:defRPr/>
            </a:pPr>
            <a:r>
              <a:rPr lang="zh-CN" altLang="en-US" sz="1800" kern="0" spc="600" dirty="0">
                <a:solidFill>
                  <a:schemeClr val="tx1">
                    <a:lumMod val="95000"/>
                    <a:lumOff val="5000"/>
                  </a:schemeClr>
                </a:solidFill>
                <a:latin typeface="微软雅黑" panose="020B0503020204020204" pitchFamily="34" charset="-122"/>
                <a:ea typeface="微软雅黑" panose="020B0503020204020204" pitchFamily="34" charset="-122"/>
              </a:rPr>
              <a:t>你拍九，我拍九，良好习惯要持久。</a:t>
            </a:r>
          </a:p>
          <a:p>
            <a:pPr algn="ctr" eaLnBrk="1" hangingPunct="1">
              <a:lnSpc>
                <a:spcPct val="125000"/>
              </a:lnSpc>
              <a:spcBef>
                <a:spcPts val="0"/>
              </a:spcBef>
              <a:buFontTx/>
              <a:buNone/>
              <a:defRPr/>
            </a:pPr>
            <a:r>
              <a:rPr lang="zh-CN" altLang="en-US" sz="1800" kern="0" spc="600" dirty="0">
                <a:solidFill>
                  <a:schemeClr val="tx1">
                    <a:lumMod val="95000"/>
                    <a:lumOff val="5000"/>
                  </a:schemeClr>
                </a:solidFill>
                <a:latin typeface="微软雅黑" panose="020B0503020204020204" pitchFamily="34" charset="-122"/>
                <a:ea typeface="微软雅黑" panose="020B0503020204020204" pitchFamily="34" charset="-122"/>
              </a:rPr>
              <a:t>你拍十，我拍十，争做自理小卫士。 </a:t>
            </a:r>
          </a:p>
        </p:txBody>
      </p:sp>
      <p:sp>
        <p:nvSpPr>
          <p:cNvPr id="5" name="Text Box 3"/>
          <p:cNvSpPr txBox="1">
            <a:spLocks noChangeArrowheads="1"/>
          </p:cNvSpPr>
          <p:nvPr/>
        </p:nvSpPr>
        <p:spPr bwMode="auto">
          <a:xfrm>
            <a:off x="1606590" y="263525"/>
            <a:ext cx="4329811" cy="584835"/>
          </a:xfrm>
          <a:prstGeom prst="rect">
            <a:avLst/>
          </a:prstGeom>
          <a:noFill/>
          <a:ln>
            <a:noFill/>
          </a:ln>
          <a:effectLst/>
        </p:spPr>
        <p:txBody>
          <a:bodyPr wrap="square">
            <a:spAutoFit/>
          </a:bodyPr>
          <a:lstStyle>
            <a:defPPr>
              <a:defRPr lang="zh-CN"/>
            </a:defPPr>
            <a:lvl1pPr>
              <a:defRPr sz="3200" b="1">
                <a:solidFill>
                  <a:srgbClr val="FFA443"/>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EA6476"/>
                </a:solidFill>
              </a:rPr>
              <a:t> 劳动节的名言和歌曲</a:t>
            </a:r>
          </a:p>
        </p:txBody>
      </p:sp>
      <p:sp>
        <p:nvSpPr>
          <p:cNvPr id="15" name="矩形 14"/>
          <p:cNvSpPr/>
          <p:nvPr/>
        </p:nvSpPr>
        <p:spPr>
          <a:xfrm>
            <a:off x="9620149" y="622759"/>
            <a:ext cx="821816" cy="646331"/>
          </a:xfrm>
          <a:prstGeom prst="rect">
            <a:avLst/>
          </a:prstGeom>
        </p:spPr>
        <p:txBody>
          <a:bodyPr wrap="square">
            <a:spAutoFit/>
          </a:bodyPr>
          <a:lstStyle/>
          <a:p>
            <a:pPr algn="ctr"/>
            <a:r>
              <a:rPr lang="zh-CN" altLang="en-US" sz="3600" b="1" dirty="0">
                <a:ln>
                  <a:solidFill>
                    <a:schemeClr val="tx1"/>
                  </a:solidFill>
                </a:ln>
                <a:solidFill>
                  <a:srgbClr val="FFFF00"/>
                </a:solidFill>
                <a:latin typeface="微软雅黑" panose="020B0503020204020204" pitchFamily="34" charset="-122"/>
                <a:ea typeface="微软雅黑" panose="020B0503020204020204" pitchFamily="34" charset="-122"/>
              </a:rPr>
              <a:t>歌</a:t>
            </a:r>
            <a:endParaRPr lang="en-US" altLang="zh-CN" sz="36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sp>
        <p:nvSpPr>
          <p:cNvPr id="17" name="矩形 16"/>
          <p:cNvSpPr/>
          <p:nvPr/>
        </p:nvSpPr>
        <p:spPr>
          <a:xfrm>
            <a:off x="10979234" y="859668"/>
            <a:ext cx="714157" cy="769441"/>
          </a:xfrm>
          <a:prstGeom prst="rect">
            <a:avLst/>
          </a:prstGeom>
        </p:spPr>
        <p:txBody>
          <a:bodyPr wrap="square">
            <a:spAutoFit/>
          </a:bodyPr>
          <a:lstStyle/>
          <a:p>
            <a:r>
              <a:rPr lang="zh-CN" altLang="en-US" sz="4400" b="1" dirty="0">
                <a:ln>
                  <a:solidFill>
                    <a:schemeClr val="tx1"/>
                  </a:solidFill>
                </a:ln>
                <a:solidFill>
                  <a:srgbClr val="FFFF00"/>
                </a:solidFill>
                <a:latin typeface="微软雅黑" panose="020B0503020204020204" pitchFamily="34" charset="-122"/>
                <a:ea typeface="微软雅黑" panose="020B0503020204020204" pitchFamily="34" charset="-122"/>
              </a:rPr>
              <a:t>曲</a:t>
            </a:r>
            <a:endParaRPr lang="en-US" sz="44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3" cstate="screen"/>
          <a:stretch>
            <a:fillRect/>
          </a:stretch>
        </p:blipFill>
        <p:spPr>
          <a:xfrm>
            <a:off x="-229374" y="1041254"/>
            <a:ext cx="7825736" cy="55889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screen"/>
          <a:srcRect l="8750" t="56668"/>
          <a:stretch>
            <a:fillRect/>
          </a:stretch>
        </p:blipFill>
        <p:spPr>
          <a:xfrm>
            <a:off x="1066800" y="3886199"/>
            <a:ext cx="11125200" cy="2971397"/>
          </a:xfrm>
          <a:prstGeom prst="rect">
            <a:avLst/>
          </a:prstGeom>
        </p:spPr>
      </p:pic>
      <p:pic>
        <p:nvPicPr>
          <p:cNvPr id="6" name="图片 5"/>
          <p:cNvPicPr>
            <a:picLocks noChangeAspect="1"/>
          </p:cNvPicPr>
          <p:nvPr/>
        </p:nvPicPr>
        <p:blipFill rotWithShape="1">
          <a:blip r:embed="rId3" cstate="screen"/>
          <a:srcRect t="59862"/>
          <a:stretch>
            <a:fillRect/>
          </a:stretch>
        </p:blipFill>
        <p:spPr>
          <a:xfrm>
            <a:off x="-1" y="4156975"/>
            <a:ext cx="12192000" cy="2752322"/>
          </a:xfrm>
          <a:prstGeom prst="rect">
            <a:avLst/>
          </a:prstGeom>
        </p:spPr>
      </p:pic>
      <p:pic>
        <p:nvPicPr>
          <p:cNvPr id="8" name="图片 7"/>
          <p:cNvPicPr>
            <a:picLocks noChangeAspect="1"/>
          </p:cNvPicPr>
          <p:nvPr/>
        </p:nvPicPr>
        <p:blipFill rotWithShape="1">
          <a:blip r:embed="rId4" cstate="screen"/>
          <a:srcRect t="14997" b="7078"/>
          <a:stretch>
            <a:fillRect/>
          </a:stretch>
        </p:blipFill>
        <p:spPr>
          <a:xfrm>
            <a:off x="-1" y="1080400"/>
            <a:ext cx="12192000" cy="5343526"/>
          </a:xfrm>
          <a:prstGeom prst="rect">
            <a:avLst/>
          </a:prstGeom>
        </p:spPr>
      </p:pic>
      <p:pic>
        <p:nvPicPr>
          <p:cNvPr id="10" name="图片 9"/>
          <p:cNvPicPr>
            <a:picLocks noChangeAspect="1"/>
          </p:cNvPicPr>
          <p:nvPr/>
        </p:nvPicPr>
        <p:blipFill rotWithShape="1">
          <a:blip r:embed="rId5" cstate="screen"/>
          <a:srcRect/>
          <a:stretch>
            <a:fillRect/>
          </a:stretch>
        </p:blipFill>
        <p:spPr>
          <a:xfrm>
            <a:off x="10325100" y="403"/>
            <a:ext cx="1866899" cy="1485497"/>
          </a:xfrm>
          <a:prstGeom prst="rect">
            <a:avLst/>
          </a:prstGeom>
        </p:spPr>
      </p:pic>
      <p:pic>
        <p:nvPicPr>
          <p:cNvPr id="12" name="图片 11"/>
          <p:cNvPicPr>
            <a:picLocks noChangeAspect="1"/>
          </p:cNvPicPr>
          <p:nvPr/>
        </p:nvPicPr>
        <p:blipFill rotWithShape="1">
          <a:blip r:embed="rId6" cstate="screen"/>
          <a:srcRect r="79453" b="40138"/>
          <a:stretch>
            <a:fillRect/>
          </a:stretch>
        </p:blipFill>
        <p:spPr>
          <a:xfrm>
            <a:off x="0" y="403"/>
            <a:ext cx="2505075" cy="4104872"/>
          </a:xfrm>
          <a:prstGeom prst="rect">
            <a:avLst/>
          </a:prstGeom>
        </p:spPr>
      </p:pic>
      <p:pic>
        <p:nvPicPr>
          <p:cNvPr id="14" name="图片 13"/>
          <p:cNvPicPr>
            <a:picLocks noChangeAspect="1"/>
          </p:cNvPicPr>
          <p:nvPr/>
        </p:nvPicPr>
        <p:blipFill rotWithShape="1">
          <a:blip r:embed="rId7" cstate="screen"/>
          <a:srcRect l="42110" t="87921"/>
          <a:stretch>
            <a:fillRect/>
          </a:stretch>
        </p:blipFill>
        <p:spPr>
          <a:xfrm>
            <a:off x="5133973" y="6081025"/>
            <a:ext cx="7058025" cy="828272"/>
          </a:xfrm>
          <a:prstGeom prst="rect">
            <a:avLst/>
          </a:prstGeom>
        </p:spPr>
      </p:pic>
      <p:pic>
        <p:nvPicPr>
          <p:cNvPr id="16" name="图片 15"/>
          <p:cNvPicPr>
            <a:picLocks noChangeAspect="1"/>
          </p:cNvPicPr>
          <p:nvPr/>
        </p:nvPicPr>
        <p:blipFill rotWithShape="1">
          <a:blip r:embed="rId8" cstate="screen"/>
          <a:srcRect l="67031" t="50000"/>
          <a:stretch>
            <a:fillRect/>
          </a:stretch>
        </p:blipFill>
        <p:spPr>
          <a:xfrm>
            <a:off x="8315325" y="3614899"/>
            <a:ext cx="4019550" cy="3428597"/>
          </a:xfrm>
          <a:prstGeom prst="rect">
            <a:avLst/>
          </a:prstGeom>
        </p:spPr>
      </p:pic>
      <p:pic>
        <p:nvPicPr>
          <p:cNvPr id="18" name="图片 17"/>
          <p:cNvPicPr>
            <a:picLocks noChangeAspect="1"/>
          </p:cNvPicPr>
          <p:nvPr/>
        </p:nvPicPr>
        <p:blipFill rotWithShape="1">
          <a:blip r:embed="rId9" cstate="screen"/>
          <a:srcRect t="65419"/>
          <a:stretch>
            <a:fillRect/>
          </a:stretch>
        </p:blipFill>
        <p:spPr>
          <a:xfrm>
            <a:off x="-2" y="4525603"/>
            <a:ext cx="12192000" cy="2371322"/>
          </a:xfrm>
          <a:prstGeom prst="rect">
            <a:avLst/>
          </a:prstGeom>
        </p:spPr>
      </p:pic>
      <p:sp>
        <p:nvSpPr>
          <p:cNvPr id="21" name="文本框 20"/>
          <p:cNvSpPr txBox="1"/>
          <p:nvPr/>
        </p:nvSpPr>
        <p:spPr>
          <a:xfrm rot="20943861">
            <a:off x="2507412" y="1314848"/>
            <a:ext cx="1659429" cy="1862048"/>
          </a:xfrm>
          <a:prstGeom prst="rect">
            <a:avLst/>
          </a:prstGeom>
          <a:noFill/>
        </p:spPr>
        <p:txBody>
          <a:bodyPr wrap="none" rtlCol="0">
            <a:spAutoFit/>
          </a:bodyPr>
          <a:lstStyle/>
          <a:p>
            <a:r>
              <a:rPr lang="zh-CN" altLang="en-US" sz="11500" dirty="0">
                <a:ln w="19050">
                  <a:solidFill>
                    <a:schemeClr val="bg1"/>
                  </a:solidFill>
                </a:ln>
                <a:solidFill>
                  <a:srgbClr val="B28850"/>
                </a:solidFill>
                <a:effectLst>
                  <a:outerShdw blurRad="38100" dist="38100" dir="2700000" algn="tl" rotWithShape="0">
                    <a:schemeClr val="accent6">
                      <a:lumMod val="50000"/>
                      <a:alpha val="20000"/>
                    </a:schemeClr>
                  </a:outerShdw>
                </a:effectLst>
                <a:latin typeface="字体视界-点点墨体" panose="02000500000000000000" pitchFamily="2" charset="-122"/>
                <a:ea typeface="字体视界-点点墨体" panose="02000500000000000000" pitchFamily="2" charset="-122"/>
              </a:rPr>
              <a:t>劳</a:t>
            </a:r>
          </a:p>
        </p:txBody>
      </p:sp>
      <p:sp>
        <p:nvSpPr>
          <p:cNvPr id="24" name="文本框 23"/>
          <p:cNvSpPr txBox="1"/>
          <p:nvPr/>
        </p:nvSpPr>
        <p:spPr>
          <a:xfrm>
            <a:off x="3796330" y="3175217"/>
            <a:ext cx="4599336" cy="646331"/>
          </a:xfrm>
          <a:prstGeom prst="rect">
            <a:avLst/>
          </a:prstGeom>
          <a:noFill/>
        </p:spPr>
        <p:txBody>
          <a:bodyPr wrap="none" rtlCol="0">
            <a:spAutoFit/>
          </a:bodyPr>
          <a:lstStyle/>
          <a:p>
            <a:r>
              <a:rPr lang="zh-CN" altLang="en-US" sz="3600" dirty="0">
                <a:ln w="19050">
                  <a:noFill/>
                </a:ln>
                <a:solidFill>
                  <a:srgbClr val="2F6495"/>
                </a:solidFill>
                <a:latin typeface="字体视界-点点墨体" panose="02000500000000000000" pitchFamily="2" charset="-122"/>
                <a:ea typeface="字体视界-点点墨体" panose="02000500000000000000" pitchFamily="2" charset="-122"/>
              </a:rPr>
              <a:t>班会结束，感谢聆听！</a:t>
            </a:r>
          </a:p>
        </p:txBody>
      </p:sp>
      <p:sp>
        <p:nvSpPr>
          <p:cNvPr id="25" name="文本框 24"/>
          <p:cNvSpPr txBox="1"/>
          <p:nvPr/>
        </p:nvSpPr>
        <p:spPr>
          <a:xfrm>
            <a:off x="4290007" y="4138910"/>
            <a:ext cx="1160780" cy="306705"/>
          </a:xfrm>
          <a:prstGeom prst="rect">
            <a:avLst/>
          </a:prstGeom>
          <a:noFill/>
        </p:spPr>
        <p:txBody>
          <a:bodyPr wrap="none" rtlCol="0">
            <a:spAutoFit/>
          </a:bodyPr>
          <a:lstStyle/>
          <a:p>
            <a:r>
              <a:rPr lang="zh-CN" altLang="en-US" sz="1400" dirty="0">
                <a:ln w="19050">
                  <a:noFill/>
                </a:ln>
                <a:solidFill>
                  <a:srgbClr val="2F6495"/>
                </a:solidFill>
                <a:latin typeface="字体视界-点点墨体" panose="02000500000000000000" pitchFamily="2" charset="-122"/>
                <a:ea typeface="字体视界-点点墨体" panose="02000500000000000000" pitchFamily="2" charset="-122"/>
              </a:rPr>
              <a:t>汇报人</a:t>
            </a:r>
            <a:r>
              <a:rPr lang="zh-CN" altLang="en-US" sz="1400" dirty="0" smtClean="0">
                <a:ln w="19050">
                  <a:noFill/>
                </a:ln>
                <a:solidFill>
                  <a:srgbClr val="2F6495"/>
                </a:solidFill>
                <a:latin typeface="字体视界-点点墨体" panose="02000500000000000000" pitchFamily="2" charset="-122"/>
                <a:ea typeface="字体视界-点点墨体" panose="02000500000000000000" pitchFamily="2" charset="-122"/>
              </a:rPr>
              <a:t>：</a:t>
            </a:r>
            <a:r>
              <a:rPr lang="en-US" sz="1400" dirty="0" smtClean="0">
                <a:ln w="19050">
                  <a:noFill/>
                </a:ln>
                <a:solidFill>
                  <a:srgbClr val="2F6495"/>
                </a:solidFill>
                <a:latin typeface="字体视界-点点墨体" panose="02000500000000000000" pitchFamily="2" charset="-122"/>
                <a:ea typeface="字体视界-点点墨体" panose="02000500000000000000" pitchFamily="2" charset="-122"/>
              </a:rPr>
              <a:t>xxx</a:t>
            </a:r>
            <a:endParaRPr lang="en-US" sz="1400" dirty="0">
              <a:ln w="19050">
                <a:noFill/>
              </a:ln>
              <a:solidFill>
                <a:srgbClr val="2F6495"/>
              </a:solidFill>
              <a:latin typeface="字体视界-点点墨体" panose="02000500000000000000" pitchFamily="2" charset="-122"/>
              <a:ea typeface="字体视界-点点墨体" panose="02000500000000000000" pitchFamily="2" charset="-122"/>
            </a:endParaRPr>
          </a:p>
        </p:txBody>
      </p:sp>
      <p:sp>
        <p:nvSpPr>
          <p:cNvPr id="26" name="文本框 25"/>
          <p:cNvSpPr txBox="1"/>
          <p:nvPr/>
        </p:nvSpPr>
        <p:spPr>
          <a:xfrm>
            <a:off x="6289401" y="4138910"/>
            <a:ext cx="1359668" cy="307777"/>
          </a:xfrm>
          <a:prstGeom prst="rect">
            <a:avLst/>
          </a:prstGeom>
          <a:noFill/>
        </p:spPr>
        <p:txBody>
          <a:bodyPr wrap="none" rtlCol="0">
            <a:spAutoFit/>
          </a:bodyPr>
          <a:lstStyle/>
          <a:p>
            <a:r>
              <a:rPr lang="zh-CN" altLang="en-US" sz="1400" dirty="0">
                <a:ln w="19050">
                  <a:noFill/>
                </a:ln>
                <a:solidFill>
                  <a:srgbClr val="2F6495"/>
                </a:solidFill>
                <a:latin typeface="字体视界-点点墨体" panose="02000500000000000000" pitchFamily="2" charset="-122"/>
                <a:ea typeface="字体视界-点点墨体" panose="02000500000000000000" pitchFamily="2" charset="-122"/>
              </a:rPr>
              <a:t>时间：</a:t>
            </a:r>
            <a:r>
              <a:rPr lang="en-US" altLang="zh-CN" sz="1400" dirty="0" smtClean="0">
                <a:ln w="19050">
                  <a:noFill/>
                </a:ln>
                <a:solidFill>
                  <a:srgbClr val="2F6495"/>
                </a:solidFill>
                <a:latin typeface="字体视界-点点墨体" panose="02000500000000000000" pitchFamily="2" charset="-122"/>
                <a:ea typeface="字体视界-点点墨体" panose="02000500000000000000" pitchFamily="2" charset="-122"/>
              </a:rPr>
              <a:t>2020.4.10</a:t>
            </a:r>
            <a:endParaRPr lang="zh-CN" altLang="en-US" sz="1400" dirty="0">
              <a:ln w="19050">
                <a:noFill/>
              </a:ln>
              <a:solidFill>
                <a:srgbClr val="2F6495"/>
              </a:solidFill>
              <a:latin typeface="字体视界-点点墨体" panose="02000500000000000000" pitchFamily="2" charset="-122"/>
              <a:ea typeface="字体视界-点点墨体" panose="02000500000000000000" pitchFamily="2" charset="-122"/>
            </a:endParaRPr>
          </a:p>
        </p:txBody>
      </p:sp>
      <p:sp>
        <p:nvSpPr>
          <p:cNvPr id="15" name="文本框 14"/>
          <p:cNvSpPr txBox="1"/>
          <p:nvPr/>
        </p:nvSpPr>
        <p:spPr>
          <a:xfrm>
            <a:off x="3726099" y="551519"/>
            <a:ext cx="1659429" cy="2215991"/>
          </a:xfrm>
          <a:prstGeom prst="rect">
            <a:avLst/>
          </a:prstGeom>
          <a:noFill/>
        </p:spPr>
        <p:txBody>
          <a:bodyPr wrap="square" rtlCol="0">
            <a:spAutoFit/>
          </a:bodyPr>
          <a:lstStyle/>
          <a:p>
            <a:r>
              <a:rPr lang="zh-CN" altLang="en-US" sz="13800" dirty="0">
                <a:ln w="19050">
                  <a:solidFill>
                    <a:schemeClr val="bg1"/>
                  </a:solidFill>
                </a:ln>
                <a:solidFill>
                  <a:srgbClr val="FFA443"/>
                </a:solidFill>
                <a:effectLst>
                  <a:outerShdw blurRad="38100" dist="38100" dir="2700000" algn="tl" rotWithShape="0">
                    <a:schemeClr val="accent6">
                      <a:lumMod val="50000"/>
                      <a:alpha val="20000"/>
                    </a:schemeClr>
                  </a:outerShdw>
                </a:effectLst>
                <a:latin typeface="字体视界-点点墨体" panose="02000500000000000000" pitchFamily="2" charset="-122"/>
                <a:ea typeface="字体视界-点点墨体" panose="02000500000000000000" pitchFamily="2" charset="-122"/>
              </a:rPr>
              <a:t>动</a:t>
            </a:r>
          </a:p>
        </p:txBody>
      </p:sp>
      <p:sp>
        <p:nvSpPr>
          <p:cNvPr id="17" name="文本框 16"/>
          <p:cNvSpPr txBox="1"/>
          <p:nvPr/>
        </p:nvSpPr>
        <p:spPr>
          <a:xfrm rot="334092">
            <a:off x="5459686" y="1333416"/>
            <a:ext cx="1659429" cy="1569660"/>
          </a:xfrm>
          <a:prstGeom prst="rect">
            <a:avLst/>
          </a:prstGeom>
          <a:noFill/>
        </p:spPr>
        <p:txBody>
          <a:bodyPr wrap="square" rtlCol="0">
            <a:spAutoFit/>
          </a:bodyPr>
          <a:lstStyle/>
          <a:p>
            <a:r>
              <a:rPr lang="zh-CN" altLang="en-US" sz="9600" dirty="0">
                <a:ln w="19050">
                  <a:solidFill>
                    <a:schemeClr val="bg1"/>
                  </a:solidFill>
                </a:ln>
                <a:solidFill>
                  <a:srgbClr val="DB4141"/>
                </a:solidFill>
                <a:effectLst>
                  <a:outerShdw blurRad="38100" dist="38100" dir="2700000" algn="tl" rotWithShape="0">
                    <a:schemeClr val="accent6">
                      <a:lumMod val="50000"/>
                      <a:alpha val="20000"/>
                    </a:schemeClr>
                  </a:outerShdw>
                </a:effectLst>
                <a:latin typeface="字体视界-点点墨体" panose="02000500000000000000" pitchFamily="2" charset="-122"/>
                <a:ea typeface="字体视界-点点墨体" panose="02000500000000000000" pitchFamily="2" charset="-122"/>
              </a:rPr>
              <a:t>最</a:t>
            </a:r>
          </a:p>
        </p:txBody>
      </p:sp>
      <p:sp>
        <p:nvSpPr>
          <p:cNvPr id="19" name="文本框 18"/>
          <p:cNvSpPr txBox="1"/>
          <p:nvPr/>
        </p:nvSpPr>
        <p:spPr>
          <a:xfrm rot="244099">
            <a:off x="6476800" y="403901"/>
            <a:ext cx="1791803" cy="2215991"/>
          </a:xfrm>
          <a:prstGeom prst="rect">
            <a:avLst/>
          </a:prstGeom>
          <a:noFill/>
        </p:spPr>
        <p:txBody>
          <a:bodyPr wrap="square" rtlCol="0">
            <a:spAutoFit/>
          </a:bodyPr>
          <a:lstStyle/>
          <a:p>
            <a:r>
              <a:rPr lang="zh-CN" altLang="en-US" sz="13800" dirty="0">
                <a:ln w="19050">
                  <a:solidFill>
                    <a:schemeClr val="bg1"/>
                  </a:solidFill>
                </a:ln>
                <a:solidFill>
                  <a:srgbClr val="2F6495"/>
                </a:solidFill>
                <a:effectLst>
                  <a:outerShdw blurRad="38100" dist="38100" dir="2700000" algn="tl" rotWithShape="0">
                    <a:schemeClr val="accent6">
                      <a:lumMod val="50000"/>
                      <a:alpha val="20000"/>
                    </a:schemeClr>
                  </a:outerShdw>
                </a:effectLst>
                <a:latin typeface="字体视界-点点墨体" panose="02000500000000000000" pitchFamily="2" charset="-122"/>
                <a:ea typeface="字体视界-点点墨体" panose="02000500000000000000" pitchFamily="2" charset="-122"/>
              </a:rPr>
              <a:t>光</a:t>
            </a:r>
          </a:p>
        </p:txBody>
      </p:sp>
      <p:sp>
        <p:nvSpPr>
          <p:cNvPr id="22" name="文本框 21"/>
          <p:cNvSpPr txBox="1"/>
          <p:nvPr/>
        </p:nvSpPr>
        <p:spPr>
          <a:xfrm rot="914910">
            <a:off x="8117649" y="1195611"/>
            <a:ext cx="1659429" cy="1862048"/>
          </a:xfrm>
          <a:prstGeom prst="rect">
            <a:avLst/>
          </a:prstGeom>
          <a:noFill/>
        </p:spPr>
        <p:txBody>
          <a:bodyPr wrap="square" rtlCol="0">
            <a:spAutoFit/>
          </a:bodyPr>
          <a:lstStyle/>
          <a:p>
            <a:r>
              <a:rPr lang="zh-CN" altLang="en-US" sz="11500" dirty="0">
                <a:ln w="19050">
                  <a:solidFill>
                    <a:schemeClr val="bg1"/>
                  </a:solidFill>
                </a:ln>
                <a:solidFill>
                  <a:srgbClr val="EA6476"/>
                </a:solidFill>
                <a:effectLst>
                  <a:outerShdw blurRad="38100" dist="38100" dir="2700000" algn="tl" rotWithShape="0">
                    <a:schemeClr val="accent6">
                      <a:lumMod val="50000"/>
                      <a:alpha val="20000"/>
                    </a:schemeClr>
                  </a:outerShdw>
                </a:effectLst>
                <a:latin typeface="字体视界-点点墨体" panose="02000500000000000000" pitchFamily="2" charset="-122"/>
                <a:ea typeface="字体视界-点点墨体" panose="02000500000000000000" pitchFamily="2" charset="-122"/>
              </a:rPr>
              <a:t>荣</a:t>
            </a:r>
          </a:p>
        </p:txBody>
      </p:sp>
      <p:sp>
        <p:nvSpPr>
          <p:cNvPr id="23" name="文本框 22"/>
          <p:cNvSpPr txBox="1"/>
          <p:nvPr/>
        </p:nvSpPr>
        <p:spPr>
          <a:xfrm rot="334092">
            <a:off x="3023643" y="665596"/>
            <a:ext cx="1026758" cy="1015663"/>
          </a:xfrm>
          <a:prstGeom prst="rect">
            <a:avLst/>
          </a:prstGeom>
          <a:noFill/>
        </p:spPr>
        <p:txBody>
          <a:bodyPr wrap="square" rtlCol="0">
            <a:spAutoFit/>
          </a:bodyPr>
          <a:lstStyle/>
          <a:p>
            <a:r>
              <a:rPr lang="en-US" altLang="zh-CN" sz="6000" dirty="0">
                <a:ln w="6350">
                  <a:solidFill>
                    <a:schemeClr val="bg1"/>
                  </a:solidFill>
                </a:ln>
                <a:solidFill>
                  <a:srgbClr val="30A995"/>
                </a:solidFill>
                <a:effectLst>
                  <a:outerShdw blurRad="38100" dist="38100" dir="2700000" algn="tl" rotWithShape="0">
                    <a:schemeClr val="accent6">
                      <a:lumMod val="50000"/>
                      <a:alpha val="20000"/>
                    </a:schemeClr>
                  </a:outerShdw>
                </a:effectLst>
                <a:latin typeface="字体视界-点点墨体" panose="02000500000000000000" pitchFamily="2" charset="-122"/>
                <a:ea typeface="字体视界-点点墨体" panose="02000500000000000000" pitchFamily="2" charset="-122"/>
              </a:rPr>
              <a:t>5.1</a:t>
            </a:r>
            <a:endParaRPr lang="zh-CN" altLang="en-US" sz="6000" dirty="0">
              <a:ln w="6350">
                <a:solidFill>
                  <a:schemeClr val="bg1"/>
                </a:solidFill>
              </a:ln>
              <a:solidFill>
                <a:srgbClr val="30A995"/>
              </a:solidFill>
              <a:effectLst>
                <a:outerShdw blurRad="38100" dist="38100" dir="2700000" algn="tl" rotWithShape="0">
                  <a:schemeClr val="accent6">
                    <a:lumMod val="50000"/>
                    <a:alpha val="20000"/>
                  </a:schemeClr>
                </a:outerShdw>
              </a:effectLst>
              <a:latin typeface="字体视界-点点墨体" panose="02000500000000000000" pitchFamily="2" charset="-122"/>
              <a:ea typeface="字体视界-点点墨体" panose="02000500000000000000" pitchFamily="2" charset="-122"/>
            </a:endParaRPr>
          </a:p>
        </p:txBody>
      </p:sp>
      <p:sp>
        <p:nvSpPr>
          <p:cNvPr id="27" name="文本框 26"/>
          <p:cNvSpPr txBox="1"/>
          <p:nvPr/>
        </p:nvSpPr>
        <p:spPr>
          <a:xfrm>
            <a:off x="6702233" y="2310649"/>
            <a:ext cx="1803904" cy="492443"/>
          </a:xfrm>
          <a:prstGeom prst="rect">
            <a:avLst/>
          </a:prstGeom>
          <a:noFill/>
        </p:spPr>
        <p:txBody>
          <a:bodyPr wrap="square" rtlCol="0">
            <a:spAutoFit/>
          </a:bodyPr>
          <a:lstStyle/>
          <a:p>
            <a:r>
              <a:rPr lang="en-US" altLang="zh-CN" sz="2600" dirty="0">
                <a:ln w="0">
                  <a:solidFill>
                    <a:schemeClr val="bg1"/>
                  </a:solidFill>
                </a:ln>
                <a:solidFill>
                  <a:srgbClr val="30A995"/>
                </a:solidFill>
                <a:effectLst>
                  <a:outerShdw blurRad="38100" dist="38100" dir="2700000" algn="tl" rotWithShape="0">
                    <a:schemeClr val="accent6">
                      <a:lumMod val="50000"/>
                      <a:alpha val="20000"/>
                    </a:schemeClr>
                  </a:outerShdw>
                </a:effectLst>
                <a:latin typeface="字体视界-点点墨体" panose="02000500000000000000" pitchFamily="2" charset="-122"/>
                <a:ea typeface="字体视界-点点墨体" panose="02000500000000000000" pitchFamily="2" charset="-122"/>
              </a:rPr>
              <a:t>LABOR DAY</a:t>
            </a:r>
            <a:endParaRPr lang="zh-CN" altLang="en-US" sz="2600" dirty="0">
              <a:ln w="0">
                <a:solidFill>
                  <a:schemeClr val="bg1"/>
                </a:solidFill>
              </a:ln>
              <a:solidFill>
                <a:srgbClr val="30A995"/>
              </a:solidFill>
              <a:effectLst>
                <a:outerShdw blurRad="38100" dist="38100" dir="2700000" algn="tl" rotWithShape="0">
                  <a:schemeClr val="accent6">
                    <a:lumMod val="50000"/>
                    <a:alpha val="20000"/>
                  </a:schemeClr>
                </a:outerShdw>
              </a:effectLst>
              <a:latin typeface="字体视界-点点墨体" panose="02000500000000000000" pitchFamily="2" charset="-122"/>
              <a:ea typeface="字体视界-点点墨体" panose="020005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500"/>
                            </p:stCondLst>
                            <p:childTnLst>
                              <p:par>
                                <p:cTn id="39" presetID="38" presetClass="entr" presetSubtype="0" accel="50000" fill="hold" grpId="0" nodeType="afterEffect">
                                  <p:stCondLst>
                                    <p:cond delay="0"/>
                                  </p:stCondLst>
                                  <p:iterate type="lt">
                                    <p:tmPct val="50000"/>
                                  </p:iterate>
                                  <p:childTnLst>
                                    <p:set>
                                      <p:cBhvr>
                                        <p:cTn id="40" dur="1" fill="hold">
                                          <p:stCondLst>
                                            <p:cond delay="0"/>
                                          </p:stCondLst>
                                        </p:cTn>
                                        <p:tgtEl>
                                          <p:spTgt spid="21"/>
                                        </p:tgtEl>
                                        <p:attrNameLst>
                                          <p:attrName>style.visibility</p:attrName>
                                        </p:attrNameLst>
                                      </p:cBhvr>
                                      <p:to>
                                        <p:strVal val="visible"/>
                                      </p:to>
                                    </p:set>
                                    <p:set>
                                      <p:cBhvr>
                                        <p:cTn id="41" dur="455" fill="hold">
                                          <p:stCondLst>
                                            <p:cond delay="0"/>
                                          </p:stCondLst>
                                        </p:cTn>
                                        <p:tgtEl>
                                          <p:spTgt spid="21"/>
                                        </p:tgtEl>
                                        <p:attrNameLst>
                                          <p:attrName>style.rotation</p:attrName>
                                        </p:attrNameLst>
                                      </p:cBhvr>
                                      <p:to>
                                        <p:strVal val="-45.0"/>
                                      </p:to>
                                    </p:set>
                                    <p:anim calcmode="lin" valueType="num">
                                      <p:cBhvr>
                                        <p:cTn id="42"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par>
                          <p:cTn id="46" fill="hold">
                            <p:stCondLst>
                              <p:cond delay="1500"/>
                            </p:stCondLst>
                            <p:childTnLst>
                              <p:par>
                                <p:cTn id="47" presetID="38" presetClass="entr" presetSubtype="0" accel="50000" fill="hold" grpId="0" nodeType="afterEffect">
                                  <p:stCondLst>
                                    <p:cond delay="0"/>
                                  </p:stCondLst>
                                  <p:iterate type="lt">
                                    <p:tmPct val="50000"/>
                                  </p:iterate>
                                  <p:childTnLst>
                                    <p:set>
                                      <p:cBhvr>
                                        <p:cTn id="48" dur="1" fill="hold">
                                          <p:stCondLst>
                                            <p:cond delay="0"/>
                                          </p:stCondLst>
                                        </p:cTn>
                                        <p:tgtEl>
                                          <p:spTgt spid="15"/>
                                        </p:tgtEl>
                                        <p:attrNameLst>
                                          <p:attrName>style.visibility</p:attrName>
                                        </p:attrNameLst>
                                      </p:cBhvr>
                                      <p:to>
                                        <p:strVal val="visible"/>
                                      </p:to>
                                    </p:set>
                                    <p:set>
                                      <p:cBhvr>
                                        <p:cTn id="49" dur="455" fill="hold">
                                          <p:stCondLst>
                                            <p:cond delay="0"/>
                                          </p:stCondLst>
                                        </p:cTn>
                                        <p:tgtEl>
                                          <p:spTgt spid="15"/>
                                        </p:tgtEl>
                                        <p:attrNameLst>
                                          <p:attrName>style.rotation</p:attrName>
                                        </p:attrNameLst>
                                      </p:cBhvr>
                                      <p:to>
                                        <p:strVal val="-45.0"/>
                                      </p:to>
                                    </p:set>
                                    <p:anim calcmode="lin" valueType="num">
                                      <p:cBhvr>
                                        <p:cTn id="50"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54" fill="hold">
                            <p:stCondLst>
                              <p:cond delay="2500"/>
                            </p:stCondLst>
                            <p:childTnLst>
                              <p:par>
                                <p:cTn id="55" presetID="38" presetClass="entr" presetSubtype="0" accel="50000" fill="hold" grpId="0" nodeType="afterEffect">
                                  <p:stCondLst>
                                    <p:cond delay="0"/>
                                  </p:stCondLst>
                                  <p:iterate type="lt">
                                    <p:tmPct val="50000"/>
                                  </p:iterate>
                                  <p:childTnLst>
                                    <p:set>
                                      <p:cBhvr>
                                        <p:cTn id="56" dur="1" fill="hold">
                                          <p:stCondLst>
                                            <p:cond delay="0"/>
                                          </p:stCondLst>
                                        </p:cTn>
                                        <p:tgtEl>
                                          <p:spTgt spid="17"/>
                                        </p:tgtEl>
                                        <p:attrNameLst>
                                          <p:attrName>style.visibility</p:attrName>
                                        </p:attrNameLst>
                                      </p:cBhvr>
                                      <p:to>
                                        <p:strVal val="visible"/>
                                      </p:to>
                                    </p:set>
                                    <p:set>
                                      <p:cBhvr>
                                        <p:cTn id="57" dur="455" fill="hold">
                                          <p:stCondLst>
                                            <p:cond delay="0"/>
                                          </p:stCondLst>
                                        </p:cTn>
                                        <p:tgtEl>
                                          <p:spTgt spid="17"/>
                                        </p:tgtEl>
                                        <p:attrNameLst>
                                          <p:attrName>style.rotation</p:attrName>
                                        </p:attrNameLst>
                                      </p:cBhvr>
                                      <p:to>
                                        <p:strVal val="-45.0"/>
                                      </p:to>
                                    </p:set>
                                    <p:anim calcmode="lin" valueType="num">
                                      <p:cBhvr>
                                        <p:cTn id="58"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par>
                          <p:cTn id="62" fill="hold">
                            <p:stCondLst>
                              <p:cond delay="3500"/>
                            </p:stCondLst>
                            <p:childTnLst>
                              <p:par>
                                <p:cTn id="63" presetID="38" presetClass="entr" presetSubtype="0" accel="50000" fill="hold" grpId="0" nodeType="afterEffect">
                                  <p:stCondLst>
                                    <p:cond delay="0"/>
                                  </p:stCondLst>
                                  <p:iterate type="lt">
                                    <p:tmPct val="50000"/>
                                  </p:iterate>
                                  <p:childTnLst>
                                    <p:set>
                                      <p:cBhvr>
                                        <p:cTn id="64" dur="1" fill="hold">
                                          <p:stCondLst>
                                            <p:cond delay="0"/>
                                          </p:stCondLst>
                                        </p:cTn>
                                        <p:tgtEl>
                                          <p:spTgt spid="19"/>
                                        </p:tgtEl>
                                        <p:attrNameLst>
                                          <p:attrName>style.visibility</p:attrName>
                                        </p:attrNameLst>
                                      </p:cBhvr>
                                      <p:to>
                                        <p:strVal val="visible"/>
                                      </p:to>
                                    </p:set>
                                    <p:set>
                                      <p:cBhvr>
                                        <p:cTn id="65" dur="455" fill="hold">
                                          <p:stCondLst>
                                            <p:cond delay="0"/>
                                          </p:stCondLst>
                                        </p:cTn>
                                        <p:tgtEl>
                                          <p:spTgt spid="19"/>
                                        </p:tgtEl>
                                        <p:attrNameLst>
                                          <p:attrName>style.rotation</p:attrName>
                                        </p:attrNameLst>
                                      </p:cBhvr>
                                      <p:to>
                                        <p:strVal val="-45.0"/>
                                      </p:to>
                                    </p:set>
                                    <p:anim calcmode="lin" valueType="num">
                                      <p:cBhvr>
                                        <p:cTn id="66" dur="455" fill="hold">
                                          <p:stCondLst>
                                            <p:cond delay="455"/>
                                          </p:stCondLst>
                                        </p:cTn>
                                        <p:tgtEl>
                                          <p:spTgt spid="19"/>
                                        </p:tgtEl>
                                        <p:attrNameLst>
                                          <p:attrName>style.rotation</p:attrName>
                                        </p:attrNameLst>
                                      </p:cBhvr>
                                      <p:tavLst>
                                        <p:tav tm="0">
                                          <p:val>
                                            <p:fltVal val="-45"/>
                                          </p:val>
                                        </p:tav>
                                        <p:tav tm="69900">
                                          <p:val>
                                            <p:fltVal val="45"/>
                                          </p:val>
                                        </p:tav>
                                        <p:tav tm="100000">
                                          <p:val>
                                            <p:fltVal val="0"/>
                                          </p:val>
                                        </p:tav>
                                      </p:tavLst>
                                    </p:anim>
                                    <p:anim calcmode="lin" valueType="num">
                                      <p:cBhvr>
                                        <p:cTn id="67" dur="455" fill="hold">
                                          <p:stCondLst>
                                            <p:cond delay="0"/>
                                          </p:stCondLst>
                                        </p:cTn>
                                        <p:tgtEl>
                                          <p:spTgt spid="19"/>
                                        </p:tgtEl>
                                        <p:attrNameLst>
                                          <p:attrName>ppt_y</p:attrName>
                                        </p:attrNameLst>
                                      </p:cBhvr>
                                      <p:tavLst>
                                        <p:tav tm="0">
                                          <p:val>
                                            <p:strVal val="#ppt_y-1"/>
                                          </p:val>
                                        </p:tav>
                                        <p:tav tm="100000">
                                          <p:val>
                                            <p:strVal val="#ppt_y-(0.354*#ppt_w-0.172*#ppt_h)"/>
                                          </p:val>
                                        </p:tav>
                                      </p:tavLst>
                                    </p:anim>
                                    <p:anim calcmode="lin" valueType="num">
                                      <p:cBhvr>
                                        <p:cTn id="68" dur="156" decel="50000" autoRev="1" fill="hold">
                                          <p:stCondLst>
                                            <p:cond delay="455"/>
                                          </p:stCondLst>
                                        </p:cTn>
                                        <p:tgtEl>
                                          <p:spTgt spid="19"/>
                                        </p:tgtEl>
                                        <p:attrNameLst>
                                          <p:attrName>ppt_y</p:attrName>
                                        </p:attrNameLst>
                                      </p:cBhvr>
                                      <p:tavLst>
                                        <p:tav tm="0">
                                          <p:val>
                                            <p:strVal val="#ppt_y-(0.354*#ppt_w-0.172*#ppt_h)"/>
                                          </p:val>
                                        </p:tav>
                                        <p:tav tm="100000">
                                          <p:val>
                                            <p:strVal val="#ppt_y-(0.354*#ppt_w-0.172*#ppt_h)-#ppt_h/2"/>
                                          </p:val>
                                        </p:tav>
                                      </p:tavLst>
                                    </p:anim>
                                    <p:anim calcmode="lin" valueType="num">
                                      <p:cBhvr>
                                        <p:cTn id="69" dur="136" fill="hold">
                                          <p:stCondLst>
                                            <p:cond delay="864"/>
                                          </p:stCondLst>
                                        </p:cTn>
                                        <p:tgtEl>
                                          <p:spTgt spid="19"/>
                                        </p:tgtEl>
                                        <p:attrNameLst>
                                          <p:attrName>ppt_y</p:attrName>
                                        </p:attrNameLst>
                                      </p:cBhvr>
                                      <p:tavLst>
                                        <p:tav tm="0">
                                          <p:val>
                                            <p:strVal val="#ppt_y-(0.354*#ppt_w-0.172*#ppt_h)"/>
                                          </p:val>
                                        </p:tav>
                                        <p:tav tm="100000">
                                          <p:val>
                                            <p:strVal val="#ppt_y"/>
                                          </p:val>
                                        </p:tav>
                                      </p:tavLst>
                                    </p:anim>
                                  </p:childTnLst>
                                </p:cTn>
                              </p:par>
                            </p:childTnLst>
                          </p:cTn>
                        </p:par>
                        <p:par>
                          <p:cTn id="70" fill="hold">
                            <p:stCondLst>
                              <p:cond delay="4500"/>
                            </p:stCondLst>
                            <p:childTnLst>
                              <p:par>
                                <p:cTn id="71" presetID="38" presetClass="entr" presetSubtype="0" accel="50000" fill="hold" grpId="0" nodeType="afterEffect">
                                  <p:stCondLst>
                                    <p:cond delay="0"/>
                                  </p:stCondLst>
                                  <p:iterate type="lt">
                                    <p:tmPct val="50000"/>
                                  </p:iterate>
                                  <p:childTnLst>
                                    <p:set>
                                      <p:cBhvr>
                                        <p:cTn id="72" dur="1" fill="hold">
                                          <p:stCondLst>
                                            <p:cond delay="0"/>
                                          </p:stCondLst>
                                        </p:cTn>
                                        <p:tgtEl>
                                          <p:spTgt spid="22"/>
                                        </p:tgtEl>
                                        <p:attrNameLst>
                                          <p:attrName>style.visibility</p:attrName>
                                        </p:attrNameLst>
                                      </p:cBhvr>
                                      <p:to>
                                        <p:strVal val="visible"/>
                                      </p:to>
                                    </p:set>
                                    <p:set>
                                      <p:cBhvr>
                                        <p:cTn id="73" dur="455" fill="hold">
                                          <p:stCondLst>
                                            <p:cond delay="0"/>
                                          </p:stCondLst>
                                        </p:cTn>
                                        <p:tgtEl>
                                          <p:spTgt spid="22"/>
                                        </p:tgtEl>
                                        <p:attrNameLst>
                                          <p:attrName>style.rotation</p:attrName>
                                        </p:attrNameLst>
                                      </p:cBhvr>
                                      <p:to>
                                        <p:strVal val="-45.0"/>
                                      </p:to>
                                    </p:set>
                                    <p:anim calcmode="lin" valueType="num">
                                      <p:cBhvr>
                                        <p:cTn id="74"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75"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76"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77"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randombar(horizontal)">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1000"/>
                                        <p:tgtEl>
                                          <p:spTgt spid="25"/>
                                        </p:tgtEl>
                                      </p:cBhvr>
                                    </p:animEffect>
                                    <p:anim calcmode="lin" valueType="num">
                                      <p:cBhvr>
                                        <p:cTn id="100" dur="1000" fill="hold"/>
                                        <p:tgtEl>
                                          <p:spTgt spid="25"/>
                                        </p:tgtEl>
                                        <p:attrNameLst>
                                          <p:attrName>ppt_x</p:attrName>
                                        </p:attrNameLst>
                                      </p:cBhvr>
                                      <p:tavLst>
                                        <p:tav tm="0">
                                          <p:val>
                                            <p:strVal val="#ppt_x"/>
                                          </p:val>
                                        </p:tav>
                                        <p:tav tm="100000">
                                          <p:val>
                                            <p:strVal val="#ppt_x"/>
                                          </p:val>
                                        </p:tav>
                                      </p:tavLst>
                                    </p:anim>
                                    <p:anim calcmode="lin" valueType="num">
                                      <p:cBhvr>
                                        <p:cTn id="101" dur="1000" fill="hold"/>
                                        <p:tgtEl>
                                          <p:spTgt spid="2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P spid="15" grpId="0"/>
      <p:bldP spid="17" grpId="0"/>
      <p:bldP spid="19" grpId="0"/>
      <p:bldP spid="22" grpId="0"/>
      <p:bldP spid="23"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2" cstate="screen">
            <a:extLst>
              <a:ext uri="{BEBA8EAE-BF5A-486C-A8C5-ECC9F3942E4B}">
                <a14:imgProps xmlns:a14="http://schemas.microsoft.com/office/drawing/2010/main">
                  <a14:imgLayer r:embed="rId3">
                    <a14:imgEffect>
                      <a14:backgroundRemoval t="0" b="34955" l="66603" r="100000">
                        <a14:foregroundMark x1="80654" y1="7792" x2="85996" y2="19156"/>
                        <a14:backgroundMark x1="67252" y1="8954" x2="78633" y2="9901"/>
                        <a14:backgroundMark x1="97377" y1="24365" x2="98869" y2="35170"/>
                        <a14:backgroundMark x1="88114" y1="13173" x2="88426" y2="13388"/>
                      </a14:backgroundRemoval>
                    </a14:imgEffect>
                  </a14:imgLayer>
                </a14:imgProps>
              </a:ext>
            </a:extLst>
          </a:blip>
          <a:stretch>
            <a:fillRect/>
          </a:stretch>
        </p:blipFill>
        <p:spPr>
          <a:xfrm>
            <a:off x="-768027" y="434074"/>
            <a:ext cx="11925119" cy="6589944"/>
          </a:xfrm>
          <a:prstGeom prst="rect">
            <a:avLst/>
          </a:prstGeom>
        </p:spPr>
      </p:pic>
      <p:pic>
        <p:nvPicPr>
          <p:cNvPr id="45" name="图片 44"/>
          <p:cNvPicPr>
            <a:picLocks noChangeAspect="1"/>
          </p:cNvPicPr>
          <p:nvPr/>
        </p:nvPicPr>
        <p:blipFill rotWithShape="1">
          <a:blip r:embed="rId4" cstate="screen"/>
          <a:srcRect t="14997" b="7078"/>
          <a:stretch>
            <a:fillRect/>
          </a:stretch>
        </p:blipFill>
        <p:spPr>
          <a:xfrm>
            <a:off x="-1" y="1080400"/>
            <a:ext cx="12192000" cy="5343526"/>
          </a:xfrm>
          <a:prstGeom prst="rect">
            <a:avLst/>
          </a:prstGeom>
        </p:spPr>
      </p:pic>
      <p:grpSp>
        <p:nvGrpSpPr>
          <p:cNvPr id="42" name="组合 41"/>
          <p:cNvGrpSpPr/>
          <p:nvPr/>
        </p:nvGrpSpPr>
        <p:grpSpPr>
          <a:xfrm>
            <a:off x="1804157" y="-717891"/>
            <a:ext cx="8642650" cy="5728625"/>
            <a:chOff x="1507208" y="649676"/>
            <a:chExt cx="2239164" cy="2239164"/>
          </a:xfrm>
        </p:grpSpPr>
        <p:pic>
          <p:nvPicPr>
            <p:cNvPr id="43" name="图片 42"/>
            <p:cNvPicPr>
              <a:picLocks noChangeAspect="1"/>
            </p:cNvPicPr>
            <p:nvPr/>
          </p:nvPicPr>
          <p:blipFill>
            <a:blip r:embed="rId5" cstate="screen"/>
            <a:stretch>
              <a:fillRect/>
            </a:stretch>
          </p:blipFill>
          <p:spPr>
            <a:xfrm flipH="1">
              <a:off x="1507208" y="649676"/>
              <a:ext cx="2239164" cy="2239164"/>
            </a:xfrm>
            <a:prstGeom prst="rect">
              <a:avLst/>
            </a:prstGeom>
          </p:spPr>
        </p:pic>
        <p:sp>
          <p:nvSpPr>
            <p:cNvPr id="44" name="文本框 43"/>
            <p:cNvSpPr txBox="1"/>
            <p:nvPr/>
          </p:nvSpPr>
          <p:spPr>
            <a:xfrm>
              <a:off x="2459245" y="1471605"/>
              <a:ext cx="183235" cy="433086"/>
            </a:xfrm>
            <a:prstGeom prst="rect">
              <a:avLst/>
            </a:prstGeom>
            <a:noFill/>
          </p:spPr>
          <p:txBody>
            <a:bodyPr wrap="none" rtlCol="0">
              <a:spAutoFit/>
            </a:bodyPr>
            <a:lstStyle/>
            <a:p>
              <a:r>
                <a:rPr lang="en-US" altLang="zh-CN" sz="6600" b="1" dirty="0">
                  <a:ln>
                    <a:solidFill>
                      <a:schemeClr val="tx1"/>
                    </a:solidFill>
                  </a:ln>
                  <a:solidFill>
                    <a:srgbClr val="B48D58"/>
                  </a:solidFill>
                  <a:latin typeface="微软雅黑" panose="020B0503020204020204" pitchFamily="34" charset="-122"/>
                  <a:ea typeface="微软雅黑" panose="020B0503020204020204" pitchFamily="34" charset="-122"/>
                </a:rPr>
                <a:t>1</a:t>
              </a:r>
              <a:endParaRPr lang="zh-CN" altLang="en-US" sz="6600" b="1" dirty="0">
                <a:ln>
                  <a:solidFill>
                    <a:schemeClr val="tx1"/>
                  </a:solidFill>
                </a:ln>
                <a:solidFill>
                  <a:srgbClr val="B48D58"/>
                </a:solidFill>
                <a:latin typeface="微软雅黑" panose="020B0503020204020204" pitchFamily="34" charset="-122"/>
                <a:ea typeface="微软雅黑" panose="020B0503020204020204" pitchFamily="34" charset="-122"/>
              </a:endParaRPr>
            </a:p>
          </p:txBody>
        </p:sp>
      </p:grpSp>
      <p:pic>
        <p:nvPicPr>
          <p:cNvPr id="32" name="图片 31"/>
          <p:cNvPicPr>
            <a:picLocks noChangeAspect="1"/>
          </p:cNvPicPr>
          <p:nvPr/>
        </p:nvPicPr>
        <p:blipFill rotWithShape="1">
          <a:blip r:embed="rId6" cstate="screen"/>
          <a:srcRect l="8750" t="56668"/>
          <a:stretch>
            <a:fillRect/>
          </a:stretch>
        </p:blipFill>
        <p:spPr>
          <a:xfrm>
            <a:off x="1066800" y="4746171"/>
            <a:ext cx="11125200" cy="2111425"/>
          </a:xfrm>
          <a:prstGeom prst="rect">
            <a:avLst/>
          </a:prstGeom>
        </p:spPr>
      </p:pic>
      <p:pic>
        <p:nvPicPr>
          <p:cNvPr id="28" name="图片 27"/>
          <p:cNvPicPr>
            <a:picLocks noChangeAspect="1"/>
          </p:cNvPicPr>
          <p:nvPr/>
        </p:nvPicPr>
        <p:blipFill rotWithShape="1">
          <a:blip r:embed="rId7" cstate="screen"/>
          <a:srcRect t="59862"/>
          <a:stretch>
            <a:fillRect/>
          </a:stretch>
        </p:blipFill>
        <p:spPr>
          <a:xfrm>
            <a:off x="0" y="4339771"/>
            <a:ext cx="12192000" cy="2533802"/>
          </a:xfrm>
          <a:prstGeom prst="rect">
            <a:avLst/>
          </a:prstGeom>
        </p:spPr>
      </p:pic>
      <p:pic>
        <p:nvPicPr>
          <p:cNvPr id="30" name="图片 29"/>
          <p:cNvPicPr>
            <a:picLocks noChangeAspect="1"/>
          </p:cNvPicPr>
          <p:nvPr/>
        </p:nvPicPr>
        <p:blipFill rotWithShape="1">
          <a:blip r:embed="rId8" cstate="screen"/>
          <a:srcRect l="42110" t="87921"/>
          <a:stretch>
            <a:fillRect/>
          </a:stretch>
        </p:blipFill>
        <p:spPr>
          <a:xfrm>
            <a:off x="5133974" y="6045301"/>
            <a:ext cx="7058025" cy="828272"/>
          </a:xfrm>
          <a:prstGeom prst="rect">
            <a:avLst/>
          </a:prstGeom>
        </p:spPr>
      </p:pic>
      <p:pic>
        <p:nvPicPr>
          <p:cNvPr id="7" name="图片 6"/>
          <p:cNvPicPr>
            <a:picLocks noChangeAspect="1"/>
          </p:cNvPicPr>
          <p:nvPr/>
        </p:nvPicPr>
        <p:blipFill>
          <a:blip r:embed="rId9"/>
          <a:stretch>
            <a:fillRect/>
          </a:stretch>
        </p:blipFill>
        <p:spPr>
          <a:xfrm>
            <a:off x="-969971" y="1768655"/>
            <a:ext cx="7898935" cy="4918378"/>
          </a:xfrm>
          <a:prstGeom prst="rect">
            <a:avLst/>
          </a:prstGeom>
        </p:spPr>
      </p:pic>
      <p:pic>
        <p:nvPicPr>
          <p:cNvPr id="41" name="图片 40"/>
          <p:cNvPicPr>
            <a:picLocks noChangeAspect="1"/>
          </p:cNvPicPr>
          <p:nvPr/>
        </p:nvPicPr>
        <p:blipFill rotWithShape="1">
          <a:blip r:embed="rId10" cstate="screen"/>
          <a:srcRect l="67031" t="50000"/>
          <a:stretch>
            <a:fillRect/>
          </a:stretch>
        </p:blipFill>
        <p:spPr>
          <a:xfrm>
            <a:off x="8142968" y="3157074"/>
            <a:ext cx="4019550" cy="3428597"/>
          </a:xfrm>
          <a:prstGeom prst="rect">
            <a:avLst/>
          </a:prstGeom>
        </p:spPr>
      </p:pic>
      <p:sp>
        <p:nvSpPr>
          <p:cNvPr id="40" name="矩形 39"/>
          <p:cNvSpPr/>
          <p:nvPr/>
        </p:nvSpPr>
        <p:spPr>
          <a:xfrm>
            <a:off x="3951056" y="2919841"/>
            <a:ext cx="4191912" cy="1938992"/>
          </a:xfrm>
          <a:prstGeom prst="rect">
            <a:avLst/>
          </a:prstGeom>
        </p:spPr>
        <p:txBody>
          <a:bodyPr wrap="square">
            <a:spAutoFit/>
          </a:bodyPr>
          <a:lstStyle/>
          <a:p>
            <a:pPr algn="ctr">
              <a:spcBef>
                <a:spcPct val="50000"/>
              </a:spcBef>
              <a:defRPr/>
            </a:pPr>
            <a:r>
              <a:rPr lang="zh-CN" altLang="en-US" sz="6000" dirty="0">
                <a:solidFill>
                  <a:srgbClr val="B28850"/>
                </a:solidFill>
                <a:latin typeface="字体视界-点点墨体" panose="02000500000000000000" pitchFamily="2" charset="-122"/>
                <a:ea typeface="字体视界-点点墨体" panose="02000500000000000000" pitchFamily="2" charset="-122"/>
              </a:rPr>
              <a:t>劳动节的由来和意义</a:t>
            </a:r>
            <a:endParaRPr lang="en-US" altLang="zh-CN" sz="6000" dirty="0">
              <a:solidFill>
                <a:srgbClr val="B28850"/>
              </a:solidFill>
              <a:latin typeface="字体视界-点点墨体" panose="02000500000000000000" pitchFamily="2" charset="-122"/>
              <a:ea typeface="字体视界-点点墨体" panose="02000500000000000000" pitchFamily="2" charset="-122"/>
            </a:endParaRPr>
          </a:p>
        </p:txBody>
      </p:sp>
      <p:pic>
        <p:nvPicPr>
          <p:cNvPr id="33" name="图片 32"/>
          <p:cNvPicPr>
            <a:picLocks noChangeAspect="1"/>
          </p:cNvPicPr>
          <p:nvPr/>
        </p:nvPicPr>
        <p:blipFill rotWithShape="1">
          <a:blip r:embed="rId11" cstate="screen"/>
          <a:srcRect t="65419"/>
          <a:stretch>
            <a:fillRect/>
          </a:stretch>
        </p:blipFill>
        <p:spPr>
          <a:xfrm>
            <a:off x="29482" y="5009278"/>
            <a:ext cx="12192000" cy="1861022"/>
          </a:xfrm>
          <a:prstGeom prst="rect">
            <a:avLst/>
          </a:prstGeom>
        </p:spPr>
      </p:pic>
      <p:pic>
        <p:nvPicPr>
          <p:cNvPr id="46" name="图片 45"/>
          <p:cNvPicPr>
            <a:picLocks noChangeAspect="1"/>
          </p:cNvPicPr>
          <p:nvPr/>
        </p:nvPicPr>
        <p:blipFill rotWithShape="1">
          <a:blip r:embed="rId12" cstate="screen"/>
          <a:srcRect r="79453" b="40138"/>
          <a:stretch>
            <a:fillRect/>
          </a:stretch>
        </p:blipFill>
        <p:spPr>
          <a:xfrm>
            <a:off x="0" y="403"/>
            <a:ext cx="2505075" cy="41048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right)">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childTnLst>
                          </p:cTn>
                        </p:par>
                        <p:par>
                          <p:cTn id="55" fill="hold">
                            <p:stCondLst>
                              <p:cond delay="5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40">
                                            <p:txEl>
                                              <p:pRg st="0" end="0"/>
                                            </p:txEl>
                                          </p:spTgt>
                                        </p:tgtEl>
                                        <p:attrNameLst>
                                          <p:attrName>style.visibility</p:attrName>
                                        </p:attrNameLst>
                                      </p:cBhvr>
                                      <p:to>
                                        <p:strVal val="visible"/>
                                      </p:to>
                                    </p:set>
                                    <p:anim calcmode="lin" valueType="num">
                                      <p:cBhvr>
                                        <p:cTn id="58" dur="500" fill="hold"/>
                                        <p:tgtEl>
                                          <p:spTgt spid="4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0">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4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693292" y="251948"/>
            <a:ext cx="4593208" cy="58477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B48D58"/>
                </a:solidFill>
                <a:latin typeface="字体视界-点点墨体" panose="02000500000000000000" pitchFamily="2" charset="-122"/>
                <a:ea typeface="字体视界-点点墨体" panose="02000500000000000000" pitchFamily="2" charset="-122"/>
              </a:rPr>
              <a:t> 劳动节的意义和由来</a:t>
            </a:r>
          </a:p>
        </p:txBody>
      </p:sp>
      <p:sp>
        <p:nvSpPr>
          <p:cNvPr id="7" name="Text Box 6"/>
          <p:cNvSpPr txBox="1">
            <a:spLocks noChangeArrowheads="1"/>
          </p:cNvSpPr>
          <p:nvPr/>
        </p:nvSpPr>
        <p:spPr bwMode="auto">
          <a:xfrm>
            <a:off x="6400378" y="2470924"/>
            <a:ext cx="4771417" cy="351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5000"/>
              </a:lnSpc>
              <a:spcBef>
                <a:spcPct val="50000"/>
              </a:spcBef>
              <a:buFontTx/>
              <a:buNone/>
            </a:pP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五一国际劳动节源于美国芝加哥城的工人大罢工。</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1886</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5</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月</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日，芝加哥的</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216816</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名工人为争取实行八小时工作制而举行大罢工，经过艰苦的流血斗争，终于获得了胜利。为纪念这次伟大的工人运动，</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1889</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7</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月，在恩格斯组织召开的第二国际成立大会上宣布将每年的五月一日定为国际劳动节。这一决定立即得到世界各国工人的积极响应。</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gn="just" eaLnBrk="1" hangingPunct="1">
              <a:lnSpc>
                <a:spcPct val="125000"/>
              </a:lnSpc>
              <a:spcBef>
                <a:spcPct val="50000"/>
              </a:spcBef>
              <a:buFontTx/>
              <a:buNone/>
            </a:pP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       1890</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5</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月</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日，欧美各国的工人阶级率先走向街头，举行盛大的示威游行与集会，争取合法权益。从此，每逢这一天世界各国的劳动人民都要集会、游行，以示庆祝，并公众放假。</a:t>
            </a:r>
          </a:p>
          <a:p>
            <a:pPr eaLnBrk="1" hangingPunct="1">
              <a:lnSpc>
                <a:spcPct val="125000"/>
              </a:lnSpc>
              <a:spcBef>
                <a:spcPct val="50000"/>
              </a:spcBef>
              <a:buFontTx/>
              <a:buNone/>
            </a:pP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 name="Text Box 5"/>
          <p:cNvSpPr txBox="1">
            <a:spLocks noChangeArrowheads="1"/>
          </p:cNvSpPr>
          <p:nvPr/>
        </p:nvSpPr>
        <p:spPr bwMode="auto">
          <a:xfrm>
            <a:off x="7185887" y="1487412"/>
            <a:ext cx="3200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劳动节的由来</a:t>
            </a:r>
          </a:p>
        </p:txBody>
      </p:sp>
      <p:pic>
        <p:nvPicPr>
          <p:cNvPr id="3" name="图片 2"/>
          <p:cNvPicPr>
            <a:picLocks noChangeAspect="1"/>
          </p:cNvPicPr>
          <p:nvPr/>
        </p:nvPicPr>
        <p:blipFill>
          <a:blip r:embed="rId3" cstate="screen"/>
          <a:stretch>
            <a:fillRect/>
          </a:stretch>
        </p:blipFill>
        <p:spPr>
          <a:xfrm>
            <a:off x="569910" y="1150231"/>
            <a:ext cx="6839972" cy="48849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211867" y="2711047"/>
            <a:ext cx="5803888" cy="270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50000"/>
              </a:spcBef>
              <a:buFontTx/>
              <a:buNone/>
            </a:pPr>
            <a:r>
              <a:rPr lang="zh-CN" altLang="en-US" sz="1400" dirty="0">
                <a:latin typeface="微软雅黑" panose="020B0503020204020204" pitchFamily="34" charset="-122"/>
                <a:ea typeface="微软雅黑" panose="020B0503020204020204" pitchFamily="34" charset="-122"/>
              </a:rPr>
              <a:t>      五一国际劳动节是全世界无产队级、劳动人民的共同节日。此节源于美国芝加哥城的工人大罢工。</a:t>
            </a:r>
            <a:r>
              <a:rPr lang="en-US" altLang="zh-CN" sz="1400" dirty="0">
                <a:latin typeface="微软雅黑" panose="020B0503020204020204" pitchFamily="34" charset="-122"/>
                <a:ea typeface="微软雅黑" panose="020B0503020204020204" pitchFamily="34" charset="-122"/>
              </a:rPr>
              <a:t>1886</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日，芝加哥的二十一万六千余名工人为争取实行八小时工作制而举行大罢工，经过艰苦的流血斗争，终于获得了胜利。</a:t>
            </a:r>
            <a:endParaRPr lang="en-US" altLang="zh-CN" sz="1400" dirty="0">
              <a:latin typeface="微软雅黑" panose="020B0503020204020204" pitchFamily="34" charset="-122"/>
              <a:ea typeface="微软雅黑" panose="020B0503020204020204" pitchFamily="34" charset="-122"/>
            </a:endParaRPr>
          </a:p>
          <a:p>
            <a:pPr eaLnBrk="1" hangingPunct="1">
              <a:lnSpc>
                <a:spcPct val="125000"/>
              </a:lnSpc>
              <a:spcBef>
                <a:spcPct val="50000"/>
              </a:spcBef>
              <a:buFontTx/>
              <a:buNone/>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为纪念这次伟大的工人运动，</a:t>
            </a:r>
            <a:r>
              <a:rPr lang="en-US" altLang="zh-CN" sz="1400" dirty="0">
                <a:latin typeface="微软雅黑" panose="020B0503020204020204" pitchFamily="34" charset="-122"/>
                <a:ea typeface="微软雅黑" panose="020B0503020204020204" pitchFamily="34" charset="-122"/>
              </a:rPr>
              <a:t>1889</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月第二国际宣布将每年的五月一日定为国际劳动节。</a:t>
            </a:r>
          </a:p>
          <a:p>
            <a:pPr eaLnBrk="1" hangingPunct="1">
              <a:lnSpc>
                <a:spcPct val="125000"/>
              </a:lnSpc>
              <a:spcBef>
                <a:spcPct val="50000"/>
              </a:spcBef>
              <a:buFontTx/>
              <a:buNone/>
            </a:pPr>
            <a:r>
              <a:rPr lang="zh-CN" altLang="en-US" sz="1400" dirty="0">
                <a:latin typeface="微软雅黑" panose="020B0503020204020204" pitchFamily="34" charset="-122"/>
                <a:ea typeface="微软雅黑" panose="020B0503020204020204" pitchFamily="34" charset="-122"/>
              </a:rPr>
              <a:t>         国际劳动节的意义在于劳动者通过斗争，用顽强、英勇不屈的奋斗精神，争取到了自己的合法权益，是人类文明民主的历史性进步，这才是五一劳动节的精髓所在。</a:t>
            </a:r>
            <a:endParaRPr lang="en-US" altLang="zh-CN" sz="1400" dirty="0">
              <a:latin typeface="微软雅黑" panose="020B0503020204020204" pitchFamily="34" charset="-122"/>
              <a:ea typeface="微软雅黑" panose="020B0503020204020204" pitchFamily="34" charset="-122"/>
            </a:endParaRPr>
          </a:p>
        </p:txBody>
      </p:sp>
      <p:sp>
        <p:nvSpPr>
          <p:cNvPr id="7" name="Text Box 3"/>
          <p:cNvSpPr txBox="1">
            <a:spLocks noChangeArrowheads="1"/>
          </p:cNvSpPr>
          <p:nvPr/>
        </p:nvSpPr>
        <p:spPr bwMode="auto">
          <a:xfrm>
            <a:off x="1759473" y="260073"/>
            <a:ext cx="4677721" cy="584835"/>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chemeClr val="bg1"/>
                </a:solidFill>
                <a:ea typeface="黑体" panose="02010609060101010101" pitchFamily="49" charset="-122"/>
              </a:rPr>
              <a:t> </a:t>
            </a:r>
            <a:r>
              <a:rPr lang="zh-CN" altLang="en-US" sz="3200" b="1" dirty="0">
                <a:solidFill>
                  <a:srgbClr val="B48D58"/>
                </a:solidFill>
                <a:latin typeface="字体视界-点点墨体" panose="02000500000000000000" pitchFamily="2" charset="-122"/>
                <a:ea typeface="字体视界-点点墨体" panose="02000500000000000000" pitchFamily="2" charset="-122"/>
              </a:rPr>
              <a:t>劳动节的意义和由来</a:t>
            </a:r>
          </a:p>
        </p:txBody>
      </p:sp>
      <p:sp>
        <p:nvSpPr>
          <p:cNvPr id="9" name="Text Box 5"/>
          <p:cNvSpPr txBox="1">
            <a:spLocks noChangeArrowheads="1"/>
          </p:cNvSpPr>
          <p:nvPr/>
        </p:nvSpPr>
        <p:spPr bwMode="auto">
          <a:xfrm>
            <a:off x="2511552" y="1596404"/>
            <a:ext cx="3200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ctr">
              <a:spcBef>
                <a:spcPct val="50000"/>
              </a:spcBef>
              <a:defRPr sz="36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劳动节的意义</a:t>
            </a:r>
          </a:p>
        </p:txBody>
      </p:sp>
      <p:pic>
        <p:nvPicPr>
          <p:cNvPr id="3" name="图片 2"/>
          <p:cNvPicPr>
            <a:picLocks noChangeAspect="1"/>
          </p:cNvPicPr>
          <p:nvPr/>
        </p:nvPicPr>
        <p:blipFill>
          <a:blip r:embed="rId3" cstate="screen"/>
          <a:stretch>
            <a:fillRect/>
          </a:stretch>
        </p:blipFill>
        <p:spPr>
          <a:xfrm>
            <a:off x="5711952" y="1596404"/>
            <a:ext cx="7815984" cy="55819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2" cstate="screen"/>
          <a:srcRect t="14997" b="7078"/>
          <a:stretch>
            <a:fillRect/>
          </a:stretch>
        </p:blipFill>
        <p:spPr>
          <a:xfrm>
            <a:off x="-1" y="1080400"/>
            <a:ext cx="12192000" cy="5343526"/>
          </a:xfrm>
          <a:prstGeom prst="rect">
            <a:avLst/>
          </a:prstGeom>
        </p:spPr>
      </p:pic>
      <p:pic>
        <p:nvPicPr>
          <p:cNvPr id="49" name="图片 48"/>
          <p:cNvPicPr>
            <a:picLocks noChangeAspect="1"/>
          </p:cNvPicPr>
          <p:nvPr/>
        </p:nvPicPr>
        <p:blipFill>
          <a:blip r:embed="rId3" cstate="screen">
            <a:extLst>
              <a:ext uri="{BEBA8EAE-BF5A-486C-A8C5-ECC9F3942E4B}">
                <a14:imgProps xmlns:a14="http://schemas.microsoft.com/office/drawing/2010/main">
                  <a14:imgLayer r:embed="rId4">
                    <a14:imgEffect>
                      <a14:backgroundRemoval t="0" b="34955" l="66603" r="100000">
                        <a14:foregroundMark x1="80654" y1="7792" x2="85996" y2="19156"/>
                        <a14:backgroundMark x1="67252" y1="8954" x2="78633" y2="9901"/>
                        <a14:backgroundMark x1="97377" y1="24365" x2="98869" y2="35170"/>
                        <a14:backgroundMark x1="88114" y1="13173" x2="88426" y2="13388"/>
                      </a14:backgroundRemoval>
                    </a14:imgEffect>
                  </a14:imgLayer>
                </a14:imgProps>
              </a:ext>
            </a:extLst>
          </a:blip>
          <a:stretch>
            <a:fillRect/>
          </a:stretch>
        </p:blipFill>
        <p:spPr>
          <a:xfrm>
            <a:off x="-768027" y="434074"/>
            <a:ext cx="11925119" cy="6589944"/>
          </a:xfrm>
          <a:prstGeom prst="rect">
            <a:avLst/>
          </a:prstGeom>
        </p:spPr>
      </p:pic>
      <p:pic>
        <p:nvPicPr>
          <p:cNvPr id="32" name="图片 31"/>
          <p:cNvPicPr>
            <a:picLocks noChangeAspect="1"/>
          </p:cNvPicPr>
          <p:nvPr/>
        </p:nvPicPr>
        <p:blipFill rotWithShape="1">
          <a:blip r:embed="rId5" cstate="screen"/>
          <a:srcRect l="8750" t="56668"/>
          <a:stretch>
            <a:fillRect/>
          </a:stretch>
        </p:blipFill>
        <p:spPr>
          <a:xfrm>
            <a:off x="1066800" y="4746171"/>
            <a:ext cx="11125200" cy="2111425"/>
          </a:xfrm>
          <a:prstGeom prst="rect">
            <a:avLst/>
          </a:prstGeom>
        </p:spPr>
      </p:pic>
      <p:pic>
        <p:nvPicPr>
          <p:cNvPr id="28" name="图片 27"/>
          <p:cNvPicPr>
            <a:picLocks noChangeAspect="1"/>
          </p:cNvPicPr>
          <p:nvPr/>
        </p:nvPicPr>
        <p:blipFill rotWithShape="1">
          <a:blip r:embed="rId6" cstate="screen"/>
          <a:srcRect t="59862"/>
          <a:stretch>
            <a:fillRect/>
          </a:stretch>
        </p:blipFill>
        <p:spPr>
          <a:xfrm>
            <a:off x="0" y="4339771"/>
            <a:ext cx="12192000" cy="2533802"/>
          </a:xfrm>
          <a:prstGeom prst="rect">
            <a:avLst/>
          </a:prstGeom>
        </p:spPr>
      </p:pic>
      <p:pic>
        <p:nvPicPr>
          <p:cNvPr id="30" name="图片 29"/>
          <p:cNvPicPr>
            <a:picLocks noChangeAspect="1"/>
          </p:cNvPicPr>
          <p:nvPr/>
        </p:nvPicPr>
        <p:blipFill rotWithShape="1">
          <a:blip r:embed="rId7" cstate="screen"/>
          <a:srcRect l="42110" t="87921"/>
          <a:stretch>
            <a:fillRect/>
          </a:stretch>
        </p:blipFill>
        <p:spPr>
          <a:xfrm>
            <a:off x="5133974" y="6045301"/>
            <a:ext cx="7058025" cy="828272"/>
          </a:xfrm>
          <a:prstGeom prst="rect">
            <a:avLst/>
          </a:prstGeom>
        </p:spPr>
      </p:pic>
      <p:pic>
        <p:nvPicPr>
          <p:cNvPr id="7" name="图片 6"/>
          <p:cNvPicPr>
            <a:picLocks noChangeAspect="1"/>
          </p:cNvPicPr>
          <p:nvPr/>
        </p:nvPicPr>
        <p:blipFill>
          <a:blip r:embed="rId8"/>
          <a:stretch>
            <a:fillRect/>
          </a:stretch>
        </p:blipFill>
        <p:spPr>
          <a:xfrm>
            <a:off x="-845294" y="1769247"/>
            <a:ext cx="7532465" cy="4690190"/>
          </a:xfrm>
          <a:prstGeom prst="rect">
            <a:avLst/>
          </a:prstGeom>
        </p:spPr>
      </p:pic>
      <p:pic>
        <p:nvPicPr>
          <p:cNvPr id="41" name="图片 40"/>
          <p:cNvPicPr>
            <a:picLocks noChangeAspect="1"/>
          </p:cNvPicPr>
          <p:nvPr/>
        </p:nvPicPr>
        <p:blipFill rotWithShape="1">
          <a:blip r:embed="rId9" cstate="screen"/>
          <a:srcRect l="67031" t="50000"/>
          <a:stretch>
            <a:fillRect/>
          </a:stretch>
        </p:blipFill>
        <p:spPr>
          <a:xfrm>
            <a:off x="8142968" y="3157074"/>
            <a:ext cx="4019550" cy="3428597"/>
          </a:xfrm>
          <a:prstGeom prst="rect">
            <a:avLst/>
          </a:prstGeom>
        </p:spPr>
      </p:pic>
      <p:pic>
        <p:nvPicPr>
          <p:cNvPr id="33" name="图片 32"/>
          <p:cNvPicPr>
            <a:picLocks noChangeAspect="1"/>
          </p:cNvPicPr>
          <p:nvPr/>
        </p:nvPicPr>
        <p:blipFill rotWithShape="1">
          <a:blip r:embed="rId10" cstate="screen"/>
          <a:srcRect t="65419"/>
          <a:stretch>
            <a:fillRect/>
          </a:stretch>
        </p:blipFill>
        <p:spPr>
          <a:xfrm>
            <a:off x="29482" y="5009278"/>
            <a:ext cx="12192000" cy="1861022"/>
          </a:xfrm>
          <a:prstGeom prst="rect">
            <a:avLst/>
          </a:prstGeom>
        </p:spPr>
      </p:pic>
      <p:pic>
        <p:nvPicPr>
          <p:cNvPr id="46" name="图片 45"/>
          <p:cNvPicPr>
            <a:picLocks noChangeAspect="1"/>
          </p:cNvPicPr>
          <p:nvPr/>
        </p:nvPicPr>
        <p:blipFill rotWithShape="1">
          <a:blip r:embed="rId11" cstate="screen"/>
          <a:srcRect r="79453" b="40138"/>
          <a:stretch>
            <a:fillRect/>
          </a:stretch>
        </p:blipFill>
        <p:spPr>
          <a:xfrm>
            <a:off x="0" y="403"/>
            <a:ext cx="2505075" cy="4104872"/>
          </a:xfrm>
          <a:prstGeom prst="rect">
            <a:avLst/>
          </a:prstGeom>
        </p:spPr>
      </p:pic>
      <p:grpSp>
        <p:nvGrpSpPr>
          <p:cNvPr id="42" name="组合 41"/>
          <p:cNvGrpSpPr/>
          <p:nvPr/>
        </p:nvGrpSpPr>
        <p:grpSpPr>
          <a:xfrm>
            <a:off x="1804157" y="-881092"/>
            <a:ext cx="8642650" cy="5728625"/>
            <a:chOff x="1507208" y="649676"/>
            <a:chExt cx="2239164" cy="2239164"/>
          </a:xfrm>
        </p:grpSpPr>
        <p:pic>
          <p:nvPicPr>
            <p:cNvPr id="43" name="图片 42"/>
            <p:cNvPicPr>
              <a:picLocks noChangeAspect="1"/>
            </p:cNvPicPr>
            <p:nvPr/>
          </p:nvPicPr>
          <p:blipFill>
            <a:blip r:embed="rId12" cstate="screen"/>
            <a:stretch>
              <a:fillRect/>
            </a:stretch>
          </p:blipFill>
          <p:spPr>
            <a:xfrm flipH="1">
              <a:off x="1507208" y="649676"/>
              <a:ext cx="2239164" cy="2239164"/>
            </a:xfrm>
            <a:prstGeom prst="rect">
              <a:avLst/>
            </a:prstGeom>
          </p:spPr>
        </p:pic>
        <p:sp>
          <p:nvSpPr>
            <p:cNvPr id="44" name="文本框 43"/>
            <p:cNvSpPr txBox="1"/>
            <p:nvPr/>
          </p:nvSpPr>
          <p:spPr>
            <a:xfrm>
              <a:off x="2459245" y="1471605"/>
              <a:ext cx="183235" cy="433086"/>
            </a:xfrm>
            <a:prstGeom prst="rect">
              <a:avLst/>
            </a:prstGeom>
            <a:noFill/>
          </p:spPr>
          <p:txBody>
            <a:bodyPr wrap="none" rtlCol="0">
              <a:spAutoFit/>
            </a:bodyPr>
            <a:lstStyle/>
            <a:p>
              <a:r>
                <a:rPr lang="en-US" altLang="zh-CN" sz="6600" b="1" dirty="0">
                  <a:ln>
                    <a:solidFill>
                      <a:schemeClr val="tx1"/>
                    </a:solidFill>
                  </a:ln>
                  <a:solidFill>
                    <a:srgbClr val="FFA443"/>
                  </a:solidFill>
                  <a:latin typeface="微软雅黑" panose="020B0503020204020204" pitchFamily="34" charset="-122"/>
                  <a:ea typeface="微软雅黑" panose="020B0503020204020204" pitchFamily="34" charset="-122"/>
                </a:rPr>
                <a:t>2</a:t>
              </a:r>
              <a:endParaRPr lang="zh-CN" altLang="en-US" sz="6600" b="1" dirty="0">
                <a:ln>
                  <a:solidFill>
                    <a:schemeClr val="tx1"/>
                  </a:solidFill>
                </a:ln>
                <a:solidFill>
                  <a:srgbClr val="FFA443"/>
                </a:solidFill>
                <a:latin typeface="微软雅黑" panose="020B0503020204020204" pitchFamily="34" charset="-122"/>
                <a:ea typeface="微软雅黑" panose="020B0503020204020204" pitchFamily="34" charset="-122"/>
              </a:endParaRPr>
            </a:p>
          </p:txBody>
        </p:sp>
      </p:grpSp>
      <p:sp>
        <p:nvSpPr>
          <p:cNvPr id="40" name="矩形 39"/>
          <p:cNvSpPr/>
          <p:nvPr/>
        </p:nvSpPr>
        <p:spPr>
          <a:xfrm>
            <a:off x="3689898" y="3399261"/>
            <a:ext cx="4871168" cy="1015663"/>
          </a:xfrm>
          <a:prstGeom prst="rect">
            <a:avLst/>
          </a:prstGeom>
        </p:spPr>
        <p:txBody>
          <a:bodyPr wrap="square">
            <a:spAutoFit/>
          </a:bodyPr>
          <a:lstStyle/>
          <a:p>
            <a:pPr>
              <a:spcBef>
                <a:spcPct val="50000"/>
              </a:spcBef>
              <a:defRPr/>
            </a:pPr>
            <a:r>
              <a:rPr lang="zh-CN" altLang="en-US" sz="6000" dirty="0">
                <a:solidFill>
                  <a:srgbClr val="FFA443"/>
                </a:solidFill>
                <a:latin typeface="字体视界-点点墨体" panose="02000500000000000000" pitchFamily="2" charset="-122"/>
                <a:ea typeface="字体视界-点点墨体" panose="02000500000000000000" pitchFamily="2" charset="-122"/>
              </a:rPr>
              <a:t>近代的劳动者</a:t>
            </a:r>
            <a:endParaRPr lang="en-US" altLang="zh-CN" sz="6000" dirty="0">
              <a:solidFill>
                <a:srgbClr val="B28850"/>
              </a:solidFill>
              <a:latin typeface="字体视界-点点墨体" panose="02000500000000000000" pitchFamily="2" charset="-122"/>
              <a:ea typeface="字体视界-点点墨体" panose="020005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right)">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childTnLst>
                          </p:cTn>
                        </p:par>
                        <p:par>
                          <p:cTn id="55" fill="hold">
                            <p:stCondLst>
                              <p:cond delay="5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40">
                                            <p:txEl>
                                              <p:pRg st="0" end="0"/>
                                            </p:txEl>
                                          </p:spTgt>
                                        </p:tgtEl>
                                        <p:attrNameLst>
                                          <p:attrName>style.visibility</p:attrName>
                                        </p:attrNameLst>
                                      </p:cBhvr>
                                      <p:to>
                                        <p:strVal val="visible"/>
                                      </p:to>
                                    </p:set>
                                    <p:anim calcmode="lin" valueType="num">
                                      <p:cBhvr>
                                        <p:cTn id="58" dur="500" fill="hold"/>
                                        <p:tgtEl>
                                          <p:spTgt spid="4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0">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4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892027" y="286372"/>
            <a:ext cx="2723813" cy="584775"/>
          </a:xfrm>
          <a:prstGeom prst="rect">
            <a:avLst/>
          </a:prstGeom>
          <a:noFill/>
          <a:ln>
            <a:noFill/>
          </a:ln>
          <a:effectLst/>
        </p:spPr>
        <p:txBody>
          <a:bodyPr wrap="square">
            <a:spAutoFit/>
          </a:bodyPr>
          <a:lstStyle>
            <a:defPPr>
              <a:defRPr lang="zh-CN"/>
            </a:defPPr>
            <a:lvl1pPr>
              <a:defRPr sz="3200" b="1">
                <a:solidFill>
                  <a:srgbClr val="B48D58"/>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FFA443"/>
                </a:solidFill>
              </a:rPr>
              <a:t> 近代劳动者</a:t>
            </a:r>
          </a:p>
        </p:txBody>
      </p:sp>
      <p:sp>
        <p:nvSpPr>
          <p:cNvPr id="20" name="矩形 19"/>
          <p:cNvSpPr/>
          <p:nvPr/>
        </p:nvSpPr>
        <p:spPr>
          <a:xfrm>
            <a:off x="9617347" y="389437"/>
            <a:ext cx="2087712" cy="1015663"/>
          </a:xfrm>
          <a:prstGeom prst="rect">
            <a:avLst/>
          </a:prstGeom>
        </p:spPr>
        <p:txBody>
          <a:bodyPr wrap="square">
            <a:spAutoFit/>
          </a:bodyPr>
          <a:lstStyle/>
          <a:p>
            <a:r>
              <a:rPr lang="en-US" altLang="zh-CN" sz="6000" b="1" dirty="0">
                <a:ln>
                  <a:solidFill>
                    <a:schemeClr val="tx1"/>
                  </a:solidFill>
                </a:ln>
                <a:solidFill>
                  <a:srgbClr val="FFFF00"/>
                </a:solidFill>
                <a:latin typeface="李旭科书法" panose="02000603000000000000" pitchFamily="2" charset="-122"/>
                <a:ea typeface="李旭科书法" panose="02000603000000000000" pitchFamily="2" charset="-122"/>
              </a:rPr>
              <a:t>50</a:t>
            </a:r>
          </a:p>
        </p:txBody>
      </p:sp>
      <p:sp>
        <p:nvSpPr>
          <p:cNvPr id="47" name="矩形 46"/>
          <p:cNvSpPr/>
          <p:nvPr/>
        </p:nvSpPr>
        <p:spPr>
          <a:xfrm>
            <a:off x="10661203" y="871147"/>
            <a:ext cx="2617325" cy="830997"/>
          </a:xfrm>
          <a:prstGeom prst="rect">
            <a:avLst/>
          </a:prstGeom>
        </p:spPr>
        <p:txBody>
          <a:bodyPr wrap="square">
            <a:spAutoFit/>
          </a:bodyPr>
          <a:lstStyle/>
          <a:p>
            <a:r>
              <a:rPr lang="zh-CN" altLang="en-US" sz="4800" b="1" dirty="0">
                <a:ln>
                  <a:solidFill>
                    <a:schemeClr val="tx1"/>
                  </a:solidFill>
                </a:ln>
                <a:solidFill>
                  <a:srgbClr val="FFFF00"/>
                </a:solidFill>
                <a:latin typeface="李旭科书法" panose="02000603000000000000" pitchFamily="2" charset="-122"/>
                <a:ea typeface="李旭科书法" panose="02000603000000000000" pitchFamily="2" charset="-122"/>
              </a:rPr>
              <a:t>年代</a:t>
            </a:r>
            <a:endParaRPr lang="en-US" sz="4800" b="1" dirty="0">
              <a:ln>
                <a:solidFill>
                  <a:schemeClr val="tx1"/>
                </a:solidFill>
              </a:ln>
              <a:solidFill>
                <a:srgbClr val="FFFF00"/>
              </a:solidFill>
              <a:latin typeface="李旭科书法" panose="02000603000000000000" pitchFamily="2" charset="-122"/>
              <a:ea typeface="李旭科书法" panose="02000603000000000000" pitchFamily="2" charset="-122"/>
            </a:endParaRPr>
          </a:p>
        </p:txBody>
      </p:sp>
      <p:grpSp>
        <p:nvGrpSpPr>
          <p:cNvPr id="25" name="组合 24"/>
          <p:cNvGrpSpPr/>
          <p:nvPr/>
        </p:nvGrpSpPr>
        <p:grpSpPr>
          <a:xfrm>
            <a:off x="3895158" y="170347"/>
            <a:ext cx="4401684" cy="6575176"/>
            <a:chOff x="3895158" y="170347"/>
            <a:chExt cx="4401684" cy="6575176"/>
          </a:xfrm>
        </p:grpSpPr>
        <p:pic>
          <p:nvPicPr>
            <p:cNvPr id="3" name="图片 2"/>
            <p:cNvPicPr>
              <a:picLocks noChangeAspect="1"/>
            </p:cNvPicPr>
            <p:nvPr/>
          </p:nvPicPr>
          <p:blipFill>
            <a:blip r:embed="rId3" cstate="screen"/>
            <a:stretch>
              <a:fillRect/>
            </a:stretch>
          </p:blipFill>
          <p:spPr>
            <a:xfrm>
              <a:off x="4975945" y="1795831"/>
              <a:ext cx="2412997" cy="2601150"/>
            </a:xfrm>
            <a:prstGeom prst="rect">
              <a:avLst/>
            </a:prstGeom>
          </p:spPr>
        </p:pic>
        <p:pic>
          <p:nvPicPr>
            <p:cNvPr id="48" name="图片 47"/>
            <p:cNvPicPr>
              <a:picLocks noChangeAspect="1"/>
            </p:cNvPicPr>
            <p:nvPr/>
          </p:nvPicPr>
          <p:blipFill>
            <a:blip r:embed="rId4" cstate="screen"/>
            <a:stretch>
              <a:fillRect/>
            </a:stretch>
          </p:blipFill>
          <p:spPr>
            <a:xfrm>
              <a:off x="3895158" y="170347"/>
              <a:ext cx="4401684" cy="6575176"/>
            </a:xfrm>
            <a:prstGeom prst="rect">
              <a:avLst/>
            </a:prstGeom>
          </p:spPr>
        </p:pic>
      </p:grpSp>
      <p:grpSp>
        <p:nvGrpSpPr>
          <p:cNvPr id="23" name="组合 22"/>
          <p:cNvGrpSpPr/>
          <p:nvPr/>
        </p:nvGrpSpPr>
        <p:grpSpPr>
          <a:xfrm>
            <a:off x="602040" y="578759"/>
            <a:ext cx="4401684" cy="6575176"/>
            <a:chOff x="602040" y="578759"/>
            <a:chExt cx="4401684" cy="6575176"/>
          </a:xfrm>
        </p:grpSpPr>
        <p:pic>
          <p:nvPicPr>
            <p:cNvPr id="22" name="图片 21"/>
            <p:cNvPicPr>
              <a:picLocks noChangeAspect="1"/>
            </p:cNvPicPr>
            <p:nvPr/>
          </p:nvPicPr>
          <p:blipFill>
            <a:blip r:embed="rId5" cstate="screen"/>
            <a:stretch>
              <a:fillRect/>
            </a:stretch>
          </p:blipFill>
          <p:spPr>
            <a:xfrm rot="21009816">
              <a:off x="1569639" y="2204244"/>
              <a:ext cx="2547889" cy="2440525"/>
            </a:xfrm>
            <a:prstGeom prst="rect">
              <a:avLst/>
            </a:prstGeom>
          </p:spPr>
        </p:pic>
        <p:pic>
          <p:nvPicPr>
            <p:cNvPr id="50" name="图片 49"/>
            <p:cNvPicPr>
              <a:picLocks noChangeAspect="1"/>
            </p:cNvPicPr>
            <p:nvPr/>
          </p:nvPicPr>
          <p:blipFill>
            <a:blip r:embed="rId4" cstate="screen"/>
            <a:stretch>
              <a:fillRect/>
            </a:stretch>
          </p:blipFill>
          <p:spPr>
            <a:xfrm rot="21022388">
              <a:off x="602040" y="578759"/>
              <a:ext cx="4401684" cy="6575176"/>
            </a:xfrm>
            <a:prstGeom prst="rect">
              <a:avLst/>
            </a:prstGeom>
          </p:spPr>
        </p:pic>
      </p:grpSp>
      <p:grpSp>
        <p:nvGrpSpPr>
          <p:cNvPr id="24" name="组合 23"/>
          <p:cNvGrpSpPr/>
          <p:nvPr/>
        </p:nvGrpSpPr>
        <p:grpSpPr>
          <a:xfrm>
            <a:off x="7098976" y="441253"/>
            <a:ext cx="4401684" cy="6575176"/>
            <a:chOff x="7098976" y="441253"/>
            <a:chExt cx="4401684" cy="6575176"/>
          </a:xfrm>
        </p:grpSpPr>
        <p:pic>
          <p:nvPicPr>
            <p:cNvPr id="11" name="图片 10"/>
            <p:cNvPicPr>
              <a:picLocks noChangeAspect="1"/>
            </p:cNvPicPr>
            <p:nvPr/>
          </p:nvPicPr>
          <p:blipFill>
            <a:blip r:embed="rId6" cstate="screen"/>
            <a:stretch>
              <a:fillRect/>
            </a:stretch>
          </p:blipFill>
          <p:spPr>
            <a:xfrm rot="553970">
              <a:off x="8267831" y="2088134"/>
              <a:ext cx="2408115" cy="2610465"/>
            </a:xfrm>
            <a:prstGeom prst="rect">
              <a:avLst/>
            </a:prstGeom>
          </p:spPr>
        </p:pic>
        <p:pic>
          <p:nvPicPr>
            <p:cNvPr id="51" name="图片 50"/>
            <p:cNvPicPr>
              <a:picLocks noChangeAspect="1"/>
            </p:cNvPicPr>
            <p:nvPr/>
          </p:nvPicPr>
          <p:blipFill>
            <a:blip r:embed="rId4" cstate="screen"/>
            <a:stretch>
              <a:fillRect/>
            </a:stretch>
          </p:blipFill>
          <p:spPr>
            <a:xfrm rot="562076">
              <a:off x="7098976" y="441253"/>
              <a:ext cx="4401684" cy="657517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ppt_x"/>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75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892027" y="286372"/>
            <a:ext cx="2723813" cy="584775"/>
          </a:xfrm>
          <a:prstGeom prst="rect">
            <a:avLst/>
          </a:prstGeom>
          <a:noFill/>
          <a:ln>
            <a:noFill/>
          </a:ln>
          <a:effectLst/>
        </p:spPr>
        <p:txBody>
          <a:bodyPr wrap="square">
            <a:spAutoFit/>
          </a:bodyPr>
          <a:lstStyle>
            <a:defPPr>
              <a:defRPr lang="zh-CN"/>
            </a:defPPr>
            <a:lvl1pPr>
              <a:defRPr sz="3200" b="1">
                <a:solidFill>
                  <a:srgbClr val="B48D58"/>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FFA443"/>
                </a:solidFill>
              </a:rPr>
              <a:t> 近代劳动者</a:t>
            </a:r>
          </a:p>
        </p:txBody>
      </p:sp>
      <p:sp>
        <p:nvSpPr>
          <p:cNvPr id="20" name="矩形 19"/>
          <p:cNvSpPr/>
          <p:nvPr/>
        </p:nvSpPr>
        <p:spPr>
          <a:xfrm>
            <a:off x="9573720" y="592629"/>
            <a:ext cx="2087712" cy="769441"/>
          </a:xfrm>
          <a:prstGeom prst="rect">
            <a:avLst/>
          </a:prstGeom>
        </p:spPr>
        <p:txBody>
          <a:bodyPr wrap="square">
            <a:spAutoFit/>
          </a:bodyPr>
          <a:lstStyle/>
          <a:p>
            <a:r>
              <a:rPr lang="en-US" altLang="zh-CN" sz="4400" b="1" dirty="0">
                <a:ln>
                  <a:solidFill>
                    <a:schemeClr val="tx1"/>
                  </a:solidFill>
                </a:ln>
                <a:solidFill>
                  <a:srgbClr val="FFFF00"/>
                </a:solidFill>
                <a:latin typeface="微软雅黑" panose="020B0503020204020204" pitchFamily="34" charset="-122"/>
                <a:ea typeface="微软雅黑" panose="020B0503020204020204" pitchFamily="34" charset="-122"/>
              </a:rPr>
              <a:t>60</a:t>
            </a:r>
          </a:p>
        </p:txBody>
      </p:sp>
      <p:sp>
        <p:nvSpPr>
          <p:cNvPr id="47" name="矩形 46"/>
          <p:cNvSpPr/>
          <p:nvPr/>
        </p:nvSpPr>
        <p:spPr>
          <a:xfrm>
            <a:off x="10800078" y="958300"/>
            <a:ext cx="2617325" cy="707886"/>
          </a:xfrm>
          <a:prstGeom prst="rect">
            <a:avLst/>
          </a:prstGeom>
        </p:spPr>
        <p:txBody>
          <a:bodyPr wrap="square">
            <a:spAutoFit/>
          </a:bodyPr>
          <a:lstStyle/>
          <a:p>
            <a:r>
              <a:rPr lang="zh-CN" altLang="en-US" sz="4000" b="1" dirty="0">
                <a:ln>
                  <a:solidFill>
                    <a:schemeClr val="tx1"/>
                  </a:solidFill>
                </a:ln>
                <a:solidFill>
                  <a:srgbClr val="FFFF00"/>
                </a:solidFill>
                <a:latin typeface="微软雅黑" panose="020B0503020204020204" pitchFamily="34" charset="-122"/>
                <a:ea typeface="微软雅黑" panose="020B0503020204020204" pitchFamily="34" charset="-122"/>
              </a:rPr>
              <a:t>年代</a:t>
            </a:r>
            <a:endParaRPr lang="en-US" sz="40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137782" y="-168478"/>
            <a:ext cx="5522020" cy="8248719"/>
            <a:chOff x="1137782" y="-168478"/>
            <a:chExt cx="5522020" cy="8248719"/>
          </a:xfrm>
        </p:grpSpPr>
        <p:pic>
          <p:nvPicPr>
            <p:cNvPr id="9" name="图片 8"/>
            <p:cNvPicPr>
              <a:picLocks noChangeAspect="1"/>
            </p:cNvPicPr>
            <p:nvPr/>
          </p:nvPicPr>
          <p:blipFill>
            <a:blip r:embed="rId3" cstate="screen"/>
            <a:stretch>
              <a:fillRect/>
            </a:stretch>
          </p:blipFill>
          <p:spPr>
            <a:xfrm rot="21070114">
              <a:off x="2401682" y="1809917"/>
              <a:ext cx="3124592" cy="3361342"/>
            </a:xfrm>
            <a:prstGeom prst="rect">
              <a:avLst/>
            </a:prstGeom>
          </p:spPr>
        </p:pic>
        <p:pic>
          <p:nvPicPr>
            <p:cNvPr id="10" name="图片 9"/>
            <p:cNvPicPr>
              <a:picLocks noChangeAspect="1"/>
            </p:cNvPicPr>
            <p:nvPr/>
          </p:nvPicPr>
          <p:blipFill>
            <a:blip r:embed="rId4" cstate="screen"/>
            <a:stretch>
              <a:fillRect/>
            </a:stretch>
          </p:blipFill>
          <p:spPr>
            <a:xfrm rot="21022388">
              <a:off x="1137782" y="-168478"/>
              <a:ext cx="5522020" cy="8248719"/>
            </a:xfrm>
            <a:prstGeom prst="rect">
              <a:avLst/>
            </a:prstGeom>
          </p:spPr>
        </p:pic>
      </p:grpSp>
      <p:grpSp>
        <p:nvGrpSpPr>
          <p:cNvPr id="4" name="组合 3"/>
          <p:cNvGrpSpPr/>
          <p:nvPr/>
        </p:nvGrpSpPr>
        <p:grpSpPr>
          <a:xfrm rot="20946018">
            <a:off x="5702986" y="-168480"/>
            <a:ext cx="5522020" cy="8248719"/>
            <a:chOff x="5702986" y="-168480"/>
            <a:chExt cx="5522020" cy="8248719"/>
          </a:xfrm>
        </p:grpSpPr>
        <p:pic>
          <p:nvPicPr>
            <p:cNvPr id="3" name="图片 2"/>
            <p:cNvPicPr>
              <a:picLocks noChangeAspect="1"/>
            </p:cNvPicPr>
            <p:nvPr/>
          </p:nvPicPr>
          <p:blipFill>
            <a:blip r:embed="rId5" cstate="screen"/>
            <a:stretch>
              <a:fillRect/>
            </a:stretch>
          </p:blipFill>
          <p:spPr>
            <a:xfrm>
              <a:off x="6948178" y="1776088"/>
              <a:ext cx="3295650" cy="3801204"/>
            </a:xfrm>
            <a:prstGeom prst="rect">
              <a:avLst/>
            </a:prstGeom>
          </p:spPr>
        </p:pic>
        <p:pic>
          <p:nvPicPr>
            <p:cNvPr id="14" name="图片 13"/>
            <p:cNvPicPr>
              <a:picLocks noChangeAspect="1"/>
            </p:cNvPicPr>
            <p:nvPr/>
          </p:nvPicPr>
          <p:blipFill>
            <a:blip r:embed="rId4" cstate="screen"/>
            <a:stretch>
              <a:fillRect/>
            </a:stretch>
          </p:blipFill>
          <p:spPr>
            <a:xfrm>
              <a:off x="5702986" y="-168480"/>
              <a:ext cx="5522020" cy="8248719"/>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ppt_x"/>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2"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7131363" y="834171"/>
            <a:ext cx="4692292" cy="7033842"/>
            <a:chOff x="1137782" y="-168478"/>
            <a:chExt cx="5522020" cy="8248719"/>
          </a:xfrm>
        </p:grpSpPr>
        <p:pic>
          <p:nvPicPr>
            <p:cNvPr id="18" name="图片 17"/>
            <p:cNvPicPr>
              <a:picLocks noChangeAspect="1"/>
            </p:cNvPicPr>
            <p:nvPr/>
          </p:nvPicPr>
          <p:blipFill>
            <a:blip r:embed="rId3" cstate="screen"/>
            <a:stretch>
              <a:fillRect/>
            </a:stretch>
          </p:blipFill>
          <p:spPr>
            <a:xfrm rot="21070114">
              <a:off x="2401682" y="1809917"/>
              <a:ext cx="3124592" cy="3361342"/>
            </a:xfrm>
            <a:prstGeom prst="rect">
              <a:avLst/>
            </a:prstGeom>
          </p:spPr>
        </p:pic>
        <p:pic>
          <p:nvPicPr>
            <p:cNvPr id="19" name="图片 18"/>
            <p:cNvPicPr>
              <a:picLocks noChangeAspect="1"/>
            </p:cNvPicPr>
            <p:nvPr/>
          </p:nvPicPr>
          <p:blipFill>
            <a:blip r:embed="rId4" cstate="screen"/>
            <a:stretch>
              <a:fillRect/>
            </a:stretch>
          </p:blipFill>
          <p:spPr>
            <a:xfrm rot="21022388">
              <a:off x="1137782" y="-168478"/>
              <a:ext cx="5522020" cy="8248719"/>
            </a:xfrm>
            <a:prstGeom prst="rect">
              <a:avLst/>
            </a:prstGeom>
          </p:spPr>
        </p:pic>
      </p:grpSp>
      <p:grpSp>
        <p:nvGrpSpPr>
          <p:cNvPr id="14" name="组合 13"/>
          <p:cNvGrpSpPr/>
          <p:nvPr/>
        </p:nvGrpSpPr>
        <p:grpSpPr>
          <a:xfrm rot="20386131">
            <a:off x="4935718" y="773325"/>
            <a:ext cx="4401684" cy="6575176"/>
            <a:chOff x="7098976" y="441253"/>
            <a:chExt cx="4401684" cy="6575176"/>
          </a:xfrm>
        </p:grpSpPr>
        <p:pic>
          <p:nvPicPr>
            <p:cNvPr id="15" name="图片 14"/>
            <p:cNvPicPr>
              <a:picLocks noChangeAspect="1"/>
            </p:cNvPicPr>
            <p:nvPr/>
          </p:nvPicPr>
          <p:blipFill>
            <a:blip r:embed="rId5" cstate="screen"/>
            <a:stretch>
              <a:fillRect/>
            </a:stretch>
          </p:blipFill>
          <p:spPr>
            <a:xfrm rot="553970">
              <a:off x="8267831" y="2088134"/>
              <a:ext cx="2408115" cy="2610465"/>
            </a:xfrm>
            <a:prstGeom prst="rect">
              <a:avLst/>
            </a:prstGeom>
          </p:spPr>
        </p:pic>
        <p:pic>
          <p:nvPicPr>
            <p:cNvPr id="16" name="图片 15"/>
            <p:cNvPicPr>
              <a:picLocks noChangeAspect="1"/>
            </p:cNvPicPr>
            <p:nvPr/>
          </p:nvPicPr>
          <p:blipFill>
            <a:blip r:embed="rId6" cstate="screen"/>
            <a:stretch>
              <a:fillRect/>
            </a:stretch>
          </p:blipFill>
          <p:spPr>
            <a:xfrm rot="562076">
              <a:off x="7098976" y="441253"/>
              <a:ext cx="4401684" cy="6575176"/>
            </a:xfrm>
            <a:prstGeom prst="rect">
              <a:avLst/>
            </a:prstGeom>
          </p:spPr>
        </p:pic>
      </p:grpSp>
      <p:sp>
        <p:nvSpPr>
          <p:cNvPr id="5" name="Text Box 3"/>
          <p:cNvSpPr txBox="1">
            <a:spLocks noChangeArrowheads="1"/>
          </p:cNvSpPr>
          <p:nvPr/>
        </p:nvSpPr>
        <p:spPr bwMode="auto">
          <a:xfrm>
            <a:off x="1892027" y="286372"/>
            <a:ext cx="2723813" cy="584775"/>
          </a:xfrm>
          <a:prstGeom prst="rect">
            <a:avLst/>
          </a:prstGeom>
          <a:noFill/>
          <a:ln>
            <a:noFill/>
          </a:ln>
          <a:effectLst/>
        </p:spPr>
        <p:txBody>
          <a:bodyPr wrap="square">
            <a:spAutoFit/>
          </a:bodyPr>
          <a:lstStyle>
            <a:defPPr>
              <a:defRPr lang="zh-CN"/>
            </a:defPPr>
            <a:lvl1pPr>
              <a:defRPr sz="3200" b="1">
                <a:solidFill>
                  <a:srgbClr val="B48D58"/>
                </a:solidFill>
                <a:latin typeface="字体视界-点点墨体" panose="02000500000000000000" pitchFamily="2" charset="-122"/>
                <a:ea typeface="字体视界-点点墨体" panose="02000500000000000000" pitchFamily="2"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olidFill>
                  <a:srgbClr val="FFA443"/>
                </a:solidFill>
              </a:rPr>
              <a:t> 近代劳动者</a:t>
            </a:r>
          </a:p>
        </p:txBody>
      </p:sp>
      <p:sp>
        <p:nvSpPr>
          <p:cNvPr id="20" name="矩形 19"/>
          <p:cNvSpPr/>
          <p:nvPr/>
        </p:nvSpPr>
        <p:spPr>
          <a:xfrm>
            <a:off x="9610062" y="578759"/>
            <a:ext cx="2087712" cy="769441"/>
          </a:xfrm>
          <a:prstGeom prst="rect">
            <a:avLst/>
          </a:prstGeom>
        </p:spPr>
        <p:txBody>
          <a:bodyPr wrap="square">
            <a:spAutoFit/>
          </a:bodyPr>
          <a:lstStyle/>
          <a:p>
            <a:r>
              <a:rPr lang="en-US" altLang="zh-CN" sz="4400" b="1" dirty="0">
                <a:ln>
                  <a:solidFill>
                    <a:schemeClr val="tx1"/>
                  </a:solidFill>
                </a:ln>
                <a:solidFill>
                  <a:srgbClr val="FFFF00"/>
                </a:solidFill>
                <a:latin typeface="微软雅黑" panose="020B0503020204020204" pitchFamily="34" charset="-122"/>
                <a:ea typeface="微软雅黑" panose="020B0503020204020204" pitchFamily="34" charset="-122"/>
              </a:rPr>
              <a:t>70</a:t>
            </a:r>
          </a:p>
        </p:txBody>
      </p:sp>
      <p:sp>
        <p:nvSpPr>
          <p:cNvPr id="47" name="矩形 46"/>
          <p:cNvSpPr/>
          <p:nvPr/>
        </p:nvSpPr>
        <p:spPr>
          <a:xfrm>
            <a:off x="10731793" y="926690"/>
            <a:ext cx="2617325" cy="707886"/>
          </a:xfrm>
          <a:prstGeom prst="rect">
            <a:avLst/>
          </a:prstGeom>
        </p:spPr>
        <p:txBody>
          <a:bodyPr wrap="square">
            <a:spAutoFit/>
          </a:bodyPr>
          <a:lstStyle/>
          <a:p>
            <a:r>
              <a:rPr lang="zh-CN" altLang="en-US" sz="4000" b="1" dirty="0">
                <a:ln>
                  <a:solidFill>
                    <a:schemeClr val="tx1"/>
                  </a:solidFill>
                </a:ln>
                <a:solidFill>
                  <a:srgbClr val="FFFF00"/>
                </a:solidFill>
                <a:latin typeface="微软雅黑" panose="020B0503020204020204" pitchFamily="34" charset="-122"/>
                <a:ea typeface="微软雅黑" panose="020B0503020204020204" pitchFamily="34" charset="-122"/>
              </a:rPr>
              <a:t>年代</a:t>
            </a:r>
            <a:endParaRPr lang="en-US" sz="4000" b="1" dirty="0">
              <a:ln>
                <a:solidFill>
                  <a:schemeClr val="tx1"/>
                </a:solidFill>
              </a:ln>
              <a:solidFill>
                <a:srgbClr val="FFFF0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rot="21049806">
            <a:off x="2825700" y="488404"/>
            <a:ext cx="4401684" cy="6575176"/>
            <a:chOff x="3895158" y="170347"/>
            <a:chExt cx="4401684" cy="6575176"/>
          </a:xfrm>
        </p:grpSpPr>
        <p:pic>
          <p:nvPicPr>
            <p:cNvPr id="9" name="图片 8"/>
            <p:cNvPicPr>
              <a:picLocks noChangeAspect="1"/>
            </p:cNvPicPr>
            <p:nvPr/>
          </p:nvPicPr>
          <p:blipFill>
            <a:blip r:embed="rId7" cstate="screen"/>
            <a:stretch>
              <a:fillRect/>
            </a:stretch>
          </p:blipFill>
          <p:spPr>
            <a:xfrm>
              <a:off x="4975945" y="1795831"/>
              <a:ext cx="2412997" cy="2601150"/>
            </a:xfrm>
            <a:prstGeom prst="rect">
              <a:avLst/>
            </a:prstGeom>
          </p:spPr>
        </p:pic>
        <p:pic>
          <p:nvPicPr>
            <p:cNvPr id="10" name="图片 9"/>
            <p:cNvPicPr>
              <a:picLocks noChangeAspect="1"/>
            </p:cNvPicPr>
            <p:nvPr/>
          </p:nvPicPr>
          <p:blipFill>
            <a:blip r:embed="rId6" cstate="screen"/>
            <a:stretch>
              <a:fillRect/>
            </a:stretch>
          </p:blipFill>
          <p:spPr>
            <a:xfrm>
              <a:off x="3895158" y="170347"/>
              <a:ext cx="4401684" cy="6575176"/>
            </a:xfrm>
            <a:prstGeom prst="rect">
              <a:avLst/>
            </a:prstGeom>
          </p:spPr>
        </p:pic>
      </p:grpSp>
      <p:grpSp>
        <p:nvGrpSpPr>
          <p:cNvPr id="11" name="组合 10"/>
          <p:cNvGrpSpPr/>
          <p:nvPr/>
        </p:nvGrpSpPr>
        <p:grpSpPr>
          <a:xfrm>
            <a:off x="919424" y="85385"/>
            <a:ext cx="4401684" cy="6575176"/>
            <a:chOff x="602040" y="578759"/>
            <a:chExt cx="4401684" cy="6575176"/>
          </a:xfrm>
        </p:grpSpPr>
        <p:pic>
          <p:nvPicPr>
            <p:cNvPr id="12" name="图片 11"/>
            <p:cNvPicPr>
              <a:picLocks noChangeAspect="1"/>
            </p:cNvPicPr>
            <p:nvPr/>
          </p:nvPicPr>
          <p:blipFill>
            <a:blip r:embed="rId8" cstate="screen"/>
            <a:stretch>
              <a:fillRect/>
            </a:stretch>
          </p:blipFill>
          <p:spPr>
            <a:xfrm rot="21009816">
              <a:off x="1569639" y="2204244"/>
              <a:ext cx="2547889" cy="2440525"/>
            </a:xfrm>
            <a:prstGeom prst="rect">
              <a:avLst/>
            </a:prstGeom>
          </p:spPr>
        </p:pic>
        <p:pic>
          <p:nvPicPr>
            <p:cNvPr id="13" name="图片 12"/>
            <p:cNvPicPr>
              <a:picLocks noChangeAspect="1"/>
            </p:cNvPicPr>
            <p:nvPr/>
          </p:nvPicPr>
          <p:blipFill>
            <a:blip r:embed="rId6" cstate="screen"/>
            <a:stretch>
              <a:fillRect/>
            </a:stretch>
          </p:blipFill>
          <p:spPr>
            <a:xfrm rot="21022388">
              <a:off x="602040" y="578759"/>
              <a:ext cx="4401684" cy="657517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ppt_x"/>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47"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1093</Words>
  <Application>Microsoft Office PowerPoint</Application>
  <PresentationFormat>宽屏</PresentationFormat>
  <Paragraphs>168</Paragraphs>
  <Slides>26</Slides>
  <Notes>18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等线</vt:lpstr>
      <vt:lpstr>等线 Light</vt:lpstr>
      <vt:lpstr>黑体</vt:lpstr>
      <vt:lpstr>李旭科书法</vt:lpstr>
      <vt:lpstr>隶书</vt:lpstr>
      <vt:lpstr>宋体</vt:lpstr>
      <vt:lpstr>微软雅黑</vt:lpstr>
      <vt:lpstr>印品粗朗体</vt:lpstr>
      <vt:lpstr>字体视界-点点墨体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2022-03-04T03:18:26Z</dcterms:created>
  <dcterms:modified xsi:type="dcterms:W3CDTF">2023-01-10T05:14:05Z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7A3433516BF34A69ADEC0E71814E1AED</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