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80" r:id="rId2"/>
    <p:sldId id="264" r:id="rId3"/>
    <p:sldId id="274" r:id="rId4"/>
    <p:sldId id="275" r:id="rId5"/>
    <p:sldId id="276" r:id="rId6"/>
    <p:sldId id="277" r:id="rId7"/>
    <p:sldId id="279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B05"/>
    <a:srgbClr val="EAEAEA"/>
    <a:srgbClr val="333333"/>
    <a:srgbClr val="C0C0C0"/>
    <a:srgbClr val="4F81B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 autoAdjust="0"/>
    <p:restoredTop sz="95488" autoAdjust="0"/>
  </p:normalViewPr>
  <p:slideViewPr>
    <p:cSldViewPr showGuides="1">
      <p:cViewPr varScale="1">
        <p:scale>
          <a:sx n="106" d="100"/>
          <a:sy n="106" d="100"/>
        </p:scale>
        <p:origin x="-150" y="-84"/>
      </p:cViewPr>
      <p:guideLst>
        <p:guide orient="horz" pos="754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1EFDD-91F8-495A-91D7-EB018522F67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5C579-5EAB-4D4D-A688-CF27E536ED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../media/image1.jpe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9143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9144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3" y="-1146968"/>
            <a:ext cx="2863453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9144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8000"/>
            <a:ext cx="9144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4614350"/>
            <a:ext cx="4076700" cy="1053581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5739996"/>
            <a:ext cx="4076700" cy="504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dirty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dirty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952508"/>
            <a:ext cx="8139178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9143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9144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3" y="-1146968"/>
            <a:ext cx="2863453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9144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9144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4290060"/>
            <a:ext cx="3319463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495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5540698"/>
            <a:ext cx="3319358" cy="691347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 b="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3744516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4" tIns="45717" rIns="91434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350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4400550"/>
            <a:ext cx="7021115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4" tIns="45717" rIns="91434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350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440656" y="2790825"/>
            <a:ext cx="3914775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425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56801" y="3503613"/>
            <a:ext cx="4098630" cy="1058408"/>
          </a:xfrm>
        </p:spPr>
        <p:txBody>
          <a:bodyPr rIns="63500">
            <a:noAutofit/>
          </a:bodyPr>
          <a:lstStyle>
            <a:lvl1pPr algn="r">
              <a:defRPr sz="36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256801" y="2856230"/>
            <a:ext cx="409863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256831" y="2383625"/>
            <a:ext cx="40986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8" y="952508"/>
            <a:ext cx="3962432" cy="5388907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52508"/>
            <a:ext cx="3962432" cy="5388907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8" y="952508"/>
            <a:ext cx="396243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406525"/>
            <a:ext cx="3962400" cy="4934752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3" y="952508"/>
            <a:ext cx="396243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406525"/>
            <a:ext cx="3962432" cy="4934752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EB70-7901-479E-AC6D-3909208577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952508"/>
            <a:ext cx="396243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952508"/>
            <a:ext cx="3962432" cy="5388907"/>
          </a:xfrm>
        </p:spPr>
        <p:txBody>
          <a:bodyPr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0"/>
            </p:custDataLst>
          </p:nvPr>
        </p:nvSpPr>
        <p:spPr bwMode="auto">
          <a:xfrm>
            <a:off x="502444" y="442913"/>
            <a:ext cx="8139113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1"/>
            </p:custDataLst>
          </p:nvPr>
        </p:nvSpPr>
        <p:spPr bwMode="auto">
          <a:xfrm>
            <a:off x="502444" y="952500"/>
            <a:ext cx="8139113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59606" y="6350000"/>
            <a:ext cx="2025254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3087291" y="6350000"/>
            <a:ext cx="2969419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6457950" y="6350000"/>
            <a:ext cx="2025254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625" y="4399197"/>
            <a:ext cx="4076700" cy="1053581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单元重点小结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51920" y="5877272"/>
            <a:ext cx="5228828" cy="504000"/>
          </a:xfrm>
        </p:spPr>
        <p:txBody>
          <a:bodyPr>
            <a:noAutofit/>
          </a:bodyPr>
          <a:lstStyle/>
          <a:p>
            <a:pPr lvl="0"/>
            <a:r>
              <a:rPr lang="en-US" altLang="zh-CN" sz="2000" b="1" kern="0" smtClean="0">
                <a:solidFill>
                  <a:srgbClr val="000000"/>
                </a:solidFill>
                <a:sym typeface="+mn-ea"/>
              </a:rPr>
              <a:t>WWW.PPT818.COM</a:t>
            </a:r>
            <a:endParaRPr lang="en-US" altLang="zh-CN" sz="2000" b="1" kern="0" spc="0" dirty="0">
              <a:solidFill>
                <a:srgbClr val="0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72427" y="980728"/>
            <a:ext cx="3871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/>
              <a:t>Sports and Fitness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08000" y="1628775"/>
          <a:ext cx="8128000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文档" r:id="rId3" imgW="3952875" imgH="1874520" progId="Word.Document.12">
                  <p:embed/>
                </p:oleObj>
              </mc:Choice>
              <mc:Fallback>
                <p:oleObj name="文档" r:id="rId3" imgW="3952875" imgH="1874520" progId="Word.Document.12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628775"/>
                        <a:ext cx="8128000" cy="385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981075"/>
          <a:ext cx="8128000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文档" r:id="rId3" imgW="3952875" imgH="2778125" progId="Word.Document.12">
                  <p:embed/>
                </p:oleObj>
              </mc:Choice>
              <mc:Fallback>
                <p:oleObj name="文档" r:id="rId3" imgW="3952875" imgH="2778125" progId="Word.Document.12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981075"/>
                        <a:ext cx="8128000" cy="571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790528"/>
          <a:ext cx="8128000" cy="6067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文档" r:id="rId3" imgW="3952875" imgH="2951480" progId="Word.Document.12">
                  <p:embed/>
                </p:oleObj>
              </mc:Choice>
              <mc:Fallback>
                <p:oleObj name="文档" r:id="rId3" imgW="3952875" imgH="2951480" progId="Word.Document.12">
                  <p:embed/>
                  <p:pic>
                    <p:nvPicPr>
                      <p:cNvPr id="0" name="图片 307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790528"/>
                        <a:ext cx="8128000" cy="6067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409073"/>
          <a:ext cx="8128000" cy="4293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文档" r:id="rId3" imgW="3952875" imgH="2087245" progId="Word.Document.12">
                  <p:embed/>
                </p:oleObj>
              </mc:Choice>
              <mc:Fallback>
                <p:oleObj name="文档" r:id="rId3" imgW="3952875" imgH="2087245" progId="Word.Document.12">
                  <p:embed/>
                  <p:pic>
                    <p:nvPicPr>
                      <p:cNvPr id="0" name="图片 409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409073"/>
                        <a:ext cx="8128000" cy="4293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823913"/>
          <a:ext cx="8128000" cy="606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文档" r:id="rId3" imgW="3952875" imgH="2947035" progId="Word.Document.12">
                  <p:embed/>
                </p:oleObj>
              </mc:Choice>
              <mc:Fallback>
                <p:oleObj name="文档" r:id="rId3" imgW="3952875" imgH="2947035" progId="Word.Document.12">
                  <p:embed/>
                  <p:pic>
                    <p:nvPicPr>
                      <p:cNvPr id="0" name="图片 51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823913"/>
                        <a:ext cx="8128000" cy="606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981075"/>
          <a:ext cx="8128000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文档" r:id="rId3" imgW="3952875" imgH="2778125" progId="Word.Document.12">
                  <p:embed/>
                </p:oleObj>
              </mc:Choice>
              <mc:Fallback>
                <p:oleObj name="文档" r:id="rId3" imgW="3952875" imgH="2778125" progId="Word.Document.12">
                  <p:embed/>
                  <p:pic>
                    <p:nvPicPr>
                      <p:cNvPr id="0" name="图片 614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981075"/>
                        <a:ext cx="8128000" cy="571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全屏显示(4:3)</PresentationFormat>
  <Paragraphs>3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WWW.2PPT.COM</vt:lpstr>
      <vt:lpstr>文档</vt:lpstr>
      <vt:lpstr>单元重点小结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2014-04-23T05:53:00Z</dcterms:created>
  <dcterms:modified xsi:type="dcterms:W3CDTF">2023-01-16T14:51:31Z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63BDE2C4BFA647088220907984082D5A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