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79" r:id="rId3"/>
    <p:sldId id="280" r:id="rId4"/>
    <p:sldId id="261" r:id="rId5"/>
    <p:sldId id="262" r:id="rId6"/>
    <p:sldId id="263" r:id="rId7"/>
    <p:sldId id="281" r:id="rId8"/>
    <p:sldId id="284" r:id="rId9"/>
    <p:sldId id="285" r:id="rId10"/>
    <p:sldId id="282" r:id="rId11"/>
    <p:sldId id="264" r:id="rId12"/>
    <p:sldId id="286" r:id="rId13"/>
    <p:sldId id="287" r:id="rId14"/>
    <p:sldId id="288" r:id="rId15"/>
    <p:sldId id="283" r:id="rId16"/>
    <p:sldId id="265" r:id="rId17"/>
    <p:sldId id="266" r:id="rId18"/>
    <p:sldId id="267" r:id="rId19"/>
    <p:sldId id="268" r:id="rId20"/>
    <p:sldId id="269" r:id="rId21"/>
    <p:sldId id="270" r:id="rId22"/>
    <p:sldId id="289" r:id="rId23"/>
    <p:sldId id="2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6420-3B99-4FFD-8B01-9CF76F084D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61E8-7414-4234-AF93-3461FA8DC4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369951" y="2054232"/>
            <a:ext cx="1818467" cy="2913529"/>
            <a:chOff x="996950" y="2262188"/>
            <a:chExt cx="434975" cy="696913"/>
          </a:xfrm>
          <a:solidFill>
            <a:srgbClr val="C8141D"/>
          </a:solidFill>
        </p:grpSpPr>
        <p:sp>
          <p:nvSpPr>
            <p:cNvPr id="483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4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5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6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7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8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9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0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1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2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3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4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5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6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7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8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9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0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2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3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4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5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6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7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8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9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0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1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2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3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4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5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6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7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8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9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0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1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2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3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4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5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6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7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8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9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0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1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2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3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4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5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6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7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8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9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0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1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2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4717" y="968063"/>
            <a:ext cx="3402392" cy="3402392"/>
            <a:chOff x="817563" y="2030413"/>
            <a:chExt cx="765175" cy="765175"/>
          </a:xfrm>
          <a:solidFill>
            <a:srgbClr val="C8141D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4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6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7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8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9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0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1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2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3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4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5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6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7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8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9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0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5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6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7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8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6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9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0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1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2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72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3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4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6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7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8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9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0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1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2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3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4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5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6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7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8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9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0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1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2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3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4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5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6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7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8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0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7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8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9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0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1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2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3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4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49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72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1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2285819" y="4887405"/>
            <a:ext cx="8855452" cy="969679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952123" y="5650410"/>
            <a:ext cx="378296" cy="590672"/>
            <a:chOff x="3141663" y="3136901"/>
            <a:chExt cx="90488" cy="141288"/>
          </a:xfrm>
        </p:grpSpPr>
        <p:sp>
          <p:nvSpPr>
            <p:cNvPr id="41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4" name="组合 543"/>
          <p:cNvGrpSpPr/>
          <p:nvPr/>
        </p:nvGrpSpPr>
        <p:grpSpPr>
          <a:xfrm>
            <a:off x="5020899" y="920462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6" name="同心圆 5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7" name="椭圆 56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45" name="TextBox 65"/>
          <p:cNvSpPr txBox="1"/>
          <p:nvPr/>
        </p:nvSpPr>
        <p:spPr>
          <a:xfrm>
            <a:off x="4940657" y="1129363"/>
            <a:ext cx="16764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6365048" y="920462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4" name="同心圆 5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5" name="椭圆 5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47" name="TextBox 70"/>
          <p:cNvSpPr txBox="1"/>
          <p:nvPr/>
        </p:nvSpPr>
        <p:spPr>
          <a:xfrm>
            <a:off x="6284806" y="1129363"/>
            <a:ext cx="16764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8" name="组合 547"/>
          <p:cNvGrpSpPr/>
          <p:nvPr/>
        </p:nvGrpSpPr>
        <p:grpSpPr>
          <a:xfrm>
            <a:off x="7613185" y="920462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2" name="同心圆 5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3" name="椭圆 5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49" name="TextBox 74"/>
          <p:cNvSpPr txBox="1"/>
          <p:nvPr/>
        </p:nvSpPr>
        <p:spPr>
          <a:xfrm>
            <a:off x="7532945" y="1129363"/>
            <a:ext cx="16764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0" name="组合 549"/>
          <p:cNvGrpSpPr/>
          <p:nvPr/>
        </p:nvGrpSpPr>
        <p:grpSpPr>
          <a:xfrm>
            <a:off x="8957336" y="920462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0" name="同心圆 5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1" name="椭圆 5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51" name="TextBox 78"/>
          <p:cNvSpPr txBox="1"/>
          <p:nvPr/>
        </p:nvSpPr>
        <p:spPr>
          <a:xfrm>
            <a:off x="8877094" y="1129363"/>
            <a:ext cx="16764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" name="文本框 1"/>
          <p:cNvSpPr txBox="1"/>
          <p:nvPr/>
        </p:nvSpPr>
        <p:spPr>
          <a:xfrm>
            <a:off x="5055737" y="2810440"/>
            <a:ext cx="654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800" b="1" dirty="0" smtClean="0">
                <a:solidFill>
                  <a:srgbClr val="C814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年终工作总结</a:t>
            </a:r>
            <a:r>
              <a:rPr lang="en-US" altLang="zh-CN" sz="4800" b="1" dirty="0" smtClean="0">
                <a:solidFill>
                  <a:srgbClr val="C814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PPT</a:t>
            </a:r>
            <a:r>
              <a:rPr lang="zh-CN" altLang="en-US" sz="4800" b="1" dirty="0" smtClean="0">
                <a:solidFill>
                  <a:srgbClr val="C814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模板</a:t>
            </a:r>
            <a:endParaRPr lang="zh-CN" altLang="en-US" sz="4800" b="1" dirty="0">
              <a:solidFill>
                <a:srgbClr val="C814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53" name="文本框 11"/>
          <p:cNvSpPr txBox="1"/>
          <p:nvPr/>
        </p:nvSpPr>
        <p:spPr>
          <a:xfrm>
            <a:off x="5164019" y="3624988"/>
            <a:ext cx="4779539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100" kern="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Focus </a:t>
            </a:r>
            <a:r>
              <a:rPr lang="en-US" altLang="zh-CN" sz="1100" kern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 PPT optimization and substitution, template customization, ingenuity production, satisfy your needs.</a:t>
            </a:r>
          </a:p>
        </p:txBody>
      </p:sp>
      <p:sp>
        <p:nvSpPr>
          <p:cNvPr id="554" name="矩形 553"/>
          <p:cNvSpPr/>
          <p:nvPr/>
        </p:nvSpPr>
        <p:spPr bwMode="auto">
          <a:xfrm>
            <a:off x="5285351" y="4260448"/>
            <a:ext cx="799667" cy="329221"/>
          </a:xfrm>
          <a:prstGeom prst="rect">
            <a:avLst/>
          </a:prstGeom>
          <a:solidFill>
            <a:srgbClr val="C8141D"/>
          </a:solidFill>
          <a:ln w="15875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5" name="矩形 554"/>
          <p:cNvSpPr/>
          <p:nvPr/>
        </p:nvSpPr>
        <p:spPr bwMode="auto">
          <a:xfrm>
            <a:off x="6085016" y="4260448"/>
            <a:ext cx="1188745" cy="329221"/>
          </a:xfrm>
          <a:prstGeom prst="rect">
            <a:avLst/>
          </a:prstGeom>
          <a:noFill/>
          <a:ln w="12700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6" name="Shape 280"/>
          <p:cNvSpPr/>
          <p:nvPr/>
        </p:nvSpPr>
        <p:spPr>
          <a:xfrm>
            <a:off x="5371608" y="4350868"/>
            <a:ext cx="672075" cy="184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b="1" spc="1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汇报人</a:t>
            </a:r>
            <a:endParaRPr sz="1335" b="1" spc="1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sp>
        <p:nvSpPr>
          <p:cNvPr id="557" name="矩形 556"/>
          <p:cNvSpPr/>
          <p:nvPr/>
        </p:nvSpPr>
        <p:spPr bwMode="auto">
          <a:xfrm>
            <a:off x="8234566" y="4251656"/>
            <a:ext cx="799667" cy="329221"/>
          </a:xfrm>
          <a:prstGeom prst="rect">
            <a:avLst/>
          </a:prstGeom>
          <a:solidFill>
            <a:srgbClr val="C8141D"/>
          </a:solidFill>
          <a:ln w="15875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8" name="矩形 557"/>
          <p:cNvSpPr/>
          <p:nvPr/>
        </p:nvSpPr>
        <p:spPr bwMode="auto">
          <a:xfrm>
            <a:off x="9034231" y="4251656"/>
            <a:ext cx="1188745" cy="329221"/>
          </a:xfrm>
          <a:prstGeom prst="rect">
            <a:avLst/>
          </a:prstGeom>
          <a:noFill/>
          <a:ln w="12700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9" name="Shape 280"/>
          <p:cNvSpPr/>
          <p:nvPr/>
        </p:nvSpPr>
        <p:spPr>
          <a:xfrm>
            <a:off x="8282088" y="4340530"/>
            <a:ext cx="806912" cy="184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b="1" spc="1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汇报时间</a:t>
            </a:r>
            <a:endParaRPr sz="1335" b="1" spc="1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 rot="5400000">
            <a:off x="4406455" y="1812103"/>
            <a:ext cx="3419172" cy="30303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C8161D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8243" y="1491570"/>
            <a:ext cx="3671452" cy="367145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/>
          <p:nvPr/>
        </p:nvSpPr>
        <p:spPr bwMode="auto">
          <a:xfrm rot="5400000">
            <a:off x="4278683" y="2036359"/>
            <a:ext cx="1094948" cy="9704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8558" y="2302381"/>
            <a:ext cx="12602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927405" y="3356646"/>
            <a:ext cx="270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8161D"/>
                </a:solidFill>
              </a:rPr>
              <a:t>年终</a:t>
            </a:r>
            <a:r>
              <a:rPr lang="zh-CN" altLang="en-US" sz="2800" b="1" dirty="0" smtClean="0">
                <a:solidFill>
                  <a:srgbClr val="C8161D"/>
                </a:solidFill>
              </a:rPr>
              <a:t>工作不足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99363" y="4121781"/>
            <a:ext cx="833356" cy="48100"/>
          </a:xfrm>
          <a:prstGeom prst="rect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78519" y="5660667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5570" y="4004915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56042" y="5633291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11044" y="5660666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006" y="4004914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66479" y="5633290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571292" y="2839180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第</a:t>
            </a:r>
            <a:r>
              <a:rPr lang="zh-CN" altLang="en-US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三</a:t>
            </a:r>
            <a:r>
              <a:rPr lang="zh-CN" alt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部分 </a:t>
            </a:r>
            <a:endParaRPr lang="en-US" altLang="zh-CN" b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9" grpId="0" bldLvl="0" animBg="1"/>
      <p:bldP spid="20" grpId="0"/>
      <p:bldP spid="21" grpId="0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918" y="342923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3890" y="408178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C8161D"/>
                </a:solidFill>
              </a:rPr>
              <a:t>年终</a:t>
            </a:r>
            <a:r>
              <a:rPr lang="zh-CN" altLang="en-US" sz="2800" b="1" dirty="0" smtClean="0">
                <a:solidFill>
                  <a:srgbClr val="C8161D"/>
                </a:solidFill>
              </a:rPr>
              <a:t>工作</a:t>
            </a:r>
            <a:r>
              <a:rPr lang="zh-CN" altLang="en-US" sz="2800" b="1" dirty="0">
                <a:solidFill>
                  <a:srgbClr val="C8161D"/>
                </a:solidFill>
              </a:rPr>
              <a:t>不足</a:t>
            </a:r>
          </a:p>
        </p:txBody>
      </p:sp>
      <p:sp>
        <p:nvSpPr>
          <p:cNvPr id="4" name="Freeform 5"/>
          <p:cNvSpPr/>
          <p:nvPr/>
        </p:nvSpPr>
        <p:spPr bwMode="auto">
          <a:xfrm>
            <a:off x="4199680" y="1772082"/>
            <a:ext cx="3493792" cy="3052715"/>
          </a:xfrm>
          <a:custGeom>
            <a:avLst/>
            <a:gdLst>
              <a:gd name="T0" fmla="*/ 1199 w 1271"/>
              <a:gd name="T1" fmla="*/ 584 h 1110"/>
              <a:gd name="T2" fmla="*/ 1228 w 1271"/>
              <a:gd name="T3" fmla="*/ 364 h 1110"/>
              <a:gd name="T4" fmla="*/ 1070 w 1271"/>
              <a:gd name="T5" fmla="*/ 234 h 1110"/>
              <a:gd name="T6" fmla="*/ 845 w 1271"/>
              <a:gd name="T7" fmla="*/ 20 h 1110"/>
              <a:gd name="T8" fmla="*/ 602 w 1271"/>
              <a:gd name="T9" fmla="*/ 58 h 1110"/>
              <a:gd name="T10" fmla="*/ 468 w 1271"/>
              <a:gd name="T11" fmla="*/ 46 h 1110"/>
              <a:gd name="T12" fmla="*/ 381 w 1271"/>
              <a:gd name="T13" fmla="*/ 111 h 1110"/>
              <a:gd name="T14" fmla="*/ 197 w 1271"/>
              <a:gd name="T15" fmla="*/ 161 h 1110"/>
              <a:gd name="T16" fmla="*/ 107 w 1271"/>
              <a:gd name="T17" fmla="*/ 317 h 1110"/>
              <a:gd name="T18" fmla="*/ 4 w 1271"/>
              <a:gd name="T19" fmla="*/ 432 h 1110"/>
              <a:gd name="T20" fmla="*/ 33 w 1271"/>
              <a:gd name="T21" fmla="*/ 534 h 1110"/>
              <a:gd name="T22" fmla="*/ 38 w 1271"/>
              <a:gd name="T23" fmla="*/ 669 h 1110"/>
              <a:gd name="T24" fmla="*/ 319 w 1271"/>
              <a:gd name="T25" fmla="*/ 771 h 1110"/>
              <a:gd name="T26" fmla="*/ 344 w 1271"/>
              <a:gd name="T27" fmla="*/ 758 h 1110"/>
              <a:gd name="T28" fmla="*/ 349 w 1271"/>
              <a:gd name="T29" fmla="*/ 772 h 1110"/>
              <a:gd name="T30" fmla="*/ 629 w 1271"/>
              <a:gd name="T31" fmla="*/ 874 h 1110"/>
              <a:gd name="T32" fmla="*/ 641 w 1271"/>
              <a:gd name="T33" fmla="*/ 869 h 1110"/>
              <a:gd name="T34" fmla="*/ 768 w 1271"/>
              <a:gd name="T35" fmla="*/ 901 h 1110"/>
              <a:gd name="T36" fmla="*/ 790 w 1271"/>
              <a:gd name="T37" fmla="*/ 955 h 1110"/>
              <a:gd name="T38" fmla="*/ 1000 w 1271"/>
              <a:gd name="T39" fmla="*/ 1110 h 1110"/>
              <a:gd name="T40" fmla="*/ 1037 w 1271"/>
              <a:gd name="T41" fmla="*/ 1077 h 1110"/>
              <a:gd name="T42" fmla="*/ 1035 w 1271"/>
              <a:gd name="T43" fmla="*/ 1075 h 1110"/>
              <a:gd name="T44" fmla="*/ 906 w 1271"/>
              <a:gd name="T45" fmla="*/ 900 h 1110"/>
              <a:gd name="T46" fmla="*/ 906 w 1271"/>
              <a:gd name="T47" fmla="*/ 893 h 1110"/>
              <a:gd name="T48" fmla="*/ 1106 w 1271"/>
              <a:gd name="T49" fmla="*/ 903 h 1110"/>
              <a:gd name="T50" fmla="*/ 1227 w 1271"/>
              <a:gd name="T51" fmla="*/ 631 h 1110"/>
              <a:gd name="T52" fmla="*/ 1199 w 1271"/>
              <a:gd name="T53" fmla="*/ 584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1" h="1110">
                <a:moveTo>
                  <a:pt x="1199" y="584"/>
                </a:moveTo>
                <a:cubicBezTo>
                  <a:pt x="1248" y="533"/>
                  <a:pt x="1262" y="445"/>
                  <a:pt x="1228" y="364"/>
                </a:cubicBezTo>
                <a:cubicBezTo>
                  <a:pt x="1197" y="291"/>
                  <a:pt x="1134" y="242"/>
                  <a:pt x="1070" y="234"/>
                </a:cubicBezTo>
                <a:cubicBezTo>
                  <a:pt x="1083" y="143"/>
                  <a:pt x="984" y="49"/>
                  <a:pt x="845" y="20"/>
                </a:cubicBezTo>
                <a:cubicBezTo>
                  <a:pt x="749" y="0"/>
                  <a:pt x="657" y="17"/>
                  <a:pt x="602" y="58"/>
                </a:cubicBezTo>
                <a:cubicBezTo>
                  <a:pt x="563" y="37"/>
                  <a:pt x="515" y="31"/>
                  <a:pt x="468" y="46"/>
                </a:cubicBezTo>
                <a:cubicBezTo>
                  <a:pt x="431" y="58"/>
                  <a:pt x="401" y="81"/>
                  <a:pt x="381" y="111"/>
                </a:cubicBezTo>
                <a:cubicBezTo>
                  <a:pt x="323" y="99"/>
                  <a:pt x="254" y="115"/>
                  <a:pt x="197" y="161"/>
                </a:cubicBezTo>
                <a:cubicBezTo>
                  <a:pt x="144" y="203"/>
                  <a:pt x="113" y="261"/>
                  <a:pt x="107" y="317"/>
                </a:cubicBezTo>
                <a:cubicBezTo>
                  <a:pt x="54" y="331"/>
                  <a:pt x="12" y="375"/>
                  <a:pt x="4" y="432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7"/>
                  <a:pt x="19" y="625"/>
                  <a:pt x="38" y="669"/>
                </a:cubicBezTo>
                <a:cubicBezTo>
                  <a:pt x="82" y="772"/>
                  <a:pt x="208" y="818"/>
                  <a:pt x="319" y="771"/>
                </a:cubicBezTo>
                <a:cubicBezTo>
                  <a:pt x="327" y="767"/>
                  <a:pt x="336" y="763"/>
                  <a:pt x="344" y="758"/>
                </a:cubicBezTo>
                <a:cubicBezTo>
                  <a:pt x="345" y="763"/>
                  <a:pt x="347" y="768"/>
                  <a:pt x="349" y="772"/>
                </a:cubicBezTo>
                <a:cubicBezTo>
                  <a:pt x="393" y="876"/>
                  <a:pt x="519" y="921"/>
                  <a:pt x="629" y="874"/>
                </a:cubicBezTo>
                <a:cubicBezTo>
                  <a:pt x="633" y="872"/>
                  <a:pt x="637" y="870"/>
                  <a:pt x="641" y="869"/>
                </a:cubicBezTo>
                <a:cubicBezTo>
                  <a:pt x="671" y="902"/>
                  <a:pt x="721" y="915"/>
                  <a:pt x="768" y="901"/>
                </a:cubicBezTo>
                <a:cubicBezTo>
                  <a:pt x="773" y="919"/>
                  <a:pt x="781" y="937"/>
                  <a:pt x="790" y="955"/>
                </a:cubicBezTo>
                <a:cubicBezTo>
                  <a:pt x="837" y="1044"/>
                  <a:pt x="918" y="1100"/>
                  <a:pt x="1000" y="1110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6" y="1076"/>
                  <a:pt x="1036" y="1076"/>
                  <a:pt x="1035" y="1075"/>
                </a:cubicBezTo>
                <a:cubicBezTo>
                  <a:pt x="961" y="1052"/>
                  <a:pt x="906" y="983"/>
                  <a:pt x="906" y="900"/>
                </a:cubicBezTo>
                <a:cubicBezTo>
                  <a:pt x="906" y="898"/>
                  <a:pt x="906" y="895"/>
                  <a:pt x="906" y="893"/>
                </a:cubicBezTo>
                <a:cubicBezTo>
                  <a:pt x="963" y="926"/>
                  <a:pt x="1037" y="933"/>
                  <a:pt x="1106" y="903"/>
                </a:cubicBezTo>
                <a:cubicBezTo>
                  <a:pt x="1217" y="856"/>
                  <a:pt x="1271" y="734"/>
                  <a:pt x="1227" y="631"/>
                </a:cubicBezTo>
                <a:cubicBezTo>
                  <a:pt x="1220" y="614"/>
                  <a:pt x="1210" y="598"/>
                  <a:pt x="1199" y="5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solidFill>
              <a:srgbClr val="C8141D"/>
            </a:soli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954429" y="2912394"/>
            <a:ext cx="2798516" cy="2002256"/>
          </a:xfrm>
          <a:custGeom>
            <a:avLst/>
            <a:gdLst>
              <a:gd name="T0" fmla="*/ 853 w 1018"/>
              <a:gd name="T1" fmla="*/ 521 h 728"/>
              <a:gd name="T2" fmla="*/ 974 w 1018"/>
              <a:gd name="T3" fmla="*/ 249 h 728"/>
              <a:gd name="T4" fmla="*/ 946 w 1018"/>
              <a:gd name="T5" fmla="*/ 202 h 728"/>
              <a:gd name="T6" fmla="*/ 991 w 1018"/>
              <a:gd name="T7" fmla="*/ 109 h 728"/>
              <a:gd name="T8" fmla="*/ 580 w 1018"/>
              <a:gd name="T9" fmla="*/ 104 h 728"/>
              <a:gd name="T10" fmla="*/ 524 w 1018"/>
              <a:gd name="T11" fmla="*/ 257 h 728"/>
              <a:gd name="T12" fmla="*/ 505 w 1018"/>
              <a:gd name="T13" fmla="*/ 253 h 728"/>
              <a:gd name="T14" fmla="*/ 0 w 1018"/>
              <a:gd name="T15" fmla="*/ 406 h 728"/>
              <a:gd name="T16" fmla="*/ 66 w 1018"/>
              <a:gd name="T17" fmla="*/ 389 h 728"/>
              <a:gd name="T18" fmla="*/ 91 w 1018"/>
              <a:gd name="T19" fmla="*/ 376 h 728"/>
              <a:gd name="T20" fmla="*/ 96 w 1018"/>
              <a:gd name="T21" fmla="*/ 390 h 728"/>
              <a:gd name="T22" fmla="*/ 376 w 1018"/>
              <a:gd name="T23" fmla="*/ 492 h 728"/>
              <a:gd name="T24" fmla="*/ 388 w 1018"/>
              <a:gd name="T25" fmla="*/ 487 h 728"/>
              <a:gd name="T26" fmla="*/ 515 w 1018"/>
              <a:gd name="T27" fmla="*/ 519 h 728"/>
              <a:gd name="T28" fmla="*/ 537 w 1018"/>
              <a:gd name="T29" fmla="*/ 573 h 728"/>
              <a:gd name="T30" fmla="*/ 747 w 1018"/>
              <a:gd name="T31" fmla="*/ 728 h 728"/>
              <a:gd name="T32" fmla="*/ 784 w 1018"/>
              <a:gd name="T33" fmla="*/ 695 h 728"/>
              <a:gd name="T34" fmla="*/ 782 w 1018"/>
              <a:gd name="T35" fmla="*/ 693 h 728"/>
              <a:gd name="T36" fmla="*/ 653 w 1018"/>
              <a:gd name="T37" fmla="*/ 518 h 728"/>
              <a:gd name="T38" fmla="*/ 653 w 1018"/>
              <a:gd name="T39" fmla="*/ 511 h 728"/>
              <a:gd name="T40" fmla="*/ 853 w 1018"/>
              <a:gd name="T41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728">
                <a:moveTo>
                  <a:pt x="853" y="521"/>
                </a:moveTo>
                <a:cubicBezTo>
                  <a:pt x="964" y="474"/>
                  <a:pt x="1018" y="352"/>
                  <a:pt x="974" y="249"/>
                </a:cubicBezTo>
                <a:cubicBezTo>
                  <a:pt x="967" y="232"/>
                  <a:pt x="957" y="216"/>
                  <a:pt x="946" y="202"/>
                </a:cubicBezTo>
                <a:cubicBezTo>
                  <a:pt x="969" y="178"/>
                  <a:pt x="985" y="145"/>
                  <a:pt x="991" y="109"/>
                </a:cubicBezTo>
                <a:cubicBezTo>
                  <a:pt x="850" y="5"/>
                  <a:pt x="673" y="0"/>
                  <a:pt x="580" y="104"/>
                </a:cubicBezTo>
                <a:cubicBezTo>
                  <a:pt x="542" y="146"/>
                  <a:pt x="524" y="200"/>
                  <a:pt x="524" y="257"/>
                </a:cubicBezTo>
                <a:cubicBezTo>
                  <a:pt x="517" y="256"/>
                  <a:pt x="511" y="254"/>
                  <a:pt x="505" y="253"/>
                </a:cubicBezTo>
                <a:cubicBezTo>
                  <a:pt x="294" y="202"/>
                  <a:pt x="90" y="269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6"/>
                </a:cubicBezTo>
                <a:cubicBezTo>
                  <a:pt x="92" y="381"/>
                  <a:pt x="94" y="386"/>
                  <a:pt x="96" y="390"/>
                </a:cubicBezTo>
                <a:cubicBezTo>
                  <a:pt x="140" y="494"/>
                  <a:pt x="266" y="539"/>
                  <a:pt x="376" y="492"/>
                </a:cubicBezTo>
                <a:cubicBezTo>
                  <a:pt x="380" y="490"/>
                  <a:pt x="384" y="488"/>
                  <a:pt x="388" y="487"/>
                </a:cubicBezTo>
                <a:cubicBezTo>
                  <a:pt x="418" y="520"/>
                  <a:pt x="468" y="533"/>
                  <a:pt x="515" y="519"/>
                </a:cubicBezTo>
                <a:cubicBezTo>
                  <a:pt x="520" y="537"/>
                  <a:pt x="528" y="555"/>
                  <a:pt x="537" y="573"/>
                </a:cubicBezTo>
                <a:cubicBezTo>
                  <a:pt x="584" y="662"/>
                  <a:pt x="665" y="718"/>
                  <a:pt x="747" y="728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3" y="694"/>
                  <a:pt x="783" y="694"/>
                  <a:pt x="782" y="693"/>
                </a:cubicBezTo>
                <a:cubicBezTo>
                  <a:pt x="708" y="670"/>
                  <a:pt x="653" y="601"/>
                  <a:pt x="653" y="518"/>
                </a:cubicBezTo>
                <a:cubicBezTo>
                  <a:pt x="653" y="516"/>
                  <a:pt x="653" y="513"/>
                  <a:pt x="653" y="511"/>
                </a:cubicBezTo>
                <a:cubicBezTo>
                  <a:pt x="710" y="544"/>
                  <a:pt x="784" y="551"/>
                  <a:pt x="853" y="521"/>
                </a:cubicBezTo>
                <a:close/>
              </a:path>
            </a:pathLst>
          </a:custGeom>
          <a:solidFill>
            <a:srgbClr val="C8141D"/>
          </a:solidFill>
          <a:ln w="19050">
            <a:noFill/>
            <a:round/>
          </a:ln>
          <a:effectLst/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43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721775" y="1772082"/>
            <a:ext cx="2067258" cy="2147346"/>
          </a:xfrm>
          <a:custGeom>
            <a:avLst/>
            <a:gdLst>
              <a:gd name="T0" fmla="*/ 717 w 752"/>
              <a:gd name="T1" fmla="*/ 631 h 781"/>
              <a:gd name="T2" fmla="*/ 689 w 752"/>
              <a:gd name="T3" fmla="*/ 584 h 781"/>
              <a:gd name="T4" fmla="*/ 718 w 752"/>
              <a:gd name="T5" fmla="*/ 364 h 781"/>
              <a:gd name="T6" fmla="*/ 560 w 752"/>
              <a:gd name="T7" fmla="*/ 234 h 781"/>
              <a:gd name="T8" fmla="*/ 335 w 752"/>
              <a:gd name="T9" fmla="*/ 20 h 781"/>
              <a:gd name="T10" fmla="*/ 92 w 752"/>
              <a:gd name="T11" fmla="*/ 58 h 781"/>
              <a:gd name="T12" fmla="*/ 36 w 752"/>
              <a:gd name="T13" fmla="*/ 145 h 781"/>
              <a:gd name="T14" fmla="*/ 233 w 752"/>
              <a:gd name="T15" fmla="*/ 449 h 781"/>
              <a:gd name="T16" fmla="*/ 362 w 752"/>
              <a:gd name="T17" fmla="*/ 457 h 781"/>
              <a:gd name="T18" fmla="*/ 405 w 752"/>
              <a:gd name="T19" fmla="*/ 613 h 781"/>
              <a:gd name="T20" fmla="*/ 488 w 752"/>
              <a:gd name="T21" fmla="*/ 667 h 781"/>
              <a:gd name="T22" fmla="*/ 589 w 752"/>
              <a:gd name="T23" fmla="*/ 776 h 781"/>
              <a:gd name="T24" fmla="*/ 732 w 752"/>
              <a:gd name="T25" fmla="*/ 688 h 781"/>
              <a:gd name="T26" fmla="*/ 717 w 752"/>
              <a:gd name="T27" fmla="*/ 63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2" h="781">
                <a:moveTo>
                  <a:pt x="717" y="631"/>
                </a:moveTo>
                <a:cubicBezTo>
                  <a:pt x="710" y="614"/>
                  <a:pt x="700" y="598"/>
                  <a:pt x="689" y="584"/>
                </a:cubicBezTo>
                <a:cubicBezTo>
                  <a:pt x="738" y="533"/>
                  <a:pt x="752" y="445"/>
                  <a:pt x="718" y="364"/>
                </a:cubicBezTo>
                <a:cubicBezTo>
                  <a:pt x="687" y="291"/>
                  <a:pt x="624" y="242"/>
                  <a:pt x="560" y="234"/>
                </a:cubicBezTo>
                <a:cubicBezTo>
                  <a:pt x="573" y="143"/>
                  <a:pt x="474" y="49"/>
                  <a:pt x="335" y="20"/>
                </a:cubicBezTo>
                <a:cubicBezTo>
                  <a:pt x="239" y="0"/>
                  <a:pt x="147" y="17"/>
                  <a:pt x="92" y="58"/>
                </a:cubicBezTo>
                <a:cubicBezTo>
                  <a:pt x="91" y="57"/>
                  <a:pt x="46" y="111"/>
                  <a:pt x="36" y="145"/>
                </a:cubicBezTo>
                <a:cubicBezTo>
                  <a:pt x="0" y="272"/>
                  <a:pt x="88" y="408"/>
                  <a:pt x="233" y="449"/>
                </a:cubicBezTo>
                <a:cubicBezTo>
                  <a:pt x="277" y="462"/>
                  <a:pt x="321" y="464"/>
                  <a:pt x="362" y="457"/>
                </a:cubicBezTo>
                <a:cubicBezTo>
                  <a:pt x="354" y="514"/>
                  <a:pt x="368" y="570"/>
                  <a:pt x="405" y="613"/>
                </a:cubicBezTo>
                <a:cubicBezTo>
                  <a:pt x="428" y="639"/>
                  <a:pt x="457" y="657"/>
                  <a:pt x="488" y="667"/>
                </a:cubicBezTo>
                <a:cubicBezTo>
                  <a:pt x="480" y="729"/>
                  <a:pt x="524" y="773"/>
                  <a:pt x="589" y="776"/>
                </a:cubicBezTo>
                <a:cubicBezTo>
                  <a:pt x="702" y="781"/>
                  <a:pt x="729" y="688"/>
                  <a:pt x="732" y="688"/>
                </a:cubicBezTo>
                <a:cubicBezTo>
                  <a:pt x="730" y="669"/>
                  <a:pt x="725" y="650"/>
                  <a:pt x="717" y="63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solidFill>
              <a:srgbClr val="C8141D"/>
            </a:soli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199679" y="2707011"/>
            <a:ext cx="1138675" cy="1388231"/>
          </a:xfrm>
          <a:custGeom>
            <a:avLst/>
            <a:gdLst>
              <a:gd name="T0" fmla="*/ 377 w 414"/>
              <a:gd name="T1" fmla="*/ 214 h 505"/>
              <a:gd name="T2" fmla="*/ 374 w 414"/>
              <a:gd name="T3" fmla="*/ 69 h 505"/>
              <a:gd name="T4" fmla="*/ 248 w 414"/>
              <a:gd name="T5" fmla="*/ 48 h 505"/>
              <a:gd name="T6" fmla="*/ 132 w 414"/>
              <a:gd name="T7" fmla="*/ 0 h 505"/>
              <a:gd name="T8" fmla="*/ 107 w 414"/>
              <a:gd name="T9" fmla="*/ 4 h 505"/>
              <a:gd name="T10" fmla="*/ 4 w 414"/>
              <a:gd name="T11" fmla="*/ 119 h 505"/>
              <a:gd name="T12" fmla="*/ 33 w 414"/>
              <a:gd name="T13" fmla="*/ 221 h 505"/>
              <a:gd name="T14" fmla="*/ 38 w 414"/>
              <a:gd name="T15" fmla="*/ 356 h 505"/>
              <a:gd name="T16" fmla="*/ 319 w 414"/>
              <a:gd name="T17" fmla="*/ 458 h 505"/>
              <a:gd name="T18" fmla="*/ 344 w 414"/>
              <a:gd name="T19" fmla="*/ 445 h 505"/>
              <a:gd name="T20" fmla="*/ 398 w 414"/>
              <a:gd name="T21" fmla="*/ 307 h 505"/>
              <a:gd name="T22" fmla="*/ 377 w 414"/>
              <a:gd name="T23" fmla="*/ 21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4"/>
                </a:moveTo>
                <a:cubicBezTo>
                  <a:pt x="414" y="173"/>
                  <a:pt x="413" y="110"/>
                  <a:pt x="374" y="69"/>
                </a:cubicBezTo>
                <a:cubicBezTo>
                  <a:pt x="340" y="34"/>
                  <a:pt x="289" y="27"/>
                  <a:pt x="248" y="48"/>
                </a:cubicBezTo>
                <a:cubicBezTo>
                  <a:pt x="218" y="18"/>
                  <a:pt x="177" y="0"/>
                  <a:pt x="132" y="0"/>
                </a:cubicBezTo>
                <a:cubicBezTo>
                  <a:pt x="124" y="0"/>
                  <a:pt x="107" y="3"/>
                  <a:pt x="107" y="4"/>
                </a:cubicBezTo>
                <a:cubicBezTo>
                  <a:pt x="54" y="18"/>
                  <a:pt x="12" y="62"/>
                  <a:pt x="4" y="119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4"/>
                  <a:pt x="19" y="312"/>
                  <a:pt x="38" y="356"/>
                </a:cubicBezTo>
                <a:cubicBezTo>
                  <a:pt x="82" y="459"/>
                  <a:pt x="208" y="505"/>
                  <a:pt x="319" y="458"/>
                </a:cubicBezTo>
                <a:cubicBezTo>
                  <a:pt x="327" y="454"/>
                  <a:pt x="336" y="450"/>
                  <a:pt x="344" y="445"/>
                </a:cubicBezTo>
                <a:cubicBezTo>
                  <a:pt x="344" y="446"/>
                  <a:pt x="404" y="390"/>
                  <a:pt x="398" y="307"/>
                </a:cubicBezTo>
                <a:cubicBezTo>
                  <a:pt x="396" y="273"/>
                  <a:pt x="390" y="242"/>
                  <a:pt x="377" y="21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solidFill>
              <a:srgbClr val="C8141D"/>
            </a:soli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5780" y="3856936"/>
            <a:ext cx="655962" cy="385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 smtClean="0">
                <a:solidFill>
                  <a:prstClr val="white"/>
                </a:solidFill>
                <a:latin typeface="+mj-ea"/>
                <a:ea typeface="+mj-ea"/>
              </a:rPr>
              <a:t>03</a:t>
            </a:r>
            <a:endParaRPr lang="zh-CN" altLang="en-US" sz="1905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2407" y="2457653"/>
            <a:ext cx="655962" cy="385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b="1" dirty="0" smtClean="0">
                <a:solidFill>
                  <a:srgbClr val="C8141D"/>
                </a:solidFill>
                <a:latin typeface="+mj-ea"/>
                <a:ea typeface="+mj-ea"/>
              </a:rPr>
              <a:t>01</a:t>
            </a:r>
            <a:endParaRPr lang="zh-CN" altLang="en-US" sz="1905" b="1" dirty="0">
              <a:solidFill>
                <a:srgbClr val="C8141D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10661" y="3278348"/>
            <a:ext cx="655962" cy="385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b="1" dirty="0" smtClean="0">
                <a:solidFill>
                  <a:srgbClr val="C8141D"/>
                </a:solidFill>
                <a:latin typeface="+mj-ea"/>
                <a:ea typeface="+mj-ea"/>
              </a:rPr>
              <a:t>02</a:t>
            </a:r>
            <a:endParaRPr lang="zh-CN" altLang="en-US" sz="1905" b="1" dirty="0">
              <a:solidFill>
                <a:srgbClr val="C8141D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7351" y="2523798"/>
            <a:ext cx="655962" cy="385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b="1" dirty="0" smtClean="0">
                <a:solidFill>
                  <a:srgbClr val="C8141D"/>
                </a:solidFill>
                <a:latin typeface="+mj-ea"/>
                <a:ea typeface="+mj-ea"/>
              </a:rPr>
              <a:t>04</a:t>
            </a:r>
            <a:endParaRPr lang="zh-CN" altLang="en-US" sz="1905" b="1" dirty="0">
              <a:solidFill>
                <a:srgbClr val="C8141D"/>
              </a:solidFill>
              <a:latin typeface="+mj-ea"/>
              <a:ea typeface="+mj-ea"/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8126285" y="20633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文本框 36"/>
          <p:cNvSpPr txBox="1"/>
          <p:nvPr/>
        </p:nvSpPr>
        <p:spPr>
          <a:xfrm>
            <a:off x="8013887" y="16867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7834931" y="47397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文本框 36"/>
          <p:cNvSpPr txBox="1"/>
          <p:nvPr/>
        </p:nvSpPr>
        <p:spPr>
          <a:xfrm>
            <a:off x="7722533" y="43631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922061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" name="文本框 36"/>
          <p:cNvSpPr txBox="1"/>
          <p:nvPr/>
        </p:nvSpPr>
        <p:spPr>
          <a:xfrm>
            <a:off x="809663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922061" y="431537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9663" y="393882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918" y="342923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3890" y="408178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C8161D"/>
                </a:solidFill>
              </a:rPr>
              <a:t>年终</a:t>
            </a:r>
            <a:r>
              <a:rPr lang="zh-CN" altLang="en-US" sz="2800" b="1" dirty="0" smtClean="0">
                <a:solidFill>
                  <a:srgbClr val="C8161D"/>
                </a:solidFill>
              </a:rPr>
              <a:t>工作</a:t>
            </a:r>
            <a:r>
              <a:rPr lang="zh-CN" altLang="en-US" sz="2800" b="1" dirty="0">
                <a:solidFill>
                  <a:srgbClr val="C8161D"/>
                </a:solidFill>
              </a:rPr>
              <a:t>不足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216336" y="3048897"/>
            <a:ext cx="1348157" cy="1348157"/>
            <a:chOff x="4667326" y="2215540"/>
            <a:chExt cx="1273915" cy="1273915"/>
          </a:xfrm>
          <a:solidFill>
            <a:srgbClr val="C8141D"/>
          </a:solidFill>
        </p:grpSpPr>
        <p:sp>
          <p:nvSpPr>
            <p:cNvPr id="33" name="Freeform 6"/>
            <p:cNvSpPr/>
            <p:nvPr/>
          </p:nvSpPr>
          <p:spPr bwMode="auto">
            <a:xfrm rot="8100000">
              <a:off x="4667326" y="2215540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grpFill/>
            <a:ln w="19050">
              <a:solidFill>
                <a:srgbClr val="79B0BD">
                  <a:lumMod val="20000"/>
                  <a:lumOff val="80000"/>
                </a:srgbClr>
              </a:solidFill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164400" y="2669304"/>
              <a:ext cx="279766" cy="293454"/>
              <a:chOff x="2847975" y="6135688"/>
              <a:chExt cx="811213" cy="850900"/>
            </a:xfrm>
            <a:grpFill/>
          </p:grpSpPr>
          <p:sp>
            <p:nvSpPr>
              <p:cNvPr id="35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7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441377" y="3821710"/>
            <a:ext cx="1348157" cy="1348157"/>
            <a:chOff x="3935044" y="2945794"/>
            <a:chExt cx="1273915" cy="1273915"/>
          </a:xfrm>
          <a:solidFill>
            <a:srgbClr val="C8141D"/>
          </a:solidFill>
        </p:grpSpPr>
        <p:sp>
          <p:nvSpPr>
            <p:cNvPr id="28" name="Freeform 6"/>
            <p:cNvSpPr/>
            <p:nvPr/>
          </p:nvSpPr>
          <p:spPr bwMode="auto">
            <a:xfrm rot="8100000">
              <a:off x="3935044" y="2945794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grpFill/>
            <a:ln w="19050">
              <a:solidFill>
                <a:srgbClr val="4F91A0">
                  <a:lumMod val="20000"/>
                  <a:lumOff val="80000"/>
                </a:srgbClr>
              </a:solidFill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470441" y="3399263"/>
              <a:ext cx="203120" cy="293453"/>
              <a:chOff x="6689725" y="4826000"/>
              <a:chExt cx="588963" cy="850901"/>
            </a:xfrm>
            <a:grpFill/>
          </p:grpSpPr>
          <p:sp>
            <p:nvSpPr>
              <p:cNvPr id="30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441377" y="2271792"/>
            <a:ext cx="1348157" cy="1348157"/>
            <a:chOff x="3935044" y="1481229"/>
            <a:chExt cx="1273915" cy="1273915"/>
          </a:xfrm>
          <a:solidFill>
            <a:srgbClr val="C8141D"/>
          </a:solidFill>
        </p:grpSpPr>
        <p:sp>
          <p:nvSpPr>
            <p:cNvPr id="15" name="Freeform 6"/>
            <p:cNvSpPr/>
            <p:nvPr/>
          </p:nvSpPr>
          <p:spPr bwMode="auto">
            <a:xfrm rot="8100000">
              <a:off x="3935044" y="1481229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grpFill/>
            <a:ln w="19050">
              <a:solidFill>
                <a:srgbClr val="79B0BD">
                  <a:lumMod val="20000"/>
                  <a:lumOff val="80000"/>
                </a:srgbClr>
              </a:solidFill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25000" y="1980933"/>
              <a:ext cx="294002" cy="293454"/>
              <a:chOff x="4064000" y="6135688"/>
              <a:chExt cx="852488" cy="850900"/>
            </a:xfrm>
            <a:grpFill/>
          </p:grpSpPr>
          <p:sp>
            <p:nvSpPr>
              <p:cNvPr id="17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6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7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666418" y="3044604"/>
            <a:ext cx="1348157" cy="1348157"/>
            <a:chOff x="3202761" y="2211483"/>
            <a:chExt cx="1273915" cy="1273915"/>
          </a:xfrm>
          <a:solidFill>
            <a:srgbClr val="C8141D"/>
          </a:solidFill>
        </p:grpSpPr>
        <p:sp>
          <p:nvSpPr>
            <p:cNvPr id="8" name="Freeform 6"/>
            <p:cNvSpPr/>
            <p:nvPr/>
          </p:nvSpPr>
          <p:spPr bwMode="auto">
            <a:xfrm rot="8100000">
              <a:off x="3202761" y="2211483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grpFill/>
            <a:ln w="19050">
              <a:solidFill>
                <a:srgbClr val="79B0BD">
                  <a:lumMod val="20000"/>
                  <a:lumOff val="80000"/>
                </a:srgbClr>
              </a:solidFill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690526" y="2669310"/>
              <a:ext cx="298384" cy="293455"/>
              <a:chOff x="5294313" y="6135688"/>
              <a:chExt cx="865188" cy="850900"/>
            </a:xfrm>
            <a:grpFill/>
          </p:grpSpPr>
          <p:sp>
            <p:nvSpPr>
              <p:cNvPr id="10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1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2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4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prstDash val="solid"/>
                <a:round/>
              </a:ln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sp>
        <p:nvSpPr>
          <p:cNvPr id="38" name="Text Placeholder 2"/>
          <p:cNvSpPr txBox="1"/>
          <p:nvPr/>
        </p:nvSpPr>
        <p:spPr>
          <a:xfrm>
            <a:off x="8126285" y="20633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9" name="文本框 36"/>
          <p:cNvSpPr txBox="1"/>
          <p:nvPr/>
        </p:nvSpPr>
        <p:spPr>
          <a:xfrm>
            <a:off x="8013887" y="16867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7834931" y="47397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" name="文本框 36"/>
          <p:cNvSpPr txBox="1"/>
          <p:nvPr/>
        </p:nvSpPr>
        <p:spPr>
          <a:xfrm>
            <a:off x="7722533" y="43631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922061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3" name="文本框 36"/>
          <p:cNvSpPr txBox="1"/>
          <p:nvPr/>
        </p:nvSpPr>
        <p:spPr>
          <a:xfrm>
            <a:off x="809663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922061" y="431537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9663" y="393882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918" y="342923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3890" y="408178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C8161D"/>
                </a:solidFill>
              </a:rPr>
              <a:t>年终</a:t>
            </a:r>
            <a:r>
              <a:rPr lang="zh-CN" altLang="en-US" sz="2800" b="1" dirty="0" smtClean="0">
                <a:solidFill>
                  <a:srgbClr val="C8161D"/>
                </a:solidFill>
              </a:rPr>
              <a:t>工作</a:t>
            </a:r>
            <a:r>
              <a:rPr lang="zh-CN" altLang="en-US" sz="2800" b="1" dirty="0">
                <a:solidFill>
                  <a:srgbClr val="C8161D"/>
                </a:solidFill>
              </a:rPr>
              <a:t>不足</a:t>
            </a:r>
          </a:p>
        </p:txBody>
      </p:sp>
      <p:sp>
        <p:nvSpPr>
          <p:cNvPr id="4" name="Freeform 11"/>
          <p:cNvSpPr/>
          <p:nvPr/>
        </p:nvSpPr>
        <p:spPr bwMode="auto">
          <a:xfrm>
            <a:off x="8074637" y="3818456"/>
            <a:ext cx="1743456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rgbClr val="E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8074637" y="3818456"/>
            <a:ext cx="1743456" cy="0"/>
          </a:xfrm>
          <a:prstGeom prst="line">
            <a:avLst/>
          </a:prstGeom>
          <a:solidFill>
            <a:srgbClr val="E63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143180" y="3175205"/>
            <a:ext cx="2023780" cy="643251"/>
            <a:chOff x="6575446" y="3440667"/>
            <a:chExt cx="2023780" cy="643251"/>
          </a:xfrm>
        </p:grpSpPr>
        <p:sp>
          <p:nvSpPr>
            <p:cNvPr id="39" name="Freeform 13"/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964553" y="3576351"/>
              <a:ext cx="1407174" cy="371881"/>
              <a:chOff x="1491945" y="1784655"/>
              <a:chExt cx="1407174" cy="371881"/>
            </a:xfrm>
          </p:grpSpPr>
          <p:grpSp>
            <p:nvGrpSpPr>
              <p:cNvPr id="41" name="Group 6"/>
              <p:cNvGrpSpPr>
                <a:grpSpLocks noChangeAspect="1"/>
              </p:cNvGrpSpPr>
              <p:nvPr/>
            </p:nvGrpSpPr>
            <p:grpSpPr bwMode="auto">
              <a:xfrm>
                <a:off x="1491945" y="1784655"/>
                <a:ext cx="415760" cy="371881"/>
                <a:chOff x="833" y="1348"/>
                <a:chExt cx="379" cy="339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Freeform 7"/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" name="Freeform 8"/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" name="Freeform 9"/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Freeform 10"/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2" name="TextBox 221"/>
              <p:cNvSpPr txBox="1"/>
              <p:nvPr/>
            </p:nvSpPr>
            <p:spPr>
              <a:xfrm>
                <a:off x="1931379" y="1831925"/>
                <a:ext cx="967740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宋体" panose="02010600030101010101" pitchFamily="2" charset="-122"/>
                  </a:rPr>
                  <a:t>KEY WORD</a:t>
                </a: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161874" y="3175205"/>
            <a:ext cx="2026416" cy="643251"/>
            <a:chOff x="4594140" y="3440667"/>
            <a:chExt cx="2026416" cy="643251"/>
          </a:xfrm>
        </p:grpSpPr>
        <p:sp>
          <p:nvSpPr>
            <p:cNvPr id="29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068955" y="3515752"/>
              <a:ext cx="1241935" cy="493100"/>
              <a:chOff x="6086886" y="1851814"/>
              <a:chExt cx="1241935" cy="493100"/>
            </a:xfrm>
          </p:grpSpPr>
          <p:grpSp>
            <p:nvGrpSpPr>
              <p:cNvPr id="31" name="Group 29"/>
              <p:cNvGrpSpPr>
                <a:grpSpLocks noChangeAspect="1"/>
              </p:cNvGrpSpPr>
              <p:nvPr/>
            </p:nvGrpSpPr>
            <p:grpSpPr bwMode="auto">
              <a:xfrm>
                <a:off x="6086886" y="1851814"/>
                <a:ext cx="234383" cy="493100"/>
                <a:chOff x="4377" y="1861"/>
                <a:chExt cx="183" cy="385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2" name="TextBox 211"/>
              <p:cNvSpPr txBox="1"/>
              <p:nvPr/>
            </p:nvSpPr>
            <p:spPr>
              <a:xfrm>
                <a:off x="6361081" y="1968354"/>
                <a:ext cx="967740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宋体" panose="02010600030101010101" pitchFamily="2" charset="-122"/>
                  </a:rPr>
                  <a:t>KEY WORD</a:t>
                </a: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181446" y="3175205"/>
            <a:ext cx="2025537" cy="643251"/>
            <a:chOff x="2613712" y="3440667"/>
            <a:chExt cx="2025537" cy="643251"/>
          </a:xfrm>
        </p:grpSpPr>
        <p:sp>
          <p:nvSpPr>
            <p:cNvPr id="20" name="Freeform 7"/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973796" y="3605909"/>
              <a:ext cx="1378066" cy="342089"/>
              <a:chOff x="1641394" y="3122982"/>
              <a:chExt cx="1378066" cy="342089"/>
            </a:xfrm>
          </p:grpSpPr>
          <p:grpSp>
            <p:nvGrpSpPr>
              <p:cNvPr id="22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2982"/>
                <a:ext cx="433721" cy="332882"/>
                <a:chOff x="1066" y="1895"/>
                <a:chExt cx="314" cy="241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3" name="TextBox 202"/>
              <p:cNvSpPr txBox="1"/>
              <p:nvPr/>
            </p:nvSpPr>
            <p:spPr>
              <a:xfrm>
                <a:off x="2051720" y="3158366"/>
                <a:ext cx="967740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宋体" panose="02010600030101010101" pitchFamily="2" charset="-122"/>
                  </a:rPr>
                  <a:t>KEY WORD</a:t>
                </a: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200139" y="3175205"/>
            <a:ext cx="2026416" cy="643251"/>
            <a:chOff x="632405" y="3440667"/>
            <a:chExt cx="2026416" cy="643251"/>
          </a:xfrm>
        </p:grpSpPr>
        <p:sp>
          <p:nvSpPr>
            <p:cNvPr id="14" name="Freeform 6"/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72594" y="3573700"/>
              <a:ext cx="1398495" cy="351799"/>
              <a:chOff x="6008914" y="3093443"/>
              <a:chExt cx="1398495" cy="351799"/>
            </a:xfrm>
          </p:grpSpPr>
          <p:grpSp>
            <p:nvGrpSpPr>
              <p:cNvPr id="16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ysClr val="window" lastClr="FFFFFF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" name="TextBox 196"/>
              <p:cNvSpPr txBox="1"/>
              <p:nvPr/>
            </p:nvSpPr>
            <p:spPr>
              <a:xfrm>
                <a:off x="6439669" y="3137466"/>
                <a:ext cx="967740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宋体" panose="02010600030101010101" pitchFamily="2" charset="-122"/>
                  </a:rPr>
                  <a:t>KEY WORD</a:t>
                </a: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7" name="Text Placeholder 2"/>
          <p:cNvSpPr txBox="1"/>
          <p:nvPr/>
        </p:nvSpPr>
        <p:spPr>
          <a:xfrm>
            <a:off x="1825185" y="190888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" name="文本框 36"/>
          <p:cNvSpPr txBox="1"/>
          <p:nvPr/>
        </p:nvSpPr>
        <p:spPr>
          <a:xfrm>
            <a:off x="1712787" y="153233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3020855" y="4682075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0" name="文本框 36"/>
          <p:cNvSpPr txBox="1"/>
          <p:nvPr/>
        </p:nvSpPr>
        <p:spPr>
          <a:xfrm>
            <a:off x="2908457" y="4305530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069511" y="4682075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2" name="文本框 36"/>
          <p:cNvSpPr txBox="1"/>
          <p:nvPr/>
        </p:nvSpPr>
        <p:spPr>
          <a:xfrm>
            <a:off x="7957113" y="4305530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6208398" y="1996155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4" name="文本框 36"/>
          <p:cNvSpPr txBox="1"/>
          <p:nvPr/>
        </p:nvSpPr>
        <p:spPr>
          <a:xfrm>
            <a:off x="6096000" y="1619610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918" y="342923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3890" y="408178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C8161D"/>
                </a:solidFill>
              </a:rPr>
              <a:t>年终</a:t>
            </a:r>
            <a:r>
              <a:rPr lang="zh-CN" altLang="en-US" sz="2800" b="1" dirty="0" smtClean="0">
                <a:solidFill>
                  <a:srgbClr val="C8161D"/>
                </a:solidFill>
              </a:rPr>
              <a:t>工作</a:t>
            </a:r>
            <a:r>
              <a:rPr lang="zh-CN" altLang="en-US" sz="2800" b="1" dirty="0">
                <a:solidFill>
                  <a:srgbClr val="C8161D"/>
                </a:solidFill>
              </a:rPr>
              <a:t>不足</a:t>
            </a:r>
          </a:p>
        </p:txBody>
      </p:sp>
      <p:sp>
        <p:nvSpPr>
          <p:cNvPr id="4" name="Freeform 44"/>
          <p:cNvSpPr/>
          <p:nvPr/>
        </p:nvSpPr>
        <p:spPr bwMode="auto">
          <a:xfrm>
            <a:off x="4948073" y="3763167"/>
            <a:ext cx="1138644" cy="1039632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rgbClr val="C8141D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reeform 46"/>
          <p:cNvSpPr/>
          <p:nvPr/>
        </p:nvSpPr>
        <p:spPr bwMode="auto">
          <a:xfrm>
            <a:off x="4644073" y="2633805"/>
            <a:ext cx="1110797" cy="1208263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8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rgbClr val="C8141D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reeform 48"/>
          <p:cNvSpPr/>
          <p:nvPr/>
        </p:nvSpPr>
        <p:spPr bwMode="auto">
          <a:xfrm>
            <a:off x="5966046" y="3777865"/>
            <a:ext cx="1261637" cy="1034217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7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7" y="565"/>
                  <a:pt x="477" y="565"/>
                  <a:pt x="477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rgbClr val="C8141D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Freeform 50"/>
          <p:cNvSpPr/>
          <p:nvPr/>
        </p:nvSpPr>
        <p:spPr bwMode="auto">
          <a:xfrm>
            <a:off x="5464021" y="2045918"/>
            <a:ext cx="1270919" cy="1180415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52"/>
          <p:cNvSpPr/>
          <p:nvPr/>
        </p:nvSpPr>
        <p:spPr bwMode="auto">
          <a:xfrm>
            <a:off x="6444091" y="2646182"/>
            <a:ext cx="1103835" cy="1206716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1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1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rgbClr val="C8141D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20250" y="3054030"/>
            <a:ext cx="958459" cy="958459"/>
            <a:chOff x="3919984" y="2613718"/>
            <a:chExt cx="1165944" cy="1165944"/>
          </a:xfrm>
        </p:grpSpPr>
        <p:sp>
          <p:nvSpPr>
            <p:cNvPr id="20" name="椭圆 19"/>
            <p:cNvSpPr/>
            <p:nvPr/>
          </p:nvSpPr>
          <p:spPr>
            <a:xfrm>
              <a:off x="3919984" y="2613718"/>
              <a:ext cx="1165944" cy="11659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6"/>
            <p:cNvSpPr>
              <a:spLocks noChangeAspect="1" noEditPoints="1"/>
            </p:cNvSpPr>
            <p:nvPr/>
          </p:nvSpPr>
          <p:spPr bwMode="auto">
            <a:xfrm>
              <a:off x="4165899" y="2922272"/>
              <a:ext cx="674113" cy="548836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" name="Freeform 31"/>
          <p:cNvSpPr>
            <a:spLocks noChangeAspect="1" noEditPoints="1"/>
          </p:cNvSpPr>
          <p:nvPr/>
        </p:nvSpPr>
        <p:spPr bwMode="auto">
          <a:xfrm>
            <a:off x="5890708" y="2349566"/>
            <a:ext cx="417543" cy="494894"/>
          </a:xfrm>
          <a:custGeom>
            <a:avLst/>
            <a:gdLst>
              <a:gd name="T0" fmla="*/ 203 w 235"/>
              <a:gd name="T1" fmla="*/ 0 h 279"/>
              <a:gd name="T2" fmla="*/ 235 w 235"/>
              <a:gd name="T3" fmla="*/ 211 h 279"/>
              <a:gd name="T4" fmla="*/ 205 w 235"/>
              <a:gd name="T5" fmla="*/ 247 h 279"/>
              <a:gd name="T6" fmla="*/ 32 w 235"/>
              <a:gd name="T7" fmla="*/ 279 h 279"/>
              <a:gd name="T8" fmla="*/ 0 w 235"/>
              <a:gd name="T9" fmla="*/ 68 h 279"/>
              <a:gd name="T10" fmla="*/ 31 w 235"/>
              <a:gd name="T11" fmla="*/ 32 h 279"/>
              <a:gd name="T12" fmla="*/ 205 w 235"/>
              <a:gd name="T13" fmla="*/ 196 h 279"/>
              <a:gd name="T14" fmla="*/ 214 w 235"/>
              <a:gd name="T15" fmla="*/ 27 h 279"/>
              <a:gd name="T16" fmla="*/ 52 w 235"/>
              <a:gd name="T17" fmla="*/ 36 h 279"/>
              <a:gd name="T18" fmla="*/ 205 w 235"/>
              <a:gd name="T19" fmla="*/ 68 h 279"/>
              <a:gd name="T20" fmla="*/ 103 w 235"/>
              <a:gd name="T21" fmla="*/ 78 h 279"/>
              <a:gd name="T22" fmla="*/ 65 w 235"/>
              <a:gd name="T23" fmla="*/ 117 h 279"/>
              <a:gd name="T24" fmla="*/ 103 w 235"/>
              <a:gd name="T25" fmla="*/ 156 h 279"/>
              <a:gd name="T26" fmla="*/ 142 w 235"/>
              <a:gd name="T27" fmla="*/ 117 h 279"/>
              <a:gd name="T28" fmla="*/ 103 w 235"/>
              <a:gd name="T29" fmla="*/ 78 h 279"/>
              <a:gd name="T30" fmla="*/ 93 w 235"/>
              <a:gd name="T31" fmla="*/ 214 h 279"/>
              <a:gd name="T32" fmla="*/ 112 w 235"/>
              <a:gd name="T33" fmla="*/ 214 h 279"/>
              <a:gd name="T34" fmla="*/ 107 w 235"/>
              <a:gd name="T35" fmla="*/ 171 h 279"/>
              <a:gd name="T36" fmla="*/ 98 w 235"/>
              <a:gd name="T37" fmla="*/ 171 h 279"/>
              <a:gd name="T38" fmla="*/ 119 w 235"/>
              <a:gd name="T39" fmla="*/ 159 h 279"/>
              <a:gd name="T40" fmla="*/ 118 w 235"/>
              <a:gd name="T41" fmla="*/ 214 h 279"/>
              <a:gd name="T42" fmla="*/ 119 w 235"/>
              <a:gd name="T43" fmla="*/ 159 h 279"/>
              <a:gd name="T44" fmla="*/ 96 w 235"/>
              <a:gd name="T45" fmla="*/ 170 h 279"/>
              <a:gd name="T46" fmla="*/ 47 w 235"/>
              <a:gd name="T47" fmla="*/ 214 h 279"/>
              <a:gd name="T48" fmla="*/ 108 w 235"/>
              <a:gd name="T49" fmla="*/ 103 h 279"/>
              <a:gd name="T50" fmla="*/ 70 w 235"/>
              <a:gd name="T51" fmla="*/ 111 h 279"/>
              <a:gd name="T52" fmla="*/ 79 w 235"/>
              <a:gd name="T53" fmla="*/ 141 h 279"/>
              <a:gd name="T54" fmla="*/ 127 w 235"/>
              <a:gd name="T55" fmla="*/ 141 h 279"/>
              <a:gd name="T56" fmla="*/ 136 w 235"/>
              <a:gd name="T57" fmla="*/ 110 h 279"/>
              <a:gd name="T58" fmla="*/ 108 w 235"/>
              <a:gd name="T59" fmla="*/ 103 h 279"/>
              <a:gd name="T60" fmla="*/ 22 w 235"/>
              <a:gd name="T61" fmla="*/ 232 h 279"/>
              <a:gd name="T62" fmla="*/ 184 w 235"/>
              <a:gd name="T63" fmla="*/ 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" h="279">
                <a:moveTo>
                  <a:pt x="6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221" y="0"/>
                  <a:pt x="235" y="14"/>
                  <a:pt x="235" y="32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28"/>
                  <a:pt x="222" y="242"/>
                  <a:pt x="205" y="243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205" y="265"/>
                  <a:pt x="190" y="279"/>
                  <a:pt x="173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15" y="279"/>
                  <a:pt x="0" y="265"/>
                  <a:pt x="0" y="247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51"/>
                  <a:pt x="14" y="37"/>
                  <a:pt x="31" y="36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14"/>
                  <a:pt x="45" y="0"/>
                  <a:pt x="63" y="0"/>
                </a:cubicBezTo>
                <a:close/>
                <a:moveTo>
                  <a:pt x="205" y="196"/>
                </a:moveTo>
                <a:cubicBezTo>
                  <a:pt x="214" y="196"/>
                  <a:pt x="214" y="196"/>
                  <a:pt x="214" y="196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36"/>
                  <a:pt x="52" y="36"/>
                  <a:pt x="52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90" y="36"/>
                  <a:pt x="205" y="50"/>
                  <a:pt x="205" y="68"/>
                </a:cubicBezTo>
                <a:cubicBezTo>
                  <a:pt x="205" y="196"/>
                  <a:pt x="205" y="196"/>
                  <a:pt x="205" y="196"/>
                </a:cubicBezTo>
                <a:close/>
                <a:moveTo>
                  <a:pt x="103" y="78"/>
                </a:moveTo>
                <a:cubicBezTo>
                  <a:pt x="93" y="78"/>
                  <a:pt x="83" y="83"/>
                  <a:pt x="76" y="90"/>
                </a:cubicBezTo>
                <a:cubicBezTo>
                  <a:pt x="69" y="97"/>
                  <a:pt x="65" y="106"/>
                  <a:pt x="65" y="117"/>
                </a:cubicBezTo>
                <a:cubicBezTo>
                  <a:pt x="65" y="128"/>
                  <a:pt x="69" y="138"/>
                  <a:pt x="76" y="145"/>
                </a:cubicBezTo>
                <a:cubicBezTo>
                  <a:pt x="83" y="152"/>
                  <a:pt x="93" y="156"/>
                  <a:pt x="103" y="156"/>
                </a:cubicBezTo>
                <a:cubicBezTo>
                  <a:pt x="114" y="156"/>
                  <a:pt x="124" y="152"/>
                  <a:pt x="131" y="145"/>
                </a:cubicBezTo>
                <a:cubicBezTo>
                  <a:pt x="138" y="138"/>
                  <a:pt x="142" y="128"/>
                  <a:pt x="142" y="117"/>
                </a:cubicBezTo>
                <a:cubicBezTo>
                  <a:pt x="142" y="106"/>
                  <a:pt x="138" y="97"/>
                  <a:pt x="131" y="90"/>
                </a:cubicBezTo>
                <a:cubicBezTo>
                  <a:pt x="124" y="83"/>
                  <a:pt x="114" y="78"/>
                  <a:pt x="103" y="78"/>
                </a:cubicBezTo>
                <a:close/>
                <a:moveTo>
                  <a:pt x="102" y="173"/>
                </a:moveTo>
                <a:cubicBezTo>
                  <a:pt x="93" y="214"/>
                  <a:pt x="93" y="214"/>
                  <a:pt x="93" y="214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02" y="173"/>
                  <a:pt x="102" y="173"/>
                  <a:pt x="102" y="173"/>
                </a:cubicBezTo>
                <a:close/>
                <a:moveTo>
                  <a:pt x="119" y="159"/>
                </a:moveTo>
                <a:cubicBezTo>
                  <a:pt x="109" y="170"/>
                  <a:pt x="109" y="170"/>
                  <a:pt x="109" y="170"/>
                </a:cubicBezTo>
                <a:cubicBezTo>
                  <a:pt x="118" y="214"/>
                  <a:pt x="118" y="214"/>
                  <a:pt x="118" y="214"/>
                </a:cubicBezTo>
                <a:cubicBezTo>
                  <a:pt x="158" y="214"/>
                  <a:pt x="158" y="214"/>
                  <a:pt x="158" y="214"/>
                </a:cubicBezTo>
                <a:cubicBezTo>
                  <a:pt x="157" y="188"/>
                  <a:pt x="141" y="166"/>
                  <a:pt x="119" y="159"/>
                </a:cubicBezTo>
                <a:close/>
                <a:moveTo>
                  <a:pt x="87" y="214"/>
                </a:moveTo>
                <a:cubicBezTo>
                  <a:pt x="96" y="170"/>
                  <a:pt x="96" y="170"/>
                  <a:pt x="96" y="170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64" y="166"/>
                  <a:pt x="48" y="188"/>
                  <a:pt x="47" y="214"/>
                </a:cubicBezTo>
                <a:cubicBezTo>
                  <a:pt x="87" y="214"/>
                  <a:pt x="87" y="214"/>
                  <a:pt x="87" y="214"/>
                </a:cubicBezTo>
                <a:close/>
                <a:moveTo>
                  <a:pt x="108" y="103"/>
                </a:moveTo>
                <a:cubicBezTo>
                  <a:pt x="107" y="103"/>
                  <a:pt x="107" y="103"/>
                  <a:pt x="106" y="104"/>
                </a:cubicBezTo>
                <a:cubicBezTo>
                  <a:pt x="93" y="110"/>
                  <a:pt x="77" y="111"/>
                  <a:pt x="70" y="111"/>
                </a:cubicBezTo>
                <a:cubicBezTo>
                  <a:pt x="70" y="113"/>
                  <a:pt x="69" y="115"/>
                  <a:pt x="69" y="117"/>
                </a:cubicBezTo>
                <a:cubicBezTo>
                  <a:pt x="69" y="126"/>
                  <a:pt x="73" y="135"/>
                  <a:pt x="79" y="141"/>
                </a:cubicBezTo>
                <a:cubicBezTo>
                  <a:pt x="85" y="147"/>
                  <a:pt x="94" y="151"/>
                  <a:pt x="103" y="151"/>
                </a:cubicBezTo>
                <a:cubicBezTo>
                  <a:pt x="113" y="151"/>
                  <a:pt x="121" y="147"/>
                  <a:pt x="127" y="141"/>
                </a:cubicBezTo>
                <a:cubicBezTo>
                  <a:pt x="133" y="135"/>
                  <a:pt x="137" y="126"/>
                  <a:pt x="137" y="117"/>
                </a:cubicBezTo>
                <a:cubicBezTo>
                  <a:pt x="137" y="115"/>
                  <a:pt x="137" y="112"/>
                  <a:pt x="136" y="110"/>
                </a:cubicBezTo>
                <a:cubicBezTo>
                  <a:pt x="133" y="110"/>
                  <a:pt x="130" y="110"/>
                  <a:pt x="127" y="109"/>
                </a:cubicBezTo>
                <a:cubicBezTo>
                  <a:pt x="121" y="108"/>
                  <a:pt x="114" y="106"/>
                  <a:pt x="108" y="103"/>
                </a:cubicBezTo>
                <a:close/>
                <a:moveTo>
                  <a:pt x="22" y="63"/>
                </a:moveTo>
                <a:cubicBezTo>
                  <a:pt x="22" y="232"/>
                  <a:pt x="22" y="232"/>
                  <a:pt x="22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4" y="63"/>
                  <a:pt x="184" y="63"/>
                  <a:pt x="184" y="63"/>
                </a:cubicBezTo>
                <a:lnTo>
                  <a:pt x="22" y="6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26"/>
          <p:cNvSpPr>
            <a:spLocks noChangeAspect="1" noEditPoints="1"/>
          </p:cNvSpPr>
          <p:nvPr/>
        </p:nvSpPr>
        <p:spPr bwMode="auto">
          <a:xfrm>
            <a:off x="5002865" y="3054030"/>
            <a:ext cx="393212" cy="464705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2" name="Group 20"/>
          <p:cNvGrpSpPr>
            <a:grpSpLocks noChangeAspect="1"/>
          </p:cNvGrpSpPr>
          <p:nvPr/>
        </p:nvGrpSpPr>
        <p:grpSpPr bwMode="auto">
          <a:xfrm>
            <a:off x="5283873" y="4069220"/>
            <a:ext cx="548882" cy="454195"/>
            <a:chOff x="1066" y="1895"/>
            <a:chExt cx="314" cy="241"/>
          </a:xfrm>
          <a:solidFill>
            <a:sysClr val="window" lastClr="FFFFFF"/>
          </a:solidFill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21"/>
            <p:cNvSpPr/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Freeform 44"/>
          <p:cNvSpPr>
            <a:spLocks noEditPoints="1"/>
          </p:cNvSpPr>
          <p:nvPr/>
        </p:nvSpPr>
        <p:spPr bwMode="auto">
          <a:xfrm>
            <a:off x="6326188" y="4030757"/>
            <a:ext cx="567694" cy="530931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reeform 48"/>
          <p:cNvSpPr>
            <a:spLocks noEditPoints="1"/>
          </p:cNvSpPr>
          <p:nvPr/>
        </p:nvSpPr>
        <p:spPr bwMode="auto">
          <a:xfrm>
            <a:off x="6746804" y="3058471"/>
            <a:ext cx="498408" cy="49840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7204712" y="1663433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7092314" y="1286888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7796164" y="373336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文本框 36"/>
          <p:cNvSpPr txBox="1"/>
          <p:nvPr/>
        </p:nvSpPr>
        <p:spPr>
          <a:xfrm>
            <a:off x="7683766" y="335682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4890300" y="5532773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4777902" y="5156228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1349350" y="3972903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1236952" y="3596358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349350" y="2222408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1236952" y="1845863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 rot="5400000">
            <a:off x="4406455" y="1812103"/>
            <a:ext cx="3419172" cy="30303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C8161D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8243" y="1491570"/>
            <a:ext cx="3671452" cy="367145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/>
          <p:nvPr/>
        </p:nvSpPr>
        <p:spPr bwMode="auto">
          <a:xfrm rot="5400000">
            <a:off x="4278683" y="2036359"/>
            <a:ext cx="1094948" cy="9704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8558" y="2302381"/>
            <a:ext cx="12602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927405" y="3356646"/>
            <a:ext cx="270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99363" y="4121781"/>
            <a:ext cx="833356" cy="48100"/>
          </a:xfrm>
          <a:prstGeom prst="rect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78519" y="5660667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5570" y="4004915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56042" y="5633291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11044" y="5660666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006" y="4004914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66479" y="5633290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571292" y="2839180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第四部分 </a:t>
            </a:r>
            <a:endParaRPr lang="en-US" altLang="zh-CN" b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9" grpId="0" bldLvl="0" animBg="1"/>
      <p:bldP spid="20" grpId="0"/>
      <p:bldP spid="21" grpId="0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2181074" y="1278761"/>
            <a:ext cx="6263744" cy="4364917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117" y="455"/>
              </a:cxn>
              <a:cxn ang="0">
                <a:pos x="117" y="378"/>
              </a:cxn>
              <a:cxn ang="0">
                <a:pos x="117" y="337"/>
              </a:cxn>
              <a:cxn ang="0">
                <a:pos x="158" y="337"/>
              </a:cxn>
              <a:cxn ang="0">
                <a:pos x="235" y="337"/>
              </a:cxn>
              <a:cxn ang="0">
                <a:pos x="235" y="260"/>
              </a:cxn>
              <a:cxn ang="0">
                <a:pos x="235" y="219"/>
              </a:cxn>
              <a:cxn ang="0">
                <a:pos x="276" y="219"/>
              </a:cxn>
              <a:cxn ang="0">
                <a:pos x="353" y="219"/>
              </a:cxn>
              <a:cxn ang="0">
                <a:pos x="353" y="142"/>
              </a:cxn>
              <a:cxn ang="0">
                <a:pos x="353" y="101"/>
              </a:cxn>
              <a:cxn ang="0">
                <a:pos x="394" y="101"/>
              </a:cxn>
              <a:cxn ang="0">
                <a:pos x="495" y="101"/>
              </a:cxn>
              <a:cxn ang="0">
                <a:pos x="568" y="29"/>
              </a:cxn>
              <a:cxn ang="0">
                <a:pos x="560" y="21"/>
              </a:cxn>
              <a:cxn ang="0">
                <a:pos x="593" y="10"/>
              </a:cxn>
              <a:cxn ang="0">
                <a:pos x="625" y="0"/>
              </a:cxn>
              <a:cxn ang="0">
                <a:pos x="615" y="32"/>
              </a:cxn>
              <a:cxn ang="0">
                <a:pos x="604" y="65"/>
              </a:cxn>
              <a:cxn ang="0">
                <a:pos x="596" y="57"/>
              </a:cxn>
              <a:cxn ang="0">
                <a:pos x="512" y="142"/>
              </a:cxn>
              <a:cxn ang="0">
                <a:pos x="512" y="142"/>
              </a:cxn>
              <a:cxn ang="0">
                <a:pos x="394" y="142"/>
              </a:cxn>
              <a:cxn ang="0">
                <a:pos x="394" y="219"/>
              </a:cxn>
              <a:cxn ang="0">
                <a:pos x="394" y="260"/>
              </a:cxn>
              <a:cxn ang="0">
                <a:pos x="353" y="260"/>
              </a:cxn>
              <a:cxn ang="0">
                <a:pos x="276" y="260"/>
              </a:cxn>
              <a:cxn ang="0">
                <a:pos x="276" y="337"/>
              </a:cxn>
              <a:cxn ang="0">
                <a:pos x="276" y="378"/>
              </a:cxn>
              <a:cxn ang="0">
                <a:pos x="235" y="378"/>
              </a:cxn>
              <a:cxn ang="0">
                <a:pos x="158" y="378"/>
              </a:cxn>
              <a:cxn ang="0">
                <a:pos x="158" y="455"/>
              </a:cxn>
              <a:cxn ang="0">
                <a:pos x="158" y="495"/>
              </a:cxn>
              <a:cxn ang="0">
                <a:pos x="117" y="495"/>
              </a:cxn>
              <a:cxn ang="0">
                <a:pos x="0" y="495"/>
              </a:cxn>
              <a:cxn ang="0">
                <a:pos x="0" y="455"/>
              </a:cxn>
            </a:cxnLst>
            <a:rect l="0" t="0" r="r" b="b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C8141D"/>
          </a:solidFill>
          <a:ln w="12700" cap="flat" cmpd="sng" algn="ctr">
            <a:noFill/>
            <a:prstDash val="solid"/>
          </a:ln>
          <a:effectLst/>
          <a:scene3d>
            <a:camera prst="perspectiveFront" fov="5100000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0" h="0" prst="divot"/>
          </a:sp3d>
        </p:spPr>
        <p:txBody>
          <a:bodyPr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165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endParaRPr lang="zh-CN" altLang="en-US" sz="2160" kern="0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2558374" y="2126944"/>
            <a:ext cx="2845371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" name="文本框 36"/>
          <p:cNvSpPr txBox="1"/>
          <p:nvPr/>
        </p:nvSpPr>
        <p:spPr>
          <a:xfrm>
            <a:off x="2416960" y="1750399"/>
            <a:ext cx="305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3827490" y="541511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文本框 36"/>
          <p:cNvSpPr txBox="1"/>
          <p:nvPr/>
        </p:nvSpPr>
        <p:spPr>
          <a:xfrm>
            <a:off x="3715092" y="503857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5366373" y="40855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文本框 36"/>
          <p:cNvSpPr txBox="1"/>
          <p:nvPr/>
        </p:nvSpPr>
        <p:spPr>
          <a:xfrm>
            <a:off x="5253975" y="37089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 Placeholder 2"/>
          <p:cNvSpPr txBox="1"/>
          <p:nvPr/>
        </p:nvSpPr>
        <p:spPr>
          <a:xfrm>
            <a:off x="8106230" y="235569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文本框 36"/>
          <p:cNvSpPr txBox="1"/>
          <p:nvPr/>
        </p:nvSpPr>
        <p:spPr>
          <a:xfrm>
            <a:off x="7993832" y="197914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218994" y="1547964"/>
            <a:ext cx="3754012" cy="4345731"/>
            <a:chOff x="4047571" y="1057692"/>
            <a:chExt cx="4096857" cy="4742616"/>
          </a:xfrm>
        </p:grpSpPr>
        <p:grpSp>
          <p:nvGrpSpPr>
            <p:cNvPr id="2" name="组合 1"/>
            <p:cNvGrpSpPr/>
            <p:nvPr/>
          </p:nvGrpSpPr>
          <p:grpSpPr>
            <a:xfrm>
              <a:off x="5840721" y="2052892"/>
              <a:ext cx="2303707" cy="2303707"/>
              <a:chOff x="5820077" y="2154607"/>
              <a:chExt cx="2303707" cy="2303707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820077" y="2154607"/>
                <a:ext cx="2303707" cy="2303707"/>
                <a:chOff x="4926840" y="1732375"/>
                <a:chExt cx="1656097" cy="1656098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4926840" y="1732375"/>
                  <a:ext cx="1656097" cy="1656098"/>
                </a:xfrm>
                <a:custGeom>
                  <a:avLst/>
                  <a:gdLst>
                    <a:gd name="connsiteX0" fmla="*/ 734066 w 1656097"/>
                    <a:gd name="connsiteY0" fmla="*/ 0 h 1656098"/>
                    <a:gd name="connsiteX1" fmla="*/ 922032 w 1656097"/>
                    <a:gd name="connsiteY1" fmla="*/ 0 h 1656098"/>
                    <a:gd name="connsiteX2" fmla="*/ 958682 w 1656097"/>
                    <a:gd name="connsiteY2" fmla="*/ 170987 h 1656098"/>
                    <a:gd name="connsiteX3" fmla="*/ 967537 w 1656097"/>
                    <a:gd name="connsiteY3" fmla="*/ 172338 h 1656098"/>
                    <a:gd name="connsiteX4" fmla="*/ 1042604 w 1656097"/>
                    <a:gd name="connsiteY4" fmla="*/ 194634 h 1656098"/>
                    <a:gd name="connsiteX5" fmla="*/ 1160682 w 1656097"/>
                    <a:gd name="connsiteY5" fmla="*/ 63947 h 1656098"/>
                    <a:gd name="connsiteX6" fmla="*/ 1323465 w 1656097"/>
                    <a:gd name="connsiteY6" fmla="*/ 157929 h 1656098"/>
                    <a:gd name="connsiteX7" fmla="*/ 1271151 w 1656097"/>
                    <a:gd name="connsiteY7" fmla="*/ 319877 h 1656098"/>
                    <a:gd name="connsiteX8" fmla="*/ 1280994 w 1656097"/>
                    <a:gd name="connsiteY8" fmla="*/ 327054 h 1656098"/>
                    <a:gd name="connsiteX9" fmla="*/ 1333335 w 1656097"/>
                    <a:gd name="connsiteY9" fmla="*/ 377405 h 1656098"/>
                    <a:gd name="connsiteX10" fmla="*/ 1338950 w 1656097"/>
                    <a:gd name="connsiteY10" fmla="*/ 384065 h 1656098"/>
                    <a:gd name="connsiteX11" fmla="*/ 1498169 w 1656097"/>
                    <a:gd name="connsiteY11" fmla="*/ 332634 h 1656098"/>
                    <a:gd name="connsiteX12" fmla="*/ 1592152 w 1656097"/>
                    <a:gd name="connsiteY12" fmla="*/ 495417 h 1656098"/>
                    <a:gd name="connsiteX13" fmla="*/ 1473528 w 1656097"/>
                    <a:gd name="connsiteY13" fmla="*/ 602595 h 1656098"/>
                    <a:gd name="connsiteX14" fmla="*/ 1483127 w 1656097"/>
                    <a:gd name="connsiteY14" fmla="*/ 626411 h 1656098"/>
                    <a:gd name="connsiteX15" fmla="*/ 1501984 w 1656097"/>
                    <a:gd name="connsiteY15" fmla="*/ 701032 h 1656098"/>
                    <a:gd name="connsiteX16" fmla="*/ 1656097 w 1656097"/>
                    <a:gd name="connsiteY16" fmla="*/ 734067 h 1656098"/>
                    <a:gd name="connsiteX17" fmla="*/ 1656097 w 1656097"/>
                    <a:gd name="connsiteY17" fmla="*/ 922032 h 1656098"/>
                    <a:gd name="connsiteX18" fmla="*/ 1511749 w 1656097"/>
                    <a:gd name="connsiteY18" fmla="*/ 952973 h 1656098"/>
                    <a:gd name="connsiteX19" fmla="*/ 1506114 w 1656097"/>
                    <a:gd name="connsiteY19" fmla="*/ 989892 h 1656098"/>
                    <a:gd name="connsiteX20" fmla="*/ 1491538 w 1656097"/>
                    <a:gd name="connsiteY20" fmla="*/ 1048074 h 1656098"/>
                    <a:gd name="connsiteX21" fmla="*/ 1485827 w 1656097"/>
                    <a:gd name="connsiteY21" fmla="*/ 1064617 h 1656098"/>
                    <a:gd name="connsiteX22" fmla="*/ 1592152 w 1656097"/>
                    <a:gd name="connsiteY22" fmla="*/ 1160683 h 1656098"/>
                    <a:gd name="connsiteX23" fmla="*/ 1498169 w 1656097"/>
                    <a:gd name="connsiteY23" fmla="*/ 1323465 h 1656098"/>
                    <a:gd name="connsiteX24" fmla="*/ 1367507 w 1656097"/>
                    <a:gd name="connsiteY24" fmla="*/ 1281258 h 1656098"/>
                    <a:gd name="connsiteX25" fmla="*/ 1351398 w 1656097"/>
                    <a:gd name="connsiteY25" fmla="*/ 1303350 h 1656098"/>
                    <a:gd name="connsiteX26" fmla="*/ 1301049 w 1656097"/>
                    <a:gd name="connsiteY26" fmla="*/ 1355691 h 1656098"/>
                    <a:gd name="connsiteX27" fmla="*/ 1282493 w 1656097"/>
                    <a:gd name="connsiteY27" fmla="*/ 1371332 h 1656098"/>
                    <a:gd name="connsiteX28" fmla="*/ 1323465 w 1656097"/>
                    <a:gd name="connsiteY28" fmla="*/ 1498169 h 1656098"/>
                    <a:gd name="connsiteX29" fmla="*/ 1160682 w 1656097"/>
                    <a:gd name="connsiteY29" fmla="*/ 1592152 h 1656098"/>
                    <a:gd name="connsiteX30" fmla="*/ 1074277 w 1656097"/>
                    <a:gd name="connsiteY30" fmla="*/ 1496521 h 1656098"/>
                    <a:gd name="connsiteX31" fmla="*/ 1052042 w 1656097"/>
                    <a:gd name="connsiteY31" fmla="*/ 1505484 h 1656098"/>
                    <a:gd name="connsiteX32" fmla="*/ 948719 w 1656097"/>
                    <a:gd name="connsiteY32" fmla="*/ 1531593 h 1656098"/>
                    <a:gd name="connsiteX33" fmla="*/ 922032 w 1656097"/>
                    <a:gd name="connsiteY33" fmla="*/ 1656098 h 1656098"/>
                    <a:gd name="connsiteX34" fmla="*/ 734066 w 1656097"/>
                    <a:gd name="connsiteY34" fmla="*/ 1656098 h 1656098"/>
                    <a:gd name="connsiteX35" fmla="*/ 707323 w 1656097"/>
                    <a:gd name="connsiteY35" fmla="*/ 1531333 h 1656098"/>
                    <a:gd name="connsiteX36" fmla="*/ 688561 w 1656097"/>
                    <a:gd name="connsiteY36" fmla="*/ 1528470 h 1656098"/>
                    <a:gd name="connsiteX37" fmla="*/ 581645 w 1656097"/>
                    <a:gd name="connsiteY37" fmla="*/ 1496716 h 1656098"/>
                    <a:gd name="connsiteX38" fmla="*/ 495416 w 1656097"/>
                    <a:gd name="connsiteY38" fmla="*/ 1592152 h 1656098"/>
                    <a:gd name="connsiteX39" fmla="*/ 332634 w 1656097"/>
                    <a:gd name="connsiteY39" fmla="*/ 1498169 h 1656098"/>
                    <a:gd name="connsiteX40" fmla="*/ 373389 w 1656097"/>
                    <a:gd name="connsiteY40" fmla="*/ 1372000 h 1656098"/>
                    <a:gd name="connsiteX41" fmla="*/ 293970 w 1656097"/>
                    <a:gd name="connsiteY41" fmla="*/ 1290661 h 1656098"/>
                    <a:gd name="connsiteX42" fmla="*/ 287662 w 1656097"/>
                    <a:gd name="connsiteY42" fmla="*/ 1281558 h 1656098"/>
                    <a:gd name="connsiteX43" fmla="*/ 157930 w 1656097"/>
                    <a:gd name="connsiteY43" fmla="*/ 1323465 h 1656098"/>
                    <a:gd name="connsiteX44" fmla="*/ 63947 w 1656097"/>
                    <a:gd name="connsiteY44" fmla="*/ 1160683 h 1656098"/>
                    <a:gd name="connsiteX45" fmla="*/ 170348 w 1656097"/>
                    <a:gd name="connsiteY45" fmla="*/ 1064548 h 1656098"/>
                    <a:gd name="connsiteX46" fmla="*/ 159896 w 1656097"/>
                    <a:gd name="connsiteY46" fmla="*/ 1031651 h 1656098"/>
                    <a:gd name="connsiteX47" fmla="*/ 144063 w 1656097"/>
                    <a:gd name="connsiteY47" fmla="*/ 952912 h 1656098"/>
                    <a:gd name="connsiteX48" fmla="*/ 0 w 1656097"/>
                    <a:gd name="connsiteY48" fmla="*/ 922032 h 1656098"/>
                    <a:gd name="connsiteX49" fmla="*/ 0 w 1656097"/>
                    <a:gd name="connsiteY49" fmla="*/ 734067 h 1656098"/>
                    <a:gd name="connsiteX50" fmla="*/ 152682 w 1656097"/>
                    <a:gd name="connsiteY50" fmla="*/ 701339 h 1656098"/>
                    <a:gd name="connsiteX51" fmla="*/ 159896 w 1656097"/>
                    <a:gd name="connsiteY51" fmla="*/ 669158 h 1656098"/>
                    <a:gd name="connsiteX52" fmla="*/ 182923 w 1656097"/>
                    <a:gd name="connsiteY52" fmla="*/ 602913 h 1656098"/>
                    <a:gd name="connsiteX53" fmla="*/ 63947 w 1656097"/>
                    <a:gd name="connsiteY53" fmla="*/ 495417 h 1656098"/>
                    <a:gd name="connsiteX54" fmla="*/ 157930 w 1656097"/>
                    <a:gd name="connsiteY54" fmla="*/ 332634 h 1656098"/>
                    <a:gd name="connsiteX55" fmla="*/ 318389 w 1656097"/>
                    <a:gd name="connsiteY55" fmla="*/ 384465 h 1656098"/>
                    <a:gd name="connsiteX56" fmla="*/ 353537 w 1656097"/>
                    <a:gd name="connsiteY56" fmla="*/ 346539 h 1656098"/>
                    <a:gd name="connsiteX57" fmla="*/ 385166 w 1656097"/>
                    <a:gd name="connsiteY57" fmla="*/ 320558 h 1656098"/>
                    <a:gd name="connsiteX58" fmla="*/ 332634 w 1656097"/>
                    <a:gd name="connsiteY58" fmla="*/ 157929 h 1656098"/>
                    <a:gd name="connsiteX59" fmla="*/ 495416 w 1656097"/>
                    <a:gd name="connsiteY59" fmla="*/ 63947 h 1656098"/>
                    <a:gd name="connsiteX60" fmla="*/ 612546 w 1656097"/>
                    <a:gd name="connsiteY60" fmla="*/ 193585 h 1656098"/>
                    <a:gd name="connsiteX61" fmla="*/ 688561 w 1656097"/>
                    <a:gd name="connsiteY61" fmla="*/ 172338 h 1656098"/>
                    <a:gd name="connsiteX62" fmla="*/ 697415 w 1656097"/>
                    <a:gd name="connsiteY62" fmla="*/ 170987 h 165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656097" h="1656098">
                      <a:moveTo>
                        <a:pt x="734066" y="0"/>
                      </a:moveTo>
                      <a:lnTo>
                        <a:pt x="922032" y="0"/>
                      </a:lnTo>
                      <a:lnTo>
                        <a:pt x="958682" y="170987"/>
                      </a:lnTo>
                      <a:lnTo>
                        <a:pt x="967537" y="172338"/>
                      </a:lnTo>
                      <a:lnTo>
                        <a:pt x="1042604" y="194634"/>
                      </a:lnTo>
                      <a:lnTo>
                        <a:pt x="1160682" y="63947"/>
                      </a:lnTo>
                      <a:lnTo>
                        <a:pt x="1323465" y="157929"/>
                      </a:lnTo>
                      <a:lnTo>
                        <a:pt x="1271151" y="319877"/>
                      </a:lnTo>
                      <a:lnTo>
                        <a:pt x="1280994" y="327054"/>
                      </a:lnTo>
                      <a:cubicBezTo>
                        <a:pt x="1299308" y="342918"/>
                        <a:pt x="1316780" y="359726"/>
                        <a:pt x="1333335" y="377405"/>
                      </a:cubicBezTo>
                      <a:lnTo>
                        <a:pt x="1338950" y="384065"/>
                      </a:lnTo>
                      <a:lnTo>
                        <a:pt x="1498169" y="332634"/>
                      </a:lnTo>
                      <a:lnTo>
                        <a:pt x="1592152" y="495417"/>
                      </a:lnTo>
                      <a:lnTo>
                        <a:pt x="1473528" y="602595"/>
                      </a:lnTo>
                      <a:lnTo>
                        <a:pt x="1483127" y="626411"/>
                      </a:lnTo>
                      <a:lnTo>
                        <a:pt x="1501984" y="701032"/>
                      </a:lnTo>
                      <a:lnTo>
                        <a:pt x="1656097" y="734067"/>
                      </a:lnTo>
                      <a:lnTo>
                        <a:pt x="1656097" y="922032"/>
                      </a:lnTo>
                      <a:lnTo>
                        <a:pt x="1511749" y="952973"/>
                      </a:lnTo>
                      <a:lnTo>
                        <a:pt x="1506114" y="989892"/>
                      </a:lnTo>
                      <a:cubicBezTo>
                        <a:pt x="1502081" y="1009604"/>
                        <a:pt x="1497209" y="1029011"/>
                        <a:pt x="1491538" y="1048074"/>
                      </a:cubicBezTo>
                      <a:lnTo>
                        <a:pt x="1485827" y="1064617"/>
                      </a:lnTo>
                      <a:lnTo>
                        <a:pt x="1592152" y="1160683"/>
                      </a:lnTo>
                      <a:lnTo>
                        <a:pt x="1498169" y="1323465"/>
                      </a:lnTo>
                      <a:lnTo>
                        <a:pt x="1367507" y="1281258"/>
                      </a:lnTo>
                      <a:lnTo>
                        <a:pt x="1351398" y="1303350"/>
                      </a:lnTo>
                      <a:cubicBezTo>
                        <a:pt x="1335535" y="1321664"/>
                        <a:pt x="1318727" y="1339136"/>
                        <a:pt x="1301049" y="1355691"/>
                      </a:cubicBezTo>
                      <a:lnTo>
                        <a:pt x="1282493" y="1371332"/>
                      </a:lnTo>
                      <a:lnTo>
                        <a:pt x="1323465" y="1498169"/>
                      </a:lnTo>
                      <a:lnTo>
                        <a:pt x="1160682" y="1592152"/>
                      </a:lnTo>
                      <a:lnTo>
                        <a:pt x="1074277" y="1496521"/>
                      </a:lnTo>
                      <a:lnTo>
                        <a:pt x="1052042" y="1505484"/>
                      </a:lnTo>
                      <a:lnTo>
                        <a:pt x="948719" y="1531593"/>
                      </a:lnTo>
                      <a:lnTo>
                        <a:pt x="922032" y="1656098"/>
                      </a:lnTo>
                      <a:lnTo>
                        <a:pt x="734066" y="1656098"/>
                      </a:lnTo>
                      <a:lnTo>
                        <a:pt x="707323" y="1531333"/>
                      </a:lnTo>
                      <a:lnTo>
                        <a:pt x="688561" y="1528470"/>
                      </a:lnTo>
                      <a:lnTo>
                        <a:pt x="581645" y="1496716"/>
                      </a:lnTo>
                      <a:lnTo>
                        <a:pt x="495416" y="1592152"/>
                      </a:lnTo>
                      <a:lnTo>
                        <a:pt x="332634" y="1498169"/>
                      </a:lnTo>
                      <a:lnTo>
                        <a:pt x="373389" y="1372000"/>
                      </a:lnTo>
                      <a:lnTo>
                        <a:pt x="293970" y="1290661"/>
                      </a:lnTo>
                      <a:lnTo>
                        <a:pt x="287662" y="1281558"/>
                      </a:lnTo>
                      <a:lnTo>
                        <a:pt x="157930" y="1323465"/>
                      </a:lnTo>
                      <a:lnTo>
                        <a:pt x="63947" y="1160683"/>
                      </a:lnTo>
                      <a:lnTo>
                        <a:pt x="170348" y="1064548"/>
                      </a:lnTo>
                      <a:lnTo>
                        <a:pt x="159896" y="1031651"/>
                      </a:lnTo>
                      <a:lnTo>
                        <a:pt x="144063" y="952912"/>
                      </a:lnTo>
                      <a:lnTo>
                        <a:pt x="0" y="922032"/>
                      </a:lnTo>
                      <a:lnTo>
                        <a:pt x="0" y="734067"/>
                      </a:lnTo>
                      <a:lnTo>
                        <a:pt x="152682" y="701339"/>
                      </a:lnTo>
                      <a:lnTo>
                        <a:pt x="159896" y="669158"/>
                      </a:lnTo>
                      <a:lnTo>
                        <a:pt x="182923" y="602913"/>
                      </a:lnTo>
                      <a:lnTo>
                        <a:pt x="63947" y="495417"/>
                      </a:lnTo>
                      <a:lnTo>
                        <a:pt x="157930" y="332634"/>
                      </a:lnTo>
                      <a:lnTo>
                        <a:pt x="318389" y="384465"/>
                      </a:lnTo>
                      <a:lnTo>
                        <a:pt x="353537" y="346539"/>
                      </a:lnTo>
                      <a:lnTo>
                        <a:pt x="385166" y="320558"/>
                      </a:lnTo>
                      <a:lnTo>
                        <a:pt x="332634" y="157929"/>
                      </a:lnTo>
                      <a:lnTo>
                        <a:pt x="495416" y="63947"/>
                      </a:lnTo>
                      <a:lnTo>
                        <a:pt x="612546" y="193585"/>
                      </a:lnTo>
                      <a:lnTo>
                        <a:pt x="688561" y="172338"/>
                      </a:lnTo>
                      <a:lnTo>
                        <a:pt x="697415" y="1709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5189938" y="1995474"/>
                  <a:ext cx="1129900" cy="1129900"/>
                </a:xfrm>
                <a:prstGeom prst="ellipse">
                  <a:avLst/>
                </a:prstGeom>
                <a:solidFill>
                  <a:srgbClr val="C8141D"/>
                </a:solidFill>
                <a:ln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88900" dist="381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5313048" y="2122912"/>
                  <a:ext cx="883681" cy="883682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5400">
                  <a:gradFill flip="none" rotWithShape="1"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889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</p:grpSp>
          <p:sp>
            <p:nvSpPr>
              <p:cNvPr id="29" name="文本框 16"/>
              <p:cNvSpPr txBox="1"/>
              <p:nvPr/>
            </p:nvSpPr>
            <p:spPr>
              <a:xfrm>
                <a:off x="6471870" y="2897276"/>
                <a:ext cx="1000118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C8141D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srgbClr val="C8141D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047571" y="2414927"/>
              <a:ext cx="1678068" cy="1678068"/>
              <a:chOff x="4026926" y="2516642"/>
              <a:chExt cx="1678068" cy="167806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026926" y="2516642"/>
                <a:ext cx="1678068" cy="1678068"/>
                <a:chOff x="4926840" y="1732375"/>
                <a:chExt cx="1656097" cy="1656098"/>
              </a:xfrm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4926840" y="1732375"/>
                  <a:ext cx="1656097" cy="1656098"/>
                </a:xfrm>
                <a:custGeom>
                  <a:avLst/>
                  <a:gdLst>
                    <a:gd name="connsiteX0" fmla="*/ 734066 w 1656097"/>
                    <a:gd name="connsiteY0" fmla="*/ 0 h 1656098"/>
                    <a:gd name="connsiteX1" fmla="*/ 922032 w 1656097"/>
                    <a:gd name="connsiteY1" fmla="*/ 0 h 1656098"/>
                    <a:gd name="connsiteX2" fmla="*/ 958682 w 1656097"/>
                    <a:gd name="connsiteY2" fmla="*/ 170987 h 1656098"/>
                    <a:gd name="connsiteX3" fmla="*/ 967537 w 1656097"/>
                    <a:gd name="connsiteY3" fmla="*/ 172338 h 1656098"/>
                    <a:gd name="connsiteX4" fmla="*/ 1042604 w 1656097"/>
                    <a:gd name="connsiteY4" fmla="*/ 194634 h 1656098"/>
                    <a:gd name="connsiteX5" fmla="*/ 1160682 w 1656097"/>
                    <a:gd name="connsiteY5" fmla="*/ 63947 h 1656098"/>
                    <a:gd name="connsiteX6" fmla="*/ 1323465 w 1656097"/>
                    <a:gd name="connsiteY6" fmla="*/ 157929 h 1656098"/>
                    <a:gd name="connsiteX7" fmla="*/ 1271151 w 1656097"/>
                    <a:gd name="connsiteY7" fmla="*/ 319877 h 1656098"/>
                    <a:gd name="connsiteX8" fmla="*/ 1280994 w 1656097"/>
                    <a:gd name="connsiteY8" fmla="*/ 327054 h 1656098"/>
                    <a:gd name="connsiteX9" fmla="*/ 1333335 w 1656097"/>
                    <a:gd name="connsiteY9" fmla="*/ 377405 h 1656098"/>
                    <a:gd name="connsiteX10" fmla="*/ 1338950 w 1656097"/>
                    <a:gd name="connsiteY10" fmla="*/ 384065 h 1656098"/>
                    <a:gd name="connsiteX11" fmla="*/ 1498169 w 1656097"/>
                    <a:gd name="connsiteY11" fmla="*/ 332634 h 1656098"/>
                    <a:gd name="connsiteX12" fmla="*/ 1592152 w 1656097"/>
                    <a:gd name="connsiteY12" fmla="*/ 495417 h 1656098"/>
                    <a:gd name="connsiteX13" fmla="*/ 1473528 w 1656097"/>
                    <a:gd name="connsiteY13" fmla="*/ 602595 h 1656098"/>
                    <a:gd name="connsiteX14" fmla="*/ 1483127 w 1656097"/>
                    <a:gd name="connsiteY14" fmla="*/ 626411 h 1656098"/>
                    <a:gd name="connsiteX15" fmla="*/ 1501984 w 1656097"/>
                    <a:gd name="connsiteY15" fmla="*/ 701032 h 1656098"/>
                    <a:gd name="connsiteX16" fmla="*/ 1656097 w 1656097"/>
                    <a:gd name="connsiteY16" fmla="*/ 734067 h 1656098"/>
                    <a:gd name="connsiteX17" fmla="*/ 1656097 w 1656097"/>
                    <a:gd name="connsiteY17" fmla="*/ 922032 h 1656098"/>
                    <a:gd name="connsiteX18" fmla="*/ 1511749 w 1656097"/>
                    <a:gd name="connsiteY18" fmla="*/ 952973 h 1656098"/>
                    <a:gd name="connsiteX19" fmla="*/ 1506114 w 1656097"/>
                    <a:gd name="connsiteY19" fmla="*/ 989892 h 1656098"/>
                    <a:gd name="connsiteX20" fmla="*/ 1491538 w 1656097"/>
                    <a:gd name="connsiteY20" fmla="*/ 1048074 h 1656098"/>
                    <a:gd name="connsiteX21" fmla="*/ 1485827 w 1656097"/>
                    <a:gd name="connsiteY21" fmla="*/ 1064617 h 1656098"/>
                    <a:gd name="connsiteX22" fmla="*/ 1592152 w 1656097"/>
                    <a:gd name="connsiteY22" fmla="*/ 1160683 h 1656098"/>
                    <a:gd name="connsiteX23" fmla="*/ 1498169 w 1656097"/>
                    <a:gd name="connsiteY23" fmla="*/ 1323465 h 1656098"/>
                    <a:gd name="connsiteX24" fmla="*/ 1367507 w 1656097"/>
                    <a:gd name="connsiteY24" fmla="*/ 1281258 h 1656098"/>
                    <a:gd name="connsiteX25" fmla="*/ 1351398 w 1656097"/>
                    <a:gd name="connsiteY25" fmla="*/ 1303350 h 1656098"/>
                    <a:gd name="connsiteX26" fmla="*/ 1301049 w 1656097"/>
                    <a:gd name="connsiteY26" fmla="*/ 1355691 h 1656098"/>
                    <a:gd name="connsiteX27" fmla="*/ 1282493 w 1656097"/>
                    <a:gd name="connsiteY27" fmla="*/ 1371332 h 1656098"/>
                    <a:gd name="connsiteX28" fmla="*/ 1323465 w 1656097"/>
                    <a:gd name="connsiteY28" fmla="*/ 1498169 h 1656098"/>
                    <a:gd name="connsiteX29" fmla="*/ 1160682 w 1656097"/>
                    <a:gd name="connsiteY29" fmla="*/ 1592152 h 1656098"/>
                    <a:gd name="connsiteX30" fmla="*/ 1074277 w 1656097"/>
                    <a:gd name="connsiteY30" fmla="*/ 1496521 h 1656098"/>
                    <a:gd name="connsiteX31" fmla="*/ 1052042 w 1656097"/>
                    <a:gd name="connsiteY31" fmla="*/ 1505484 h 1656098"/>
                    <a:gd name="connsiteX32" fmla="*/ 948719 w 1656097"/>
                    <a:gd name="connsiteY32" fmla="*/ 1531593 h 1656098"/>
                    <a:gd name="connsiteX33" fmla="*/ 922032 w 1656097"/>
                    <a:gd name="connsiteY33" fmla="*/ 1656098 h 1656098"/>
                    <a:gd name="connsiteX34" fmla="*/ 734066 w 1656097"/>
                    <a:gd name="connsiteY34" fmla="*/ 1656098 h 1656098"/>
                    <a:gd name="connsiteX35" fmla="*/ 707323 w 1656097"/>
                    <a:gd name="connsiteY35" fmla="*/ 1531333 h 1656098"/>
                    <a:gd name="connsiteX36" fmla="*/ 688561 w 1656097"/>
                    <a:gd name="connsiteY36" fmla="*/ 1528470 h 1656098"/>
                    <a:gd name="connsiteX37" fmla="*/ 581645 w 1656097"/>
                    <a:gd name="connsiteY37" fmla="*/ 1496716 h 1656098"/>
                    <a:gd name="connsiteX38" fmla="*/ 495416 w 1656097"/>
                    <a:gd name="connsiteY38" fmla="*/ 1592152 h 1656098"/>
                    <a:gd name="connsiteX39" fmla="*/ 332634 w 1656097"/>
                    <a:gd name="connsiteY39" fmla="*/ 1498169 h 1656098"/>
                    <a:gd name="connsiteX40" fmla="*/ 373389 w 1656097"/>
                    <a:gd name="connsiteY40" fmla="*/ 1372000 h 1656098"/>
                    <a:gd name="connsiteX41" fmla="*/ 293970 w 1656097"/>
                    <a:gd name="connsiteY41" fmla="*/ 1290661 h 1656098"/>
                    <a:gd name="connsiteX42" fmla="*/ 287662 w 1656097"/>
                    <a:gd name="connsiteY42" fmla="*/ 1281558 h 1656098"/>
                    <a:gd name="connsiteX43" fmla="*/ 157930 w 1656097"/>
                    <a:gd name="connsiteY43" fmla="*/ 1323465 h 1656098"/>
                    <a:gd name="connsiteX44" fmla="*/ 63947 w 1656097"/>
                    <a:gd name="connsiteY44" fmla="*/ 1160683 h 1656098"/>
                    <a:gd name="connsiteX45" fmla="*/ 170348 w 1656097"/>
                    <a:gd name="connsiteY45" fmla="*/ 1064548 h 1656098"/>
                    <a:gd name="connsiteX46" fmla="*/ 159896 w 1656097"/>
                    <a:gd name="connsiteY46" fmla="*/ 1031651 h 1656098"/>
                    <a:gd name="connsiteX47" fmla="*/ 144063 w 1656097"/>
                    <a:gd name="connsiteY47" fmla="*/ 952912 h 1656098"/>
                    <a:gd name="connsiteX48" fmla="*/ 0 w 1656097"/>
                    <a:gd name="connsiteY48" fmla="*/ 922032 h 1656098"/>
                    <a:gd name="connsiteX49" fmla="*/ 0 w 1656097"/>
                    <a:gd name="connsiteY49" fmla="*/ 734067 h 1656098"/>
                    <a:gd name="connsiteX50" fmla="*/ 152682 w 1656097"/>
                    <a:gd name="connsiteY50" fmla="*/ 701339 h 1656098"/>
                    <a:gd name="connsiteX51" fmla="*/ 159896 w 1656097"/>
                    <a:gd name="connsiteY51" fmla="*/ 669158 h 1656098"/>
                    <a:gd name="connsiteX52" fmla="*/ 182923 w 1656097"/>
                    <a:gd name="connsiteY52" fmla="*/ 602913 h 1656098"/>
                    <a:gd name="connsiteX53" fmla="*/ 63947 w 1656097"/>
                    <a:gd name="connsiteY53" fmla="*/ 495417 h 1656098"/>
                    <a:gd name="connsiteX54" fmla="*/ 157930 w 1656097"/>
                    <a:gd name="connsiteY54" fmla="*/ 332634 h 1656098"/>
                    <a:gd name="connsiteX55" fmla="*/ 318389 w 1656097"/>
                    <a:gd name="connsiteY55" fmla="*/ 384465 h 1656098"/>
                    <a:gd name="connsiteX56" fmla="*/ 353537 w 1656097"/>
                    <a:gd name="connsiteY56" fmla="*/ 346539 h 1656098"/>
                    <a:gd name="connsiteX57" fmla="*/ 385166 w 1656097"/>
                    <a:gd name="connsiteY57" fmla="*/ 320558 h 1656098"/>
                    <a:gd name="connsiteX58" fmla="*/ 332634 w 1656097"/>
                    <a:gd name="connsiteY58" fmla="*/ 157929 h 1656098"/>
                    <a:gd name="connsiteX59" fmla="*/ 495416 w 1656097"/>
                    <a:gd name="connsiteY59" fmla="*/ 63947 h 1656098"/>
                    <a:gd name="connsiteX60" fmla="*/ 612546 w 1656097"/>
                    <a:gd name="connsiteY60" fmla="*/ 193585 h 1656098"/>
                    <a:gd name="connsiteX61" fmla="*/ 688561 w 1656097"/>
                    <a:gd name="connsiteY61" fmla="*/ 172338 h 1656098"/>
                    <a:gd name="connsiteX62" fmla="*/ 697415 w 1656097"/>
                    <a:gd name="connsiteY62" fmla="*/ 170987 h 165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656097" h="1656098">
                      <a:moveTo>
                        <a:pt x="734066" y="0"/>
                      </a:moveTo>
                      <a:lnTo>
                        <a:pt x="922032" y="0"/>
                      </a:lnTo>
                      <a:lnTo>
                        <a:pt x="958682" y="170987"/>
                      </a:lnTo>
                      <a:lnTo>
                        <a:pt x="967537" y="172338"/>
                      </a:lnTo>
                      <a:lnTo>
                        <a:pt x="1042604" y="194634"/>
                      </a:lnTo>
                      <a:lnTo>
                        <a:pt x="1160682" y="63947"/>
                      </a:lnTo>
                      <a:lnTo>
                        <a:pt x="1323465" y="157929"/>
                      </a:lnTo>
                      <a:lnTo>
                        <a:pt x="1271151" y="319877"/>
                      </a:lnTo>
                      <a:lnTo>
                        <a:pt x="1280994" y="327054"/>
                      </a:lnTo>
                      <a:cubicBezTo>
                        <a:pt x="1299308" y="342918"/>
                        <a:pt x="1316780" y="359726"/>
                        <a:pt x="1333335" y="377405"/>
                      </a:cubicBezTo>
                      <a:lnTo>
                        <a:pt x="1338950" y="384065"/>
                      </a:lnTo>
                      <a:lnTo>
                        <a:pt x="1498169" y="332634"/>
                      </a:lnTo>
                      <a:lnTo>
                        <a:pt x="1592152" y="495417"/>
                      </a:lnTo>
                      <a:lnTo>
                        <a:pt x="1473528" y="602595"/>
                      </a:lnTo>
                      <a:lnTo>
                        <a:pt x="1483127" y="626411"/>
                      </a:lnTo>
                      <a:lnTo>
                        <a:pt x="1501984" y="701032"/>
                      </a:lnTo>
                      <a:lnTo>
                        <a:pt x="1656097" y="734067"/>
                      </a:lnTo>
                      <a:lnTo>
                        <a:pt x="1656097" y="922032"/>
                      </a:lnTo>
                      <a:lnTo>
                        <a:pt x="1511749" y="952973"/>
                      </a:lnTo>
                      <a:lnTo>
                        <a:pt x="1506114" y="989892"/>
                      </a:lnTo>
                      <a:cubicBezTo>
                        <a:pt x="1502081" y="1009604"/>
                        <a:pt x="1497209" y="1029011"/>
                        <a:pt x="1491538" y="1048074"/>
                      </a:cubicBezTo>
                      <a:lnTo>
                        <a:pt x="1485827" y="1064617"/>
                      </a:lnTo>
                      <a:lnTo>
                        <a:pt x="1592152" y="1160683"/>
                      </a:lnTo>
                      <a:lnTo>
                        <a:pt x="1498169" y="1323465"/>
                      </a:lnTo>
                      <a:lnTo>
                        <a:pt x="1367507" y="1281258"/>
                      </a:lnTo>
                      <a:lnTo>
                        <a:pt x="1351398" y="1303350"/>
                      </a:lnTo>
                      <a:cubicBezTo>
                        <a:pt x="1335535" y="1321664"/>
                        <a:pt x="1318727" y="1339136"/>
                        <a:pt x="1301049" y="1355691"/>
                      </a:cubicBezTo>
                      <a:lnTo>
                        <a:pt x="1282493" y="1371332"/>
                      </a:lnTo>
                      <a:lnTo>
                        <a:pt x="1323465" y="1498169"/>
                      </a:lnTo>
                      <a:lnTo>
                        <a:pt x="1160682" y="1592152"/>
                      </a:lnTo>
                      <a:lnTo>
                        <a:pt x="1074277" y="1496521"/>
                      </a:lnTo>
                      <a:lnTo>
                        <a:pt x="1052042" y="1505484"/>
                      </a:lnTo>
                      <a:lnTo>
                        <a:pt x="948719" y="1531593"/>
                      </a:lnTo>
                      <a:lnTo>
                        <a:pt x="922032" y="1656098"/>
                      </a:lnTo>
                      <a:lnTo>
                        <a:pt x="734066" y="1656098"/>
                      </a:lnTo>
                      <a:lnTo>
                        <a:pt x="707323" y="1531333"/>
                      </a:lnTo>
                      <a:lnTo>
                        <a:pt x="688561" y="1528470"/>
                      </a:lnTo>
                      <a:lnTo>
                        <a:pt x="581645" y="1496716"/>
                      </a:lnTo>
                      <a:lnTo>
                        <a:pt x="495416" y="1592152"/>
                      </a:lnTo>
                      <a:lnTo>
                        <a:pt x="332634" y="1498169"/>
                      </a:lnTo>
                      <a:lnTo>
                        <a:pt x="373389" y="1372000"/>
                      </a:lnTo>
                      <a:lnTo>
                        <a:pt x="293970" y="1290661"/>
                      </a:lnTo>
                      <a:lnTo>
                        <a:pt x="287662" y="1281558"/>
                      </a:lnTo>
                      <a:lnTo>
                        <a:pt x="157930" y="1323465"/>
                      </a:lnTo>
                      <a:lnTo>
                        <a:pt x="63947" y="1160683"/>
                      </a:lnTo>
                      <a:lnTo>
                        <a:pt x="170348" y="1064548"/>
                      </a:lnTo>
                      <a:lnTo>
                        <a:pt x="159896" y="1031651"/>
                      </a:lnTo>
                      <a:lnTo>
                        <a:pt x="144063" y="952912"/>
                      </a:lnTo>
                      <a:lnTo>
                        <a:pt x="0" y="922032"/>
                      </a:lnTo>
                      <a:lnTo>
                        <a:pt x="0" y="734067"/>
                      </a:lnTo>
                      <a:lnTo>
                        <a:pt x="152682" y="701339"/>
                      </a:lnTo>
                      <a:lnTo>
                        <a:pt x="159896" y="669158"/>
                      </a:lnTo>
                      <a:lnTo>
                        <a:pt x="182923" y="602913"/>
                      </a:lnTo>
                      <a:lnTo>
                        <a:pt x="63947" y="495417"/>
                      </a:lnTo>
                      <a:lnTo>
                        <a:pt x="157930" y="332634"/>
                      </a:lnTo>
                      <a:lnTo>
                        <a:pt x="318389" y="384465"/>
                      </a:lnTo>
                      <a:lnTo>
                        <a:pt x="353537" y="346539"/>
                      </a:lnTo>
                      <a:lnTo>
                        <a:pt x="385166" y="320558"/>
                      </a:lnTo>
                      <a:lnTo>
                        <a:pt x="332634" y="157929"/>
                      </a:lnTo>
                      <a:lnTo>
                        <a:pt x="495416" y="63947"/>
                      </a:lnTo>
                      <a:lnTo>
                        <a:pt x="612546" y="193585"/>
                      </a:lnTo>
                      <a:lnTo>
                        <a:pt x="688561" y="172338"/>
                      </a:lnTo>
                      <a:lnTo>
                        <a:pt x="697415" y="1709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5189938" y="1995474"/>
                  <a:ext cx="1129900" cy="1129900"/>
                </a:xfrm>
                <a:prstGeom prst="ellipse">
                  <a:avLst/>
                </a:prstGeom>
                <a:solidFill>
                  <a:srgbClr val="C8141D"/>
                </a:solidFill>
                <a:ln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88900" dist="381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313048" y="2122912"/>
                  <a:ext cx="883681" cy="883682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5400">
                  <a:gradFill flip="none" rotWithShape="1"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889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</p:grpSp>
          <p:sp>
            <p:nvSpPr>
              <p:cNvPr id="22" name="文本框 24"/>
              <p:cNvSpPr txBox="1"/>
              <p:nvPr/>
            </p:nvSpPr>
            <p:spPr>
              <a:xfrm>
                <a:off x="4365900" y="2973087"/>
                <a:ext cx="1000117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C8141D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srgbClr val="C8141D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934589" y="1057692"/>
              <a:ext cx="1457575" cy="1457575"/>
              <a:chOff x="4913945" y="1159406"/>
              <a:chExt cx="1457575" cy="1457575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913945" y="1159406"/>
                <a:ext cx="1457575" cy="1457575"/>
                <a:chOff x="4926840" y="1732375"/>
                <a:chExt cx="1656097" cy="1656098"/>
              </a:xfrm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4926840" y="1732375"/>
                  <a:ext cx="1656097" cy="1656098"/>
                </a:xfrm>
                <a:custGeom>
                  <a:avLst/>
                  <a:gdLst>
                    <a:gd name="connsiteX0" fmla="*/ 734066 w 1656097"/>
                    <a:gd name="connsiteY0" fmla="*/ 0 h 1656098"/>
                    <a:gd name="connsiteX1" fmla="*/ 922032 w 1656097"/>
                    <a:gd name="connsiteY1" fmla="*/ 0 h 1656098"/>
                    <a:gd name="connsiteX2" fmla="*/ 958682 w 1656097"/>
                    <a:gd name="connsiteY2" fmla="*/ 170987 h 1656098"/>
                    <a:gd name="connsiteX3" fmla="*/ 967537 w 1656097"/>
                    <a:gd name="connsiteY3" fmla="*/ 172338 h 1656098"/>
                    <a:gd name="connsiteX4" fmla="*/ 1042604 w 1656097"/>
                    <a:gd name="connsiteY4" fmla="*/ 194634 h 1656098"/>
                    <a:gd name="connsiteX5" fmla="*/ 1160682 w 1656097"/>
                    <a:gd name="connsiteY5" fmla="*/ 63947 h 1656098"/>
                    <a:gd name="connsiteX6" fmla="*/ 1323465 w 1656097"/>
                    <a:gd name="connsiteY6" fmla="*/ 157929 h 1656098"/>
                    <a:gd name="connsiteX7" fmla="*/ 1271151 w 1656097"/>
                    <a:gd name="connsiteY7" fmla="*/ 319877 h 1656098"/>
                    <a:gd name="connsiteX8" fmla="*/ 1280994 w 1656097"/>
                    <a:gd name="connsiteY8" fmla="*/ 327054 h 1656098"/>
                    <a:gd name="connsiteX9" fmla="*/ 1333335 w 1656097"/>
                    <a:gd name="connsiteY9" fmla="*/ 377405 h 1656098"/>
                    <a:gd name="connsiteX10" fmla="*/ 1338950 w 1656097"/>
                    <a:gd name="connsiteY10" fmla="*/ 384065 h 1656098"/>
                    <a:gd name="connsiteX11" fmla="*/ 1498169 w 1656097"/>
                    <a:gd name="connsiteY11" fmla="*/ 332634 h 1656098"/>
                    <a:gd name="connsiteX12" fmla="*/ 1592152 w 1656097"/>
                    <a:gd name="connsiteY12" fmla="*/ 495417 h 1656098"/>
                    <a:gd name="connsiteX13" fmla="*/ 1473528 w 1656097"/>
                    <a:gd name="connsiteY13" fmla="*/ 602595 h 1656098"/>
                    <a:gd name="connsiteX14" fmla="*/ 1483127 w 1656097"/>
                    <a:gd name="connsiteY14" fmla="*/ 626411 h 1656098"/>
                    <a:gd name="connsiteX15" fmla="*/ 1501984 w 1656097"/>
                    <a:gd name="connsiteY15" fmla="*/ 701032 h 1656098"/>
                    <a:gd name="connsiteX16" fmla="*/ 1656097 w 1656097"/>
                    <a:gd name="connsiteY16" fmla="*/ 734067 h 1656098"/>
                    <a:gd name="connsiteX17" fmla="*/ 1656097 w 1656097"/>
                    <a:gd name="connsiteY17" fmla="*/ 922032 h 1656098"/>
                    <a:gd name="connsiteX18" fmla="*/ 1511749 w 1656097"/>
                    <a:gd name="connsiteY18" fmla="*/ 952973 h 1656098"/>
                    <a:gd name="connsiteX19" fmla="*/ 1506114 w 1656097"/>
                    <a:gd name="connsiteY19" fmla="*/ 989892 h 1656098"/>
                    <a:gd name="connsiteX20" fmla="*/ 1491538 w 1656097"/>
                    <a:gd name="connsiteY20" fmla="*/ 1048074 h 1656098"/>
                    <a:gd name="connsiteX21" fmla="*/ 1485827 w 1656097"/>
                    <a:gd name="connsiteY21" fmla="*/ 1064617 h 1656098"/>
                    <a:gd name="connsiteX22" fmla="*/ 1592152 w 1656097"/>
                    <a:gd name="connsiteY22" fmla="*/ 1160683 h 1656098"/>
                    <a:gd name="connsiteX23" fmla="*/ 1498169 w 1656097"/>
                    <a:gd name="connsiteY23" fmla="*/ 1323465 h 1656098"/>
                    <a:gd name="connsiteX24" fmla="*/ 1367507 w 1656097"/>
                    <a:gd name="connsiteY24" fmla="*/ 1281258 h 1656098"/>
                    <a:gd name="connsiteX25" fmla="*/ 1351398 w 1656097"/>
                    <a:gd name="connsiteY25" fmla="*/ 1303350 h 1656098"/>
                    <a:gd name="connsiteX26" fmla="*/ 1301049 w 1656097"/>
                    <a:gd name="connsiteY26" fmla="*/ 1355691 h 1656098"/>
                    <a:gd name="connsiteX27" fmla="*/ 1282493 w 1656097"/>
                    <a:gd name="connsiteY27" fmla="*/ 1371332 h 1656098"/>
                    <a:gd name="connsiteX28" fmla="*/ 1323465 w 1656097"/>
                    <a:gd name="connsiteY28" fmla="*/ 1498169 h 1656098"/>
                    <a:gd name="connsiteX29" fmla="*/ 1160682 w 1656097"/>
                    <a:gd name="connsiteY29" fmla="*/ 1592152 h 1656098"/>
                    <a:gd name="connsiteX30" fmla="*/ 1074277 w 1656097"/>
                    <a:gd name="connsiteY30" fmla="*/ 1496521 h 1656098"/>
                    <a:gd name="connsiteX31" fmla="*/ 1052042 w 1656097"/>
                    <a:gd name="connsiteY31" fmla="*/ 1505484 h 1656098"/>
                    <a:gd name="connsiteX32" fmla="*/ 948719 w 1656097"/>
                    <a:gd name="connsiteY32" fmla="*/ 1531593 h 1656098"/>
                    <a:gd name="connsiteX33" fmla="*/ 922032 w 1656097"/>
                    <a:gd name="connsiteY33" fmla="*/ 1656098 h 1656098"/>
                    <a:gd name="connsiteX34" fmla="*/ 734066 w 1656097"/>
                    <a:gd name="connsiteY34" fmla="*/ 1656098 h 1656098"/>
                    <a:gd name="connsiteX35" fmla="*/ 707323 w 1656097"/>
                    <a:gd name="connsiteY35" fmla="*/ 1531333 h 1656098"/>
                    <a:gd name="connsiteX36" fmla="*/ 688561 w 1656097"/>
                    <a:gd name="connsiteY36" fmla="*/ 1528470 h 1656098"/>
                    <a:gd name="connsiteX37" fmla="*/ 581645 w 1656097"/>
                    <a:gd name="connsiteY37" fmla="*/ 1496716 h 1656098"/>
                    <a:gd name="connsiteX38" fmla="*/ 495416 w 1656097"/>
                    <a:gd name="connsiteY38" fmla="*/ 1592152 h 1656098"/>
                    <a:gd name="connsiteX39" fmla="*/ 332634 w 1656097"/>
                    <a:gd name="connsiteY39" fmla="*/ 1498169 h 1656098"/>
                    <a:gd name="connsiteX40" fmla="*/ 373389 w 1656097"/>
                    <a:gd name="connsiteY40" fmla="*/ 1372000 h 1656098"/>
                    <a:gd name="connsiteX41" fmla="*/ 293970 w 1656097"/>
                    <a:gd name="connsiteY41" fmla="*/ 1290661 h 1656098"/>
                    <a:gd name="connsiteX42" fmla="*/ 287662 w 1656097"/>
                    <a:gd name="connsiteY42" fmla="*/ 1281558 h 1656098"/>
                    <a:gd name="connsiteX43" fmla="*/ 157930 w 1656097"/>
                    <a:gd name="connsiteY43" fmla="*/ 1323465 h 1656098"/>
                    <a:gd name="connsiteX44" fmla="*/ 63947 w 1656097"/>
                    <a:gd name="connsiteY44" fmla="*/ 1160683 h 1656098"/>
                    <a:gd name="connsiteX45" fmla="*/ 170348 w 1656097"/>
                    <a:gd name="connsiteY45" fmla="*/ 1064548 h 1656098"/>
                    <a:gd name="connsiteX46" fmla="*/ 159896 w 1656097"/>
                    <a:gd name="connsiteY46" fmla="*/ 1031651 h 1656098"/>
                    <a:gd name="connsiteX47" fmla="*/ 144063 w 1656097"/>
                    <a:gd name="connsiteY47" fmla="*/ 952912 h 1656098"/>
                    <a:gd name="connsiteX48" fmla="*/ 0 w 1656097"/>
                    <a:gd name="connsiteY48" fmla="*/ 922032 h 1656098"/>
                    <a:gd name="connsiteX49" fmla="*/ 0 w 1656097"/>
                    <a:gd name="connsiteY49" fmla="*/ 734067 h 1656098"/>
                    <a:gd name="connsiteX50" fmla="*/ 152682 w 1656097"/>
                    <a:gd name="connsiteY50" fmla="*/ 701339 h 1656098"/>
                    <a:gd name="connsiteX51" fmla="*/ 159896 w 1656097"/>
                    <a:gd name="connsiteY51" fmla="*/ 669158 h 1656098"/>
                    <a:gd name="connsiteX52" fmla="*/ 182923 w 1656097"/>
                    <a:gd name="connsiteY52" fmla="*/ 602913 h 1656098"/>
                    <a:gd name="connsiteX53" fmla="*/ 63947 w 1656097"/>
                    <a:gd name="connsiteY53" fmla="*/ 495417 h 1656098"/>
                    <a:gd name="connsiteX54" fmla="*/ 157930 w 1656097"/>
                    <a:gd name="connsiteY54" fmla="*/ 332634 h 1656098"/>
                    <a:gd name="connsiteX55" fmla="*/ 318389 w 1656097"/>
                    <a:gd name="connsiteY55" fmla="*/ 384465 h 1656098"/>
                    <a:gd name="connsiteX56" fmla="*/ 353537 w 1656097"/>
                    <a:gd name="connsiteY56" fmla="*/ 346539 h 1656098"/>
                    <a:gd name="connsiteX57" fmla="*/ 385166 w 1656097"/>
                    <a:gd name="connsiteY57" fmla="*/ 320558 h 1656098"/>
                    <a:gd name="connsiteX58" fmla="*/ 332634 w 1656097"/>
                    <a:gd name="connsiteY58" fmla="*/ 157929 h 1656098"/>
                    <a:gd name="connsiteX59" fmla="*/ 495416 w 1656097"/>
                    <a:gd name="connsiteY59" fmla="*/ 63947 h 1656098"/>
                    <a:gd name="connsiteX60" fmla="*/ 612546 w 1656097"/>
                    <a:gd name="connsiteY60" fmla="*/ 193585 h 1656098"/>
                    <a:gd name="connsiteX61" fmla="*/ 688561 w 1656097"/>
                    <a:gd name="connsiteY61" fmla="*/ 172338 h 1656098"/>
                    <a:gd name="connsiteX62" fmla="*/ 697415 w 1656097"/>
                    <a:gd name="connsiteY62" fmla="*/ 170987 h 165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656097" h="1656098">
                      <a:moveTo>
                        <a:pt x="734066" y="0"/>
                      </a:moveTo>
                      <a:lnTo>
                        <a:pt x="922032" y="0"/>
                      </a:lnTo>
                      <a:lnTo>
                        <a:pt x="958682" y="170987"/>
                      </a:lnTo>
                      <a:lnTo>
                        <a:pt x="967537" y="172338"/>
                      </a:lnTo>
                      <a:lnTo>
                        <a:pt x="1042604" y="194634"/>
                      </a:lnTo>
                      <a:lnTo>
                        <a:pt x="1160682" y="63947"/>
                      </a:lnTo>
                      <a:lnTo>
                        <a:pt x="1323465" y="157929"/>
                      </a:lnTo>
                      <a:lnTo>
                        <a:pt x="1271151" y="319877"/>
                      </a:lnTo>
                      <a:lnTo>
                        <a:pt x="1280994" y="327054"/>
                      </a:lnTo>
                      <a:cubicBezTo>
                        <a:pt x="1299308" y="342918"/>
                        <a:pt x="1316780" y="359726"/>
                        <a:pt x="1333335" y="377405"/>
                      </a:cubicBezTo>
                      <a:lnTo>
                        <a:pt x="1338950" y="384065"/>
                      </a:lnTo>
                      <a:lnTo>
                        <a:pt x="1498169" y="332634"/>
                      </a:lnTo>
                      <a:lnTo>
                        <a:pt x="1592152" y="495417"/>
                      </a:lnTo>
                      <a:lnTo>
                        <a:pt x="1473528" y="602595"/>
                      </a:lnTo>
                      <a:lnTo>
                        <a:pt x="1483127" y="626411"/>
                      </a:lnTo>
                      <a:lnTo>
                        <a:pt x="1501984" y="701032"/>
                      </a:lnTo>
                      <a:lnTo>
                        <a:pt x="1656097" y="734067"/>
                      </a:lnTo>
                      <a:lnTo>
                        <a:pt x="1656097" y="922032"/>
                      </a:lnTo>
                      <a:lnTo>
                        <a:pt x="1511749" y="952973"/>
                      </a:lnTo>
                      <a:lnTo>
                        <a:pt x="1506114" y="989892"/>
                      </a:lnTo>
                      <a:cubicBezTo>
                        <a:pt x="1502081" y="1009604"/>
                        <a:pt x="1497209" y="1029011"/>
                        <a:pt x="1491538" y="1048074"/>
                      </a:cubicBezTo>
                      <a:lnTo>
                        <a:pt x="1485827" y="1064617"/>
                      </a:lnTo>
                      <a:lnTo>
                        <a:pt x="1592152" y="1160683"/>
                      </a:lnTo>
                      <a:lnTo>
                        <a:pt x="1498169" y="1323465"/>
                      </a:lnTo>
                      <a:lnTo>
                        <a:pt x="1367507" y="1281258"/>
                      </a:lnTo>
                      <a:lnTo>
                        <a:pt x="1351398" y="1303350"/>
                      </a:lnTo>
                      <a:cubicBezTo>
                        <a:pt x="1335535" y="1321664"/>
                        <a:pt x="1318727" y="1339136"/>
                        <a:pt x="1301049" y="1355691"/>
                      </a:cubicBezTo>
                      <a:lnTo>
                        <a:pt x="1282493" y="1371332"/>
                      </a:lnTo>
                      <a:lnTo>
                        <a:pt x="1323465" y="1498169"/>
                      </a:lnTo>
                      <a:lnTo>
                        <a:pt x="1160682" y="1592152"/>
                      </a:lnTo>
                      <a:lnTo>
                        <a:pt x="1074277" y="1496521"/>
                      </a:lnTo>
                      <a:lnTo>
                        <a:pt x="1052042" y="1505484"/>
                      </a:lnTo>
                      <a:lnTo>
                        <a:pt x="948719" y="1531593"/>
                      </a:lnTo>
                      <a:lnTo>
                        <a:pt x="922032" y="1656098"/>
                      </a:lnTo>
                      <a:lnTo>
                        <a:pt x="734066" y="1656098"/>
                      </a:lnTo>
                      <a:lnTo>
                        <a:pt x="707323" y="1531333"/>
                      </a:lnTo>
                      <a:lnTo>
                        <a:pt x="688561" y="1528470"/>
                      </a:lnTo>
                      <a:lnTo>
                        <a:pt x="581645" y="1496716"/>
                      </a:lnTo>
                      <a:lnTo>
                        <a:pt x="495416" y="1592152"/>
                      </a:lnTo>
                      <a:lnTo>
                        <a:pt x="332634" y="1498169"/>
                      </a:lnTo>
                      <a:lnTo>
                        <a:pt x="373389" y="1372000"/>
                      </a:lnTo>
                      <a:lnTo>
                        <a:pt x="293970" y="1290661"/>
                      </a:lnTo>
                      <a:lnTo>
                        <a:pt x="287662" y="1281558"/>
                      </a:lnTo>
                      <a:lnTo>
                        <a:pt x="157930" y="1323465"/>
                      </a:lnTo>
                      <a:lnTo>
                        <a:pt x="63947" y="1160683"/>
                      </a:lnTo>
                      <a:lnTo>
                        <a:pt x="170348" y="1064548"/>
                      </a:lnTo>
                      <a:lnTo>
                        <a:pt x="159896" y="1031651"/>
                      </a:lnTo>
                      <a:lnTo>
                        <a:pt x="144063" y="952912"/>
                      </a:lnTo>
                      <a:lnTo>
                        <a:pt x="0" y="922032"/>
                      </a:lnTo>
                      <a:lnTo>
                        <a:pt x="0" y="734067"/>
                      </a:lnTo>
                      <a:lnTo>
                        <a:pt x="152682" y="701339"/>
                      </a:lnTo>
                      <a:lnTo>
                        <a:pt x="159896" y="669158"/>
                      </a:lnTo>
                      <a:lnTo>
                        <a:pt x="182923" y="602913"/>
                      </a:lnTo>
                      <a:lnTo>
                        <a:pt x="63947" y="495417"/>
                      </a:lnTo>
                      <a:lnTo>
                        <a:pt x="157930" y="332634"/>
                      </a:lnTo>
                      <a:lnTo>
                        <a:pt x="318389" y="384465"/>
                      </a:lnTo>
                      <a:lnTo>
                        <a:pt x="353537" y="346539"/>
                      </a:lnTo>
                      <a:lnTo>
                        <a:pt x="385166" y="320558"/>
                      </a:lnTo>
                      <a:lnTo>
                        <a:pt x="332634" y="157929"/>
                      </a:lnTo>
                      <a:lnTo>
                        <a:pt x="495416" y="63947"/>
                      </a:lnTo>
                      <a:lnTo>
                        <a:pt x="612546" y="193585"/>
                      </a:lnTo>
                      <a:lnTo>
                        <a:pt x="688561" y="172338"/>
                      </a:lnTo>
                      <a:lnTo>
                        <a:pt x="697415" y="1709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5189938" y="1995474"/>
                  <a:ext cx="1129900" cy="1129900"/>
                </a:xfrm>
                <a:prstGeom prst="ellipse">
                  <a:avLst/>
                </a:prstGeom>
                <a:solidFill>
                  <a:srgbClr val="C8141D"/>
                </a:solidFill>
                <a:ln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88900" dist="381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5313048" y="2122912"/>
                  <a:ext cx="883681" cy="883682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5400">
                  <a:gradFill flip="none" rotWithShape="1"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889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>
                    <a:solidFill>
                      <a:srgbClr val="C8141D"/>
                    </a:solidFill>
                  </a:endParaRPr>
                </a:p>
              </p:txBody>
            </p:sp>
          </p:grpSp>
          <p:sp>
            <p:nvSpPr>
              <p:cNvPr id="15" name="文本框 32"/>
              <p:cNvSpPr txBox="1"/>
              <p:nvPr/>
            </p:nvSpPr>
            <p:spPr>
              <a:xfrm>
                <a:off x="5133493" y="1514654"/>
                <a:ext cx="1000117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dirty="0">
                    <a:solidFill>
                      <a:srgbClr val="C8141D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600" dirty="0">
                  <a:solidFill>
                    <a:srgbClr val="C8141D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761915" y="3972711"/>
              <a:ext cx="1827597" cy="1827597"/>
              <a:chOff x="4741270" y="4074426"/>
              <a:chExt cx="1827597" cy="1827597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741270" y="4074426"/>
                <a:ext cx="1827597" cy="1827597"/>
                <a:chOff x="4926840" y="1732375"/>
                <a:chExt cx="1656097" cy="1656098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4926840" y="1732375"/>
                  <a:ext cx="1656097" cy="1656098"/>
                </a:xfrm>
                <a:custGeom>
                  <a:avLst/>
                  <a:gdLst>
                    <a:gd name="connsiteX0" fmla="*/ 734066 w 1656097"/>
                    <a:gd name="connsiteY0" fmla="*/ 0 h 1656098"/>
                    <a:gd name="connsiteX1" fmla="*/ 922032 w 1656097"/>
                    <a:gd name="connsiteY1" fmla="*/ 0 h 1656098"/>
                    <a:gd name="connsiteX2" fmla="*/ 958682 w 1656097"/>
                    <a:gd name="connsiteY2" fmla="*/ 170987 h 1656098"/>
                    <a:gd name="connsiteX3" fmla="*/ 967537 w 1656097"/>
                    <a:gd name="connsiteY3" fmla="*/ 172338 h 1656098"/>
                    <a:gd name="connsiteX4" fmla="*/ 1042604 w 1656097"/>
                    <a:gd name="connsiteY4" fmla="*/ 194634 h 1656098"/>
                    <a:gd name="connsiteX5" fmla="*/ 1160682 w 1656097"/>
                    <a:gd name="connsiteY5" fmla="*/ 63947 h 1656098"/>
                    <a:gd name="connsiteX6" fmla="*/ 1323465 w 1656097"/>
                    <a:gd name="connsiteY6" fmla="*/ 157929 h 1656098"/>
                    <a:gd name="connsiteX7" fmla="*/ 1271151 w 1656097"/>
                    <a:gd name="connsiteY7" fmla="*/ 319877 h 1656098"/>
                    <a:gd name="connsiteX8" fmla="*/ 1280994 w 1656097"/>
                    <a:gd name="connsiteY8" fmla="*/ 327054 h 1656098"/>
                    <a:gd name="connsiteX9" fmla="*/ 1333335 w 1656097"/>
                    <a:gd name="connsiteY9" fmla="*/ 377405 h 1656098"/>
                    <a:gd name="connsiteX10" fmla="*/ 1338950 w 1656097"/>
                    <a:gd name="connsiteY10" fmla="*/ 384065 h 1656098"/>
                    <a:gd name="connsiteX11" fmla="*/ 1498169 w 1656097"/>
                    <a:gd name="connsiteY11" fmla="*/ 332634 h 1656098"/>
                    <a:gd name="connsiteX12" fmla="*/ 1592152 w 1656097"/>
                    <a:gd name="connsiteY12" fmla="*/ 495417 h 1656098"/>
                    <a:gd name="connsiteX13" fmla="*/ 1473528 w 1656097"/>
                    <a:gd name="connsiteY13" fmla="*/ 602595 h 1656098"/>
                    <a:gd name="connsiteX14" fmla="*/ 1483127 w 1656097"/>
                    <a:gd name="connsiteY14" fmla="*/ 626411 h 1656098"/>
                    <a:gd name="connsiteX15" fmla="*/ 1501984 w 1656097"/>
                    <a:gd name="connsiteY15" fmla="*/ 701032 h 1656098"/>
                    <a:gd name="connsiteX16" fmla="*/ 1656097 w 1656097"/>
                    <a:gd name="connsiteY16" fmla="*/ 734067 h 1656098"/>
                    <a:gd name="connsiteX17" fmla="*/ 1656097 w 1656097"/>
                    <a:gd name="connsiteY17" fmla="*/ 922032 h 1656098"/>
                    <a:gd name="connsiteX18" fmla="*/ 1511749 w 1656097"/>
                    <a:gd name="connsiteY18" fmla="*/ 952973 h 1656098"/>
                    <a:gd name="connsiteX19" fmla="*/ 1506114 w 1656097"/>
                    <a:gd name="connsiteY19" fmla="*/ 989892 h 1656098"/>
                    <a:gd name="connsiteX20" fmla="*/ 1491538 w 1656097"/>
                    <a:gd name="connsiteY20" fmla="*/ 1048074 h 1656098"/>
                    <a:gd name="connsiteX21" fmla="*/ 1485827 w 1656097"/>
                    <a:gd name="connsiteY21" fmla="*/ 1064617 h 1656098"/>
                    <a:gd name="connsiteX22" fmla="*/ 1592152 w 1656097"/>
                    <a:gd name="connsiteY22" fmla="*/ 1160683 h 1656098"/>
                    <a:gd name="connsiteX23" fmla="*/ 1498169 w 1656097"/>
                    <a:gd name="connsiteY23" fmla="*/ 1323465 h 1656098"/>
                    <a:gd name="connsiteX24" fmla="*/ 1367507 w 1656097"/>
                    <a:gd name="connsiteY24" fmla="*/ 1281258 h 1656098"/>
                    <a:gd name="connsiteX25" fmla="*/ 1351398 w 1656097"/>
                    <a:gd name="connsiteY25" fmla="*/ 1303350 h 1656098"/>
                    <a:gd name="connsiteX26" fmla="*/ 1301049 w 1656097"/>
                    <a:gd name="connsiteY26" fmla="*/ 1355691 h 1656098"/>
                    <a:gd name="connsiteX27" fmla="*/ 1282493 w 1656097"/>
                    <a:gd name="connsiteY27" fmla="*/ 1371332 h 1656098"/>
                    <a:gd name="connsiteX28" fmla="*/ 1323465 w 1656097"/>
                    <a:gd name="connsiteY28" fmla="*/ 1498169 h 1656098"/>
                    <a:gd name="connsiteX29" fmla="*/ 1160682 w 1656097"/>
                    <a:gd name="connsiteY29" fmla="*/ 1592152 h 1656098"/>
                    <a:gd name="connsiteX30" fmla="*/ 1074277 w 1656097"/>
                    <a:gd name="connsiteY30" fmla="*/ 1496521 h 1656098"/>
                    <a:gd name="connsiteX31" fmla="*/ 1052042 w 1656097"/>
                    <a:gd name="connsiteY31" fmla="*/ 1505484 h 1656098"/>
                    <a:gd name="connsiteX32" fmla="*/ 948719 w 1656097"/>
                    <a:gd name="connsiteY32" fmla="*/ 1531593 h 1656098"/>
                    <a:gd name="connsiteX33" fmla="*/ 922032 w 1656097"/>
                    <a:gd name="connsiteY33" fmla="*/ 1656098 h 1656098"/>
                    <a:gd name="connsiteX34" fmla="*/ 734066 w 1656097"/>
                    <a:gd name="connsiteY34" fmla="*/ 1656098 h 1656098"/>
                    <a:gd name="connsiteX35" fmla="*/ 707323 w 1656097"/>
                    <a:gd name="connsiteY35" fmla="*/ 1531333 h 1656098"/>
                    <a:gd name="connsiteX36" fmla="*/ 688561 w 1656097"/>
                    <a:gd name="connsiteY36" fmla="*/ 1528470 h 1656098"/>
                    <a:gd name="connsiteX37" fmla="*/ 581645 w 1656097"/>
                    <a:gd name="connsiteY37" fmla="*/ 1496716 h 1656098"/>
                    <a:gd name="connsiteX38" fmla="*/ 495416 w 1656097"/>
                    <a:gd name="connsiteY38" fmla="*/ 1592152 h 1656098"/>
                    <a:gd name="connsiteX39" fmla="*/ 332634 w 1656097"/>
                    <a:gd name="connsiteY39" fmla="*/ 1498169 h 1656098"/>
                    <a:gd name="connsiteX40" fmla="*/ 373389 w 1656097"/>
                    <a:gd name="connsiteY40" fmla="*/ 1372000 h 1656098"/>
                    <a:gd name="connsiteX41" fmla="*/ 293970 w 1656097"/>
                    <a:gd name="connsiteY41" fmla="*/ 1290661 h 1656098"/>
                    <a:gd name="connsiteX42" fmla="*/ 287662 w 1656097"/>
                    <a:gd name="connsiteY42" fmla="*/ 1281558 h 1656098"/>
                    <a:gd name="connsiteX43" fmla="*/ 157930 w 1656097"/>
                    <a:gd name="connsiteY43" fmla="*/ 1323465 h 1656098"/>
                    <a:gd name="connsiteX44" fmla="*/ 63947 w 1656097"/>
                    <a:gd name="connsiteY44" fmla="*/ 1160683 h 1656098"/>
                    <a:gd name="connsiteX45" fmla="*/ 170348 w 1656097"/>
                    <a:gd name="connsiteY45" fmla="*/ 1064548 h 1656098"/>
                    <a:gd name="connsiteX46" fmla="*/ 159896 w 1656097"/>
                    <a:gd name="connsiteY46" fmla="*/ 1031651 h 1656098"/>
                    <a:gd name="connsiteX47" fmla="*/ 144063 w 1656097"/>
                    <a:gd name="connsiteY47" fmla="*/ 952912 h 1656098"/>
                    <a:gd name="connsiteX48" fmla="*/ 0 w 1656097"/>
                    <a:gd name="connsiteY48" fmla="*/ 922032 h 1656098"/>
                    <a:gd name="connsiteX49" fmla="*/ 0 w 1656097"/>
                    <a:gd name="connsiteY49" fmla="*/ 734067 h 1656098"/>
                    <a:gd name="connsiteX50" fmla="*/ 152682 w 1656097"/>
                    <a:gd name="connsiteY50" fmla="*/ 701339 h 1656098"/>
                    <a:gd name="connsiteX51" fmla="*/ 159896 w 1656097"/>
                    <a:gd name="connsiteY51" fmla="*/ 669158 h 1656098"/>
                    <a:gd name="connsiteX52" fmla="*/ 182923 w 1656097"/>
                    <a:gd name="connsiteY52" fmla="*/ 602913 h 1656098"/>
                    <a:gd name="connsiteX53" fmla="*/ 63947 w 1656097"/>
                    <a:gd name="connsiteY53" fmla="*/ 495417 h 1656098"/>
                    <a:gd name="connsiteX54" fmla="*/ 157930 w 1656097"/>
                    <a:gd name="connsiteY54" fmla="*/ 332634 h 1656098"/>
                    <a:gd name="connsiteX55" fmla="*/ 318389 w 1656097"/>
                    <a:gd name="connsiteY55" fmla="*/ 384465 h 1656098"/>
                    <a:gd name="connsiteX56" fmla="*/ 353537 w 1656097"/>
                    <a:gd name="connsiteY56" fmla="*/ 346539 h 1656098"/>
                    <a:gd name="connsiteX57" fmla="*/ 385166 w 1656097"/>
                    <a:gd name="connsiteY57" fmla="*/ 320558 h 1656098"/>
                    <a:gd name="connsiteX58" fmla="*/ 332634 w 1656097"/>
                    <a:gd name="connsiteY58" fmla="*/ 157929 h 1656098"/>
                    <a:gd name="connsiteX59" fmla="*/ 495416 w 1656097"/>
                    <a:gd name="connsiteY59" fmla="*/ 63947 h 1656098"/>
                    <a:gd name="connsiteX60" fmla="*/ 612546 w 1656097"/>
                    <a:gd name="connsiteY60" fmla="*/ 193585 h 1656098"/>
                    <a:gd name="connsiteX61" fmla="*/ 688561 w 1656097"/>
                    <a:gd name="connsiteY61" fmla="*/ 172338 h 1656098"/>
                    <a:gd name="connsiteX62" fmla="*/ 697415 w 1656097"/>
                    <a:gd name="connsiteY62" fmla="*/ 170987 h 165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656097" h="1656098">
                      <a:moveTo>
                        <a:pt x="734066" y="0"/>
                      </a:moveTo>
                      <a:lnTo>
                        <a:pt x="922032" y="0"/>
                      </a:lnTo>
                      <a:lnTo>
                        <a:pt x="958682" y="170987"/>
                      </a:lnTo>
                      <a:lnTo>
                        <a:pt x="967537" y="172338"/>
                      </a:lnTo>
                      <a:lnTo>
                        <a:pt x="1042604" y="194634"/>
                      </a:lnTo>
                      <a:lnTo>
                        <a:pt x="1160682" y="63947"/>
                      </a:lnTo>
                      <a:lnTo>
                        <a:pt x="1323465" y="157929"/>
                      </a:lnTo>
                      <a:lnTo>
                        <a:pt x="1271151" y="319877"/>
                      </a:lnTo>
                      <a:lnTo>
                        <a:pt x="1280994" y="327054"/>
                      </a:lnTo>
                      <a:cubicBezTo>
                        <a:pt x="1299308" y="342918"/>
                        <a:pt x="1316780" y="359726"/>
                        <a:pt x="1333335" y="377405"/>
                      </a:cubicBezTo>
                      <a:lnTo>
                        <a:pt x="1338950" y="384065"/>
                      </a:lnTo>
                      <a:lnTo>
                        <a:pt x="1498169" y="332634"/>
                      </a:lnTo>
                      <a:lnTo>
                        <a:pt x="1592152" y="495417"/>
                      </a:lnTo>
                      <a:lnTo>
                        <a:pt x="1473528" y="602595"/>
                      </a:lnTo>
                      <a:lnTo>
                        <a:pt x="1483127" y="626411"/>
                      </a:lnTo>
                      <a:lnTo>
                        <a:pt x="1501984" y="701032"/>
                      </a:lnTo>
                      <a:lnTo>
                        <a:pt x="1656097" y="734067"/>
                      </a:lnTo>
                      <a:lnTo>
                        <a:pt x="1656097" y="922032"/>
                      </a:lnTo>
                      <a:lnTo>
                        <a:pt x="1511749" y="952973"/>
                      </a:lnTo>
                      <a:lnTo>
                        <a:pt x="1506114" y="989892"/>
                      </a:lnTo>
                      <a:cubicBezTo>
                        <a:pt x="1502081" y="1009604"/>
                        <a:pt x="1497209" y="1029011"/>
                        <a:pt x="1491538" y="1048074"/>
                      </a:cubicBezTo>
                      <a:lnTo>
                        <a:pt x="1485827" y="1064617"/>
                      </a:lnTo>
                      <a:lnTo>
                        <a:pt x="1592152" y="1160683"/>
                      </a:lnTo>
                      <a:lnTo>
                        <a:pt x="1498169" y="1323465"/>
                      </a:lnTo>
                      <a:lnTo>
                        <a:pt x="1367507" y="1281258"/>
                      </a:lnTo>
                      <a:lnTo>
                        <a:pt x="1351398" y="1303350"/>
                      </a:lnTo>
                      <a:cubicBezTo>
                        <a:pt x="1335535" y="1321664"/>
                        <a:pt x="1318727" y="1339136"/>
                        <a:pt x="1301049" y="1355691"/>
                      </a:cubicBezTo>
                      <a:lnTo>
                        <a:pt x="1282493" y="1371332"/>
                      </a:lnTo>
                      <a:lnTo>
                        <a:pt x="1323465" y="1498169"/>
                      </a:lnTo>
                      <a:lnTo>
                        <a:pt x="1160682" y="1592152"/>
                      </a:lnTo>
                      <a:lnTo>
                        <a:pt x="1074277" y="1496521"/>
                      </a:lnTo>
                      <a:lnTo>
                        <a:pt x="1052042" y="1505484"/>
                      </a:lnTo>
                      <a:lnTo>
                        <a:pt x="948719" y="1531593"/>
                      </a:lnTo>
                      <a:lnTo>
                        <a:pt x="922032" y="1656098"/>
                      </a:lnTo>
                      <a:lnTo>
                        <a:pt x="734066" y="1656098"/>
                      </a:lnTo>
                      <a:lnTo>
                        <a:pt x="707323" y="1531333"/>
                      </a:lnTo>
                      <a:lnTo>
                        <a:pt x="688561" y="1528470"/>
                      </a:lnTo>
                      <a:lnTo>
                        <a:pt x="581645" y="1496716"/>
                      </a:lnTo>
                      <a:lnTo>
                        <a:pt x="495416" y="1592152"/>
                      </a:lnTo>
                      <a:lnTo>
                        <a:pt x="332634" y="1498169"/>
                      </a:lnTo>
                      <a:lnTo>
                        <a:pt x="373389" y="1372000"/>
                      </a:lnTo>
                      <a:lnTo>
                        <a:pt x="293970" y="1290661"/>
                      </a:lnTo>
                      <a:lnTo>
                        <a:pt x="287662" y="1281558"/>
                      </a:lnTo>
                      <a:lnTo>
                        <a:pt x="157930" y="1323465"/>
                      </a:lnTo>
                      <a:lnTo>
                        <a:pt x="63947" y="1160683"/>
                      </a:lnTo>
                      <a:lnTo>
                        <a:pt x="170348" y="1064548"/>
                      </a:lnTo>
                      <a:lnTo>
                        <a:pt x="159896" y="1031651"/>
                      </a:lnTo>
                      <a:lnTo>
                        <a:pt x="144063" y="952912"/>
                      </a:lnTo>
                      <a:lnTo>
                        <a:pt x="0" y="922032"/>
                      </a:lnTo>
                      <a:lnTo>
                        <a:pt x="0" y="734067"/>
                      </a:lnTo>
                      <a:lnTo>
                        <a:pt x="152682" y="701339"/>
                      </a:lnTo>
                      <a:lnTo>
                        <a:pt x="159896" y="669158"/>
                      </a:lnTo>
                      <a:lnTo>
                        <a:pt x="182923" y="602913"/>
                      </a:lnTo>
                      <a:lnTo>
                        <a:pt x="63947" y="495417"/>
                      </a:lnTo>
                      <a:lnTo>
                        <a:pt x="157930" y="332634"/>
                      </a:lnTo>
                      <a:lnTo>
                        <a:pt x="318389" y="384465"/>
                      </a:lnTo>
                      <a:lnTo>
                        <a:pt x="353537" y="346539"/>
                      </a:lnTo>
                      <a:lnTo>
                        <a:pt x="385166" y="320558"/>
                      </a:lnTo>
                      <a:lnTo>
                        <a:pt x="332634" y="157929"/>
                      </a:lnTo>
                      <a:lnTo>
                        <a:pt x="495416" y="63947"/>
                      </a:lnTo>
                      <a:lnTo>
                        <a:pt x="612546" y="193585"/>
                      </a:lnTo>
                      <a:lnTo>
                        <a:pt x="688561" y="172338"/>
                      </a:lnTo>
                      <a:lnTo>
                        <a:pt x="697415" y="1709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189938" y="1995474"/>
                  <a:ext cx="1129900" cy="1129900"/>
                </a:xfrm>
                <a:prstGeom prst="ellipse">
                  <a:avLst/>
                </a:prstGeom>
                <a:solidFill>
                  <a:srgbClr val="C8141D"/>
                </a:solidFill>
                <a:ln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88900" dist="381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5313048" y="2122912"/>
                  <a:ext cx="883681" cy="883682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5400">
                  <a:gradFill flip="none" rotWithShape="1"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889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5"/>
                </a:p>
              </p:txBody>
            </p:sp>
          </p:grpSp>
          <p:sp>
            <p:nvSpPr>
              <p:cNvPr id="8" name="文本框 40"/>
              <p:cNvSpPr txBox="1"/>
              <p:nvPr/>
            </p:nvSpPr>
            <p:spPr>
              <a:xfrm>
                <a:off x="5155030" y="4608474"/>
                <a:ext cx="1000117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C8141D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srgbClr val="C8141D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985751" y="40507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文本框 36"/>
          <p:cNvSpPr txBox="1"/>
          <p:nvPr/>
        </p:nvSpPr>
        <p:spPr>
          <a:xfrm>
            <a:off x="873353" y="36741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85751" y="230022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文本框 36"/>
          <p:cNvSpPr txBox="1"/>
          <p:nvPr/>
        </p:nvSpPr>
        <p:spPr>
          <a:xfrm>
            <a:off x="873353" y="192368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7211193" y="5123838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2" name="文本框 36"/>
          <p:cNvSpPr txBox="1"/>
          <p:nvPr/>
        </p:nvSpPr>
        <p:spPr>
          <a:xfrm>
            <a:off x="7098795" y="4747293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8242325" y="321238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4" name="文本框 36"/>
          <p:cNvSpPr txBox="1"/>
          <p:nvPr/>
        </p:nvSpPr>
        <p:spPr>
          <a:xfrm>
            <a:off x="8129927" y="283584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şḻïdê"/>
          <p:cNvSpPr/>
          <p:nvPr/>
        </p:nvSpPr>
        <p:spPr>
          <a:xfrm flipH="1">
            <a:off x="5830010" y="2315590"/>
            <a:ext cx="2333625" cy="2171700"/>
          </a:xfrm>
          <a:prstGeom prst="flowChartDecision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/>
          </a:p>
        </p:txBody>
      </p:sp>
      <p:sp>
        <p:nvSpPr>
          <p:cNvPr id="33" name="ï$ḻídê"/>
          <p:cNvSpPr/>
          <p:nvPr/>
        </p:nvSpPr>
        <p:spPr>
          <a:xfrm flipH="1">
            <a:off x="4553660" y="1153540"/>
            <a:ext cx="2333625" cy="2171700"/>
          </a:xfrm>
          <a:prstGeom prst="flowChartDecision">
            <a:avLst/>
          </a:prstGeom>
          <a:solidFill>
            <a:srgbClr val="C8141D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/>
          </a:p>
        </p:txBody>
      </p:sp>
      <p:sp>
        <p:nvSpPr>
          <p:cNvPr id="34" name="îṥ1ídê"/>
          <p:cNvSpPr/>
          <p:nvPr/>
        </p:nvSpPr>
        <p:spPr>
          <a:xfrm flipH="1">
            <a:off x="4553660" y="3477640"/>
            <a:ext cx="2333625" cy="2171700"/>
          </a:xfrm>
          <a:prstGeom prst="flowChartDecision">
            <a:avLst/>
          </a:prstGeom>
          <a:solidFill>
            <a:srgbClr val="C8141D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/>
          </a:p>
        </p:txBody>
      </p:sp>
      <p:sp>
        <p:nvSpPr>
          <p:cNvPr id="35" name="îšḻíḑê"/>
          <p:cNvSpPr/>
          <p:nvPr/>
        </p:nvSpPr>
        <p:spPr bwMode="auto">
          <a:xfrm>
            <a:off x="5437998" y="1967730"/>
            <a:ext cx="564948" cy="5433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30416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ïṡḻiḍé"/>
          <p:cNvSpPr/>
          <p:nvPr/>
        </p:nvSpPr>
        <p:spPr bwMode="auto">
          <a:xfrm>
            <a:off x="5437998" y="4307181"/>
            <a:ext cx="564948" cy="512619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30416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î$ľíḍè"/>
          <p:cNvSpPr/>
          <p:nvPr/>
        </p:nvSpPr>
        <p:spPr bwMode="auto">
          <a:xfrm>
            <a:off x="6739207" y="3118967"/>
            <a:ext cx="515230" cy="564948"/>
          </a:xfrm>
          <a:custGeom>
            <a:avLst/>
            <a:gdLst>
              <a:gd name="connsiteX0" fmla="*/ 257952 w 552598"/>
              <a:gd name="connsiteY0" fmla="*/ 238897 h 605921"/>
              <a:gd name="connsiteX1" fmla="*/ 252845 w 552598"/>
              <a:gd name="connsiteY1" fmla="*/ 243996 h 605921"/>
              <a:gd name="connsiteX2" fmla="*/ 252845 w 552598"/>
              <a:gd name="connsiteY2" fmla="*/ 308986 h 605921"/>
              <a:gd name="connsiteX3" fmla="*/ 228056 w 552598"/>
              <a:gd name="connsiteY3" fmla="*/ 308986 h 605921"/>
              <a:gd name="connsiteX4" fmla="*/ 225642 w 552598"/>
              <a:gd name="connsiteY4" fmla="*/ 314085 h 605921"/>
              <a:gd name="connsiteX5" fmla="*/ 273271 w 552598"/>
              <a:gd name="connsiteY5" fmla="*/ 372123 h 605921"/>
              <a:gd name="connsiteX6" fmla="*/ 279306 w 552598"/>
              <a:gd name="connsiteY6" fmla="*/ 372123 h 605921"/>
              <a:gd name="connsiteX7" fmla="*/ 327027 w 552598"/>
              <a:gd name="connsiteY7" fmla="*/ 314085 h 605921"/>
              <a:gd name="connsiteX8" fmla="*/ 324520 w 552598"/>
              <a:gd name="connsiteY8" fmla="*/ 308986 h 605921"/>
              <a:gd name="connsiteX9" fmla="*/ 299731 w 552598"/>
              <a:gd name="connsiteY9" fmla="*/ 308986 h 605921"/>
              <a:gd name="connsiteX10" fmla="*/ 299731 w 552598"/>
              <a:gd name="connsiteY10" fmla="*/ 243996 h 605921"/>
              <a:gd name="connsiteX11" fmla="*/ 294718 w 552598"/>
              <a:gd name="connsiteY11" fmla="*/ 238897 h 605921"/>
              <a:gd name="connsiteX12" fmla="*/ 260737 w 552598"/>
              <a:gd name="connsiteY12" fmla="*/ 130146 h 605921"/>
              <a:gd name="connsiteX13" fmla="*/ 291932 w 552598"/>
              <a:gd name="connsiteY13" fmla="*/ 130146 h 605921"/>
              <a:gd name="connsiteX14" fmla="*/ 303445 w 552598"/>
              <a:gd name="connsiteY14" fmla="*/ 141642 h 605921"/>
              <a:gd name="connsiteX15" fmla="*/ 303445 w 552598"/>
              <a:gd name="connsiteY15" fmla="*/ 167602 h 605921"/>
              <a:gd name="connsiteX16" fmla="*/ 353580 w 552598"/>
              <a:gd name="connsiteY16" fmla="*/ 188369 h 605921"/>
              <a:gd name="connsiteX17" fmla="*/ 371963 w 552598"/>
              <a:gd name="connsiteY17" fmla="*/ 170012 h 605921"/>
              <a:gd name="connsiteX18" fmla="*/ 388118 w 552598"/>
              <a:gd name="connsiteY18" fmla="*/ 170012 h 605921"/>
              <a:gd name="connsiteX19" fmla="*/ 410215 w 552598"/>
              <a:gd name="connsiteY19" fmla="*/ 192077 h 605921"/>
              <a:gd name="connsiteX20" fmla="*/ 410215 w 552598"/>
              <a:gd name="connsiteY20" fmla="*/ 208209 h 605921"/>
              <a:gd name="connsiteX21" fmla="*/ 391832 w 552598"/>
              <a:gd name="connsiteY21" fmla="*/ 226566 h 605921"/>
              <a:gd name="connsiteX22" fmla="*/ 412628 w 552598"/>
              <a:gd name="connsiteY22" fmla="*/ 276630 h 605921"/>
              <a:gd name="connsiteX23" fmla="*/ 438625 w 552598"/>
              <a:gd name="connsiteY23" fmla="*/ 276630 h 605921"/>
              <a:gd name="connsiteX24" fmla="*/ 450137 w 552598"/>
              <a:gd name="connsiteY24" fmla="*/ 288126 h 605921"/>
              <a:gd name="connsiteX25" fmla="*/ 450137 w 552598"/>
              <a:gd name="connsiteY25" fmla="*/ 319277 h 605921"/>
              <a:gd name="connsiteX26" fmla="*/ 438625 w 552598"/>
              <a:gd name="connsiteY26" fmla="*/ 330773 h 605921"/>
              <a:gd name="connsiteX27" fmla="*/ 412628 w 552598"/>
              <a:gd name="connsiteY27" fmla="*/ 330773 h 605921"/>
              <a:gd name="connsiteX28" fmla="*/ 391832 w 552598"/>
              <a:gd name="connsiteY28" fmla="*/ 380838 h 605921"/>
              <a:gd name="connsiteX29" fmla="*/ 410215 w 552598"/>
              <a:gd name="connsiteY29" fmla="*/ 399102 h 605921"/>
              <a:gd name="connsiteX30" fmla="*/ 410215 w 552598"/>
              <a:gd name="connsiteY30" fmla="*/ 415326 h 605921"/>
              <a:gd name="connsiteX31" fmla="*/ 388118 w 552598"/>
              <a:gd name="connsiteY31" fmla="*/ 437299 h 605921"/>
              <a:gd name="connsiteX32" fmla="*/ 371963 w 552598"/>
              <a:gd name="connsiteY32" fmla="*/ 437299 h 605921"/>
              <a:gd name="connsiteX33" fmla="*/ 353580 w 552598"/>
              <a:gd name="connsiteY33" fmla="*/ 419035 h 605921"/>
              <a:gd name="connsiteX34" fmla="*/ 303445 w 552598"/>
              <a:gd name="connsiteY34" fmla="*/ 439802 h 605921"/>
              <a:gd name="connsiteX35" fmla="*/ 303445 w 552598"/>
              <a:gd name="connsiteY35" fmla="*/ 465761 h 605921"/>
              <a:gd name="connsiteX36" fmla="*/ 291932 w 552598"/>
              <a:gd name="connsiteY36" fmla="*/ 477257 h 605921"/>
              <a:gd name="connsiteX37" fmla="*/ 260737 w 552598"/>
              <a:gd name="connsiteY37" fmla="*/ 477257 h 605921"/>
              <a:gd name="connsiteX38" fmla="*/ 249224 w 552598"/>
              <a:gd name="connsiteY38" fmla="*/ 465761 h 605921"/>
              <a:gd name="connsiteX39" fmla="*/ 249224 w 552598"/>
              <a:gd name="connsiteY39" fmla="*/ 439802 h 605921"/>
              <a:gd name="connsiteX40" fmla="*/ 199089 w 552598"/>
              <a:gd name="connsiteY40" fmla="*/ 419035 h 605921"/>
              <a:gd name="connsiteX41" fmla="*/ 180799 w 552598"/>
              <a:gd name="connsiteY41" fmla="*/ 437299 h 605921"/>
              <a:gd name="connsiteX42" fmla="*/ 164551 w 552598"/>
              <a:gd name="connsiteY42" fmla="*/ 437299 h 605921"/>
              <a:gd name="connsiteX43" fmla="*/ 142547 w 552598"/>
              <a:gd name="connsiteY43" fmla="*/ 415326 h 605921"/>
              <a:gd name="connsiteX44" fmla="*/ 142547 w 552598"/>
              <a:gd name="connsiteY44" fmla="*/ 399102 h 605921"/>
              <a:gd name="connsiteX45" fmla="*/ 160837 w 552598"/>
              <a:gd name="connsiteY45" fmla="*/ 380838 h 605921"/>
              <a:gd name="connsiteX46" fmla="*/ 140041 w 552598"/>
              <a:gd name="connsiteY46" fmla="*/ 330773 h 605921"/>
              <a:gd name="connsiteX47" fmla="*/ 114044 w 552598"/>
              <a:gd name="connsiteY47" fmla="*/ 330773 h 605921"/>
              <a:gd name="connsiteX48" fmla="*/ 102532 w 552598"/>
              <a:gd name="connsiteY48" fmla="*/ 319277 h 605921"/>
              <a:gd name="connsiteX49" fmla="*/ 102532 w 552598"/>
              <a:gd name="connsiteY49" fmla="*/ 288126 h 605921"/>
              <a:gd name="connsiteX50" fmla="*/ 114044 w 552598"/>
              <a:gd name="connsiteY50" fmla="*/ 276630 h 605921"/>
              <a:gd name="connsiteX51" fmla="*/ 140041 w 552598"/>
              <a:gd name="connsiteY51" fmla="*/ 276630 h 605921"/>
              <a:gd name="connsiteX52" fmla="*/ 160837 w 552598"/>
              <a:gd name="connsiteY52" fmla="*/ 226566 h 605921"/>
              <a:gd name="connsiteX53" fmla="*/ 142547 w 552598"/>
              <a:gd name="connsiteY53" fmla="*/ 208209 h 605921"/>
              <a:gd name="connsiteX54" fmla="*/ 142547 w 552598"/>
              <a:gd name="connsiteY54" fmla="*/ 192077 h 605921"/>
              <a:gd name="connsiteX55" fmla="*/ 164551 w 552598"/>
              <a:gd name="connsiteY55" fmla="*/ 170012 h 605921"/>
              <a:gd name="connsiteX56" fmla="*/ 180799 w 552598"/>
              <a:gd name="connsiteY56" fmla="*/ 170012 h 605921"/>
              <a:gd name="connsiteX57" fmla="*/ 199089 w 552598"/>
              <a:gd name="connsiteY57" fmla="*/ 188369 h 605921"/>
              <a:gd name="connsiteX58" fmla="*/ 249224 w 552598"/>
              <a:gd name="connsiteY58" fmla="*/ 167602 h 605921"/>
              <a:gd name="connsiteX59" fmla="*/ 249224 w 552598"/>
              <a:gd name="connsiteY59" fmla="*/ 141642 h 605921"/>
              <a:gd name="connsiteX60" fmla="*/ 260737 w 552598"/>
              <a:gd name="connsiteY60" fmla="*/ 130146 h 605921"/>
              <a:gd name="connsiteX61" fmla="*/ 438507 w 552598"/>
              <a:gd name="connsiteY61" fmla="*/ 79551 h 605921"/>
              <a:gd name="connsiteX62" fmla="*/ 552598 w 552598"/>
              <a:gd name="connsiteY62" fmla="*/ 302952 h 605921"/>
              <a:gd name="connsiteX63" fmla="*/ 276329 w 552598"/>
              <a:gd name="connsiteY63" fmla="*/ 578821 h 605921"/>
              <a:gd name="connsiteX64" fmla="*/ 276329 w 552598"/>
              <a:gd name="connsiteY64" fmla="*/ 602737 h 605921"/>
              <a:gd name="connsiteX65" fmla="*/ 271316 w 552598"/>
              <a:gd name="connsiteY65" fmla="*/ 605332 h 605921"/>
              <a:gd name="connsiteX66" fmla="*/ 206426 w 552598"/>
              <a:gd name="connsiteY66" fmla="*/ 560837 h 605921"/>
              <a:gd name="connsiteX67" fmla="*/ 206426 w 552598"/>
              <a:gd name="connsiteY67" fmla="*/ 555553 h 605921"/>
              <a:gd name="connsiteX68" fmla="*/ 271316 w 552598"/>
              <a:gd name="connsiteY68" fmla="*/ 511059 h 605921"/>
              <a:gd name="connsiteX69" fmla="*/ 276329 w 552598"/>
              <a:gd name="connsiteY69" fmla="*/ 513654 h 605921"/>
              <a:gd name="connsiteX70" fmla="*/ 276329 w 552598"/>
              <a:gd name="connsiteY70" fmla="*/ 537663 h 605921"/>
              <a:gd name="connsiteX71" fmla="*/ 511381 w 552598"/>
              <a:gd name="connsiteY71" fmla="*/ 302952 h 605921"/>
              <a:gd name="connsiteX72" fmla="*/ 414278 w 552598"/>
              <a:gd name="connsiteY72" fmla="*/ 112830 h 605921"/>
              <a:gd name="connsiteX73" fmla="*/ 281414 w 552598"/>
              <a:gd name="connsiteY73" fmla="*/ 589 h 605921"/>
              <a:gd name="connsiteX74" fmla="*/ 346313 w 552598"/>
              <a:gd name="connsiteY74" fmla="*/ 45086 h 605921"/>
              <a:gd name="connsiteX75" fmla="*/ 346313 w 552598"/>
              <a:gd name="connsiteY75" fmla="*/ 50277 h 605921"/>
              <a:gd name="connsiteX76" fmla="*/ 281414 w 552598"/>
              <a:gd name="connsiteY76" fmla="*/ 94775 h 605921"/>
              <a:gd name="connsiteX77" fmla="*/ 276308 w 552598"/>
              <a:gd name="connsiteY77" fmla="*/ 92179 h 605921"/>
              <a:gd name="connsiteX78" fmla="*/ 276308 w 552598"/>
              <a:gd name="connsiteY78" fmla="*/ 68262 h 605921"/>
              <a:gd name="connsiteX79" fmla="*/ 41223 w 552598"/>
              <a:gd name="connsiteY79" fmla="*/ 303077 h 605921"/>
              <a:gd name="connsiteX80" fmla="*/ 138432 w 552598"/>
              <a:gd name="connsiteY80" fmla="*/ 493302 h 605921"/>
              <a:gd name="connsiteX81" fmla="*/ 114200 w 552598"/>
              <a:gd name="connsiteY81" fmla="*/ 526582 h 605921"/>
              <a:gd name="connsiteX82" fmla="*/ 0 w 552598"/>
              <a:gd name="connsiteY82" fmla="*/ 303077 h 605921"/>
              <a:gd name="connsiteX83" fmla="*/ 276308 w 552598"/>
              <a:gd name="connsiteY83" fmla="*/ 27195 h 605921"/>
              <a:gd name="connsiteX84" fmla="*/ 276308 w 552598"/>
              <a:gd name="connsiteY84" fmla="*/ 3185 h 605921"/>
              <a:gd name="connsiteX85" fmla="*/ 281414 w 552598"/>
              <a:gd name="connsiteY85" fmla="*/ 589 h 6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2598" h="605921">
                <a:moveTo>
                  <a:pt x="257952" y="238897"/>
                </a:moveTo>
                <a:cubicBezTo>
                  <a:pt x="255074" y="238897"/>
                  <a:pt x="252845" y="241122"/>
                  <a:pt x="252845" y="243996"/>
                </a:cubicBezTo>
                <a:lnTo>
                  <a:pt x="252845" y="308986"/>
                </a:lnTo>
                <a:lnTo>
                  <a:pt x="228056" y="308986"/>
                </a:lnTo>
                <a:cubicBezTo>
                  <a:pt x="225364" y="308986"/>
                  <a:pt x="223878" y="311953"/>
                  <a:pt x="225642" y="314085"/>
                </a:cubicBezTo>
                <a:lnTo>
                  <a:pt x="273271" y="372123"/>
                </a:lnTo>
                <a:cubicBezTo>
                  <a:pt x="274849" y="373977"/>
                  <a:pt x="277727" y="373977"/>
                  <a:pt x="279306" y="372123"/>
                </a:cubicBezTo>
                <a:lnTo>
                  <a:pt x="327027" y="314085"/>
                </a:lnTo>
                <a:cubicBezTo>
                  <a:pt x="328605" y="311953"/>
                  <a:pt x="327213" y="308894"/>
                  <a:pt x="324520" y="308986"/>
                </a:cubicBezTo>
                <a:lnTo>
                  <a:pt x="299731" y="308986"/>
                </a:lnTo>
                <a:lnTo>
                  <a:pt x="299731" y="243996"/>
                </a:lnTo>
                <a:cubicBezTo>
                  <a:pt x="299731" y="241122"/>
                  <a:pt x="297503" y="238897"/>
                  <a:pt x="294718" y="238897"/>
                </a:cubicBezTo>
                <a:close/>
                <a:moveTo>
                  <a:pt x="260737" y="130146"/>
                </a:moveTo>
                <a:lnTo>
                  <a:pt x="291932" y="130146"/>
                </a:lnTo>
                <a:cubicBezTo>
                  <a:pt x="298431" y="130146"/>
                  <a:pt x="303445" y="135338"/>
                  <a:pt x="303445" y="141642"/>
                </a:cubicBezTo>
                <a:lnTo>
                  <a:pt x="303445" y="167602"/>
                </a:lnTo>
                <a:cubicBezTo>
                  <a:pt x="321642" y="171125"/>
                  <a:pt x="338632" y="178356"/>
                  <a:pt x="353580" y="188369"/>
                </a:cubicBezTo>
                <a:lnTo>
                  <a:pt x="371963" y="170012"/>
                </a:lnTo>
                <a:cubicBezTo>
                  <a:pt x="376420" y="165562"/>
                  <a:pt x="383661" y="165562"/>
                  <a:pt x="388118" y="170012"/>
                </a:cubicBezTo>
                <a:lnTo>
                  <a:pt x="410215" y="192077"/>
                </a:lnTo>
                <a:cubicBezTo>
                  <a:pt x="414671" y="196528"/>
                  <a:pt x="414671" y="203759"/>
                  <a:pt x="410215" y="208209"/>
                </a:cubicBezTo>
                <a:lnTo>
                  <a:pt x="391832" y="226566"/>
                </a:lnTo>
                <a:cubicBezTo>
                  <a:pt x="401859" y="241400"/>
                  <a:pt x="409100" y="258459"/>
                  <a:pt x="412628" y="276630"/>
                </a:cubicBezTo>
                <a:lnTo>
                  <a:pt x="438625" y="276630"/>
                </a:lnTo>
                <a:cubicBezTo>
                  <a:pt x="445124" y="276630"/>
                  <a:pt x="450137" y="281822"/>
                  <a:pt x="450137" y="288126"/>
                </a:cubicBezTo>
                <a:lnTo>
                  <a:pt x="450137" y="319277"/>
                </a:lnTo>
                <a:cubicBezTo>
                  <a:pt x="450137" y="325674"/>
                  <a:pt x="444938" y="330773"/>
                  <a:pt x="438625" y="330773"/>
                </a:cubicBezTo>
                <a:lnTo>
                  <a:pt x="412628" y="330773"/>
                </a:lnTo>
                <a:cubicBezTo>
                  <a:pt x="409100" y="348945"/>
                  <a:pt x="401859" y="365818"/>
                  <a:pt x="391832" y="380838"/>
                </a:cubicBezTo>
                <a:lnTo>
                  <a:pt x="410215" y="399102"/>
                </a:lnTo>
                <a:cubicBezTo>
                  <a:pt x="414671" y="403552"/>
                  <a:pt x="414671" y="410876"/>
                  <a:pt x="410215" y="415326"/>
                </a:cubicBezTo>
                <a:lnTo>
                  <a:pt x="388118" y="437299"/>
                </a:lnTo>
                <a:cubicBezTo>
                  <a:pt x="383661" y="441749"/>
                  <a:pt x="376420" y="441749"/>
                  <a:pt x="371963" y="437299"/>
                </a:cubicBezTo>
                <a:lnTo>
                  <a:pt x="353580" y="419035"/>
                </a:lnTo>
                <a:cubicBezTo>
                  <a:pt x="338725" y="429047"/>
                  <a:pt x="321642" y="436186"/>
                  <a:pt x="303445" y="439802"/>
                </a:cubicBezTo>
                <a:lnTo>
                  <a:pt x="303445" y="465761"/>
                </a:lnTo>
                <a:cubicBezTo>
                  <a:pt x="303445" y="472158"/>
                  <a:pt x="298246" y="477257"/>
                  <a:pt x="291932" y="477257"/>
                </a:cubicBezTo>
                <a:lnTo>
                  <a:pt x="260737" y="477257"/>
                </a:lnTo>
                <a:cubicBezTo>
                  <a:pt x="254331" y="477257"/>
                  <a:pt x="249224" y="472065"/>
                  <a:pt x="249224" y="465761"/>
                </a:cubicBezTo>
                <a:lnTo>
                  <a:pt x="249224" y="439802"/>
                </a:lnTo>
                <a:cubicBezTo>
                  <a:pt x="231027" y="436186"/>
                  <a:pt x="214130" y="429047"/>
                  <a:pt x="199089" y="419035"/>
                </a:cubicBezTo>
                <a:lnTo>
                  <a:pt x="180799" y="437299"/>
                </a:lnTo>
                <a:cubicBezTo>
                  <a:pt x="176342" y="441749"/>
                  <a:pt x="169008" y="441749"/>
                  <a:pt x="164551" y="437299"/>
                </a:cubicBezTo>
                <a:lnTo>
                  <a:pt x="142547" y="415326"/>
                </a:lnTo>
                <a:cubicBezTo>
                  <a:pt x="138091" y="410876"/>
                  <a:pt x="138091" y="403552"/>
                  <a:pt x="142547" y="399102"/>
                </a:cubicBezTo>
                <a:lnTo>
                  <a:pt x="160837" y="380838"/>
                </a:lnTo>
                <a:cubicBezTo>
                  <a:pt x="150810" y="366004"/>
                  <a:pt x="143661" y="348945"/>
                  <a:pt x="140041" y="330773"/>
                </a:cubicBezTo>
                <a:lnTo>
                  <a:pt x="114044" y="330773"/>
                </a:lnTo>
                <a:cubicBezTo>
                  <a:pt x="107638" y="330773"/>
                  <a:pt x="102532" y="325582"/>
                  <a:pt x="102532" y="319277"/>
                </a:cubicBezTo>
                <a:lnTo>
                  <a:pt x="102532" y="288126"/>
                </a:lnTo>
                <a:cubicBezTo>
                  <a:pt x="102532" y="281636"/>
                  <a:pt x="107731" y="276630"/>
                  <a:pt x="114044" y="276630"/>
                </a:cubicBezTo>
                <a:lnTo>
                  <a:pt x="140041" y="276630"/>
                </a:lnTo>
                <a:cubicBezTo>
                  <a:pt x="143661" y="258459"/>
                  <a:pt x="150810" y="241492"/>
                  <a:pt x="160837" y="226566"/>
                </a:cubicBezTo>
                <a:lnTo>
                  <a:pt x="142547" y="208209"/>
                </a:lnTo>
                <a:cubicBezTo>
                  <a:pt x="138091" y="203759"/>
                  <a:pt x="138091" y="196528"/>
                  <a:pt x="142547" y="192077"/>
                </a:cubicBezTo>
                <a:lnTo>
                  <a:pt x="164551" y="170012"/>
                </a:lnTo>
                <a:cubicBezTo>
                  <a:pt x="169008" y="165562"/>
                  <a:pt x="176342" y="165562"/>
                  <a:pt x="180799" y="170012"/>
                </a:cubicBezTo>
                <a:lnTo>
                  <a:pt x="199089" y="188369"/>
                </a:lnTo>
                <a:cubicBezTo>
                  <a:pt x="213944" y="178356"/>
                  <a:pt x="231027" y="171125"/>
                  <a:pt x="249224" y="167602"/>
                </a:cubicBezTo>
                <a:lnTo>
                  <a:pt x="249224" y="141642"/>
                </a:lnTo>
                <a:cubicBezTo>
                  <a:pt x="249224" y="135153"/>
                  <a:pt x="254424" y="130146"/>
                  <a:pt x="260737" y="130146"/>
                </a:cubicBezTo>
                <a:close/>
                <a:moveTo>
                  <a:pt x="438507" y="79551"/>
                </a:moveTo>
                <a:cubicBezTo>
                  <a:pt x="510081" y="131462"/>
                  <a:pt x="552598" y="214890"/>
                  <a:pt x="552598" y="302952"/>
                </a:cubicBezTo>
                <a:cubicBezTo>
                  <a:pt x="552598" y="455069"/>
                  <a:pt x="428760" y="578821"/>
                  <a:pt x="276329" y="578821"/>
                </a:cubicBezTo>
                <a:lnTo>
                  <a:pt x="276329" y="602737"/>
                </a:lnTo>
                <a:cubicBezTo>
                  <a:pt x="276329" y="605332"/>
                  <a:pt x="273358" y="606815"/>
                  <a:pt x="271316" y="605332"/>
                </a:cubicBezTo>
                <a:lnTo>
                  <a:pt x="206426" y="560837"/>
                </a:lnTo>
                <a:cubicBezTo>
                  <a:pt x="204569" y="559539"/>
                  <a:pt x="204569" y="556759"/>
                  <a:pt x="206426" y="555553"/>
                </a:cubicBezTo>
                <a:lnTo>
                  <a:pt x="271316" y="511059"/>
                </a:lnTo>
                <a:cubicBezTo>
                  <a:pt x="273544" y="509575"/>
                  <a:pt x="276329" y="511059"/>
                  <a:pt x="276329" y="513654"/>
                </a:cubicBezTo>
                <a:lnTo>
                  <a:pt x="276329" y="537663"/>
                </a:lnTo>
                <a:cubicBezTo>
                  <a:pt x="405923" y="537663"/>
                  <a:pt x="511381" y="432358"/>
                  <a:pt x="511381" y="302952"/>
                </a:cubicBezTo>
                <a:cubicBezTo>
                  <a:pt x="511381" y="228053"/>
                  <a:pt x="475176" y="156954"/>
                  <a:pt x="414278" y="112830"/>
                </a:cubicBezTo>
                <a:close/>
                <a:moveTo>
                  <a:pt x="281414" y="589"/>
                </a:moveTo>
                <a:lnTo>
                  <a:pt x="346313" y="45086"/>
                </a:lnTo>
                <a:cubicBezTo>
                  <a:pt x="348170" y="46384"/>
                  <a:pt x="348170" y="49072"/>
                  <a:pt x="346313" y="50277"/>
                </a:cubicBezTo>
                <a:lnTo>
                  <a:pt x="281414" y="94775"/>
                </a:lnTo>
                <a:cubicBezTo>
                  <a:pt x="279186" y="96258"/>
                  <a:pt x="276308" y="94775"/>
                  <a:pt x="276308" y="92179"/>
                </a:cubicBezTo>
                <a:lnTo>
                  <a:pt x="276308" y="68262"/>
                </a:lnTo>
                <a:cubicBezTo>
                  <a:pt x="146695" y="68262"/>
                  <a:pt x="41223" y="173665"/>
                  <a:pt x="41223" y="303077"/>
                </a:cubicBezTo>
                <a:cubicBezTo>
                  <a:pt x="41223" y="377980"/>
                  <a:pt x="77526" y="449176"/>
                  <a:pt x="138432" y="493302"/>
                </a:cubicBezTo>
                <a:lnTo>
                  <a:pt x="114200" y="526582"/>
                </a:lnTo>
                <a:cubicBezTo>
                  <a:pt x="42709" y="474762"/>
                  <a:pt x="0" y="391237"/>
                  <a:pt x="0" y="303077"/>
                </a:cubicBezTo>
                <a:cubicBezTo>
                  <a:pt x="0" y="150953"/>
                  <a:pt x="123948" y="27195"/>
                  <a:pt x="276308" y="27195"/>
                </a:cubicBezTo>
                <a:lnTo>
                  <a:pt x="276308" y="3185"/>
                </a:lnTo>
                <a:cubicBezTo>
                  <a:pt x="276308" y="589"/>
                  <a:pt x="279279" y="-894"/>
                  <a:pt x="28141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304165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985751" y="40507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1" name="文本框 36"/>
          <p:cNvSpPr txBox="1"/>
          <p:nvPr/>
        </p:nvSpPr>
        <p:spPr>
          <a:xfrm>
            <a:off x="873353" y="36741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985751" y="230022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3" name="文本框 36"/>
          <p:cNvSpPr txBox="1"/>
          <p:nvPr/>
        </p:nvSpPr>
        <p:spPr>
          <a:xfrm>
            <a:off x="873353" y="192368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4" name="Text Placeholder 2"/>
          <p:cNvSpPr txBox="1"/>
          <p:nvPr/>
        </p:nvSpPr>
        <p:spPr>
          <a:xfrm>
            <a:off x="8437138" y="3194690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" name="文本框 36"/>
          <p:cNvSpPr txBox="1"/>
          <p:nvPr/>
        </p:nvSpPr>
        <p:spPr>
          <a:xfrm>
            <a:off x="8324740" y="2818145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-5425282" y="1283045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7347287" y="3462594"/>
            <a:ext cx="327272" cy="941832"/>
          </a:xfrm>
          <a:prstGeom prst="line">
            <a:avLst/>
          </a:prstGeom>
          <a:ln w="152400" cap="rnd">
            <a:solidFill>
              <a:srgbClr val="C8141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807443" y="4447577"/>
            <a:ext cx="291038" cy="876257"/>
          </a:xfrm>
          <a:prstGeom prst="line">
            <a:avLst/>
          </a:prstGeom>
          <a:ln w="152400" cap="rnd">
            <a:solidFill>
              <a:srgbClr val="C8141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40292" y="5385221"/>
            <a:ext cx="3357522" cy="0"/>
          </a:xfrm>
          <a:prstGeom prst="line">
            <a:avLst/>
          </a:prstGeom>
          <a:ln w="152400" cap="rnd">
            <a:solidFill>
              <a:srgbClr val="C8141D"/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137898" y="4457364"/>
            <a:ext cx="3320422" cy="0"/>
          </a:xfrm>
          <a:prstGeom prst="line">
            <a:avLst/>
          </a:prstGeom>
          <a:ln w="152400" cap="rnd">
            <a:solidFill>
              <a:srgbClr val="C8141D"/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683942" y="3462594"/>
            <a:ext cx="3539449" cy="0"/>
          </a:xfrm>
          <a:prstGeom prst="line">
            <a:avLst/>
          </a:prstGeom>
          <a:ln w="152400" cap="rnd">
            <a:solidFill>
              <a:srgbClr val="C8141D"/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şlîďê"/>
          <p:cNvSpPr/>
          <p:nvPr/>
        </p:nvSpPr>
        <p:spPr>
          <a:xfrm>
            <a:off x="1495153" y="5032219"/>
            <a:ext cx="723900" cy="723894"/>
          </a:xfrm>
          <a:prstGeom prst="ellipse">
            <a:avLst/>
          </a:prstGeom>
          <a:solidFill>
            <a:srgbClr val="C8141D"/>
          </a:solidFill>
          <a:ln w="38100">
            <a:solidFill>
              <a:srgbClr val="C81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 smtClean="0"/>
              <a:t>1</a:t>
            </a:r>
            <a:endParaRPr sz="1600" b="1" dirty="0"/>
          </a:p>
        </p:txBody>
      </p:sp>
      <p:sp>
        <p:nvSpPr>
          <p:cNvPr id="10" name="îṧḻïḍé"/>
          <p:cNvSpPr/>
          <p:nvPr/>
        </p:nvSpPr>
        <p:spPr>
          <a:xfrm>
            <a:off x="5152086" y="4090889"/>
            <a:ext cx="723900" cy="723894"/>
          </a:xfrm>
          <a:prstGeom prst="ellipse">
            <a:avLst/>
          </a:prstGeom>
          <a:solidFill>
            <a:srgbClr val="C8141D"/>
          </a:solidFill>
          <a:ln w="38100">
            <a:solidFill>
              <a:srgbClr val="C81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 smtClean="0"/>
              <a:t>2</a:t>
            </a:r>
            <a:endParaRPr sz="1600" b="1" dirty="0"/>
          </a:p>
        </p:txBody>
      </p:sp>
      <p:sp>
        <p:nvSpPr>
          <p:cNvPr id="11" name="iṡlïḓé"/>
          <p:cNvSpPr/>
          <p:nvPr/>
        </p:nvSpPr>
        <p:spPr>
          <a:xfrm>
            <a:off x="8972374" y="3085049"/>
            <a:ext cx="723900" cy="72389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C81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 smtClean="0"/>
              <a:t>3</a:t>
            </a:r>
            <a:endParaRPr sz="1600" b="1" dirty="0"/>
          </a:p>
        </p:txBody>
      </p:sp>
      <p:sp>
        <p:nvSpPr>
          <p:cNvPr id="21" name="矩形 20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442862" y="363908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4" name="文本框 36"/>
          <p:cNvSpPr txBox="1"/>
          <p:nvPr/>
        </p:nvSpPr>
        <p:spPr>
          <a:xfrm>
            <a:off x="330464" y="326253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4152417" y="2969963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文本框 36"/>
          <p:cNvSpPr txBox="1"/>
          <p:nvPr/>
        </p:nvSpPr>
        <p:spPr>
          <a:xfrm>
            <a:off x="4040019" y="2593418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7766674" y="177468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7654276" y="139813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/>
          <p:cNvSpPr/>
          <p:nvPr/>
        </p:nvSpPr>
        <p:spPr bwMode="auto">
          <a:xfrm rot="5400000">
            <a:off x="4406455" y="-1283438"/>
            <a:ext cx="3419172" cy="30303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C8161D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29773" y="-1625829"/>
            <a:ext cx="3671452" cy="367145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59"/>
          <p:cNvSpPr txBox="1">
            <a:spLocks noChangeArrowheads="1"/>
          </p:cNvSpPr>
          <p:nvPr/>
        </p:nvSpPr>
        <p:spPr bwMode="auto">
          <a:xfrm>
            <a:off x="4440247" y="-82104"/>
            <a:ext cx="3311506" cy="14941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800" b="1" kern="0" dirty="0" smtClean="0">
                <a:solidFill>
                  <a:srgbClr val="C8161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目 录</a:t>
            </a:r>
            <a:r>
              <a:rPr lang="zh-CN" altLang="en-US" sz="4000" b="1" kern="0" dirty="0" smtClean="0">
                <a:solidFill>
                  <a:srgbClr val="C8161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4000" b="1" kern="0" dirty="0" smtClean="0">
              <a:solidFill>
                <a:srgbClr val="C8161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3765">
              <a:lnSpc>
                <a:spcPct val="120000"/>
              </a:lnSpc>
              <a:defRPr/>
            </a:pPr>
            <a:r>
              <a:rPr lang="en-US" altLang="zh-CN" sz="2800" kern="0" dirty="0" smtClean="0">
                <a:solidFill>
                  <a:srgbClr val="C8161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en-US" altLang="zh-CN" sz="2800" kern="0" dirty="0">
                <a:solidFill>
                  <a:srgbClr val="C8161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o</a:t>
            </a:r>
            <a:r>
              <a:rPr lang="en-US" altLang="zh-CN" sz="2800" kern="0" dirty="0" smtClean="0">
                <a:solidFill>
                  <a:srgbClr val="C8161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ntents</a:t>
            </a:r>
            <a:endParaRPr lang="en-US" altLang="ko-KR" sz="2800" kern="0" dirty="0">
              <a:solidFill>
                <a:srgbClr val="C8161D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2193" y="2968036"/>
            <a:ext cx="1871721" cy="187172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reeform 5"/>
          <p:cNvSpPr/>
          <p:nvPr/>
        </p:nvSpPr>
        <p:spPr bwMode="auto">
          <a:xfrm rot="5400000">
            <a:off x="1392287" y="3168877"/>
            <a:ext cx="630231" cy="5585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TextBox 7"/>
          <p:cNvSpPr>
            <a:spLocks noChangeArrowheads="1"/>
          </p:cNvSpPr>
          <p:nvPr/>
        </p:nvSpPr>
        <p:spPr bwMode="auto">
          <a:xfrm>
            <a:off x="1344709" y="3263543"/>
            <a:ext cx="7253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KSO_Shape"/>
          <p:cNvSpPr/>
          <p:nvPr/>
        </p:nvSpPr>
        <p:spPr bwMode="auto">
          <a:xfrm>
            <a:off x="1998107" y="3615939"/>
            <a:ext cx="747673" cy="51340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cs typeface="+mn-ea"/>
              <a:sym typeface="+mn-lt"/>
            </a:endParaRPr>
          </a:p>
        </p:txBody>
      </p:sp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9828" y="2936779"/>
            <a:ext cx="1871721" cy="187172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/>
          <p:cNvSpPr/>
          <p:nvPr/>
        </p:nvSpPr>
        <p:spPr bwMode="auto">
          <a:xfrm rot="5400000">
            <a:off x="3767934" y="4052450"/>
            <a:ext cx="630231" cy="5585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TextBox 7"/>
          <p:cNvSpPr>
            <a:spLocks noChangeArrowheads="1"/>
          </p:cNvSpPr>
          <p:nvPr/>
        </p:nvSpPr>
        <p:spPr bwMode="auto">
          <a:xfrm>
            <a:off x="3720355" y="4147116"/>
            <a:ext cx="7253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4469558" y="3632439"/>
            <a:ext cx="672261" cy="528157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cs typeface="+mn-ea"/>
              <a:sym typeface="+mn-lt"/>
            </a:endParaRPr>
          </a:p>
        </p:txBody>
      </p:sp>
      <p:pic>
        <p:nvPicPr>
          <p:cNvPr id="7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5598" y="2963212"/>
            <a:ext cx="1871721" cy="187172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 5"/>
          <p:cNvSpPr/>
          <p:nvPr/>
        </p:nvSpPr>
        <p:spPr bwMode="auto">
          <a:xfrm rot="5400000">
            <a:off x="6475693" y="3164053"/>
            <a:ext cx="630231" cy="5585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7" name="TextBox 7"/>
          <p:cNvSpPr>
            <a:spLocks noChangeArrowheads="1"/>
          </p:cNvSpPr>
          <p:nvPr/>
        </p:nvSpPr>
        <p:spPr bwMode="auto">
          <a:xfrm>
            <a:off x="6428114" y="3258719"/>
            <a:ext cx="7253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KSO_Shape"/>
          <p:cNvSpPr/>
          <p:nvPr/>
        </p:nvSpPr>
        <p:spPr bwMode="auto">
          <a:xfrm>
            <a:off x="7128251" y="3560315"/>
            <a:ext cx="684356" cy="67751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8AF2"/>
              </a:solidFill>
              <a:cs typeface="+mn-ea"/>
              <a:sym typeface="+mn-lt"/>
            </a:endParaRPr>
          </a:p>
        </p:txBody>
      </p:sp>
      <p:pic>
        <p:nvPicPr>
          <p:cNvPr id="8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50710" y="2963212"/>
            <a:ext cx="1871721" cy="187172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5"/>
          <p:cNvSpPr/>
          <p:nvPr/>
        </p:nvSpPr>
        <p:spPr bwMode="auto">
          <a:xfrm rot="5400000">
            <a:off x="9448816" y="4078883"/>
            <a:ext cx="630231" cy="5585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2" name="TextBox 7"/>
          <p:cNvSpPr>
            <a:spLocks noChangeArrowheads="1"/>
          </p:cNvSpPr>
          <p:nvPr/>
        </p:nvSpPr>
        <p:spPr bwMode="auto">
          <a:xfrm>
            <a:off x="9401237" y="4173549"/>
            <a:ext cx="7253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" name="KSO_Shape"/>
          <p:cNvSpPr/>
          <p:nvPr/>
        </p:nvSpPr>
        <p:spPr bwMode="auto">
          <a:xfrm>
            <a:off x="10170467" y="3582830"/>
            <a:ext cx="670555" cy="56997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8AF2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227" y="5005492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8161D"/>
                </a:solidFill>
              </a:rPr>
              <a:t>年终工作概述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41980" y="5005492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8161D"/>
                </a:solidFill>
              </a:rPr>
              <a:t>年终工作业绩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36677" y="4927223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8161D"/>
                </a:solidFill>
              </a:rPr>
              <a:t>年终工作不足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01237" y="492236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8161D"/>
                </a:solidFill>
              </a:rPr>
              <a:t>来年工作计划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64" grpId="0"/>
      <p:bldP spid="66" grpId="0" bldLvl="0" animBg="1"/>
      <p:bldP spid="67" grpId="0"/>
      <p:bldP spid="68" grpId="0" bldLvl="0" animBg="1"/>
      <p:bldP spid="71" grpId="0" bldLvl="0" animBg="1"/>
      <p:bldP spid="72" grpId="0"/>
      <p:bldP spid="73" grpId="0" bldLvl="0" animBg="1"/>
      <p:bldP spid="76" grpId="0" bldLvl="0" animBg="1"/>
      <p:bldP spid="77" grpId="0"/>
      <p:bldP spid="78" grpId="0" bldLvl="0" animBg="1"/>
      <p:bldP spid="81" grpId="0" bldLvl="0" animBg="1"/>
      <p:bldP spid="82" grpId="0"/>
      <p:bldP spid="8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367998" y="1321287"/>
            <a:ext cx="3598955" cy="4482044"/>
            <a:chOff x="4076168" y="912725"/>
            <a:chExt cx="4040996" cy="5032550"/>
          </a:xfrm>
        </p:grpSpPr>
        <p:sp>
          <p:nvSpPr>
            <p:cNvPr id="7" name="iṡľíḓe"/>
            <p:cNvSpPr/>
            <p:nvPr/>
          </p:nvSpPr>
          <p:spPr bwMode="auto">
            <a:xfrm>
              <a:off x="5860194" y="912725"/>
              <a:ext cx="437028" cy="1915462"/>
            </a:xfrm>
            <a:custGeom>
              <a:avLst/>
              <a:gdLst>
                <a:gd name="T0" fmla="*/ 11 w 12"/>
                <a:gd name="T1" fmla="*/ 53 h 53"/>
                <a:gd name="T2" fmla="*/ 12 w 12"/>
                <a:gd name="T3" fmla="*/ 32 h 53"/>
                <a:gd name="T4" fmla="*/ 6 w 12"/>
                <a:gd name="T5" fmla="*/ 0 h 53"/>
                <a:gd name="T6" fmla="*/ 0 w 12"/>
                <a:gd name="T7" fmla="*/ 32 h 53"/>
                <a:gd name="T8" fmla="*/ 2 w 12"/>
                <a:gd name="T9" fmla="*/ 52 h 53"/>
                <a:gd name="T10" fmla="*/ 6 w 12"/>
                <a:gd name="T11" fmla="*/ 52 h 53"/>
                <a:gd name="T12" fmla="*/ 11 w 12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3">
                  <a:moveTo>
                    <a:pt x="11" y="53"/>
                  </a:moveTo>
                  <a:cubicBezTo>
                    <a:pt x="12" y="47"/>
                    <a:pt x="12" y="40"/>
                    <a:pt x="12" y="32"/>
                  </a:cubicBezTo>
                  <a:cubicBezTo>
                    <a:pt x="12" y="14"/>
                    <a:pt x="6" y="0"/>
                    <a:pt x="6" y="0"/>
                  </a:cubicBezTo>
                  <a:cubicBezTo>
                    <a:pt x="6" y="0"/>
                    <a:pt x="0" y="14"/>
                    <a:pt x="0" y="32"/>
                  </a:cubicBezTo>
                  <a:cubicBezTo>
                    <a:pt x="0" y="40"/>
                    <a:pt x="1" y="47"/>
                    <a:pt x="2" y="52"/>
                  </a:cubicBezTo>
                  <a:cubicBezTo>
                    <a:pt x="3" y="52"/>
                    <a:pt x="5" y="52"/>
                    <a:pt x="6" y="52"/>
                  </a:cubicBezTo>
                  <a:cubicBezTo>
                    <a:pt x="8" y="52"/>
                    <a:pt x="9" y="52"/>
                    <a:pt x="11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iṥļîḓê"/>
            <p:cNvSpPr/>
            <p:nvPr/>
          </p:nvSpPr>
          <p:spPr bwMode="auto">
            <a:xfrm>
              <a:off x="6404978" y="3262440"/>
              <a:ext cx="1712186" cy="1088603"/>
            </a:xfrm>
            <a:custGeom>
              <a:avLst/>
              <a:gdLst>
                <a:gd name="T0" fmla="*/ 47 w 47"/>
                <a:gd name="T1" fmla="*/ 30 h 30"/>
                <a:gd name="T2" fmla="*/ 22 w 47"/>
                <a:gd name="T3" fmla="*/ 9 h 30"/>
                <a:gd name="T4" fmla="*/ 4 w 47"/>
                <a:gd name="T5" fmla="*/ 0 h 30"/>
                <a:gd name="T6" fmla="*/ 0 w 47"/>
                <a:gd name="T7" fmla="*/ 9 h 30"/>
                <a:gd name="T8" fmla="*/ 16 w 47"/>
                <a:gd name="T9" fmla="*/ 19 h 30"/>
                <a:gd name="T10" fmla="*/ 47 w 47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7" y="30"/>
                  </a:moveTo>
                  <a:cubicBezTo>
                    <a:pt x="47" y="30"/>
                    <a:pt x="37" y="18"/>
                    <a:pt x="22" y="9"/>
                  </a:cubicBezTo>
                  <a:cubicBezTo>
                    <a:pt x="15" y="5"/>
                    <a:pt x="9" y="2"/>
                    <a:pt x="4" y="0"/>
                  </a:cubicBezTo>
                  <a:cubicBezTo>
                    <a:pt x="4" y="4"/>
                    <a:pt x="3" y="7"/>
                    <a:pt x="0" y="9"/>
                  </a:cubicBezTo>
                  <a:cubicBezTo>
                    <a:pt x="5" y="12"/>
                    <a:pt x="10" y="16"/>
                    <a:pt x="16" y="19"/>
                  </a:cubicBezTo>
                  <a:cubicBezTo>
                    <a:pt x="31" y="28"/>
                    <a:pt x="47" y="30"/>
                    <a:pt x="4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iṡḷîdê"/>
            <p:cNvSpPr/>
            <p:nvPr/>
          </p:nvSpPr>
          <p:spPr bwMode="auto">
            <a:xfrm>
              <a:off x="4076168" y="3304079"/>
              <a:ext cx="1676266" cy="1046961"/>
            </a:xfrm>
            <a:custGeom>
              <a:avLst/>
              <a:gdLst>
                <a:gd name="T0" fmla="*/ 42 w 46"/>
                <a:gd name="T1" fmla="*/ 0 h 29"/>
                <a:gd name="T2" fmla="*/ 25 w 46"/>
                <a:gd name="T3" fmla="*/ 8 h 29"/>
                <a:gd name="T4" fmla="*/ 0 w 46"/>
                <a:gd name="T5" fmla="*/ 29 h 29"/>
                <a:gd name="T6" fmla="*/ 31 w 46"/>
                <a:gd name="T7" fmla="*/ 18 h 29"/>
                <a:gd name="T8" fmla="*/ 46 w 46"/>
                <a:gd name="T9" fmla="*/ 8 h 29"/>
                <a:gd name="T10" fmla="*/ 42 w 4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9">
                  <a:moveTo>
                    <a:pt x="42" y="0"/>
                  </a:moveTo>
                  <a:cubicBezTo>
                    <a:pt x="37" y="2"/>
                    <a:pt x="31" y="5"/>
                    <a:pt x="25" y="8"/>
                  </a:cubicBezTo>
                  <a:cubicBezTo>
                    <a:pt x="10" y="17"/>
                    <a:pt x="0" y="29"/>
                    <a:pt x="0" y="29"/>
                  </a:cubicBezTo>
                  <a:cubicBezTo>
                    <a:pt x="0" y="29"/>
                    <a:pt x="15" y="27"/>
                    <a:pt x="31" y="18"/>
                  </a:cubicBezTo>
                  <a:cubicBezTo>
                    <a:pt x="37" y="15"/>
                    <a:pt x="42" y="11"/>
                    <a:pt x="46" y="8"/>
                  </a:cubicBezTo>
                  <a:cubicBezTo>
                    <a:pt x="44" y="6"/>
                    <a:pt x="42" y="3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îṣḻíḓê"/>
            <p:cNvSpPr/>
            <p:nvPr/>
          </p:nvSpPr>
          <p:spPr bwMode="auto">
            <a:xfrm>
              <a:off x="6075714" y="3155364"/>
              <a:ext cx="77829" cy="7138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4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îšľíḓé"/>
            <p:cNvSpPr/>
            <p:nvPr/>
          </p:nvSpPr>
          <p:spPr bwMode="auto">
            <a:xfrm>
              <a:off x="6039794" y="3155364"/>
              <a:ext cx="35920" cy="7138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4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i$ḻídé"/>
            <p:cNvSpPr/>
            <p:nvPr/>
          </p:nvSpPr>
          <p:spPr bwMode="auto">
            <a:xfrm>
              <a:off x="6075714" y="3226748"/>
              <a:ext cx="35920" cy="356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4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is1iďe"/>
            <p:cNvSpPr/>
            <p:nvPr/>
          </p:nvSpPr>
          <p:spPr bwMode="auto">
            <a:xfrm>
              <a:off x="6075714" y="3191056"/>
              <a:ext cx="35920" cy="356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4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iŝḷiḍe"/>
            <p:cNvSpPr/>
            <p:nvPr/>
          </p:nvSpPr>
          <p:spPr bwMode="auto">
            <a:xfrm>
              <a:off x="5752434" y="3696689"/>
              <a:ext cx="652548" cy="2248586"/>
            </a:xfrm>
            <a:custGeom>
              <a:avLst/>
              <a:gdLst>
                <a:gd name="T0" fmla="*/ 9 w 18"/>
                <a:gd name="T1" fmla="*/ 1 h 62"/>
                <a:gd name="T2" fmla="*/ 5 w 18"/>
                <a:gd name="T3" fmla="*/ 0 h 62"/>
                <a:gd name="T4" fmla="*/ 0 w 18"/>
                <a:gd name="T5" fmla="*/ 62 h 62"/>
                <a:gd name="T6" fmla="*/ 18 w 18"/>
                <a:gd name="T7" fmla="*/ 62 h 62"/>
                <a:gd name="T8" fmla="*/ 14 w 18"/>
                <a:gd name="T9" fmla="*/ 0 h 62"/>
                <a:gd name="T10" fmla="*/ 9 w 18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2">
                  <a:moveTo>
                    <a:pt x="9" y="1"/>
                  </a:moveTo>
                  <a:cubicBezTo>
                    <a:pt x="8" y="1"/>
                    <a:pt x="6" y="1"/>
                    <a:pt x="5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íṩļíďé"/>
            <p:cNvSpPr/>
            <p:nvPr/>
          </p:nvSpPr>
          <p:spPr bwMode="auto">
            <a:xfrm>
              <a:off x="5717850" y="2906849"/>
              <a:ext cx="721716" cy="717132"/>
            </a:xfrm>
            <a:prstGeom prst="ellipse">
              <a:avLst/>
            </a:prstGeom>
            <a:solidFill>
              <a:srgbClr val="C8141D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0000" tIns="46800" rIns="90000" bIns="46800" numCol="1" anchor="ctr" anchorCtr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1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iṧļîďê"/>
            <p:cNvSpPr/>
            <p:nvPr/>
          </p:nvSpPr>
          <p:spPr bwMode="auto">
            <a:xfrm>
              <a:off x="4845054" y="3688486"/>
              <a:ext cx="241962" cy="236510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îṣḻïḑé"/>
            <p:cNvSpPr/>
            <p:nvPr/>
          </p:nvSpPr>
          <p:spPr bwMode="auto">
            <a:xfrm>
              <a:off x="7046569" y="3688486"/>
              <a:ext cx="241962" cy="236510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2" name="iṩlíḋè"/>
            <p:cNvSpPr/>
            <p:nvPr/>
          </p:nvSpPr>
          <p:spPr bwMode="auto">
            <a:xfrm>
              <a:off x="5957727" y="1449960"/>
              <a:ext cx="241962" cy="236510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24" name="矩形 23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2390550" y="203748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2278152" y="166093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1476150" y="4939418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1363752" y="4562873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8265489" y="3405435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8153091" y="3028890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464705" y="1767866"/>
            <a:ext cx="3502248" cy="3322268"/>
            <a:chOff x="4143692" y="1577024"/>
            <a:chExt cx="3904614" cy="3703956"/>
          </a:xfrm>
        </p:grpSpPr>
        <p:grpSp>
          <p:nvGrpSpPr>
            <p:cNvPr id="65" name="iṩľíďe"/>
            <p:cNvGrpSpPr/>
            <p:nvPr/>
          </p:nvGrpSpPr>
          <p:grpSpPr>
            <a:xfrm>
              <a:off x="4143692" y="1577024"/>
              <a:ext cx="3904614" cy="3703956"/>
              <a:chOff x="3882406" y="907348"/>
              <a:chExt cx="4763194" cy="4518250"/>
            </a:xfrm>
          </p:grpSpPr>
          <p:sp>
            <p:nvSpPr>
              <p:cNvPr id="69" name="iŝļídê"/>
              <p:cNvSpPr/>
              <p:nvPr/>
            </p:nvSpPr>
            <p:spPr>
              <a:xfrm>
                <a:off x="7418780" y="4017012"/>
                <a:ext cx="1226820" cy="1057603"/>
              </a:xfrm>
              <a:prstGeom prst="triangle">
                <a:avLst/>
              </a:prstGeom>
              <a:solidFill>
                <a:srgbClr val="C8141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0" name="ïṡlíḓè"/>
              <p:cNvSpPr/>
              <p:nvPr/>
            </p:nvSpPr>
            <p:spPr>
              <a:xfrm>
                <a:off x="4847030" y="4017011"/>
                <a:ext cx="3185160" cy="1057603"/>
              </a:xfrm>
              <a:prstGeom prst="parallelogram">
                <a:avLst>
                  <a:gd name="adj" fmla="val 57722"/>
                </a:avLst>
              </a:prstGeom>
              <a:solidFill>
                <a:srgbClr val="C8141D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1" name="îSľïḋe"/>
              <p:cNvSpPr/>
              <p:nvPr/>
            </p:nvSpPr>
            <p:spPr>
              <a:xfrm rot="7176267">
                <a:off x="3798188" y="4283776"/>
                <a:ext cx="1226040" cy="1057603"/>
              </a:xfrm>
              <a:prstGeom prst="triangle">
                <a:avLst/>
              </a:prstGeom>
              <a:solidFill>
                <a:srgbClr val="C8141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2" name="ï$lïḍe"/>
              <p:cNvSpPr/>
              <p:nvPr/>
            </p:nvSpPr>
            <p:spPr>
              <a:xfrm rot="7176267">
                <a:off x="3599284" y="2888630"/>
                <a:ext cx="3209239" cy="1057603"/>
              </a:xfrm>
              <a:prstGeom prst="parallelogram">
                <a:avLst>
                  <a:gd name="adj" fmla="val 57327"/>
                </a:avLst>
              </a:prstGeom>
              <a:solidFill>
                <a:srgbClr val="C8141D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3" name="îṩ1ïḑê"/>
              <p:cNvSpPr/>
              <p:nvPr/>
            </p:nvSpPr>
            <p:spPr>
              <a:xfrm rot="14409079">
                <a:off x="5375029" y="991566"/>
                <a:ext cx="1226040" cy="1057603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4" name="îṧ1iḑê"/>
              <p:cNvSpPr/>
              <p:nvPr/>
            </p:nvSpPr>
            <p:spPr>
              <a:xfrm rot="14409079">
                <a:off x="5188621" y="2372001"/>
                <a:ext cx="3183135" cy="1057603"/>
              </a:xfrm>
              <a:prstGeom prst="parallelogram">
                <a:avLst>
                  <a:gd name="adj" fmla="val 57327"/>
                </a:avLst>
              </a:prstGeom>
              <a:solidFill>
                <a:srgbClr val="C8141D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66" name="ïṣlïḋè"/>
            <p:cNvSpPr/>
            <p:nvPr/>
          </p:nvSpPr>
          <p:spPr bwMode="auto">
            <a:xfrm>
              <a:off x="7321233" y="4532948"/>
              <a:ext cx="446405" cy="36703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7" name="íSľîdé"/>
            <p:cNvSpPr/>
            <p:nvPr/>
          </p:nvSpPr>
          <p:spPr bwMode="auto">
            <a:xfrm>
              <a:off x="5790248" y="1764348"/>
              <a:ext cx="401320" cy="400685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8" name="ísliḓe"/>
            <p:cNvSpPr/>
            <p:nvPr/>
          </p:nvSpPr>
          <p:spPr bwMode="auto">
            <a:xfrm>
              <a:off x="4260533" y="4532948"/>
              <a:ext cx="361950" cy="3606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76" name="矩形 75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2390550" y="203748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9" name="文本框 36"/>
          <p:cNvSpPr txBox="1"/>
          <p:nvPr/>
        </p:nvSpPr>
        <p:spPr>
          <a:xfrm>
            <a:off x="2278152" y="166093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1476150" y="4939418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文本框 36"/>
          <p:cNvSpPr txBox="1"/>
          <p:nvPr/>
        </p:nvSpPr>
        <p:spPr>
          <a:xfrm>
            <a:off x="1363752" y="4562873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8265489" y="3405435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3" name="文本框 36"/>
          <p:cNvSpPr txBox="1"/>
          <p:nvPr/>
        </p:nvSpPr>
        <p:spPr>
          <a:xfrm>
            <a:off x="8153091" y="3028890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ŝlïďê"/>
          <p:cNvSpPr/>
          <p:nvPr/>
        </p:nvSpPr>
        <p:spPr bwMode="auto">
          <a:xfrm>
            <a:off x="8041803" y="4770512"/>
            <a:ext cx="3441700" cy="288033"/>
          </a:xfrm>
          <a:custGeom>
            <a:avLst/>
            <a:gdLst>
              <a:gd name="T0" fmla="*/ 1215 w 1215"/>
              <a:gd name="T1" fmla="*/ 88 h 88"/>
              <a:gd name="T2" fmla="*/ 52 w 1215"/>
              <a:gd name="T3" fmla="*/ 88 h 88"/>
              <a:gd name="T4" fmla="*/ 0 w 1215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1215" y="88"/>
                </a:moveTo>
                <a:lnTo>
                  <a:pt x="52" y="88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i$lîḍè"/>
          <p:cNvSpPr/>
          <p:nvPr/>
        </p:nvSpPr>
        <p:spPr bwMode="auto">
          <a:xfrm flipV="1">
            <a:off x="8041804" y="1890191"/>
            <a:ext cx="3441700" cy="288033"/>
          </a:xfrm>
          <a:custGeom>
            <a:avLst/>
            <a:gdLst>
              <a:gd name="T0" fmla="*/ 1215 w 1215"/>
              <a:gd name="T1" fmla="*/ 88 h 88"/>
              <a:gd name="T2" fmla="*/ 52 w 1215"/>
              <a:gd name="T3" fmla="*/ 88 h 88"/>
              <a:gd name="T4" fmla="*/ 0 w 1215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1215" y="88"/>
                </a:moveTo>
                <a:lnTo>
                  <a:pt x="52" y="88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iṩḻîḋé"/>
          <p:cNvSpPr/>
          <p:nvPr/>
        </p:nvSpPr>
        <p:spPr bwMode="auto">
          <a:xfrm flipH="1" flipV="1">
            <a:off x="743520" y="1890191"/>
            <a:ext cx="3481859" cy="288033"/>
          </a:xfrm>
          <a:custGeom>
            <a:avLst/>
            <a:gdLst>
              <a:gd name="T0" fmla="*/ 1215 w 1215"/>
              <a:gd name="T1" fmla="*/ 88 h 88"/>
              <a:gd name="T2" fmla="*/ 52 w 1215"/>
              <a:gd name="T3" fmla="*/ 88 h 88"/>
              <a:gd name="T4" fmla="*/ 0 w 1215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1215" y="88"/>
                </a:moveTo>
                <a:lnTo>
                  <a:pt x="52" y="88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íšlíḋê"/>
          <p:cNvSpPr/>
          <p:nvPr/>
        </p:nvSpPr>
        <p:spPr bwMode="auto">
          <a:xfrm flipH="1">
            <a:off x="671512" y="4770513"/>
            <a:ext cx="3481859" cy="288033"/>
          </a:xfrm>
          <a:custGeom>
            <a:avLst/>
            <a:gdLst>
              <a:gd name="T0" fmla="*/ 1215 w 1215"/>
              <a:gd name="T1" fmla="*/ 88 h 88"/>
              <a:gd name="T2" fmla="*/ 52 w 1215"/>
              <a:gd name="T3" fmla="*/ 88 h 88"/>
              <a:gd name="T4" fmla="*/ 0 w 1215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1215" y="88"/>
                </a:moveTo>
                <a:lnTo>
                  <a:pt x="52" y="88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7" name="ïṥľiḋè"/>
          <p:cNvSpPr/>
          <p:nvPr/>
        </p:nvSpPr>
        <p:spPr bwMode="auto">
          <a:xfrm>
            <a:off x="4031778" y="1295400"/>
            <a:ext cx="4267200" cy="4267200"/>
          </a:xfrm>
          <a:custGeom>
            <a:avLst/>
            <a:gdLst>
              <a:gd name="T0" fmla="*/ 672 w 1344"/>
              <a:gd name="T1" fmla="*/ 1344 h 1344"/>
              <a:gd name="T2" fmla="*/ 0 w 1344"/>
              <a:gd name="T3" fmla="*/ 672 h 1344"/>
              <a:gd name="T4" fmla="*/ 672 w 1344"/>
              <a:gd name="T5" fmla="*/ 0 h 1344"/>
              <a:gd name="T6" fmla="*/ 1344 w 1344"/>
              <a:gd name="T7" fmla="*/ 672 h 1344"/>
              <a:gd name="T8" fmla="*/ 672 w 1344"/>
              <a:gd name="T9" fmla="*/ 1344 h 1344"/>
              <a:gd name="T10" fmla="*/ 672 w 1344"/>
              <a:gd name="T11" fmla="*/ 40 h 1344"/>
              <a:gd name="T12" fmla="*/ 40 w 1344"/>
              <a:gd name="T13" fmla="*/ 672 h 1344"/>
              <a:gd name="T14" fmla="*/ 672 w 1344"/>
              <a:gd name="T15" fmla="*/ 1304 h 1344"/>
              <a:gd name="T16" fmla="*/ 1304 w 1344"/>
              <a:gd name="T17" fmla="*/ 672 h 1344"/>
              <a:gd name="T18" fmla="*/ 672 w 1344"/>
              <a:gd name="T19" fmla="*/ 4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4" h="1344">
                <a:moveTo>
                  <a:pt x="672" y="1344"/>
                </a:moveTo>
                <a:cubicBezTo>
                  <a:pt x="301" y="1344"/>
                  <a:pt x="0" y="1042"/>
                  <a:pt x="0" y="672"/>
                </a:cubicBezTo>
                <a:cubicBezTo>
                  <a:pt x="0" y="301"/>
                  <a:pt x="301" y="0"/>
                  <a:pt x="672" y="0"/>
                </a:cubicBezTo>
                <a:cubicBezTo>
                  <a:pt x="1043" y="0"/>
                  <a:pt x="1344" y="301"/>
                  <a:pt x="1344" y="672"/>
                </a:cubicBezTo>
                <a:cubicBezTo>
                  <a:pt x="1344" y="1042"/>
                  <a:pt x="1043" y="1344"/>
                  <a:pt x="672" y="1344"/>
                </a:cubicBezTo>
                <a:close/>
                <a:moveTo>
                  <a:pt x="672" y="40"/>
                </a:moveTo>
                <a:cubicBezTo>
                  <a:pt x="324" y="40"/>
                  <a:pt x="40" y="323"/>
                  <a:pt x="40" y="672"/>
                </a:cubicBezTo>
                <a:cubicBezTo>
                  <a:pt x="40" y="1020"/>
                  <a:pt x="324" y="1304"/>
                  <a:pt x="672" y="1304"/>
                </a:cubicBezTo>
                <a:cubicBezTo>
                  <a:pt x="1020" y="1304"/>
                  <a:pt x="1304" y="1020"/>
                  <a:pt x="1304" y="672"/>
                </a:cubicBezTo>
                <a:cubicBezTo>
                  <a:pt x="1304" y="323"/>
                  <a:pt x="1020" y="40"/>
                  <a:pt x="672" y="4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îŝ1ïde"/>
          <p:cNvSpPr/>
          <p:nvPr/>
        </p:nvSpPr>
        <p:spPr bwMode="auto">
          <a:xfrm>
            <a:off x="4860453" y="2124075"/>
            <a:ext cx="2609850" cy="2609850"/>
          </a:xfrm>
          <a:custGeom>
            <a:avLst/>
            <a:gdLst>
              <a:gd name="T0" fmla="*/ 411 w 822"/>
              <a:gd name="T1" fmla="*/ 822 h 822"/>
              <a:gd name="T2" fmla="*/ 0 w 822"/>
              <a:gd name="T3" fmla="*/ 411 h 822"/>
              <a:gd name="T4" fmla="*/ 411 w 822"/>
              <a:gd name="T5" fmla="*/ 0 h 822"/>
              <a:gd name="T6" fmla="*/ 822 w 822"/>
              <a:gd name="T7" fmla="*/ 411 h 822"/>
              <a:gd name="T8" fmla="*/ 411 w 822"/>
              <a:gd name="T9" fmla="*/ 822 h 822"/>
              <a:gd name="T10" fmla="*/ 411 w 822"/>
              <a:gd name="T11" fmla="*/ 40 h 822"/>
              <a:gd name="T12" fmla="*/ 40 w 822"/>
              <a:gd name="T13" fmla="*/ 411 h 822"/>
              <a:gd name="T14" fmla="*/ 411 w 822"/>
              <a:gd name="T15" fmla="*/ 782 h 822"/>
              <a:gd name="T16" fmla="*/ 782 w 822"/>
              <a:gd name="T17" fmla="*/ 411 h 822"/>
              <a:gd name="T18" fmla="*/ 411 w 822"/>
              <a:gd name="T19" fmla="*/ 4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2" h="822">
                <a:moveTo>
                  <a:pt x="411" y="822"/>
                </a:moveTo>
                <a:cubicBezTo>
                  <a:pt x="184" y="822"/>
                  <a:pt x="0" y="638"/>
                  <a:pt x="0" y="411"/>
                </a:cubicBezTo>
                <a:cubicBezTo>
                  <a:pt x="0" y="184"/>
                  <a:pt x="184" y="0"/>
                  <a:pt x="411" y="0"/>
                </a:cubicBezTo>
                <a:cubicBezTo>
                  <a:pt x="638" y="0"/>
                  <a:pt x="822" y="184"/>
                  <a:pt x="822" y="411"/>
                </a:cubicBezTo>
                <a:cubicBezTo>
                  <a:pt x="822" y="638"/>
                  <a:pt x="638" y="822"/>
                  <a:pt x="411" y="822"/>
                </a:cubicBezTo>
                <a:close/>
                <a:moveTo>
                  <a:pt x="411" y="40"/>
                </a:moveTo>
                <a:cubicBezTo>
                  <a:pt x="206" y="40"/>
                  <a:pt x="40" y="206"/>
                  <a:pt x="40" y="411"/>
                </a:cubicBezTo>
                <a:cubicBezTo>
                  <a:pt x="40" y="616"/>
                  <a:pt x="206" y="782"/>
                  <a:pt x="411" y="782"/>
                </a:cubicBezTo>
                <a:cubicBezTo>
                  <a:pt x="616" y="782"/>
                  <a:pt x="782" y="616"/>
                  <a:pt x="782" y="411"/>
                </a:cubicBezTo>
                <a:cubicBezTo>
                  <a:pt x="782" y="206"/>
                  <a:pt x="616" y="40"/>
                  <a:pt x="411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íśľîďê"/>
          <p:cNvSpPr/>
          <p:nvPr/>
        </p:nvSpPr>
        <p:spPr bwMode="auto">
          <a:xfrm>
            <a:off x="4444528" y="1708150"/>
            <a:ext cx="3441700" cy="3438525"/>
          </a:xfrm>
          <a:custGeom>
            <a:avLst/>
            <a:gdLst>
              <a:gd name="T0" fmla="*/ 542 w 1084"/>
              <a:gd name="T1" fmla="*/ 1083 h 1083"/>
              <a:gd name="T2" fmla="*/ 0 w 1084"/>
              <a:gd name="T3" fmla="*/ 542 h 1083"/>
              <a:gd name="T4" fmla="*/ 542 w 1084"/>
              <a:gd name="T5" fmla="*/ 0 h 1083"/>
              <a:gd name="T6" fmla="*/ 1084 w 1084"/>
              <a:gd name="T7" fmla="*/ 542 h 1083"/>
              <a:gd name="T8" fmla="*/ 542 w 1084"/>
              <a:gd name="T9" fmla="*/ 1083 h 1083"/>
              <a:gd name="T10" fmla="*/ 542 w 1084"/>
              <a:gd name="T11" fmla="*/ 40 h 1083"/>
              <a:gd name="T12" fmla="*/ 40 w 1084"/>
              <a:gd name="T13" fmla="*/ 542 h 1083"/>
              <a:gd name="T14" fmla="*/ 542 w 1084"/>
              <a:gd name="T15" fmla="*/ 1043 h 1083"/>
              <a:gd name="T16" fmla="*/ 1044 w 1084"/>
              <a:gd name="T17" fmla="*/ 542 h 1083"/>
              <a:gd name="T18" fmla="*/ 542 w 1084"/>
              <a:gd name="T19" fmla="*/ 4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4" h="1083">
                <a:moveTo>
                  <a:pt x="542" y="1083"/>
                </a:moveTo>
                <a:cubicBezTo>
                  <a:pt x="243" y="1083"/>
                  <a:pt x="0" y="841"/>
                  <a:pt x="0" y="542"/>
                </a:cubicBezTo>
                <a:cubicBezTo>
                  <a:pt x="0" y="243"/>
                  <a:pt x="243" y="0"/>
                  <a:pt x="542" y="0"/>
                </a:cubicBezTo>
                <a:cubicBezTo>
                  <a:pt x="841" y="0"/>
                  <a:pt x="1084" y="243"/>
                  <a:pt x="1084" y="542"/>
                </a:cubicBezTo>
                <a:cubicBezTo>
                  <a:pt x="1084" y="841"/>
                  <a:pt x="841" y="1083"/>
                  <a:pt x="542" y="1083"/>
                </a:cubicBezTo>
                <a:close/>
                <a:moveTo>
                  <a:pt x="542" y="40"/>
                </a:moveTo>
                <a:cubicBezTo>
                  <a:pt x="265" y="40"/>
                  <a:pt x="40" y="265"/>
                  <a:pt x="40" y="542"/>
                </a:cubicBezTo>
                <a:cubicBezTo>
                  <a:pt x="40" y="818"/>
                  <a:pt x="265" y="1043"/>
                  <a:pt x="542" y="1043"/>
                </a:cubicBezTo>
                <a:cubicBezTo>
                  <a:pt x="819" y="1043"/>
                  <a:pt x="1044" y="818"/>
                  <a:pt x="1044" y="542"/>
                </a:cubicBezTo>
                <a:cubicBezTo>
                  <a:pt x="1044" y="265"/>
                  <a:pt x="819" y="40"/>
                  <a:pt x="542" y="4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îṣlîḍè"/>
          <p:cNvSpPr txBox="1"/>
          <p:nvPr/>
        </p:nvSpPr>
        <p:spPr>
          <a:xfrm>
            <a:off x="5534384" y="2947971"/>
            <a:ext cx="4764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íṣḻîdê"/>
          <p:cNvSpPr/>
          <p:nvPr/>
        </p:nvSpPr>
        <p:spPr bwMode="auto">
          <a:xfrm>
            <a:off x="4160026" y="1818184"/>
            <a:ext cx="1913928" cy="1611878"/>
          </a:xfrm>
          <a:custGeom>
            <a:avLst/>
            <a:gdLst>
              <a:gd name="T0" fmla="*/ 663 w 678"/>
              <a:gd name="T1" fmla="*/ 379 h 571"/>
              <a:gd name="T2" fmla="*/ 586 w 678"/>
              <a:gd name="T3" fmla="*/ 334 h 571"/>
              <a:gd name="T4" fmla="*/ 556 w 678"/>
              <a:gd name="T5" fmla="*/ 334 h 571"/>
              <a:gd name="T6" fmla="*/ 504 w 678"/>
              <a:gd name="T7" fmla="*/ 364 h 571"/>
              <a:gd name="T8" fmla="*/ 474 w 678"/>
              <a:gd name="T9" fmla="*/ 364 h 571"/>
              <a:gd name="T10" fmla="*/ 454 w 678"/>
              <a:gd name="T11" fmla="*/ 352 h 571"/>
              <a:gd name="T12" fmla="*/ 439 w 678"/>
              <a:gd name="T13" fmla="*/ 326 h 571"/>
              <a:gd name="T14" fmla="*/ 439 w 678"/>
              <a:gd name="T15" fmla="*/ 150 h 571"/>
              <a:gd name="T16" fmla="*/ 414 w 678"/>
              <a:gd name="T17" fmla="*/ 106 h 571"/>
              <a:gd name="T18" fmla="*/ 244 w 678"/>
              <a:gd name="T19" fmla="*/ 9 h 571"/>
              <a:gd name="T20" fmla="*/ 194 w 678"/>
              <a:gd name="T21" fmla="*/ 9 h 571"/>
              <a:gd name="T22" fmla="*/ 25 w 678"/>
              <a:gd name="T23" fmla="*/ 106 h 571"/>
              <a:gd name="T24" fmla="*/ 0 w 678"/>
              <a:gd name="T25" fmla="*/ 150 h 571"/>
              <a:gd name="T26" fmla="*/ 0 w 678"/>
              <a:gd name="T27" fmla="*/ 345 h 571"/>
              <a:gd name="T28" fmla="*/ 25 w 678"/>
              <a:gd name="T29" fmla="*/ 388 h 571"/>
              <a:gd name="T30" fmla="*/ 194 w 678"/>
              <a:gd name="T31" fmla="*/ 486 h 571"/>
              <a:gd name="T32" fmla="*/ 244 w 678"/>
              <a:gd name="T33" fmla="*/ 486 h 571"/>
              <a:gd name="T34" fmla="*/ 397 w 678"/>
              <a:gd name="T35" fmla="*/ 398 h 571"/>
              <a:gd name="T36" fmla="*/ 427 w 678"/>
              <a:gd name="T37" fmla="*/ 398 h 571"/>
              <a:gd name="T38" fmla="*/ 448 w 678"/>
              <a:gd name="T39" fmla="*/ 410 h 571"/>
              <a:gd name="T40" fmla="*/ 463 w 678"/>
              <a:gd name="T41" fmla="*/ 436 h 571"/>
              <a:gd name="T42" fmla="*/ 463 w 678"/>
              <a:gd name="T43" fmla="*/ 495 h 571"/>
              <a:gd name="T44" fmla="*/ 478 w 678"/>
              <a:gd name="T45" fmla="*/ 521 h 571"/>
              <a:gd name="T46" fmla="*/ 556 w 678"/>
              <a:gd name="T47" fmla="*/ 566 h 571"/>
              <a:gd name="T48" fmla="*/ 586 w 678"/>
              <a:gd name="T49" fmla="*/ 566 h 571"/>
              <a:gd name="T50" fmla="*/ 663 w 678"/>
              <a:gd name="T51" fmla="*/ 521 h 571"/>
              <a:gd name="T52" fmla="*/ 678 w 678"/>
              <a:gd name="T53" fmla="*/ 495 h 571"/>
              <a:gd name="T54" fmla="*/ 678 w 678"/>
              <a:gd name="T55" fmla="*/ 405 h 571"/>
              <a:gd name="T56" fmla="*/ 663 w 678"/>
              <a:gd name="T57" fmla="*/ 379 h 571"/>
              <a:gd name="T58" fmla="*/ 571 w 678"/>
              <a:gd name="T59" fmla="*/ 514 h 571"/>
              <a:gd name="T60" fmla="*/ 506 w 678"/>
              <a:gd name="T61" fmla="*/ 450 h 571"/>
              <a:gd name="T62" fmla="*/ 571 w 678"/>
              <a:gd name="T63" fmla="*/ 386 h 571"/>
              <a:gd name="T64" fmla="*/ 635 w 678"/>
              <a:gd name="T65" fmla="*/ 450 h 571"/>
              <a:gd name="T66" fmla="*/ 571 w 678"/>
              <a:gd name="T67" fmla="*/ 514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8" h="571">
                <a:moveTo>
                  <a:pt x="663" y="379"/>
                </a:moveTo>
                <a:cubicBezTo>
                  <a:pt x="586" y="334"/>
                  <a:pt x="586" y="334"/>
                  <a:pt x="586" y="334"/>
                </a:cubicBezTo>
                <a:cubicBezTo>
                  <a:pt x="576" y="329"/>
                  <a:pt x="565" y="329"/>
                  <a:pt x="556" y="334"/>
                </a:cubicBezTo>
                <a:cubicBezTo>
                  <a:pt x="504" y="364"/>
                  <a:pt x="504" y="364"/>
                  <a:pt x="504" y="364"/>
                </a:cubicBezTo>
                <a:cubicBezTo>
                  <a:pt x="495" y="369"/>
                  <a:pt x="483" y="369"/>
                  <a:pt x="474" y="364"/>
                </a:cubicBezTo>
                <a:cubicBezTo>
                  <a:pt x="454" y="352"/>
                  <a:pt x="454" y="352"/>
                  <a:pt x="454" y="352"/>
                </a:cubicBezTo>
                <a:cubicBezTo>
                  <a:pt x="444" y="346"/>
                  <a:pt x="439" y="337"/>
                  <a:pt x="439" y="326"/>
                </a:cubicBezTo>
                <a:cubicBezTo>
                  <a:pt x="439" y="150"/>
                  <a:pt x="439" y="150"/>
                  <a:pt x="439" y="150"/>
                </a:cubicBezTo>
                <a:cubicBezTo>
                  <a:pt x="439" y="132"/>
                  <a:pt x="429" y="115"/>
                  <a:pt x="414" y="106"/>
                </a:cubicBezTo>
                <a:cubicBezTo>
                  <a:pt x="244" y="9"/>
                  <a:pt x="244" y="9"/>
                  <a:pt x="244" y="9"/>
                </a:cubicBezTo>
                <a:cubicBezTo>
                  <a:pt x="229" y="0"/>
                  <a:pt x="210" y="0"/>
                  <a:pt x="194" y="9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10" y="115"/>
                  <a:pt x="0" y="132"/>
                  <a:pt x="0" y="150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63"/>
                  <a:pt x="10" y="379"/>
                  <a:pt x="25" y="388"/>
                </a:cubicBezTo>
                <a:cubicBezTo>
                  <a:pt x="194" y="486"/>
                  <a:pt x="194" y="486"/>
                  <a:pt x="194" y="486"/>
                </a:cubicBezTo>
                <a:cubicBezTo>
                  <a:pt x="210" y="495"/>
                  <a:pt x="229" y="495"/>
                  <a:pt x="244" y="486"/>
                </a:cubicBezTo>
                <a:cubicBezTo>
                  <a:pt x="397" y="398"/>
                  <a:pt x="397" y="398"/>
                  <a:pt x="397" y="398"/>
                </a:cubicBezTo>
                <a:cubicBezTo>
                  <a:pt x="406" y="392"/>
                  <a:pt x="418" y="392"/>
                  <a:pt x="427" y="398"/>
                </a:cubicBezTo>
                <a:cubicBezTo>
                  <a:pt x="448" y="410"/>
                  <a:pt x="448" y="410"/>
                  <a:pt x="448" y="410"/>
                </a:cubicBezTo>
                <a:cubicBezTo>
                  <a:pt x="457" y="415"/>
                  <a:pt x="463" y="425"/>
                  <a:pt x="463" y="436"/>
                </a:cubicBezTo>
                <a:cubicBezTo>
                  <a:pt x="463" y="495"/>
                  <a:pt x="463" y="495"/>
                  <a:pt x="463" y="495"/>
                </a:cubicBezTo>
                <a:cubicBezTo>
                  <a:pt x="463" y="506"/>
                  <a:pt x="468" y="515"/>
                  <a:pt x="478" y="521"/>
                </a:cubicBezTo>
                <a:cubicBezTo>
                  <a:pt x="556" y="566"/>
                  <a:pt x="556" y="566"/>
                  <a:pt x="556" y="566"/>
                </a:cubicBezTo>
                <a:cubicBezTo>
                  <a:pt x="565" y="571"/>
                  <a:pt x="576" y="571"/>
                  <a:pt x="586" y="566"/>
                </a:cubicBezTo>
                <a:cubicBezTo>
                  <a:pt x="663" y="521"/>
                  <a:pt x="663" y="521"/>
                  <a:pt x="663" y="521"/>
                </a:cubicBezTo>
                <a:cubicBezTo>
                  <a:pt x="673" y="515"/>
                  <a:pt x="678" y="506"/>
                  <a:pt x="678" y="495"/>
                </a:cubicBezTo>
                <a:cubicBezTo>
                  <a:pt x="678" y="405"/>
                  <a:pt x="678" y="405"/>
                  <a:pt x="678" y="405"/>
                </a:cubicBezTo>
                <a:cubicBezTo>
                  <a:pt x="678" y="394"/>
                  <a:pt x="673" y="384"/>
                  <a:pt x="663" y="379"/>
                </a:cubicBezTo>
                <a:close/>
                <a:moveTo>
                  <a:pt x="571" y="514"/>
                </a:moveTo>
                <a:cubicBezTo>
                  <a:pt x="535" y="514"/>
                  <a:pt x="506" y="485"/>
                  <a:pt x="506" y="450"/>
                </a:cubicBezTo>
                <a:cubicBezTo>
                  <a:pt x="506" y="414"/>
                  <a:pt x="535" y="386"/>
                  <a:pt x="571" y="386"/>
                </a:cubicBezTo>
                <a:cubicBezTo>
                  <a:pt x="606" y="386"/>
                  <a:pt x="635" y="414"/>
                  <a:pt x="635" y="450"/>
                </a:cubicBezTo>
                <a:cubicBezTo>
                  <a:pt x="635" y="485"/>
                  <a:pt x="606" y="514"/>
                  <a:pt x="571" y="514"/>
                </a:cubicBez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iṧļíďè"/>
          <p:cNvSpPr/>
          <p:nvPr/>
        </p:nvSpPr>
        <p:spPr bwMode="auto">
          <a:xfrm>
            <a:off x="4524180" y="2276068"/>
            <a:ext cx="510945" cy="513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íşḻïďê"/>
          <p:cNvSpPr/>
          <p:nvPr/>
        </p:nvSpPr>
        <p:spPr bwMode="auto">
          <a:xfrm>
            <a:off x="4665326" y="2377692"/>
            <a:ext cx="225832" cy="327457"/>
          </a:xfrm>
          <a:custGeom>
            <a:avLst/>
            <a:gdLst>
              <a:gd name="T0" fmla="*/ 22 w 80"/>
              <a:gd name="T1" fmla="*/ 90 h 116"/>
              <a:gd name="T2" fmla="*/ 23 w 80"/>
              <a:gd name="T3" fmla="*/ 95 h 116"/>
              <a:gd name="T4" fmla="*/ 40 w 80"/>
              <a:gd name="T5" fmla="*/ 99 h 116"/>
              <a:gd name="T6" fmla="*/ 58 w 80"/>
              <a:gd name="T7" fmla="*/ 96 h 116"/>
              <a:gd name="T8" fmla="*/ 59 w 80"/>
              <a:gd name="T9" fmla="*/ 90 h 116"/>
              <a:gd name="T10" fmla="*/ 40 w 80"/>
              <a:gd name="T11" fmla="*/ 93 h 116"/>
              <a:gd name="T12" fmla="*/ 22 w 80"/>
              <a:gd name="T13" fmla="*/ 90 h 116"/>
              <a:gd name="T14" fmla="*/ 40 w 80"/>
              <a:gd name="T15" fmla="*/ 0 h 116"/>
              <a:gd name="T16" fmla="*/ 0 w 80"/>
              <a:gd name="T17" fmla="*/ 40 h 116"/>
              <a:gd name="T18" fmla="*/ 20 w 80"/>
              <a:gd name="T19" fmla="*/ 74 h 116"/>
              <a:gd name="T20" fmla="*/ 21 w 80"/>
              <a:gd name="T21" fmla="*/ 84 h 116"/>
              <a:gd name="T22" fmla="*/ 40 w 80"/>
              <a:gd name="T23" fmla="*/ 88 h 116"/>
              <a:gd name="T24" fmla="*/ 60 w 80"/>
              <a:gd name="T25" fmla="*/ 84 h 116"/>
              <a:gd name="T26" fmla="*/ 61 w 80"/>
              <a:gd name="T27" fmla="*/ 74 h 116"/>
              <a:gd name="T28" fmla="*/ 80 w 80"/>
              <a:gd name="T29" fmla="*/ 40 h 116"/>
              <a:gd name="T30" fmla="*/ 40 w 80"/>
              <a:gd name="T31" fmla="*/ 0 h 116"/>
              <a:gd name="T32" fmla="*/ 55 w 80"/>
              <a:gd name="T33" fmla="*/ 70 h 116"/>
              <a:gd name="T34" fmla="*/ 54 w 80"/>
              <a:gd name="T35" fmla="*/ 79 h 116"/>
              <a:gd name="T36" fmla="*/ 40 w 80"/>
              <a:gd name="T37" fmla="*/ 81 h 116"/>
              <a:gd name="T38" fmla="*/ 27 w 80"/>
              <a:gd name="T39" fmla="*/ 79 h 116"/>
              <a:gd name="T40" fmla="*/ 26 w 80"/>
              <a:gd name="T41" fmla="*/ 70 h 116"/>
              <a:gd name="T42" fmla="*/ 8 w 80"/>
              <a:gd name="T43" fmla="*/ 40 h 116"/>
              <a:gd name="T44" fmla="*/ 40 w 80"/>
              <a:gd name="T45" fmla="*/ 7 h 116"/>
              <a:gd name="T46" fmla="*/ 73 w 80"/>
              <a:gd name="T47" fmla="*/ 40 h 116"/>
              <a:gd name="T48" fmla="*/ 55 w 80"/>
              <a:gd name="T49" fmla="*/ 70 h 116"/>
              <a:gd name="T50" fmla="*/ 24 w 80"/>
              <a:gd name="T51" fmla="*/ 101 h 116"/>
              <a:gd name="T52" fmla="*/ 24 w 80"/>
              <a:gd name="T53" fmla="*/ 107 h 116"/>
              <a:gd name="T54" fmla="*/ 30 w 80"/>
              <a:gd name="T55" fmla="*/ 110 h 116"/>
              <a:gd name="T56" fmla="*/ 30 w 80"/>
              <a:gd name="T57" fmla="*/ 114 h 116"/>
              <a:gd name="T58" fmla="*/ 40 w 80"/>
              <a:gd name="T59" fmla="*/ 116 h 116"/>
              <a:gd name="T60" fmla="*/ 51 w 80"/>
              <a:gd name="T61" fmla="*/ 114 h 116"/>
              <a:gd name="T62" fmla="*/ 51 w 80"/>
              <a:gd name="T63" fmla="*/ 110 h 116"/>
              <a:gd name="T64" fmla="*/ 56 w 80"/>
              <a:gd name="T65" fmla="*/ 107 h 116"/>
              <a:gd name="T66" fmla="*/ 57 w 80"/>
              <a:gd name="T67" fmla="*/ 101 h 116"/>
              <a:gd name="T68" fmla="*/ 40 w 80"/>
              <a:gd name="T69" fmla="*/ 104 h 116"/>
              <a:gd name="T70" fmla="*/ 24 w 80"/>
              <a:gd name="T71" fmla="*/ 101 h 116"/>
              <a:gd name="T72" fmla="*/ 49 w 80"/>
              <a:gd name="T73" fmla="*/ 55 h 116"/>
              <a:gd name="T74" fmla="*/ 40 w 80"/>
              <a:gd name="T75" fmla="*/ 39 h 116"/>
              <a:gd name="T76" fmla="*/ 32 w 80"/>
              <a:gd name="T77" fmla="*/ 55 h 116"/>
              <a:gd name="T78" fmla="*/ 28 w 80"/>
              <a:gd name="T79" fmla="*/ 47 h 116"/>
              <a:gd name="T80" fmla="*/ 22 w 80"/>
              <a:gd name="T81" fmla="*/ 50 h 116"/>
              <a:gd name="T82" fmla="*/ 31 w 80"/>
              <a:gd name="T83" fmla="*/ 69 h 116"/>
              <a:gd name="T84" fmla="*/ 40 w 80"/>
              <a:gd name="T85" fmla="*/ 52 h 116"/>
              <a:gd name="T86" fmla="*/ 50 w 80"/>
              <a:gd name="T87" fmla="*/ 69 h 116"/>
              <a:gd name="T88" fmla="*/ 59 w 80"/>
              <a:gd name="T89" fmla="*/ 50 h 116"/>
              <a:gd name="T90" fmla="*/ 53 w 80"/>
              <a:gd name="T91" fmla="*/ 47 h 116"/>
              <a:gd name="T92" fmla="*/ 49 w 80"/>
              <a:gd name="T93" fmla="*/ 55 h 116"/>
              <a:gd name="T94" fmla="*/ 40 w 80"/>
              <a:gd name="T95" fmla="*/ 17 h 116"/>
              <a:gd name="T96" fmla="*/ 43 w 80"/>
              <a:gd name="T97" fmla="*/ 14 h 116"/>
              <a:gd name="T98" fmla="*/ 40 w 80"/>
              <a:gd name="T99" fmla="*/ 12 h 116"/>
              <a:gd name="T100" fmla="*/ 13 w 80"/>
              <a:gd name="T101" fmla="*/ 40 h 116"/>
              <a:gd name="T102" fmla="*/ 15 w 80"/>
              <a:gd name="T103" fmla="*/ 42 h 116"/>
              <a:gd name="T104" fmla="*/ 17 w 80"/>
              <a:gd name="T105" fmla="*/ 40 h 116"/>
              <a:gd name="T106" fmla="*/ 40 w 80"/>
              <a:gd name="T107" fmla="*/ 1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0" h="116">
                <a:moveTo>
                  <a:pt x="22" y="90"/>
                </a:moveTo>
                <a:cubicBezTo>
                  <a:pt x="23" y="95"/>
                  <a:pt x="23" y="95"/>
                  <a:pt x="23" y="95"/>
                </a:cubicBezTo>
                <a:cubicBezTo>
                  <a:pt x="28" y="98"/>
                  <a:pt x="34" y="99"/>
                  <a:pt x="40" y="99"/>
                </a:cubicBezTo>
                <a:cubicBezTo>
                  <a:pt x="47" y="99"/>
                  <a:pt x="53" y="98"/>
                  <a:pt x="58" y="96"/>
                </a:cubicBezTo>
                <a:cubicBezTo>
                  <a:pt x="59" y="90"/>
                  <a:pt x="59" y="90"/>
                  <a:pt x="59" y="90"/>
                </a:cubicBezTo>
                <a:cubicBezTo>
                  <a:pt x="53" y="92"/>
                  <a:pt x="47" y="93"/>
                  <a:pt x="40" y="93"/>
                </a:cubicBezTo>
                <a:cubicBezTo>
                  <a:pt x="34" y="93"/>
                  <a:pt x="28" y="92"/>
                  <a:pt x="22" y="90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7"/>
                  <a:pt x="20" y="74"/>
                </a:cubicBezTo>
                <a:cubicBezTo>
                  <a:pt x="21" y="84"/>
                  <a:pt x="21" y="84"/>
                  <a:pt x="21" y="84"/>
                </a:cubicBezTo>
                <a:cubicBezTo>
                  <a:pt x="27" y="87"/>
                  <a:pt x="33" y="88"/>
                  <a:pt x="40" y="88"/>
                </a:cubicBezTo>
                <a:cubicBezTo>
                  <a:pt x="47" y="88"/>
                  <a:pt x="54" y="87"/>
                  <a:pt x="60" y="84"/>
                </a:cubicBezTo>
                <a:cubicBezTo>
                  <a:pt x="61" y="74"/>
                  <a:pt x="61" y="74"/>
                  <a:pt x="61" y="74"/>
                </a:cubicBezTo>
                <a:cubicBezTo>
                  <a:pt x="73" y="67"/>
                  <a:pt x="80" y="55"/>
                  <a:pt x="80" y="40"/>
                </a:cubicBezTo>
                <a:cubicBezTo>
                  <a:pt x="80" y="18"/>
                  <a:pt x="63" y="0"/>
                  <a:pt x="40" y="0"/>
                </a:cubicBezTo>
                <a:close/>
                <a:moveTo>
                  <a:pt x="55" y="70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51" y="81"/>
                  <a:pt x="40" y="81"/>
                </a:cubicBezTo>
                <a:cubicBezTo>
                  <a:pt x="30" y="81"/>
                  <a:pt x="27" y="79"/>
                  <a:pt x="27" y="79"/>
                </a:cubicBezTo>
                <a:cubicBezTo>
                  <a:pt x="26" y="70"/>
                  <a:pt x="26" y="70"/>
                  <a:pt x="26" y="70"/>
                </a:cubicBezTo>
                <a:cubicBezTo>
                  <a:pt x="15" y="64"/>
                  <a:pt x="8" y="53"/>
                  <a:pt x="8" y="40"/>
                </a:cubicBezTo>
                <a:cubicBezTo>
                  <a:pt x="8" y="22"/>
                  <a:pt x="22" y="7"/>
                  <a:pt x="40" y="7"/>
                </a:cubicBezTo>
                <a:cubicBezTo>
                  <a:pt x="59" y="7"/>
                  <a:pt x="73" y="22"/>
                  <a:pt x="73" y="40"/>
                </a:cubicBezTo>
                <a:cubicBezTo>
                  <a:pt x="73" y="53"/>
                  <a:pt x="66" y="64"/>
                  <a:pt x="55" y="70"/>
                </a:cubicBezTo>
                <a:close/>
                <a:moveTo>
                  <a:pt x="24" y="101"/>
                </a:move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6" y="109"/>
                  <a:pt x="30" y="110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0" y="114"/>
                  <a:pt x="33" y="116"/>
                  <a:pt x="40" y="116"/>
                </a:cubicBezTo>
                <a:cubicBezTo>
                  <a:pt x="48" y="116"/>
                  <a:pt x="51" y="114"/>
                  <a:pt x="51" y="114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5" y="109"/>
                  <a:pt x="56" y="107"/>
                  <a:pt x="56" y="107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2" y="103"/>
                  <a:pt x="46" y="104"/>
                  <a:pt x="40" y="104"/>
                </a:cubicBezTo>
                <a:cubicBezTo>
                  <a:pt x="34" y="104"/>
                  <a:pt x="29" y="103"/>
                  <a:pt x="24" y="101"/>
                </a:cubicBezTo>
                <a:close/>
                <a:moveTo>
                  <a:pt x="49" y="55"/>
                </a:moveTo>
                <a:cubicBezTo>
                  <a:pt x="40" y="39"/>
                  <a:pt x="40" y="39"/>
                  <a:pt x="40" y="39"/>
                </a:cubicBezTo>
                <a:cubicBezTo>
                  <a:pt x="32" y="55"/>
                  <a:pt x="32" y="55"/>
                  <a:pt x="32" y="55"/>
                </a:cubicBezTo>
                <a:cubicBezTo>
                  <a:pt x="28" y="47"/>
                  <a:pt x="28" y="47"/>
                  <a:pt x="28" y="47"/>
                </a:cubicBezTo>
                <a:cubicBezTo>
                  <a:pt x="22" y="50"/>
                  <a:pt x="22" y="50"/>
                  <a:pt x="22" y="50"/>
                </a:cubicBezTo>
                <a:cubicBezTo>
                  <a:pt x="31" y="69"/>
                  <a:pt x="31" y="69"/>
                  <a:pt x="31" y="69"/>
                </a:cubicBezTo>
                <a:cubicBezTo>
                  <a:pt x="40" y="52"/>
                  <a:pt x="40" y="52"/>
                  <a:pt x="40" y="52"/>
                </a:cubicBezTo>
                <a:cubicBezTo>
                  <a:pt x="50" y="69"/>
                  <a:pt x="50" y="69"/>
                  <a:pt x="50" y="69"/>
                </a:cubicBezTo>
                <a:cubicBezTo>
                  <a:pt x="59" y="50"/>
                  <a:pt x="59" y="50"/>
                  <a:pt x="59" y="50"/>
                </a:cubicBezTo>
                <a:cubicBezTo>
                  <a:pt x="53" y="47"/>
                  <a:pt x="53" y="47"/>
                  <a:pt x="53" y="47"/>
                </a:cubicBezTo>
                <a:lnTo>
                  <a:pt x="49" y="55"/>
                </a:lnTo>
                <a:close/>
                <a:moveTo>
                  <a:pt x="40" y="17"/>
                </a:moveTo>
                <a:cubicBezTo>
                  <a:pt x="42" y="17"/>
                  <a:pt x="43" y="16"/>
                  <a:pt x="43" y="14"/>
                </a:cubicBezTo>
                <a:cubicBezTo>
                  <a:pt x="43" y="13"/>
                  <a:pt x="42" y="12"/>
                  <a:pt x="40" y="12"/>
                </a:cubicBezTo>
                <a:cubicBezTo>
                  <a:pt x="25" y="12"/>
                  <a:pt x="13" y="25"/>
                  <a:pt x="13" y="40"/>
                </a:cubicBezTo>
                <a:cubicBezTo>
                  <a:pt x="13" y="41"/>
                  <a:pt x="14" y="42"/>
                  <a:pt x="15" y="42"/>
                </a:cubicBezTo>
                <a:cubicBezTo>
                  <a:pt x="16" y="42"/>
                  <a:pt x="17" y="41"/>
                  <a:pt x="17" y="40"/>
                </a:cubicBezTo>
                <a:cubicBezTo>
                  <a:pt x="17" y="27"/>
                  <a:pt x="27" y="17"/>
                  <a:pt x="40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i$ľïḋê"/>
          <p:cNvSpPr txBox="1"/>
          <p:nvPr/>
        </p:nvSpPr>
        <p:spPr>
          <a:xfrm>
            <a:off x="6267323" y="2947971"/>
            <a:ext cx="4764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5" name="iš1iḓé"/>
          <p:cNvSpPr/>
          <p:nvPr/>
        </p:nvSpPr>
        <p:spPr bwMode="auto">
          <a:xfrm>
            <a:off x="6203808" y="1818184"/>
            <a:ext cx="1913928" cy="1611878"/>
          </a:xfrm>
          <a:custGeom>
            <a:avLst/>
            <a:gdLst>
              <a:gd name="T0" fmla="*/ 653 w 678"/>
              <a:gd name="T1" fmla="*/ 106 h 571"/>
              <a:gd name="T2" fmla="*/ 484 w 678"/>
              <a:gd name="T3" fmla="*/ 9 h 571"/>
              <a:gd name="T4" fmla="*/ 434 w 678"/>
              <a:gd name="T5" fmla="*/ 9 h 571"/>
              <a:gd name="T6" fmla="*/ 264 w 678"/>
              <a:gd name="T7" fmla="*/ 106 h 571"/>
              <a:gd name="T8" fmla="*/ 239 w 678"/>
              <a:gd name="T9" fmla="*/ 150 h 571"/>
              <a:gd name="T10" fmla="*/ 239 w 678"/>
              <a:gd name="T11" fmla="*/ 326 h 571"/>
              <a:gd name="T12" fmla="*/ 224 w 678"/>
              <a:gd name="T13" fmla="*/ 352 h 571"/>
              <a:gd name="T14" fmla="*/ 204 w 678"/>
              <a:gd name="T15" fmla="*/ 364 h 571"/>
              <a:gd name="T16" fmla="*/ 174 w 678"/>
              <a:gd name="T17" fmla="*/ 364 h 571"/>
              <a:gd name="T18" fmla="*/ 122 w 678"/>
              <a:gd name="T19" fmla="*/ 334 h 571"/>
              <a:gd name="T20" fmla="*/ 92 w 678"/>
              <a:gd name="T21" fmla="*/ 334 h 571"/>
              <a:gd name="T22" fmla="*/ 15 w 678"/>
              <a:gd name="T23" fmla="*/ 379 h 571"/>
              <a:gd name="T24" fmla="*/ 0 w 678"/>
              <a:gd name="T25" fmla="*/ 405 h 571"/>
              <a:gd name="T26" fmla="*/ 0 w 678"/>
              <a:gd name="T27" fmla="*/ 495 h 571"/>
              <a:gd name="T28" fmla="*/ 15 w 678"/>
              <a:gd name="T29" fmla="*/ 521 h 571"/>
              <a:gd name="T30" fmla="*/ 92 w 678"/>
              <a:gd name="T31" fmla="*/ 566 h 571"/>
              <a:gd name="T32" fmla="*/ 122 w 678"/>
              <a:gd name="T33" fmla="*/ 566 h 571"/>
              <a:gd name="T34" fmla="*/ 200 w 678"/>
              <a:gd name="T35" fmla="*/ 521 h 571"/>
              <a:gd name="T36" fmla="*/ 215 w 678"/>
              <a:gd name="T37" fmla="*/ 495 h 571"/>
              <a:gd name="T38" fmla="*/ 215 w 678"/>
              <a:gd name="T39" fmla="*/ 436 h 571"/>
              <a:gd name="T40" fmla="*/ 230 w 678"/>
              <a:gd name="T41" fmla="*/ 410 h 571"/>
              <a:gd name="T42" fmla="*/ 251 w 678"/>
              <a:gd name="T43" fmla="*/ 398 h 571"/>
              <a:gd name="T44" fmla="*/ 281 w 678"/>
              <a:gd name="T45" fmla="*/ 398 h 571"/>
              <a:gd name="T46" fmla="*/ 434 w 678"/>
              <a:gd name="T47" fmla="*/ 486 h 571"/>
              <a:gd name="T48" fmla="*/ 484 w 678"/>
              <a:gd name="T49" fmla="*/ 486 h 571"/>
              <a:gd name="T50" fmla="*/ 653 w 678"/>
              <a:gd name="T51" fmla="*/ 388 h 571"/>
              <a:gd name="T52" fmla="*/ 678 w 678"/>
              <a:gd name="T53" fmla="*/ 345 h 571"/>
              <a:gd name="T54" fmla="*/ 678 w 678"/>
              <a:gd name="T55" fmla="*/ 150 h 571"/>
              <a:gd name="T56" fmla="*/ 653 w 678"/>
              <a:gd name="T57" fmla="*/ 106 h 571"/>
              <a:gd name="T58" fmla="*/ 107 w 678"/>
              <a:gd name="T59" fmla="*/ 514 h 571"/>
              <a:gd name="T60" fmla="*/ 43 w 678"/>
              <a:gd name="T61" fmla="*/ 450 h 571"/>
              <a:gd name="T62" fmla="*/ 107 w 678"/>
              <a:gd name="T63" fmla="*/ 386 h 571"/>
              <a:gd name="T64" fmla="*/ 172 w 678"/>
              <a:gd name="T65" fmla="*/ 450 h 571"/>
              <a:gd name="T66" fmla="*/ 107 w 678"/>
              <a:gd name="T67" fmla="*/ 514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8" h="571">
                <a:moveTo>
                  <a:pt x="653" y="106"/>
                </a:moveTo>
                <a:cubicBezTo>
                  <a:pt x="484" y="9"/>
                  <a:pt x="484" y="9"/>
                  <a:pt x="484" y="9"/>
                </a:cubicBezTo>
                <a:cubicBezTo>
                  <a:pt x="468" y="0"/>
                  <a:pt x="449" y="0"/>
                  <a:pt x="434" y="9"/>
                </a:cubicBezTo>
                <a:cubicBezTo>
                  <a:pt x="264" y="106"/>
                  <a:pt x="264" y="106"/>
                  <a:pt x="264" y="106"/>
                </a:cubicBezTo>
                <a:cubicBezTo>
                  <a:pt x="249" y="115"/>
                  <a:pt x="239" y="132"/>
                  <a:pt x="239" y="150"/>
                </a:cubicBezTo>
                <a:cubicBezTo>
                  <a:pt x="239" y="326"/>
                  <a:pt x="239" y="326"/>
                  <a:pt x="239" y="326"/>
                </a:cubicBezTo>
                <a:cubicBezTo>
                  <a:pt x="239" y="337"/>
                  <a:pt x="234" y="346"/>
                  <a:pt x="224" y="352"/>
                </a:cubicBezTo>
                <a:cubicBezTo>
                  <a:pt x="204" y="364"/>
                  <a:pt x="204" y="364"/>
                  <a:pt x="204" y="364"/>
                </a:cubicBezTo>
                <a:cubicBezTo>
                  <a:pt x="195" y="369"/>
                  <a:pt x="183" y="369"/>
                  <a:pt x="174" y="364"/>
                </a:cubicBezTo>
                <a:cubicBezTo>
                  <a:pt x="122" y="334"/>
                  <a:pt x="122" y="334"/>
                  <a:pt x="122" y="334"/>
                </a:cubicBezTo>
                <a:cubicBezTo>
                  <a:pt x="113" y="329"/>
                  <a:pt x="102" y="329"/>
                  <a:pt x="92" y="334"/>
                </a:cubicBezTo>
                <a:cubicBezTo>
                  <a:pt x="15" y="379"/>
                  <a:pt x="15" y="379"/>
                  <a:pt x="15" y="379"/>
                </a:cubicBezTo>
                <a:cubicBezTo>
                  <a:pt x="5" y="384"/>
                  <a:pt x="0" y="394"/>
                  <a:pt x="0" y="405"/>
                </a:cubicBezTo>
                <a:cubicBezTo>
                  <a:pt x="0" y="495"/>
                  <a:pt x="0" y="495"/>
                  <a:pt x="0" y="495"/>
                </a:cubicBezTo>
                <a:cubicBezTo>
                  <a:pt x="0" y="506"/>
                  <a:pt x="5" y="516"/>
                  <a:pt x="15" y="521"/>
                </a:cubicBezTo>
                <a:cubicBezTo>
                  <a:pt x="92" y="566"/>
                  <a:pt x="92" y="566"/>
                  <a:pt x="92" y="566"/>
                </a:cubicBezTo>
                <a:cubicBezTo>
                  <a:pt x="102" y="571"/>
                  <a:pt x="113" y="571"/>
                  <a:pt x="122" y="566"/>
                </a:cubicBezTo>
                <a:cubicBezTo>
                  <a:pt x="200" y="521"/>
                  <a:pt x="200" y="521"/>
                  <a:pt x="200" y="521"/>
                </a:cubicBezTo>
                <a:cubicBezTo>
                  <a:pt x="210" y="516"/>
                  <a:pt x="215" y="506"/>
                  <a:pt x="215" y="495"/>
                </a:cubicBezTo>
                <a:cubicBezTo>
                  <a:pt x="215" y="436"/>
                  <a:pt x="215" y="436"/>
                  <a:pt x="215" y="436"/>
                </a:cubicBezTo>
                <a:cubicBezTo>
                  <a:pt x="215" y="425"/>
                  <a:pt x="221" y="415"/>
                  <a:pt x="230" y="410"/>
                </a:cubicBezTo>
                <a:cubicBezTo>
                  <a:pt x="251" y="398"/>
                  <a:pt x="251" y="398"/>
                  <a:pt x="251" y="398"/>
                </a:cubicBezTo>
                <a:cubicBezTo>
                  <a:pt x="260" y="392"/>
                  <a:pt x="272" y="392"/>
                  <a:pt x="281" y="398"/>
                </a:cubicBezTo>
                <a:cubicBezTo>
                  <a:pt x="434" y="486"/>
                  <a:pt x="434" y="486"/>
                  <a:pt x="434" y="486"/>
                </a:cubicBezTo>
                <a:cubicBezTo>
                  <a:pt x="449" y="495"/>
                  <a:pt x="468" y="495"/>
                  <a:pt x="484" y="486"/>
                </a:cubicBezTo>
                <a:cubicBezTo>
                  <a:pt x="653" y="388"/>
                  <a:pt x="653" y="388"/>
                  <a:pt x="653" y="388"/>
                </a:cubicBezTo>
                <a:cubicBezTo>
                  <a:pt x="668" y="379"/>
                  <a:pt x="678" y="363"/>
                  <a:pt x="678" y="345"/>
                </a:cubicBezTo>
                <a:cubicBezTo>
                  <a:pt x="678" y="150"/>
                  <a:pt x="678" y="150"/>
                  <a:pt x="678" y="150"/>
                </a:cubicBezTo>
                <a:cubicBezTo>
                  <a:pt x="678" y="132"/>
                  <a:pt x="668" y="115"/>
                  <a:pt x="653" y="106"/>
                </a:cubicBezTo>
                <a:close/>
                <a:moveTo>
                  <a:pt x="107" y="514"/>
                </a:moveTo>
                <a:cubicBezTo>
                  <a:pt x="72" y="514"/>
                  <a:pt x="43" y="485"/>
                  <a:pt x="43" y="450"/>
                </a:cubicBezTo>
                <a:cubicBezTo>
                  <a:pt x="43" y="414"/>
                  <a:pt x="72" y="386"/>
                  <a:pt x="107" y="386"/>
                </a:cubicBezTo>
                <a:cubicBezTo>
                  <a:pt x="143" y="386"/>
                  <a:pt x="172" y="414"/>
                  <a:pt x="172" y="450"/>
                </a:cubicBezTo>
                <a:cubicBezTo>
                  <a:pt x="172" y="485"/>
                  <a:pt x="143" y="514"/>
                  <a:pt x="107" y="514"/>
                </a:cubicBez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î$1iḓé"/>
          <p:cNvSpPr/>
          <p:nvPr/>
        </p:nvSpPr>
        <p:spPr bwMode="auto">
          <a:xfrm>
            <a:off x="7242636" y="2276068"/>
            <a:ext cx="510945" cy="513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îSļiḓè"/>
          <p:cNvSpPr/>
          <p:nvPr/>
        </p:nvSpPr>
        <p:spPr bwMode="auto">
          <a:xfrm>
            <a:off x="7358375" y="2372047"/>
            <a:ext cx="279467" cy="287936"/>
          </a:xfrm>
          <a:custGeom>
            <a:avLst/>
            <a:gdLst>
              <a:gd name="T0" fmla="*/ 69 w 99"/>
              <a:gd name="T1" fmla="*/ 85 h 102"/>
              <a:gd name="T2" fmla="*/ 72 w 99"/>
              <a:gd name="T3" fmla="*/ 87 h 102"/>
              <a:gd name="T4" fmla="*/ 99 w 99"/>
              <a:gd name="T5" fmla="*/ 102 h 102"/>
              <a:gd name="T6" fmla="*/ 98 w 99"/>
              <a:gd name="T7" fmla="*/ 71 h 102"/>
              <a:gd name="T8" fmla="*/ 97 w 99"/>
              <a:gd name="T9" fmla="*/ 68 h 102"/>
              <a:gd name="T10" fmla="*/ 94 w 99"/>
              <a:gd name="T11" fmla="*/ 63 h 102"/>
              <a:gd name="T12" fmla="*/ 66 w 99"/>
              <a:gd name="T13" fmla="*/ 80 h 102"/>
              <a:gd name="T14" fmla="*/ 69 w 99"/>
              <a:gd name="T15" fmla="*/ 85 h 102"/>
              <a:gd name="T16" fmla="*/ 85 w 99"/>
              <a:gd name="T17" fmla="*/ 64 h 102"/>
              <a:gd name="T18" fmla="*/ 92 w 99"/>
              <a:gd name="T19" fmla="*/ 59 h 102"/>
              <a:gd name="T20" fmla="*/ 63 w 99"/>
              <a:gd name="T21" fmla="*/ 12 h 102"/>
              <a:gd name="T22" fmla="*/ 56 w 99"/>
              <a:gd name="T23" fmla="*/ 16 h 102"/>
              <a:gd name="T24" fmla="*/ 85 w 99"/>
              <a:gd name="T25" fmla="*/ 64 h 102"/>
              <a:gd name="T26" fmla="*/ 82 w 99"/>
              <a:gd name="T27" fmla="*/ 65 h 102"/>
              <a:gd name="T28" fmla="*/ 53 w 99"/>
              <a:gd name="T29" fmla="*/ 18 h 102"/>
              <a:gd name="T30" fmla="*/ 45 w 99"/>
              <a:gd name="T31" fmla="*/ 23 h 102"/>
              <a:gd name="T32" fmla="*/ 74 w 99"/>
              <a:gd name="T33" fmla="*/ 70 h 102"/>
              <a:gd name="T34" fmla="*/ 82 w 99"/>
              <a:gd name="T35" fmla="*/ 65 h 102"/>
              <a:gd name="T36" fmla="*/ 35 w 99"/>
              <a:gd name="T37" fmla="*/ 29 h 102"/>
              <a:gd name="T38" fmla="*/ 64 w 99"/>
              <a:gd name="T39" fmla="*/ 76 h 102"/>
              <a:gd name="T40" fmla="*/ 71 w 99"/>
              <a:gd name="T41" fmla="*/ 72 h 102"/>
              <a:gd name="T42" fmla="*/ 42 w 99"/>
              <a:gd name="T43" fmla="*/ 24 h 102"/>
              <a:gd name="T44" fmla="*/ 35 w 99"/>
              <a:gd name="T45" fmla="*/ 29 h 102"/>
              <a:gd name="T46" fmla="*/ 33 w 99"/>
              <a:gd name="T47" fmla="*/ 25 h 102"/>
              <a:gd name="T48" fmla="*/ 61 w 99"/>
              <a:gd name="T49" fmla="*/ 8 h 102"/>
              <a:gd name="T50" fmla="*/ 59 w 99"/>
              <a:gd name="T51" fmla="*/ 4 h 102"/>
              <a:gd name="T52" fmla="*/ 50 w 99"/>
              <a:gd name="T53" fmla="*/ 2 h 102"/>
              <a:gd name="T54" fmla="*/ 33 w 99"/>
              <a:gd name="T55" fmla="*/ 12 h 102"/>
              <a:gd name="T56" fmla="*/ 31 w 99"/>
              <a:gd name="T57" fmla="*/ 21 h 102"/>
              <a:gd name="T58" fmla="*/ 33 w 99"/>
              <a:gd name="T59" fmla="*/ 25 h 102"/>
              <a:gd name="T60" fmla="*/ 0 w 99"/>
              <a:gd name="T61" fmla="*/ 102 h 102"/>
              <a:gd name="T62" fmla="*/ 76 w 99"/>
              <a:gd name="T63" fmla="*/ 102 h 102"/>
              <a:gd name="T64" fmla="*/ 76 w 99"/>
              <a:gd name="T65" fmla="*/ 96 h 102"/>
              <a:gd name="T66" fmla="*/ 0 w 99"/>
              <a:gd name="T67" fmla="*/ 96 h 102"/>
              <a:gd name="T68" fmla="*/ 0 w 99"/>
              <a:gd name="T6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" h="102">
                <a:moveTo>
                  <a:pt x="69" y="85"/>
                </a:moveTo>
                <a:cubicBezTo>
                  <a:pt x="70" y="86"/>
                  <a:pt x="71" y="87"/>
                  <a:pt x="72" y="87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8" y="71"/>
                  <a:pt x="98" y="71"/>
                  <a:pt x="98" y="71"/>
                </a:cubicBezTo>
                <a:cubicBezTo>
                  <a:pt x="98" y="70"/>
                  <a:pt x="98" y="69"/>
                  <a:pt x="97" y="68"/>
                </a:cubicBezTo>
                <a:cubicBezTo>
                  <a:pt x="94" y="63"/>
                  <a:pt x="94" y="63"/>
                  <a:pt x="94" y="63"/>
                </a:cubicBezTo>
                <a:cubicBezTo>
                  <a:pt x="66" y="80"/>
                  <a:pt x="66" y="80"/>
                  <a:pt x="66" y="80"/>
                </a:cubicBezTo>
                <a:lnTo>
                  <a:pt x="69" y="85"/>
                </a:lnTo>
                <a:close/>
                <a:moveTo>
                  <a:pt x="85" y="64"/>
                </a:moveTo>
                <a:cubicBezTo>
                  <a:pt x="92" y="59"/>
                  <a:pt x="92" y="59"/>
                  <a:pt x="92" y="59"/>
                </a:cubicBezTo>
                <a:cubicBezTo>
                  <a:pt x="63" y="12"/>
                  <a:pt x="63" y="12"/>
                  <a:pt x="63" y="12"/>
                </a:cubicBezTo>
                <a:cubicBezTo>
                  <a:pt x="56" y="16"/>
                  <a:pt x="56" y="16"/>
                  <a:pt x="56" y="16"/>
                </a:cubicBezTo>
                <a:lnTo>
                  <a:pt x="85" y="64"/>
                </a:lnTo>
                <a:close/>
                <a:moveTo>
                  <a:pt x="82" y="65"/>
                </a:moveTo>
                <a:cubicBezTo>
                  <a:pt x="53" y="18"/>
                  <a:pt x="53" y="18"/>
                  <a:pt x="53" y="18"/>
                </a:cubicBezTo>
                <a:cubicBezTo>
                  <a:pt x="45" y="23"/>
                  <a:pt x="45" y="23"/>
                  <a:pt x="45" y="23"/>
                </a:cubicBezTo>
                <a:cubicBezTo>
                  <a:pt x="74" y="70"/>
                  <a:pt x="74" y="70"/>
                  <a:pt x="74" y="70"/>
                </a:cubicBezTo>
                <a:lnTo>
                  <a:pt x="82" y="65"/>
                </a:lnTo>
                <a:close/>
                <a:moveTo>
                  <a:pt x="35" y="29"/>
                </a:moveTo>
                <a:cubicBezTo>
                  <a:pt x="64" y="76"/>
                  <a:pt x="64" y="76"/>
                  <a:pt x="64" y="76"/>
                </a:cubicBezTo>
                <a:cubicBezTo>
                  <a:pt x="71" y="72"/>
                  <a:pt x="71" y="72"/>
                  <a:pt x="71" y="72"/>
                </a:cubicBezTo>
                <a:cubicBezTo>
                  <a:pt x="42" y="24"/>
                  <a:pt x="42" y="24"/>
                  <a:pt x="42" y="24"/>
                </a:cubicBezTo>
                <a:lnTo>
                  <a:pt x="35" y="29"/>
                </a:lnTo>
                <a:close/>
                <a:moveTo>
                  <a:pt x="33" y="25"/>
                </a:moveTo>
                <a:cubicBezTo>
                  <a:pt x="61" y="8"/>
                  <a:pt x="61" y="8"/>
                  <a:pt x="61" y="8"/>
                </a:cubicBezTo>
                <a:cubicBezTo>
                  <a:pt x="59" y="4"/>
                  <a:pt x="59" y="4"/>
                  <a:pt x="59" y="4"/>
                </a:cubicBezTo>
                <a:cubicBezTo>
                  <a:pt x="57" y="1"/>
                  <a:pt x="53" y="0"/>
                  <a:pt x="50" y="2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14"/>
                  <a:pt x="29" y="18"/>
                  <a:pt x="31" y="21"/>
                </a:cubicBezTo>
                <a:lnTo>
                  <a:pt x="33" y="25"/>
                </a:lnTo>
                <a:close/>
                <a:moveTo>
                  <a:pt x="0" y="102"/>
                </a:moveTo>
                <a:cubicBezTo>
                  <a:pt x="76" y="102"/>
                  <a:pt x="76" y="102"/>
                  <a:pt x="76" y="102"/>
                </a:cubicBezTo>
                <a:cubicBezTo>
                  <a:pt x="76" y="96"/>
                  <a:pt x="76" y="96"/>
                  <a:pt x="76" y="96"/>
                </a:cubicBezTo>
                <a:cubicBezTo>
                  <a:pt x="0" y="96"/>
                  <a:pt x="0" y="96"/>
                  <a:pt x="0" y="96"/>
                </a:cubicBez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îşľidê"/>
          <p:cNvSpPr txBox="1"/>
          <p:nvPr/>
        </p:nvSpPr>
        <p:spPr>
          <a:xfrm>
            <a:off x="5534384" y="3720549"/>
            <a:ext cx="4764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9" name="iṧḷíḍe"/>
          <p:cNvSpPr/>
          <p:nvPr/>
        </p:nvSpPr>
        <p:spPr bwMode="auto">
          <a:xfrm>
            <a:off x="4160026" y="3515852"/>
            <a:ext cx="1913928" cy="1614701"/>
          </a:xfrm>
          <a:custGeom>
            <a:avLst/>
            <a:gdLst>
              <a:gd name="T0" fmla="*/ 663 w 678"/>
              <a:gd name="T1" fmla="*/ 50 h 572"/>
              <a:gd name="T2" fmla="*/ 586 w 678"/>
              <a:gd name="T3" fmla="*/ 5 h 572"/>
              <a:gd name="T4" fmla="*/ 556 w 678"/>
              <a:gd name="T5" fmla="*/ 5 h 572"/>
              <a:gd name="T6" fmla="*/ 478 w 678"/>
              <a:gd name="T7" fmla="*/ 50 h 572"/>
              <a:gd name="T8" fmla="*/ 463 w 678"/>
              <a:gd name="T9" fmla="*/ 76 h 572"/>
              <a:gd name="T10" fmla="*/ 463 w 678"/>
              <a:gd name="T11" fmla="*/ 136 h 572"/>
              <a:gd name="T12" fmla="*/ 448 w 678"/>
              <a:gd name="T13" fmla="*/ 162 h 572"/>
              <a:gd name="T14" fmla="*/ 427 w 678"/>
              <a:gd name="T15" fmla="*/ 173 h 572"/>
              <a:gd name="T16" fmla="*/ 397 w 678"/>
              <a:gd name="T17" fmla="*/ 173 h 572"/>
              <a:gd name="T18" fmla="*/ 244 w 678"/>
              <a:gd name="T19" fmla="*/ 85 h 572"/>
              <a:gd name="T20" fmla="*/ 194 w 678"/>
              <a:gd name="T21" fmla="*/ 85 h 572"/>
              <a:gd name="T22" fmla="*/ 25 w 678"/>
              <a:gd name="T23" fmla="*/ 183 h 572"/>
              <a:gd name="T24" fmla="*/ 0 w 678"/>
              <a:gd name="T25" fmla="*/ 226 h 572"/>
              <a:gd name="T26" fmla="*/ 0 w 678"/>
              <a:gd name="T27" fmla="*/ 422 h 572"/>
              <a:gd name="T28" fmla="*/ 25 w 678"/>
              <a:gd name="T29" fmla="*/ 465 h 572"/>
              <a:gd name="T30" fmla="*/ 194 w 678"/>
              <a:gd name="T31" fmla="*/ 563 h 572"/>
              <a:gd name="T32" fmla="*/ 244 w 678"/>
              <a:gd name="T33" fmla="*/ 563 h 572"/>
              <a:gd name="T34" fmla="*/ 414 w 678"/>
              <a:gd name="T35" fmla="*/ 465 h 572"/>
              <a:gd name="T36" fmla="*/ 439 w 678"/>
              <a:gd name="T37" fmla="*/ 422 h 572"/>
              <a:gd name="T38" fmla="*/ 439 w 678"/>
              <a:gd name="T39" fmla="*/ 245 h 572"/>
              <a:gd name="T40" fmla="*/ 454 w 678"/>
              <a:gd name="T41" fmla="*/ 219 h 572"/>
              <a:gd name="T42" fmla="*/ 474 w 678"/>
              <a:gd name="T43" fmla="*/ 208 h 572"/>
              <a:gd name="T44" fmla="*/ 504 w 678"/>
              <a:gd name="T45" fmla="*/ 208 h 572"/>
              <a:gd name="T46" fmla="*/ 556 w 678"/>
              <a:gd name="T47" fmla="*/ 237 h 572"/>
              <a:gd name="T48" fmla="*/ 586 w 678"/>
              <a:gd name="T49" fmla="*/ 237 h 572"/>
              <a:gd name="T50" fmla="*/ 663 w 678"/>
              <a:gd name="T51" fmla="*/ 192 h 572"/>
              <a:gd name="T52" fmla="*/ 678 w 678"/>
              <a:gd name="T53" fmla="*/ 166 h 572"/>
              <a:gd name="T54" fmla="*/ 678 w 678"/>
              <a:gd name="T55" fmla="*/ 76 h 572"/>
              <a:gd name="T56" fmla="*/ 663 w 678"/>
              <a:gd name="T57" fmla="*/ 50 h 572"/>
              <a:gd name="T58" fmla="*/ 571 w 678"/>
              <a:gd name="T59" fmla="*/ 185 h 572"/>
              <a:gd name="T60" fmla="*/ 506 w 678"/>
              <a:gd name="T61" fmla="*/ 121 h 572"/>
              <a:gd name="T62" fmla="*/ 571 w 678"/>
              <a:gd name="T63" fmla="*/ 57 h 572"/>
              <a:gd name="T64" fmla="*/ 635 w 678"/>
              <a:gd name="T65" fmla="*/ 121 h 572"/>
              <a:gd name="T66" fmla="*/ 571 w 678"/>
              <a:gd name="T67" fmla="*/ 185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8" h="572">
                <a:moveTo>
                  <a:pt x="663" y="50"/>
                </a:moveTo>
                <a:cubicBezTo>
                  <a:pt x="586" y="5"/>
                  <a:pt x="586" y="5"/>
                  <a:pt x="586" y="5"/>
                </a:cubicBezTo>
                <a:cubicBezTo>
                  <a:pt x="576" y="0"/>
                  <a:pt x="565" y="0"/>
                  <a:pt x="556" y="5"/>
                </a:cubicBezTo>
                <a:cubicBezTo>
                  <a:pt x="478" y="50"/>
                  <a:pt x="478" y="50"/>
                  <a:pt x="478" y="50"/>
                </a:cubicBezTo>
                <a:cubicBezTo>
                  <a:pt x="468" y="56"/>
                  <a:pt x="463" y="66"/>
                  <a:pt x="463" y="76"/>
                </a:cubicBezTo>
                <a:cubicBezTo>
                  <a:pt x="463" y="136"/>
                  <a:pt x="463" y="136"/>
                  <a:pt x="463" y="136"/>
                </a:cubicBezTo>
                <a:cubicBezTo>
                  <a:pt x="463" y="146"/>
                  <a:pt x="457" y="156"/>
                  <a:pt x="448" y="162"/>
                </a:cubicBezTo>
                <a:cubicBezTo>
                  <a:pt x="427" y="173"/>
                  <a:pt x="427" y="173"/>
                  <a:pt x="427" y="173"/>
                </a:cubicBezTo>
                <a:cubicBezTo>
                  <a:pt x="418" y="179"/>
                  <a:pt x="406" y="179"/>
                  <a:pt x="397" y="173"/>
                </a:cubicBezTo>
                <a:cubicBezTo>
                  <a:pt x="244" y="85"/>
                  <a:pt x="244" y="85"/>
                  <a:pt x="244" y="85"/>
                </a:cubicBezTo>
                <a:cubicBezTo>
                  <a:pt x="229" y="76"/>
                  <a:pt x="210" y="76"/>
                  <a:pt x="194" y="85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10" y="192"/>
                  <a:pt x="0" y="208"/>
                  <a:pt x="0" y="226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39"/>
                  <a:pt x="10" y="456"/>
                  <a:pt x="25" y="465"/>
                </a:cubicBezTo>
                <a:cubicBezTo>
                  <a:pt x="194" y="563"/>
                  <a:pt x="194" y="563"/>
                  <a:pt x="194" y="563"/>
                </a:cubicBezTo>
                <a:cubicBezTo>
                  <a:pt x="210" y="572"/>
                  <a:pt x="229" y="572"/>
                  <a:pt x="244" y="563"/>
                </a:cubicBezTo>
                <a:cubicBezTo>
                  <a:pt x="414" y="465"/>
                  <a:pt x="414" y="465"/>
                  <a:pt x="414" y="465"/>
                </a:cubicBezTo>
                <a:cubicBezTo>
                  <a:pt x="429" y="456"/>
                  <a:pt x="439" y="439"/>
                  <a:pt x="439" y="422"/>
                </a:cubicBezTo>
                <a:cubicBezTo>
                  <a:pt x="439" y="245"/>
                  <a:pt x="439" y="245"/>
                  <a:pt x="439" y="245"/>
                </a:cubicBezTo>
                <a:cubicBezTo>
                  <a:pt x="439" y="235"/>
                  <a:pt x="444" y="225"/>
                  <a:pt x="454" y="219"/>
                </a:cubicBezTo>
                <a:cubicBezTo>
                  <a:pt x="474" y="208"/>
                  <a:pt x="474" y="208"/>
                  <a:pt x="474" y="208"/>
                </a:cubicBezTo>
                <a:cubicBezTo>
                  <a:pt x="483" y="202"/>
                  <a:pt x="495" y="202"/>
                  <a:pt x="504" y="208"/>
                </a:cubicBezTo>
                <a:cubicBezTo>
                  <a:pt x="556" y="237"/>
                  <a:pt x="556" y="237"/>
                  <a:pt x="556" y="237"/>
                </a:cubicBezTo>
                <a:cubicBezTo>
                  <a:pt x="565" y="243"/>
                  <a:pt x="576" y="243"/>
                  <a:pt x="586" y="237"/>
                </a:cubicBezTo>
                <a:cubicBezTo>
                  <a:pt x="663" y="192"/>
                  <a:pt x="663" y="192"/>
                  <a:pt x="663" y="192"/>
                </a:cubicBezTo>
                <a:cubicBezTo>
                  <a:pt x="673" y="187"/>
                  <a:pt x="678" y="177"/>
                  <a:pt x="678" y="166"/>
                </a:cubicBezTo>
                <a:cubicBezTo>
                  <a:pt x="678" y="76"/>
                  <a:pt x="678" y="76"/>
                  <a:pt x="678" y="76"/>
                </a:cubicBezTo>
                <a:cubicBezTo>
                  <a:pt x="678" y="66"/>
                  <a:pt x="673" y="56"/>
                  <a:pt x="663" y="50"/>
                </a:cubicBezTo>
                <a:close/>
                <a:moveTo>
                  <a:pt x="571" y="185"/>
                </a:moveTo>
                <a:cubicBezTo>
                  <a:pt x="535" y="185"/>
                  <a:pt x="506" y="157"/>
                  <a:pt x="506" y="121"/>
                </a:cubicBezTo>
                <a:cubicBezTo>
                  <a:pt x="506" y="86"/>
                  <a:pt x="535" y="57"/>
                  <a:pt x="571" y="57"/>
                </a:cubicBezTo>
                <a:cubicBezTo>
                  <a:pt x="606" y="57"/>
                  <a:pt x="635" y="86"/>
                  <a:pt x="635" y="121"/>
                </a:cubicBezTo>
                <a:cubicBezTo>
                  <a:pt x="635" y="157"/>
                  <a:pt x="606" y="185"/>
                  <a:pt x="571" y="185"/>
                </a:cubicBez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ïṩľïḍe"/>
          <p:cNvSpPr/>
          <p:nvPr/>
        </p:nvSpPr>
        <p:spPr bwMode="auto">
          <a:xfrm>
            <a:off x="4524180" y="4196745"/>
            <a:ext cx="510945" cy="513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ïš1iďé"/>
          <p:cNvSpPr/>
          <p:nvPr/>
        </p:nvSpPr>
        <p:spPr bwMode="auto">
          <a:xfrm>
            <a:off x="4656857" y="4315307"/>
            <a:ext cx="245593" cy="310519"/>
          </a:xfrm>
          <a:custGeom>
            <a:avLst/>
            <a:gdLst>
              <a:gd name="T0" fmla="*/ 87 w 87"/>
              <a:gd name="T1" fmla="*/ 17 h 110"/>
              <a:gd name="T2" fmla="*/ 82 w 87"/>
              <a:gd name="T3" fmla="*/ 11 h 110"/>
              <a:gd name="T4" fmla="*/ 61 w 87"/>
              <a:gd name="T5" fmla="*/ 53 h 110"/>
              <a:gd name="T6" fmla="*/ 55 w 87"/>
              <a:gd name="T7" fmla="*/ 49 h 110"/>
              <a:gd name="T8" fmla="*/ 76 w 87"/>
              <a:gd name="T9" fmla="*/ 6 h 110"/>
              <a:gd name="T10" fmla="*/ 70 w 87"/>
              <a:gd name="T11" fmla="*/ 0 h 110"/>
              <a:gd name="T12" fmla="*/ 17 w 87"/>
              <a:gd name="T13" fmla="*/ 0 h 110"/>
              <a:gd name="T14" fmla="*/ 11 w 87"/>
              <a:gd name="T15" fmla="*/ 6 h 110"/>
              <a:gd name="T16" fmla="*/ 32 w 87"/>
              <a:gd name="T17" fmla="*/ 49 h 110"/>
              <a:gd name="T18" fmla="*/ 26 w 87"/>
              <a:gd name="T19" fmla="*/ 53 h 110"/>
              <a:gd name="T20" fmla="*/ 5 w 87"/>
              <a:gd name="T21" fmla="*/ 11 h 110"/>
              <a:gd name="T22" fmla="*/ 0 w 87"/>
              <a:gd name="T23" fmla="*/ 17 h 110"/>
              <a:gd name="T24" fmla="*/ 20 w 87"/>
              <a:gd name="T25" fmla="*/ 58 h 110"/>
              <a:gd name="T26" fmla="*/ 12 w 87"/>
              <a:gd name="T27" fmla="*/ 79 h 110"/>
              <a:gd name="T28" fmla="*/ 43 w 87"/>
              <a:gd name="T29" fmla="*/ 110 h 110"/>
              <a:gd name="T30" fmla="*/ 75 w 87"/>
              <a:gd name="T31" fmla="*/ 79 h 110"/>
              <a:gd name="T32" fmla="*/ 67 w 87"/>
              <a:gd name="T33" fmla="*/ 58 h 110"/>
              <a:gd name="T34" fmla="*/ 87 w 87"/>
              <a:gd name="T35" fmla="*/ 17 h 110"/>
              <a:gd name="T36" fmla="*/ 21 w 87"/>
              <a:gd name="T37" fmla="*/ 8 h 110"/>
              <a:gd name="T38" fmla="*/ 66 w 87"/>
              <a:gd name="T39" fmla="*/ 8 h 110"/>
              <a:gd name="T40" fmla="*/ 62 w 87"/>
              <a:gd name="T41" fmla="*/ 16 h 110"/>
              <a:gd name="T42" fmla="*/ 24 w 87"/>
              <a:gd name="T43" fmla="*/ 16 h 110"/>
              <a:gd name="T44" fmla="*/ 21 w 87"/>
              <a:gd name="T45" fmla="*/ 8 h 110"/>
              <a:gd name="T46" fmla="*/ 28 w 87"/>
              <a:gd name="T47" fmla="*/ 24 h 110"/>
              <a:gd name="T48" fmla="*/ 59 w 87"/>
              <a:gd name="T49" fmla="*/ 24 h 110"/>
              <a:gd name="T50" fmla="*/ 47 w 87"/>
              <a:gd name="T51" fmla="*/ 48 h 110"/>
              <a:gd name="T52" fmla="*/ 43 w 87"/>
              <a:gd name="T53" fmla="*/ 47 h 110"/>
              <a:gd name="T54" fmla="*/ 40 w 87"/>
              <a:gd name="T55" fmla="*/ 48 h 110"/>
              <a:gd name="T56" fmla="*/ 28 w 87"/>
              <a:gd name="T57" fmla="*/ 24 h 110"/>
              <a:gd name="T58" fmla="*/ 68 w 87"/>
              <a:gd name="T59" fmla="*/ 79 h 110"/>
              <a:gd name="T60" fmla="*/ 43 w 87"/>
              <a:gd name="T61" fmla="*/ 103 h 110"/>
              <a:gd name="T62" fmla="*/ 19 w 87"/>
              <a:gd name="T63" fmla="*/ 79 h 110"/>
              <a:gd name="T64" fmla="*/ 43 w 87"/>
              <a:gd name="T65" fmla="*/ 54 h 110"/>
              <a:gd name="T66" fmla="*/ 68 w 87"/>
              <a:gd name="T67" fmla="*/ 79 h 110"/>
              <a:gd name="T68" fmla="*/ 43 w 87"/>
              <a:gd name="T69" fmla="*/ 56 h 110"/>
              <a:gd name="T70" fmla="*/ 21 w 87"/>
              <a:gd name="T71" fmla="*/ 79 h 110"/>
              <a:gd name="T72" fmla="*/ 43 w 87"/>
              <a:gd name="T73" fmla="*/ 101 h 110"/>
              <a:gd name="T74" fmla="*/ 66 w 87"/>
              <a:gd name="T75" fmla="*/ 79 h 110"/>
              <a:gd name="T76" fmla="*/ 43 w 87"/>
              <a:gd name="T77" fmla="*/ 56 h 110"/>
              <a:gd name="T78" fmla="*/ 43 w 87"/>
              <a:gd name="T79" fmla="*/ 99 h 110"/>
              <a:gd name="T80" fmla="*/ 23 w 87"/>
              <a:gd name="T81" fmla="*/ 79 h 110"/>
              <a:gd name="T82" fmla="*/ 43 w 87"/>
              <a:gd name="T83" fmla="*/ 59 h 110"/>
              <a:gd name="T84" fmla="*/ 64 w 87"/>
              <a:gd name="T85" fmla="*/ 79 h 110"/>
              <a:gd name="T86" fmla="*/ 43 w 87"/>
              <a:gd name="T87" fmla="*/ 99 h 110"/>
              <a:gd name="T88" fmla="*/ 47 w 87"/>
              <a:gd name="T89" fmla="*/ 65 h 110"/>
              <a:gd name="T90" fmla="*/ 44 w 87"/>
              <a:gd name="T91" fmla="*/ 65 h 110"/>
              <a:gd name="T92" fmla="*/ 36 w 87"/>
              <a:gd name="T93" fmla="*/ 69 h 110"/>
              <a:gd name="T94" fmla="*/ 36 w 87"/>
              <a:gd name="T95" fmla="*/ 73 h 110"/>
              <a:gd name="T96" fmla="*/ 42 w 87"/>
              <a:gd name="T97" fmla="*/ 73 h 110"/>
              <a:gd name="T98" fmla="*/ 42 w 87"/>
              <a:gd name="T99" fmla="*/ 89 h 110"/>
              <a:gd name="T100" fmla="*/ 39 w 87"/>
              <a:gd name="T101" fmla="*/ 89 h 110"/>
              <a:gd name="T102" fmla="*/ 39 w 87"/>
              <a:gd name="T103" fmla="*/ 92 h 110"/>
              <a:gd name="T104" fmla="*/ 50 w 87"/>
              <a:gd name="T105" fmla="*/ 92 h 110"/>
              <a:gd name="T106" fmla="*/ 50 w 87"/>
              <a:gd name="T107" fmla="*/ 89 h 110"/>
              <a:gd name="T108" fmla="*/ 47 w 87"/>
              <a:gd name="T109" fmla="*/ 89 h 110"/>
              <a:gd name="T110" fmla="*/ 47 w 87"/>
              <a:gd name="T111" fmla="*/ 6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7" h="110">
                <a:moveTo>
                  <a:pt x="87" y="17"/>
                </a:moveTo>
                <a:cubicBezTo>
                  <a:pt x="82" y="11"/>
                  <a:pt x="82" y="11"/>
                  <a:pt x="82" y="11"/>
                </a:cubicBezTo>
                <a:cubicBezTo>
                  <a:pt x="61" y="53"/>
                  <a:pt x="61" y="53"/>
                  <a:pt x="61" y="53"/>
                </a:cubicBezTo>
                <a:cubicBezTo>
                  <a:pt x="59" y="51"/>
                  <a:pt x="57" y="50"/>
                  <a:pt x="55" y="49"/>
                </a:cubicBezTo>
                <a:cubicBezTo>
                  <a:pt x="76" y="6"/>
                  <a:pt x="76" y="6"/>
                  <a:pt x="76" y="6"/>
                </a:cubicBezTo>
                <a:cubicBezTo>
                  <a:pt x="70" y="0"/>
                  <a:pt x="70" y="0"/>
                  <a:pt x="7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6"/>
                  <a:pt x="11" y="6"/>
                  <a:pt x="11" y="6"/>
                </a:cubicBezTo>
                <a:cubicBezTo>
                  <a:pt x="32" y="49"/>
                  <a:pt x="32" y="49"/>
                  <a:pt x="32" y="49"/>
                </a:cubicBezTo>
                <a:cubicBezTo>
                  <a:pt x="30" y="50"/>
                  <a:pt x="28" y="51"/>
                  <a:pt x="26" y="53"/>
                </a:cubicBezTo>
                <a:cubicBezTo>
                  <a:pt x="5" y="11"/>
                  <a:pt x="5" y="11"/>
                  <a:pt x="5" y="11"/>
                </a:cubicBezTo>
                <a:cubicBezTo>
                  <a:pt x="0" y="17"/>
                  <a:pt x="0" y="17"/>
                  <a:pt x="0" y="17"/>
                </a:cubicBezTo>
                <a:cubicBezTo>
                  <a:pt x="20" y="58"/>
                  <a:pt x="20" y="58"/>
                  <a:pt x="20" y="58"/>
                </a:cubicBezTo>
                <a:cubicBezTo>
                  <a:pt x="15" y="64"/>
                  <a:pt x="12" y="71"/>
                  <a:pt x="12" y="79"/>
                </a:cubicBezTo>
                <a:cubicBezTo>
                  <a:pt x="12" y="96"/>
                  <a:pt x="26" y="110"/>
                  <a:pt x="43" y="110"/>
                </a:cubicBezTo>
                <a:cubicBezTo>
                  <a:pt x="61" y="110"/>
                  <a:pt x="75" y="96"/>
                  <a:pt x="75" y="79"/>
                </a:cubicBezTo>
                <a:cubicBezTo>
                  <a:pt x="75" y="71"/>
                  <a:pt x="72" y="64"/>
                  <a:pt x="67" y="58"/>
                </a:cubicBezTo>
                <a:lnTo>
                  <a:pt x="87" y="17"/>
                </a:lnTo>
                <a:close/>
                <a:moveTo>
                  <a:pt x="21" y="8"/>
                </a:moveTo>
                <a:cubicBezTo>
                  <a:pt x="66" y="8"/>
                  <a:pt x="66" y="8"/>
                  <a:pt x="66" y="8"/>
                </a:cubicBezTo>
                <a:cubicBezTo>
                  <a:pt x="62" y="16"/>
                  <a:pt x="62" y="16"/>
                  <a:pt x="62" y="16"/>
                </a:cubicBezTo>
                <a:cubicBezTo>
                  <a:pt x="24" y="16"/>
                  <a:pt x="24" y="16"/>
                  <a:pt x="24" y="16"/>
                </a:cubicBezTo>
                <a:lnTo>
                  <a:pt x="21" y="8"/>
                </a:lnTo>
                <a:close/>
                <a:moveTo>
                  <a:pt x="28" y="24"/>
                </a:moveTo>
                <a:cubicBezTo>
                  <a:pt x="59" y="24"/>
                  <a:pt x="59" y="24"/>
                  <a:pt x="59" y="24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47"/>
                  <a:pt x="45" y="47"/>
                  <a:pt x="43" y="47"/>
                </a:cubicBezTo>
                <a:cubicBezTo>
                  <a:pt x="42" y="47"/>
                  <a:pt x="41" y="47"/>
                  <a:pt x="40" y="48"/>
                </a:cubicBezTo>
                <a:lnTo>
                  <a:pt x="28" y="24"/>
                </a:lnTo>
                <a:close/>
                <a:moveTo>
                  <a:pt x="68" y="79"/>
                </a:moveTo>
                <a:cubicBezTo>
                  <a:pt x="68" y="92"/>
                  <a:pt x="57" y="103"/>
                  <a:pt x="43" y="103"/>
                </a:cubicBezTo>
                <a:cubicBezTo>
                  <a:pt x="30" y="103"/>
                  <a:pt x="19" y="92"/>
                  <a:pt x="19" y="79"/>
                </a:cubicBezTo>
                <a:cubicBezTo>
                  <a:pt x="19" y="65"/>
                  <a:pt x="30" y="54"/>
                  <a:pt x="43" y="54"/>
                </a:cubicBezTo>
                <a:cubicBezTo>
                  <a:pt x="57" y="54"/>
                  <a:pt x="68" y="65"/>
                  <a:pt x="68" y="79"/>
                </a:cubicBezTo>
                <a:close/>
                <a:moveTo>
                  <a:pt x="43" y="56"/>
                </a:moveTo>
                <a:cubicBezTo>
                  <a:pt x="31" y="56"/>
                  <a:pt x="21" y="66"/>
                  <a:pt x="21" y="79"/>
                </a:cubicBezTo>
                <a:cubicBezTo>
                  <a:pt x="21" y="91"/>
                  <a:pt x="31" y="101"/>
                  <a:pt x="43" y="101"/>
                </a:cubicBezTo>
                <a:cubicBezTo>
                  <a:pt x="56" y="101"/>
                  <a:pt x="66" y="91"/>
                  <a:pt x="66" y="79"/>
                </a:cubicBezTo>
                <a:cubicBezTo>
                  <a:pt x="66" y="66"/>
                  <a:pt x="56" y="56"/>
                  <a:pt x="43" y="56"/>
                </a:cubicBezTo>
                <a:close/>
                <a:moveTo>
                  <a:pt x="43" y="99"/>
                </a:moveTo>
                <a:cubicBezTo>
                  <a:pt x="32" y="99"/>
                  <a:pt x="23" y="90"/>
                  <a:pt x="23" y="79"/>
                </a:cubicBezTo>
                <a:cubicBezTo>
                  <a:pt x="23" y="68"/>
                  <a:pt x="32" y="59"/>
                  <a:pt x="43" y="59"/>
                </a:cubicBezTo>
                <a:cubicBezTo>
                  <a:pt x="55" y="59"/>
                  <a:pt x="64" y="68"/>
                  <a:pt x="64" y="79"/>
                </a:cubicBezTo>
                <a:cubicBezTo>
                  <a:pt x="64" y="90"/>
                  <a:pt x="55" y="99"/>
                  <a:pt x="43" y="99"/>
                </a:cubicBezTo>
                <a:close/>
                <a:moveTo>
                  <a:pt x="47" y="65"/>
                </a:move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2" y="69"/>
                  <a:pt x="36" y="69"/>
                </a:cubicBezTo>
                <a:cubicBezTo>
                  <a:pt x="36" y="73"/>
                  <a:pt x="36" y="73"/>
                  <a:pt x="36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89"/>
                  <a:pt x="42" y="89"/>
                  <a:pt x="42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92"/>
                  <a:pt x="39" y="92"/>
                  <a:pt x="39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89"/>
                  <a:pt x="50" y="89"/>
                  <a:pt x="50" y="89"/>
                </a:cubicBezTo>
                <a:cubicBezTo>
                  <a:pt x="47" y="89"/>
                  <a:pt x="47" y="89"/>
                  <a:pt x="47" y="89"/>
                </a:cubicBezTo>
                <a:lnTo>
                  <a:pt x="47" y="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íślíḋê"/>
          <p:cNvSpPr txBox="1"/>
          <p:nvPr/>
        </p:nvSpPr>
        <p:spPr>
          <a:xfrm>
            <a:off x="6267323" y="3720549"/>
            <a:ext cx="4764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isľiḍè"/>
          <p:cNvSpPr/>
          <p:nvPr/>
        </p:nvSpPr>
        <p:spPr bwMode="auto">
          <a:xfrm>
            <a:off x="6203808" y="3515852"/>
            <a:ext cx="1913928" cy="1614701"/>
          </a:xfrm>
          <a:custGeom>
            <a:avLst/>
            <a:gdLst>
              <a:gd name="T0" fmla="*/ 653 w 678"/>
              <a:gd name="T1" fmla="*/ 183 h 572"/>
              <a:gd name="T2" fmla="*/ 484 w 678"/>
              <a:gd name="T3" fmla="*/ 85 h 572"/>
              <a:gd name="T4" fmla="*/ 434 w 678"/>
              <a:gd name="T5" fmla="*/ 85 h 572"/>
              <a:gd name="T6" fmla="*/ 281 w 678"/>
              <a:gd name="T7" fmla="*/ 173 h 572"/>
              <a:gd name="T8" fmla="*/ 251 w 678"/>
              <a:gd name="T9" fmla="*/ 173 h 572"/>
              <a:gd name="T10" fmla="*/ 230 w 678"/>
              <a:gd name="T11" fmla="*/ 162 h 572"/>
              <a:gd name="T12" fmla="*/ 215 w 678"/>
              <a:gd name="T13" fmla="*/ 136 h 572"/>
              <a:gd name="T14" fmla="*/ 215 w 678"/>
              <a:gd name="T15" fmla="*/ 76 h 572"/>
              <a:gd name="T16" fmla="*/ 200 w 678"/>
              <a:gd name="T17" fmla="*/ 50 h 572"/>
              <a:gd name="T18" fmla="*/ 122 w 678"/>
              <a:gd name="T19" fmla="*/ 5 h 572"/>
              <a:gd name="T20" fmla="*/ 92 w 678"/>
              <a:gd name="T21" fmla="*/ 5 h 572"/>
              <a:gd name="T22" fmla="*/ 15 w 678"/>
              <a:gd name="T23" fmla="*/ 50 h 572"/>
              <a:gd name="T24" fmla="*/ 0 w 678"/>
              <a:gd name="T25" fmla="*/ 76 h 572"/>
              <a:gd name="T26" fmla="*/ 0 w 678"/>
              <a:gd name="T27" fmla="*/ 166 h 572"/>
              <a:gd name="T28" fmla="*/ 15 w 678"/>
              <a:gd name="T29" fmla="*/ 192 h 572"/>
              <a:gd name="T30" fmla="*/ 92 w 678"/>
              <a:gd name="T31" fmla="*/ 237 h 572"/>
              <a:gd name="T32" fmla="*/ 122 w 678"/>
              <a:gd name="T33" fmla="*/ 237 h 572"/>
              <a:gd name="T34" fmla="*/ 174 w 678"/>
              <a:gd name="T35" fmla="*/ 208 h 572"/>
              <a:gd name="T36" fmla="*/ 204 w 678"/>
              <a:gd name="T37" fmla="*/ 208 h 572"/>
              <a:gd name="T38" fmla="*/ 224 w 678"/>
              <a:gd name="T39" fmla="*/ 219 h 572"/>
              <a:gd name="T40" fmla="*/ 239 w 678"/>
              <a:gd name="T41" fmla="*/ 245 h 572"/>
              <a:gd name="T42" fmla="*/ 239 w 678"/>
              <a:gd name="T43" fmla="*/ 422 h 572"/>
              <a:gd name="T44" fmla="*/ 264 w 678"/>
              <a:gd name="T45" fmla="*/ 465 h 572"/>
              <a:gd name="T46" fmla="*/ 434 w 678"/>
              <a:gd name="T47" fmla="*/ 563 h 572"/>
              <a:gd name="T48" fmla="*/ 484 w 678"/>
              <a:gd name="T49" fmla="*/ 563 h 572"/>
              <a:gd name="T50" fmla="*/ 653 w 678"/>
              <a:gd name="T51" fmla="*/ 465 h 572"/>
              <a:gd name="T52" fmla="*/ 678 w 678"/>
              <a:gd name="T53" fmla="*/ 422 h 572"/>
              <a:gd name="T54" fmla="*/ 678 w 678"/>
              <a:gd name="T55" fmla="*/ 226 h 572"/>
              <a:gd name="T56" fmla="*/ 653 w 678"/>
              <a:gd name="T57" fmla="*/ 183 h 572"/>
              <a:gd name="T58" fmla="*/ 107 w 678"/>
              <a:gd name="T59" fmla="*/ 185 h 572"/>
              <a:gd name="T60" fmla="*/ 43 w 678"/>
              <a:gd name="T61" fmla="*/ 121 h 572"/>
              <a:gd name="T62" fmla="*/ 107 w 678"/>
              <a:gd name="T63" fmla="*/ 57 h 572"/>
              <a:gd name="T64" fmla="*/ 172 w 678"/>
              <a:gd name="T65" fmla="*/ 121 h 572"/>
              <a:gd name="T66" fmla="*/ 107 w 678"/>
              <a:gd name="T67" fmla="*/ 185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8" h="572">
                <a:moveTo>
                  <a:pt x="653" y="183"/>
                </a:moveTo>
                <a:cubicBezTo>
                  <a:pt x="484" y="85"/>
                  <a:pt x="484" y="85"/>
                  <a:pt x="484" y="85"/>
                </a:cubicBezTo>
                <a:cubicBezTo>
                  <a:pt x="468" y="76"/>
                  <a:pt x="449" y="76"/>
                  <a:pt x="434" y="85"/>
                </a:cubicBezTo>
                <a:cubicBezTo>
                  <a:pt x="281" y="173"/>
                  <a:pt x="281" y="173"/>
                  <a:pt x="281" y="173"/>
                </a:cubicBezTo>
                <a:cubicBezTo>
                  <a:pt x="272" y="179"/>
                  <a:pt x="260" y="179"/>
                  <a:pt x="251" y="173"/>
                </a:cubicBezTo>
                <a:cubicBezTo>
                  <a:pt x="230" y="162"/>
                  <a:pt x="230" y="162"/>
                  <a:pt x="230" y="162"/>
                </a:cubicBezTo>
                <a:cubicBezTo>
                  <a:pt x="221" y="156"/>
                  <a:pt x="215" y="146"/>
                  <a:pt x="215" y="136"/>
                </a:cubicBezTo>
                <a:cubicBezTo>
                  <a:pt x="215" y="76"/>
                  <a:pt x="215" y="76"/>
                  <a:pt x="215" y="76"/>
                </a:cubicBezTo>
                <a:cubicBezTo>
                  <a:pt x="215" y="66"/>
                  <a:pt x="210" y="56"/>
                  <a:pt x="200" y="50"/>
                </a:cubicBezTo>
                <a:cubicBezTo>
                  <a:pt x="122" y="5"/>
                  <a:pt x="122" y="5"/>
                  <a:pt x="122" y="5"/>
                </a:cubicBezTo>
                <a:cubicBezTo>
                  <a:pt x="113" y="0"/>
                  <a:pt x="102" y="0"/>
                  <a:pt x="92" y="5"/>
                </a:cubicBezTo>
                <a:cubicBezTo>
                  <a:pt x="15" y="50"/>
                  <a:pt x="15" y="50"/>
                  <a:pt x="15" y="50"/>
                </a:cubicBezTo>
                <a:cubicBezTo>
                  <a:pt x="5" y="56"/>
                  <a:pt x="0" y="66"/>
                  <a:pt x="0" y="7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77"/>
                  <a:pt x="5" y="187"/>
                  <a:pt x="15" y="192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102" y="243"/>
                  <a:pt x="113" y="243"/>
                  <a:pt x="122" y="237"/>
                </a:cubicBezTo>
                <a:cubicBezTo>
                  <a:pt x="174" y="208"/>
                  <a:pt x="174" y="208"/>
                  <a:pt x="174" y="208"/>
                </a:cubicBezTo>
                <a:cubicBezTo>
                  <a:pt x="183" y="202"/>
                  <a:pt x="195" y="202"/>
                  <a:pt x="204" y="208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34" y="225"/>
                  <a:pt x="239" y="235"/>
                  <a:pt x="239" y="245"/>
                </a:cubicBezTo>
                <a:cubicBezTo>
                  <a:pt x="239" y="422"/>
                  <a:pt x="239" y="422"/>
                  <a:pt x="239" y="422"/>
                </a:cubicBezTo>
                <a:cubicBezTo>
                  <a:pt x="239" y="439"/>
                  <a:pt x="249" y="456"/>
                  <a:pt x="264" y="465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49" y="572"/>
                  <a:pt x="468" y="572"/>
                  <a:pt x="484" y="563"/>
                </a:cubicBezTo>
                <a:cubicBezTo>
                  <a:pt x="653" y="465"/>
                  <a:pt x="653" y="465"/>
                  <a:pt x="653" y="465"/>
                </a:cubicBezTo>
                <a:cubicBezTo>
                  <a:pt x="668" y="456"/>
                  <a:pt x="678" y="439"/>
                  <a:pt x="678" y="422"/>
                </a:cubicBezTo>
                <a:cubicBezTo>
                  <a:pt x="678" y="226"/>
                  <a:pt x="678" y="226"/>
                  <a:pt x="678" y="226"/>
                </a:cubicBezTo>
                <a:cubicBezTo>
                  <a:pt x="678" y="208"/>
                  <a:pt x="668" y="192"/>
                  <a:pt x="653" y="183"/>
                </a:cubicBezTo>
                <a:close/>
                <a:moveTo>
                  <a:pt x="107" y="185"/>
                </a:moveTo>
                <a:cubicBezTo>
                  <a:pt x="72" y="185"/>
                  <a:pt x="43" y="157"/>
                  <a:pt x="43" y="121"/>
                </a:cubicBezTo>
                <a:cubicBezTo>
                  <a:pt x="43" y="86"/>
                  <a:pt x="72" y="57"/>
                  <a:pt x="107" y="57"/>
                </a:cubicBezTo>
                <a:cubicBezTo>
                  <a:pt x="143" y="57"/>
                  <a:pt x="172" y="86"/>
                  <a:pt x="172" y="121"/>
                </a:cubicBezTo>
                <a:cubicBezTo>
                  <a:pt x="172" y="157"/>
                  <a:pt x="143" y="185"/>
                  <a:pt x="107" y="185"/>
                </a:cubicBez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îsḷiḋê"/>
          <p:cNvSpPr/>
          <p:nvPr/>
        </p:nvSpPr>
        <p:spPr bwMode="auto">
          <a:xfrm>
            <a:off x="7242636" y="4196745"/>
            <a:ext cx="510945" cy="513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ïSḷïḋè"/>
          <p:cNvSpPr/>
          <p:nvPr/>
        </p:nvSpPr>
        <p:spPr bwMode="auto">
          <a:xfrm>
            <a:off x="7349906" y="4335068"/>
            <a:ext cx="293582" cy="248416"/>
          </a:xfrm>
          <a:custGeom>
            <a:avLst/>
            <a:gdLst>
              <a:gd name="T0" fmla="*/ 37 w 104"/>
              <a:gd name="T1" fmla="*/ 57 h 88"/>
              <a:gd name="T2" fmla="*/ 37 w 104"/>
              <a:gd name="T3" fmla="*/ 88 h 88"/>
              <a:gd name="T4" fmla="*/ 60 w 104"/>
              <a:gd name="T5" fmla="*/ 88 h 88"/>
              <a:gd name="T6" fmla="*/ 60 w 104"/>
              <a:gd name="T7" fmla="*/ 60 h 88"/>
              <a:gd name="T8" fmla="*/ 50 w 104"/>
              <a:gd name="T9" fmla="*/ 70 h 88"/>
              <a:gd name="T10" fmla="*/ 37 w 104"/>
              <a:gd name="T11" fmla="*/ 57 h 88"/>
              <a:gd name="T12" fmla="*/ 5 w 104"/>
              <a:gd name="T13" fmla="*/ 84 h 88"/>
              <a:gd name="T14" fmla="*/ 9 w 104"/>
              <a:gd name="T15" fmla="*/ 88 h 88"/>
              <a:gd name="T16" fmla="*/ 28 w 104"/>
              <a:gd name="T17" fmla="*/ 88 h 88"/>
              <a:gd name="T18" fmla="*/ 28 w 104"/>
              <a:gd name="T19" fmla="*/ 48 h 88"/>
              <a:gd name="T20" fmla="*/ 5 w 104"/>
              <a:gd name="T21" fmla="*/ 71 h 88"/>
              <a:gd name="T22" fmla="*/ 5 w 104"/>
              <a:gd name="T23" fmla="*/ 84 h 88"/>
              <a:gd name="T24" fmla="*/ 84 w 104"/>
              <a:gd name="T25" fmla="*/ 1 h 88"/>
              <a:gd name="T26" fmla="*/ 80 w 104"/>
              <a:gd name="T27" fmla="*/ 6 h 88"/>
              <a:gd name="T28" fmla="*/ 84 w 104"/>
              <a:gd name="T29" fmla="*/ 10 h 88"/>
              <a:gd name="T30" fmla="*/ 89 w 104"/>
              <a:gd name="T31" fmla="*/ 9 h 88"/>
              <a:gd name="T32" fmla="*/ 50 w 104"/>
              <a:gd name="T33" fmla="*/ 48 h 88"/>
              <a:gd name="T34" fmla="*/ 28 w 104"/>
              <a:gd name="T35" fmla="*/ 25 h 88"/>
              <a:gd name="T36" fmla="*/ 2 w 104"/>
              <a:gd name="T37" fmla="*/ 51 h 88"/>
              <a:gd name="T38" fmla="*/ 2 w 104"/>
              <a:gd name="T39" fmla="*/ 57 h 88"/>
              <a:gd name="T40" fmla="*/ 8 w 104"/>
              <a:gd name="T41" fmla="*/ 57 h 88"/>
              <a:gd name="T42" fmla="*/ 28 w 104"/>
              <a:gd name="T43" fmla="*/ 37 h 88"/>
              <a:gd name="T44" fmla="*/ 50 w 104"/>
              <a:gd name="T45" fmla="*/ 59 h 88"/>
              <a:gd name="T46" fmla="*/ 95 w 104"/>
              <a:gd name="T47" fmla="*/ 15 h 88"/>
              <a:gd name="T48" fmla="*/ 94 w 104"/>
              <a:gd name="T49" fmla="*/ 20 h 88"/>
              <a:gd name="T50" fmla="*/ 98 w 104"/>
              <a:gd name="T51" fmla="*/ 24 h 88"/>
              <a:gd name="T52" fmla="*/ 98 w 104"/>
              <a:gd name="T53" fmla="*/ 24 h 88"/>
              <a:gd name="T54" fmla="*/ 102 w 104"/>
              <a:gd name="T55" fmla="*/ 20 h 88"/>
              <a:gd name="T56" fmla="*/ 104 w 104"/>
              <a:gd name="T57" fmla="*/ 0 h 88"/>
              <a:gd name="T58" fmla="*/ 84 w 104"/>
              <a:gd name="T59" fmla="*/ 1 h 88"/>
              <a:gd name="T60" fmla="*/ 70 w 104"/>
              <a:gd name="T61" fmla="*/ 51 h 88"/>
              <a:gd name="T62" fmla="*/ 70 w 104"/>
              <a:gd name="T63" fmla="*/ 88 h 88"/>
              <a:gd name="T64" fmla="*/ 89 w 104"/>
              <a:gd name="T65" fmla="*/ 88 h 88"/>
              <a:gd name="T66" fmla="*/ 93 w 104"/>
              <a:gd name="T67" fmla="*/ 84 h 88"/>
              <a:gd name="T68" fmla="*/ 93 w 104"/>
              <a:gd name="T69" fmla="*/ 28 h 88"/>
              <a:gd name="T70" fmla="*/ 73 w 104"/>
              <a:gd name="T71" fmla="*/ 48 h 88"/>
              <a:gd name="T72" fmla="*/ 70 w 104"/>
              <a:gd name="T73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4" h="88">
                <a:moveTo>
                  <a:pt x="37" y="57"/>
                </a:moveTo>
                <a:cubicBezTo>
                  <a:pt x="37" y="88"/>
                  <a:pt x="37" y="88"/>
                  <a:pt x="37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60"/>
                  <a:pt x="60" y="60"/>
                  <a:pt x="60" y="60"/>
                </a:cubicBezTo>
                <a:cubicBezTo>
                  <a:pt x="50" y="70"/>
                  <a:pt x="50" y="70"/>
                  <a:pt x="50" y="70"/>
                </a:cubicBezTo>
                <a:lnTo>
                  <a:pt x="37" y="57"/>
                </a:lnTo>
                <a:close/>
                <a:moveTo>
                  <a:pt x="5" y="84"/>
                </a:moveTo>
                <a:cubicBezTo>
                  <a:pt x="5" y="86"/>
                  <a:pt x="7" y="88"/>
                  <a:pt x="9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48"/>
                  <a:pt x="28" y="48"/>
                  <a:pt x="28" y="48"/>
                </a:cubicBezTo>
                <a:cubicBezTo>
                  <a:pt x="5" y="71"/>
                  <a:pt x="5" y="71"/>
                  <a:pt x="5" y="71"/>
                </a:cubicBezTo>
                <a:lnTo>
                  <a:pt x="5" y="84"/>
                </a:lnTo>
                <a:close/>
                <a:moveTo>
                  <a:pt x="84" y="1"/>
                </a:moveTo>
                <a:cubicBezTo>
                  <a:pt x="81" y="2"/>
                  <a:pt x="80" y="4"/>
                  <a:pt x="80" y="6"/>
                </a:cubicBezTo>
                <a:cubicBezTo>
                  <a:pt x="80" y="8"/>
                  <a:pt x="82" y="10"/>
                  <a:pt x="84" y="10"/>
                </a:cubicBezTo>
                <a:cubicBezTo>
                  <a:pt x="89" y="9"/>
                  <a:pt x="89" y="9"/>
                  <a:pt x="89" y="9"/>
                </a:cubicBezTo>
                <a:cubicBezTo>
                  <a:pt x="50" y="48"/>
                  <a:pt x="50" y="48"/>
                  <a:pt x="50" y="48"/>
                </a:cubicBezTo>
                <a:cubicBezTo>
                  <a:pt x="28" y="25"/>
                  <a:pt x="28" y="25"/>
                  <a:pt x="28" y="25"/>
                </a:cubicBezTo>
                <a:cubicBezTo>
                  <a:pt x="2" y="51"/>
                  <a:pt x="2" y="51"/>
                  <a:pt x="2" y="51"/>
                </a:cubicBezTo>
                <a:cubicBezTo>
                  <a:pt x="0" y="53"/>
                  <a:pt x="0" y="55"/>
                  <a:pt x="2" y="57"/>
                </a:cubicBezTo>
                <a:cubicBezTo>
                  <a:pt x="4" y="59"/>
                  <a:pt x="6" y="59"/>
                  <a:pt x="8" y="57"/>
                </a:cubicBezTo>
                <a:cubicBezTo>
                  <a:pt x="28" y="37"/>
                  <a:pt x="28" y="37"/>
                  <a:pt x="28" y="37"/>
                </a:cubicBezTo>
                <a:cubicBezTo>
                  <a:pt x="50" y="59"/>
                  <a:pt x="50" y="59"/>
                  <a:pt x="50" y="59"/>
                </a:cubicBezTo>
                <a:cubicBezTo>
                  <a:pt x="95" y="15"/>
                  <a:pt x="95" y="15"/>
                  <a:pt x="95" y="15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2"/>
                  <a:pt x="96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100" y="24"/>
                  <a:pt x="102" y="22"/>
                  <a:pt x="102" y="20"/>
                </a:cubicBezTo>
                <a:cubicBezTo>
                  <a:pt x="104" y="0"/>
                  <a:pt x="104" y="0"/>
                  <a:pt x="104" y="0"/>
                </a:cubicBezTo>
                <a:lnTo>
                  <a:pt x="84" y="1"/>
                </a:lnTo>
                <a:close/>
                <a:moveTo>
                  <a:pt x="70" y="51"/>
                </a:moveTo>
                <a:cubicBezTo>
                  <a:pt x="70" y="88"/>
                  <a:pt x="70" y="88"/>
                  <a:pt x="70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1" y="88"/>
                  <a:pt x="93" y="86"/>
                  <a:pt x="93" y="84"/>
                </a:cubicBezTo>
                <a:cubicBezTo>
                  <a:pt x="93" y="28"/>
                  <a:pt x="93" y="28"/>
                  <a:pt x="93" y="28"/>
                </a:cubicBezTo>
                <a:cubicBezTo>
                  <a:pt x="73" y="48"/>
                  <a:pt x="73" y="48"/>
                  <a:pt x="73" y="48"/>
                </a:cubicBezTo>
                <a:lnTo>
                  <a:pt x="70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ísḷídè"/>
          <p:cNvGrpSpPr/>
          <p:nvPr/>
        </p:nvGrpSpPr>
        <p:grpSpPr>
          <a:xfrm>
            <a:off x="674687" y="1454402"/>
            <a:ext cx="2938462" cy="1143004"/>
            <a:chOff x="7487844" y="2259660"/>
            <a:chExt cx="2352572" cy="1143004"/>
          </a:xfrm>
        </p:grpSpPr>
        <p:sp>
          <p:nvSpPr>
            <p:cNvPr id="34" name="íṣļíḋê"/>
            <p:cNvSpPr txBox="1"/>
            <p:nvPr/>
          </p:nvSpPr>
          <p:spPr>
            <a:xfrm>
              <a:off x="7487844" y="2259660"/>
              <a:ext cx="2352572" cy="4497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35" name="iṥ1îḑê"/>
            <p:cNvSpPr txBox="1"/>
            <p:nvPr/>
          </p:nvSpPr>
          <p:spPr>
            <a:xfrm>
              <a:off x="7487844" y="2709360"/>
              <a:ext cx="2352572" cy="69330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  <p:grpSp>
        <p:nvGrpSpPr>
          <p:cNvPr id="27" name="i$liďè"/>
          <p:cNvGrpSpPr/>
          <p:nvPr/>
        </p:nvGrpSpPr>
        <p:grpSpPr>
          <a:xfrm>
            <a:off x="8582025" y="1454402"/>
            <a:ext cx="2938462" cy="1143004"/>
            <a:chOff x="7487844" y="2259660"/>
            <a:chExt cx="2352572" cy="1143004"/>
          </a:xfrm>
        </p:grpSpPr>
        <p:sp>
          <p:nvSpPr>
            <p:cNvPr id="32" name="îṧľîḍè"/>
            <p:cNvSpPr txBox="1"/>
            <p:nvPr/>
          </p:nvSpPr>
          <p:spPr>
            <a:xfrm>
              <a:off x="7487844" y="2259660"/>
              <a:ext cx="2352572" cy="4497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33" name="ïṧ1iḋè"/>
            <p:cNvSpPr txBox="1"/>
            <p:nvPr/>
          </p:nvSpPr>
          <p:spPr>
            <a:xfrm>
              <a:off x="7487844" y="2709360"/>
              <a:ext cx="2352572" cy="69330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  <p:sp>
        <p:nvSpPr>
          <p:cNvPr id="28" name="îṧḷiḋê"/>
          <p:cNvSpPr txBox="1"/>
          <p:nvPr/>
        </p:nvSpPr>
        <p:spPr>
          <a:xfrm>
            <a:off x="674687" y="5058545"/>
            <a:ext cx="2938462" cy="4497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29" name="iṥ1ïďé"/>
          <p:cNvSpPr txBox="1"/>
          <p:nvPr/>
        </p:nvSpPr>
        <p:spPr>
          <a:xfrm>
            <a:off x="674687" y="4363862"/>
            <a:ext cx="2938462" cy="69330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sp>
        <p:nvSpPr>
          <p:cNvPr id="30" name="íŝḻîďê"/>
          <p:cNvSpPr txBox="1"/>
          <p:nvPr/>
        </p:nvSpPr>
        <p:spPr>
          <a:xfrm>
            <a:off x="8582025" y="5058545"/>
            <a:ext cx="2938462" cy="4497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31" name="işľïḍè"/>
          <p:cNvSpPr txBox="1"/>
          <p:nvPr/>
        </p:nvSpPr>
        <p:spPr>
          <a:xfrm>
            <a:off x="8582025" y="4363862"/>
            <a:ext cx="2938462" cy="69330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sp>
        <p:nvSpPr>
          <p:cNvPr id="36" name="矩形 35"/>
          <p:cNvSpPr/>
          <p:nvPr/>
        </p:nvSpPr>
        <p:spPr>
          <a:xfrm>
            <a:off x="330464" y="31374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94436" y="37899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 smtClean="0">
                <a:solidFill>
                  <a:srgbClr val="C8161D"/>
                </a:solidFill>
              </a:rPr>
              <a:t>明年工作计划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369951" y="2054232"/>
            <a:ext cx="1818467" cy="2913529"/>
            <a:chOff x="996950" y="2262188"/>
            <a:chExt cx="434975" cy="696913"/>
          </a:xfrm>
          <a:solidFill>
            <a:srgbClr val="C8141D"/>
          </a:solidFill>
        </p:grpSpPr>
        <p:sp>
          <p:nvSpPr>
            <p:cNvPr id="483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4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5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6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7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8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9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0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1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2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3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4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5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6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7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8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9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0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2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3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4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5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6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7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8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9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0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1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2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3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4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5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6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7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8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9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0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1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2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3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4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5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6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7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8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9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0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1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2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3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4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5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6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7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8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9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0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1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2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4717" y="968063"/>
            <a:ext cx="3402392" cy="3402392"/>
            <a:chOff x="817563" y="2030413"/>
            <a:chExt cx="765175" cy="765175"/>
          </a:xfrm>
          <a:solidFill>
            <a:srgbClr val="C8141D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4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6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7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8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9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0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1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2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3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4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5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6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7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8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9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0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5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6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7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8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6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9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0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1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2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72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3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4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6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7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8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9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0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1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2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3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4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5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6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7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8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9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0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1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2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3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4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5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6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7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8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0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7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8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9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0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1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2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3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4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70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49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72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1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705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2285819" y="4887405"/>
            <a:ext cx="8855452" cy="969679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952123" y="5650410"/>
            <a:ext cx="378296" cy="590672"/>
            <a:chOff x="3141663" y="3136901"/>
            <a:chExt cx="90488" cy="141288"/>
          </a:xfrm>
        </p:grpSpPr>
        <p:sp>
          <p:nvSpPr>
            <p:cNvPr id="41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C8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4" name="组合 543"/>
          <p:cNvGrpSpPr/>
          <p:nvPr/>
        </p:nvGrpSpPr>
        <p:grpSpPr>
          <a:xfrm>
            <a:off x="5042653" y="1747686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6" name="同心圆 5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7" name="椭圆 56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45" name="TextBox 65"/>
          <p:cNvSpPr txBox="1"/>
          <p:nvPr/>
        </p:nvSpPr>
        <p:spPr>
          <a:xfrm>
            <a:off x="4962411" y="2070584"/>
            <a:ext cx="167647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6386802" y="1747686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4" name="同心圆 5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5" name="椭圆 5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47" name="TextBox 70"/>
          <p:cNvSpPr txBox="1"/>
          <p:nvPr/>
        </p:nvSpPr>
        <p:spPr>
          <a:xfrm>
            <a:off x="6306560" y="2070584"/>
            <a:ext cx="167647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grpSp>
        <p:nvGrpSpPr>
          <p:cNvPr id="548" name="组合 547"/>
          <p:cNvGrpSpPr/>
          <p:nvPr/>
        </p:nvGrpSpPr>
        <p:grpSpPr>
          <a:xfrm>
            <a:off x="7634939" y="1747686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2" name="同心圆 5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3" name="椭圆 5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49" name="TextBox 74"/>
          <p:cNvSpPr txBox="1"/>
          <p:nvPr/>
        </p:nvSpPr>
        <p:spPr>
          <a:xfrm>
            <a:off x="7554699" y="2070584"/>
            <a:ext cx="167647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0" name="组合 549"/>
          <p:cNvGrpSpPr/>
          <p:nvPr/>
        </p:nvGrpSpPr>
        <p:grpSpPr>
          <a:xfrm>
            <a:off x="8979090" y="1747686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0" name="同心圆 5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561" name="椭圆 5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sp>
        <p:nvSpPr>
          <p:cNvPr id="551" name="TextBox 78"/>
          <p:cNvSpPr txBox="1"/>
          <p:nvPr/>
        </p:nvSpPr>
        <p:spPr>
          <a:xfrm>
            <a:off x="8898848" y="2070584"/>
            <a:ext cx="167647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</a:t>
            </a:r>
          </a:p>
        </p:txBody>
      </p:sp>
      <p:sp>
        <p:nvSpPr>
          <p:cNvPr id="554" name="矩形 553"/>
          <p:cNvSpPr/>
          <p:nvPr/>
        </p:nvSpPr>
        <p:spPr bwMode="auto">
          <a:xfrm>
            <a:off x="5077491" y="3751434"/>
            <a:ext cx="799667" cy="329221"/>
          </a:xfrm>
          <a:prstGeom prst="rect">
            <a:avLst/>
          </a:prstGeom>
          <a:solidFill>
            <a:srgbClr val="C8141D"/>
          </a:solidFill>
          <a:ln w="15875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5" name="矩形 554"/>
          <p:cNvSpPr/>
          <p:nvPr/>
        </p:nvSpPr>
        <p:spPr bwMode="auto">
          <a:xfrm>
            <a:off x="5877156" y="3751434"/>
            <a:ext cx="1188745" cy="329221"/>
          </a:xfrm>
          <a:prstGeom prst="rect">
            <a:avLst/>
          </a:prstGeom>
          <a:noFill/>
          <a:ln w="12700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6" name="Shape 280"/>
          <p:cNvSpPr/>
          <p:nvPr/>
        </p:nvSpPr>
        <p:spPr>
          <a:xfrm>
            <a:off x="5163748" y="3841854"/>
            <a:ext cx="672075" cy="184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b="1" spc="1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汇报人</a:t>
            </a:r>
            <a:endParaRPr sz="1335" b="1" spc="1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sp>
        <p:nvSpPr>
          <p:cNvPr id="557" name="矩形 556"/>
          <p:cNvSpPr/>
          <p:nvPr/>
        </p:nvSpPr>
        <p:spPr bwMode="auto">
          <a:xfrm>
            <a:off x="8026706" y="3742642"/>
            <a:ext cx="799667" cy="329221"/>
          </a:xfrm>
          <a:prstGeom prst="rect">
            <a:avLst/>
          </a:prstGeom>
          <a:solidFill>
            <a:srgbClr val="C8141D"/>
          </a:solidFill>
          <a:ln w="15875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8" name="矩形 557"/>
          <p:cNvSpPr/>
          <p:nvPr/>
        </p:nvSpPr>
        <p:spPr bwMode="auto">
          <a:xfrm>
            <a:off x="8826371" y="3742642"/>
            <a:ext cx="1188745" cy="329221"/>
          </a:xfrm>
          <a:prstGeom prst="rect">
            <a:avLst/>
          </a:prstGeom>
          <a:noFill/>
          <a:ln w="12700" cap="rnd">
            <a:solidFill>
              <a:srgbClr val="D3381C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9" name="Shape 280"/>
          <p:cNvSpPr/>
          <p:nvPr/>
        </p:nvSpPr>
        <p:spPr>
          <a:xfrm>
            <a:off x="8074228" y="3831516"/>
            <a:ext cx="806912" cy="184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b="1" spc="1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汇报时间</a:t>
            </a:r>
            <a:endParaRPr sz="1335" b="1" spc="1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 rot="5400000">
            <a:off x="4406455" y="1812103"/>
            <a:ext cx="3419172" cy="30303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C8161D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8243" y="1491570"/>
            <a:ext cx="3671452" cy="367145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/>
          <p:nvPr/>
        </p:nvSpPr>
        <p:spPr bwMode="auto">
          <a:xfrm rot="5400000">
            <a:off x="4278683" y="2036359"/>
            <a:ext cx="1094948" cy="9704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8558" y="2302381"/>
            <a:ext cx="12602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764127" y="3086915"/>
            <a:ext cx="2703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endParaRPr lang="en-US" altLang="zh-CN" sz="2000" b="1" dirty="0" smtClean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rgbClr val="C8161D"/>
                </a:solidFill>
              </a:rPr>
              <a:t>年终工作概述</a:t>
            </a:r>
          </a:p>
        </p:txBody>
      </p:sp>
      <p:sp>
        <p:nvSpPr>
          <p:cNvPr id="2" name="矩形 1"/>
          <p:cNvSpPr/>
          <p:nvPr/>
        </p:nvSpPr>
        <p:spPr>
          <a:xfrm>
            <a:off x="5699363" y="4121781"/>
            <a:ext cx="833356" cy="48100"/>
          </a:xfrm>
          <a:prstGeom prst="rect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78519" y="5660667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5570" y="4004915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56042" y="5633291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11044" y="5660666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006" y="4004914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66479" y="5633290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571293" y="283918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第一部分 </a:t>
            </a:r>
            <a:endParaRPr lang="en-US" altLang="zh-CN" b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9" grpId="0" bldLvl="0" animBg="1"/>
      <p:bldP spid="20" grpId="0"/>
      <p:bldP spid="21" grpId="0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463" y="323468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4435" y="388723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C8161D"/>
                </a:solidFill>
              </a:rPr>
              <a:t>年终工作概述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4" name="Freeform 150"/>
          <p:cNvSpPr>
            <a:spLocks noEditPoints="1"/>
          </p:cNvSpPr>
          <p:nvPr/>
        </p:nvSpPr>
        <p:spPr bwMode="auto">
          <a:xfrm>
            <a:off x="4669407" y="2082982"/>
            <a:ext cx="2853185" cy="2853184"/>
          </a:xfrm>
          <a:custGeom>
            <a:avLst/>
            <a:gdLst>
              <a:gd name="T0" fmla="*/ 485 w 970"/>
              <a:gd name="T1" fmla="*/ 970 h 970"/>
              <a:gd name="T2" fmla="*/ 439 w 970"/>
              <a:gd name="T3" fmla="*/ 968 h 970"/>
              <a:gd name="T4" fmla="*/ 3 w 970"/>
              <a:gd name="T5" fmla="*/ 531 h 970"/>
              <a:gd name="T6" fmla="*/ 3 w 970"/>
              <a:gd name="T7" fmla="*/ 440 h 970"/>
              <a:gd name="T8" fmla="*/ 439 w 970"/>
              <a:gd name="T9" fmla="*/ 3 h 970"/>
              <a:gd name="T10" fmla="*/ 531 w 970"/>
              <a:gd name="T11" fmla="*/ 3 h 970"/>
              <a:gd name="T12" fmla="*/ 967 w 970"/>
              <a:gd name="T13" fmla="*/ 440 h 970"/>
              <a:gd name="T14" fmla="*/ 967 w 970"/>
              <a:gd name="T15" fmla="*/ 531 h 970"/>
              <a:gd name="T16" fmla="*/ 531 w 970"/>
              <a:gd name="T17" fmla="*/ 968 h 970"/>
              <a:gd name="T18" fmla="*/ 485 w 970"/>
              <a:gd name="T19" fmla="*/ 970 h 970"/>
              <a:gd name="T20" fmla="*/ 485 w 970"/>
              <a:gd name="T21" fmla="*/ 25 h 970"/>
              <a:gd name="T22" fmla="*/ 442 w 970"/>
              <a:gd name="T23" fmla="*/ 27 h 970"/>
              <a:gd name="T24" fmla="*/ 27 w 970"/>
              <a:gd name="T25" fmla="*/ 442 h 970"/>
              <a:gd name="T26" fmla="*/ 27 w 970"/>
              <a:gd name="T27" fmla="*/ 529 h 970"/>
              <a:gd name="T28" fmla="*/ 442 w 970"/>
              <a:gd name="T29" fmla="*/ 944 h 970"/>
              <a:gd name="T30" fmla="*/ 528 w 970"/>
              <a:gd name="T31" fmla="*/ 944 h 970"/>
              <a:gd name="T32" fmla="*/ 943 w 970"/>
              <a:gd name="T33" fmla="*/ 529 h 970"/>
              <a:gd name="T34" fmla="*/ 943 w 970"/>
              <a:gd name="T35" fmla="*/ 442 h 970"/>
              <a:gd name="T36" fmla="*/ 528 w 970"/>
              <a:gd name="T37" fmla="*/ 27 h 970"/>
              <a:gd name="T38" fmla="*/ 485 w 970"/>
              <a:gd name="T39" fmla="*/ 25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970">
                <a:moveTo>
                  <a:pt x="485" y="970"/>
                </a:moveTo>
                <a:cubicBezTo>
                  <a:pt x="470" y="970"/>
                  <a:pt x="455" y="969"/>
                  <a:pt x="439" y="968"/>
                </a:cubicBezTo>
                <a:cubicBezTo>
                  <a:pt x="208" y="946"/>
                  <a:pt x="25" y="762"/>
                  <a:pt x="3" y="531"/>
                </a:cubicBezTo>
                <a:cubicBezTo>
                  <a:pt x="0" y="501"/>
                  <a:pt x="0" y="470"/>
                  <a:pt x="3" y="440"/>
                </a:cubicBezTo>
                <a:cubicBezTo>
                  <a:pt x="25" y="209"/>
                  <a:pt x="208" y="25"/>
                  <a:pt x="439" y="3"/>
                </a:cubicBezTo>
                <a:cubicBezTo>
                  <a:pt x="470" y="0"/>
                  <a:pt x="500" y="0"/>
                  <a:pt x="531" y="3"/>
                </a:cubicBezTo>
                <a:cubicBezTo>
                  <a:pt x="762" y="25"/>
                  <a:pt x="945" y="209"/>
                  <a:pt x="967" y="440"/>
                </a:cubicBezTo>
                <a:cubicBezTo>
                  <a:pt x="970" y="470"/>
                  <a:pt x="970" y="501"/>
                  <a:pt x="967" y="531"/>
                </a:cubicBezTo>
                <a:cubicBezTo>
                  <a:pt x="945" y="762"/>
                  <a:pt x="762" y="946"/>
                  <a:pt x="531" y="968"/>
                </a:cubicBezTo>
                <a:cubicBezTo>
                  <a:pt x="515" y="969"/>
                  <a:pt x="500" y="970"/>
                  <a:pt x="485" y="970"/>
                </a:cubicBezTo>
                <a:close/>
                <a:moveTo>
                  <a:pt x="485" y="25"/>
                </a:moveTo>
                <a:cubicBezTo>
                  <a:pt x="471" y="25"/>
                  <a:pt x="456" y="26"/>
                  <a:pt x="442" y="27"/>
                </a:cubicBezTo>
                <a:cubicBezTo>
                  <a:pt x="222" y="48"/>
                  <a:pt x="47" y="222"/>
                  <a:pt x="27" y="442"/>
                </a:cubicBezTo>
                <a:cubicBezTo>
                  <a:pt x="24" y="471"/>
                  <a:pt x="24" y="500"/>
                  <a:pt x="27" y="529"/>
                </a:cubicBezTo>
                <a:cubicBezTo>
                  <a:pt x="47" y="748"/>
                  <a:pt x="222" y="923"/>
                  <a:pt x="442" y="944"/>
                </a:cubicBezTo>
                <a:cubicBezTo>
                  <a:pt x="470" y="946"/>
                  <a:pt x="500" y="946"/>
                  <a:pt x="528" y="944"/>
                </a:cubicBezTo>
                <a:cubicBezTo>
                  <a:pt x="748" y="923"/>
                  <a:pt x="923" y="748"/>
                  <a:pt x="943" y="529"/>
                </a:cubicBezTo>
                <a:cubicBezTo>
                  <a:pt x="946" y="500"/>
                  <a:pt x="946" y="471"/>
                  <a:pt x="943" y="442"/>
                </a:cubicBezTo>
                <a:cubicBezTo>
                  <a:pt x="923" y="222"/>
                  <a:pt x="748" y="48"/>
                  <a:pt x="528" y="27"/>
                </a:cubicBezTo>
                <a:cubicBezTo>
                  <a:pt x="514" y="26"/>
                  <a:pt x="499" y="25"/>
                  <a:pt x="485" y="25"/>
                </a:cubicBezTo>
                <a:close/>
              </a:path>
            </a:pathLst>
          </a:custGeom>
          <a:solidFill>
            <a:sysClr val="window" lastClr="FFFFFF">
              <a:alpha val="1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153"/>
          <p:cNvSpPr/>
          <p:nvPr/>
        </p:nvSpPr>
        <p:spPr bwMode="auto">
          <a:xfrm>
            <a:off x="4251725" y="2950702"/>
            <a:ext cx="1676613" cy="1117742"/>
          </a:xfrm>
          <a:custGeom>
            <a:avLst/>
            <a:gdLst>
              <a:gd name="T0" fmla="*/ 190 w 570"/>
              <a:gd name="T1" fmla="*/ 0 h 380"/>
              <a:gd name="T2" fmla="*/ 281 w 570"/>
              <a:gd name="T3" fmla="*/ 23 h 380"/>
              <a:gd name="T4" fmla="*/ 289 w 570"/>
              <a:gd name="T5" fmla="*/ 28 h 380"/>
              <a:gd name="T6" fmla="*/ 289 w 570"/>
              <a:gd name="T7" fmla="*/ 28 h 380"/>
              <a:gd name="T8" fmla="*/ 570 w 570"/>
              <a:gd name="T9" fmla="*/ 190 h 380"/>
              <a:gd name="T10" fmla="*/ 289 w 570"/>
              <a:gd name="T11" fmla="*/ 353 h 380"/>
              <a:gd name="T12" fmla="*/ 289 w 570"/>
              <a:gd name="T13" fmla="*/ 353 h 380"/>
              <a:gd name="T14" fmla="*/ 281 w 570"/>
              <a:gd name="T15" fmla="*/ 357 h 380"/>
              <a:gd name="T16" fmla="*/ 190 w 570"/>
              <a:gd name="T17" fmla="*/ 380 h 380"/>
              <a:gd name="T18" fmla="*/ 0 w 570"/>
              <a:gd name="T19" fmla="*/ 190 h 380"/>
              <a:gd name="T20" fmla="*/ 190 w 570"/>
              <a:gd name="T21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80">
                <a:moveTo>
                  <a:pt x="190" y="0"/>
                </a:moveTo>
                <a:cubicBezTo>
                  <a:pt x="223" y="0"/>
                  <a:pt x="254" y="9"/>
                  <a:pt x="281" y="23"/>
                </a:cubicBezTo>
                <a:cubicBezTo>
                  <a:pt x="289" y="28"/>
                  <a:pt x="289" y="28"/>
                  <a:pt x="289" y="28"/>
                </a:cubicBezTo>
                <a:cubicBezTo>
                  <a:pt x="289" y="28"/>
                  <a:pt x="289" y="28"/>
                  <a:pt x="289" y="28"/>
                </a:cubicBezTo>
                <a:cubicBezTo>
                  <a:pt x="570" y="190"/>
                  <a:pt x="570" y="190"/>
                  <a:pt x="570" y="190"/>
                </a:cubicBezTo>
                <a:cubicBezTo>
                  <a:pt x="289" y="353"/>
                  <a:pt x="289" y="353"/>
                  <a:pt x="289" y="353"/>
                </a:cubicBezTo>
                <a:cubicBezTo>
                  <a:pt x="289" y="353"/>
                  <a:pt x="289" y="353"/>
                  <a:pt x="289" y="353"/>
                </a:cubicBezTo>
                <a:cubicBezTo>
                  <a:pt x="281" y="357"/>
                  <a:pt x="281" y="357"/>
                  <a:pt x="281" y="357"/>
                </a:cubicBezTo>
                <a:cubicBezTo>
                  <a:pt x="254" y="372"/>
                  <a:pt x="223" y="380"/>
                  <a:pt x="190" y="380"/>
                </a:cubicBezTo>
                <a:cubicBezTo>
                  <a:pt x="85" y="380"/>
                  <a:pt x="0" y="295"/>
                  <a:pt x="0" y="190"/>
                </a:cubicBezTo>
                <a:cubicBezTo>
                  <a:pt x="0" y="85"/>
                  <a:pt x="85" y="0"/>
                  <a:pt x="190" y="0"/>
                </a:cubicBez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ysClr val="window" lastClr="FFFFFF">
                  <a:lumMod val="95000"/>
                </a:sysClr>
              </a:gs>
            </a:gsLst>
            <a:lin ang="7800000" scaled="0"/>
          </a:gradFill>
          <a:ln w="15875" cap="flat" cmpd="sng" algn="ctr">
            <a:solidFill>
              <a:srgbClr val="C8141D"/>
            </a:solidFill>
            <a:prstDash val="solid"/>
            <a:miter lim="800000"/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154"/>
          <p:cNvSpPr>
            <a:spLocks noEditPoints="1"/>
          </p:cNvSpPr>
          <p:nvPr/>
        </p:nvSpPr>
        <p:spPr bwMode="auto">
          <a:xfrm>
            <a:off x="4234076" y="2933054"/>
            <a:ext cx="1729560" cy="1153039"/>
          </a:xfrm>
          <a:custGeom>
            <a:avLst/>
            <a:gdLst>
              <a:gd name="T0" fmla="*/ 196 w 588"/>
              <a:gd name="T1" fmla="*/ 392 h 392"/>
              <a:gd name="T2" fmla="*/ 0 w 588"/>
              <a:gd name="T3" fmla="*/ 196 h 392"/>
              <a:gd name="T4" fmla="*/ 196 w 588"/>
              <a:gd name="T5" fmla="*/ 0 h 392"/>
              <a:gd name="T6" fmla="*/ 290 w 588"/>
              <a:gd name="T7" fmla="*/ 24 h 392"/>
              <a:gd name="T8" fmla="*/ 299 w 588"/>
              <a:gd name="T9" fmla="*/ 29 h 392"/>
              <a:gd name="T10" fmla="*/ 588 w 588"/>
              <a:gd name="T11" fmla="*/ 196 h 392"/>
              <a:gd name="T12" fmla="*/ 290 w 588"/>
              <a:gd name="T13" fmla="*/ 369 h 392"/>
              <a:gd name="T14" fmla="*/ 196 w 588"/>
              <a:gd name="T15" fmla="*/ 392 h 392"/>
              <a:gd name="T16" fmla="*/ 196 w 588"/>
              <a:gd name="T17" fmla="*/ 12 h 392"/>
              <a:gd name="T18" fmla="*/ 12 w 588"/>
              <a:gd name="T19" fmla="*/ 196 h 392"/>
              <a:gd name="T20" fmla="*/ 196 w 588"/>
              <a:gd name="T21" fmla="*/ 380 h 392"/>
              <a:gd name="T22" fmla="*/ 284 w 588"/>
              <a:gd name="T23" fmla="*/ 358 h 392"/>
              <a:gd name="T24" fmla="*/ 292 w 588"/>
              <a:gd name="T25" fmla="*/ 354 h 392"/>
              <a:gd name="T26" fmla="*/ 564 w 588"/>
              <a:gd name="T27" fmla="*/ 196 h 392"/>
              <a:gd name="T28" fmla="*/ 284 w 588"/>
              <a:gd name="T29" fmla="*/ 35 h 392"/>
              <a:gd name="T30" fmla="*/ 196 w 588"/>
              <a:gd name="T31" fmla="*/ 1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8" h="392">
                <a:moveTo>
                  <a:pt x="196" y="392"/>
                </a:moveTo>
                <a:cubicBezTo>
                  <a:pt x="88" y="392"/>
                  <a:pt x="0" y="304"/>
                  <a:pt x="0" y="196"/>
                </a:cubicBezTo>
                <a:cubicBezTo>
                  <a:pt x="0" y="88"/>
                  <a:pt x="88" y="0"/>
                  <a:pt x="196" y="0"/>
                </a:cubicBezTo>
                <a:cubicBezTo>
                  <a:pt x="229" y="0"/>
                  <a:pt x="261" y="9"/>
                  <a:pt x="290" y="24"/>
                </a:cubicBezTo>
                <a:cubicBezTo>
                  <a:pt x="299" y="29"/>
                  <a:pt x="299" y="29"/>
                  <a:pt x="299" y="29"/>
                </a:cubicBezTo>
                <a:cubicBezTo>
                  <a:pt x="588" y="196"/>
                  <a:pt x="588" y="196"/>
                  <a:pt x="588" y="196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61" y="384"/>
                  <a:pt x="229" y="392"/>
                  <a:pt x="196" y="392"/>
                </a:cubicBezTo>
                <a:close/>
                <a:moveTo>
                  <a:pt x="196" y="12"/>
                </a:moveTo>
                <a:cubicBezTo>
                  <a:pt x="95" y="12"/>
                  <a:pt x="12" y="95"/>
                  <a:pt x="12" y="196"/>
                </a:cubicBezTo>
                <a:cubicBezTo>
                  <a:pt x="12" y="298"/>
                  <a:pt x="95" y="380"/>
                  <a:pt x="196" y="380"/>
                </a:cubicBezTo>
                <a:cubicBezTo>
                  <a:pt x="227" y="380"/>
                  <a:pt x="257" y="373"/>
                  <a:pt x="284" y="358"/>
                </a:cubicBezTo>
                <a:cubicBezTo>
                  <a:pt x="292" y="354"/>
                  <a:pt x="292" y="354"/>
                  <a:pt x="292" y="354"/>
                </a:cubicBezTo>
                <a:cubicBezTo>
                  <a:pt x="564" y="196"/>
                  <a:pt x="564" y="196"/>
                  <a:pt x="564" y="196"/>
                </a:cubicBezTo>
                <a:cubicBezTo>
                  <a:pt x="284" y="35"/>
                  <a:pt x="284" y="35"/>
                  <a:pt x="284" y="35"/>
                </a:cubicBezTo>
                <a:cubicBezTo>
                  <a:pt x="257" y="20"/>
                  <a:pt x="227" y="12"/>
                  <a:pt x="196" y="12"/>
                </a:cubicBezTo>
                <a:close/>
              </a:path>
            </a:pathLst>
          </a:custGeom>
          <a:solidFill>
            <a:srgbClr val="C8141D"/>
          </a:solidFill>
          <a:ln>
            <a:solidFill>
              <a:srgbClr val="C8141D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155"/>
          <p:cNvSpPr/>
          <p:nvPr/>
        </p:nvSpPr>
        <p:spPr bwMode="auto">
          <a:xfrm>
            <a:off x="4816478" y="3653703"/>
            <a:ext cx="1197161" cy="1608961"/>
          </a:xfrm>
          <a:custGeom>
            <a:avLst/>
            <a:gdLst>
              <a:gd name="T0" fmla="*/ 52 w 407"/>
              <a:gd name="T1" fmla="*/ 234 h 547"/>
              <a:gd name="T2" fmla="*/ 117 w 407"/>
              <a:gd name="T3" fmla="*/ 167 h 547"/>
              <a:gd name="T4" fmla="*/ 125 w 407"/>
              <a:gd name="T5" fmla="*/ 163 h 547"/>
              <a:gd name="T6" fmla="*/ 126 w 407"/>
              <a:gd name="T7" fmla="*/ 163 h 547"/>
              <a:gd name="T8" fmla="*/ 407 w 407"/>
              <a:gd name="T9" fmla="*/ 0 h 547"/>
              <a:gd name="T10" fmla="*/ 407 w 407"/>
              <a:gd name="T11" fmla="*/ 325 h 547"/>
              <a:gd name="T12" fmla="*/ 407 w 407"/>
              <a:gd name="T13" fmla="*/ 325 h 547"/>
              <a:gd name="T14" fmla="*/ 407 w 407"/>
              <a:gd name="T15" fmla="*/ 335 h 547"/>
              <a:gd name="T16" fmla="*/ 381 w 407"/>
              <a:gd name="T17" fmla="*/ 425 h 547"/>
              <a:gd name="T18" fmla="*/ 122 w 407"/>
              <a:gd name="T19" fmla="*/ 494 h 547"/>
              <a:gd name="T20" fmla="*/ 52 w 407"/>
              <a:gd name="T21" fmla="*/ 23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7" h="547">
                <a:moveTo>
                  <a:pt x="52" y="234"/>
                </a:moveTo>
                <a:cubicBezTo>
                  <a:pt x="69" y="206"/>
                  <a:pt x="91" y="183"/>
                  <a:pt x="117" y="167"/>
                </a:cubicBezTo>
                <a:cubicBezTo>
                  <a:pt x="125" y="163"/>
                  <a:pt x="125" y="163"/>
                  <a:pt x="125" y="163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407" y="0"/>
                  <a:pt x="407" y="0"/>
                  <a:pt x="407" y="0"/>
                </a:cubicBezTo>
                <a:cubicBezTo>
                  <a:pt x="407" y="325"/>
                  <a:pt x="407" y="325"/>
                  <a:pt x="407" y="325"/>
                </a:cubicBezTo>
                <a:cubicBezTo>
                  <a:pt x="407" y="325"/>
                  <a:pt x="407" y="325"/>
                  <a:pt x="407" y="325"/>
                </a:cubicBezTo>
                <a:cubicBezTo>
                  <a:pt x="407" y="335"/>
                  <a:pt x="407" y="335"/>
                  <a:pt x="407" y="335"/>
                </a:cubicBezTo>
                <a:cubicBezTo>
                  <a:pt x="406" y="365"/>
                  <a:pt x="398" y="396"/>
                  <a:pt x="381" y="425"/>
                </a:cubicBezTo>
                <a:cubicBezTo>
                  <a:pt x="329" y="515"/>
                  <a:pt x="213" y="547"/>
                  <a:pt x="122" y="494"/>
                </a:cubicBezTo>
                <a:cubicBezTo>
                  <a:pt x="31" y="442"/>
                  <a:pt x="0" y="325"/>
                  <a:pt x="52" y="234"/>
                </a:cubicBez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ysClr val="window" lastClr="FFFFFF">
                  <a:lumMod val="95000"/>
                </a:sysClr>
              </a:gs>
            </a:gsLst>
            <a:lin ang="7800000" scaled="0"/>
          </a:gradFill>
          <a:ln w="15875" cap="flat" cmpd="sng" algn="ctr">
            <a:gradFill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/>
                </a:gs>
              </a:gsLst>
              <a:lin ang="18600000" scaled="0"/>
            </a:gradFill>
            <a:prstDash val="solid"/>
            <a:miter lim="800000"/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reeform 156"/>
          <p:cNvSpPr>
            <a:spLocks noEditPoints="1"/>
          </p:cNvSpPr>
          <p:nvPr/>
        </p:nvSpPr>
        <p:spPr bwMode="auto">
          <a:xfrm>
            <a:off x="4795889" y="3624290"/>
            <a:ext cx="1235399" cy="1576605"/>
          </a:xfrm>
          <a:custGeom>
            <a:avLst/>
            <a:gdLst>
              <a:gd name="T0" fmla="*/ 224 w 420"/>
              <a:gd name="T1" fmla="*/ 536 h 536"/>
              <a:gd name="T2" fmla="*/ 126 w 420"/>
              <a:gd name="T3" fmla="*/ 509 h 536"/>
              <a:gd name="T4" fmla="*/ 54 w 420"/>
              <a:gd name="T5" fmla="*/ 241 h 536"/>
              <a:gd name="T6" fmla="*/ 121 w 420"/>
              <a:gd name="T7" fmla="*/ 172 h 536"/>
              <a:gd name="T8" fmla="*/ 130 w 420"/>
              <a:gd name="T9" fmla="*/ 167 h 536"/>
              <a:gd name="T10" fmla="*/ 420 w 420"/>
              <a:gd name="T11" fmla="*/ 0 h 536"/>
              <a:gd name="T12" fmla="*/ 420 w 420"/>
              <a:gd name="T13" fmla="*/ 345 h 536"/>
              <a:gd name="T14" fmla="*/ 393 w 420"/>
              <a:gd name="T15" fmla="*/ 438 h 536"/>
              <a:gd name="T16" fmla="*/ 224 w 420"/>
              <a:gd name="T17" fmla="*/ 536 h 536"/>
              <a:gd name="T18" fmla="*/ 135 w 420"/>
              <a:gd name="T19" fmla="*/ 178 h 536"/>
              <a:gd name="T20" fmla="*/ 127 w 420"/>
              <a:gd name="T21" fmla="*/ 183 h 536"/>
              <a:gd name="T22" fmla="*/ 64 w 420"/>
              <a:gd name="T23" fmla="*/ 247 h 536"/>
              <a:gd name="T24" fmla="*/ 132 w 420"/>
              <a:gd name="T25" fmla="*/ 499 h 536"/>
              <a:gd name="T26" fmla="*/ 224 w 420"/>
              <a:gd name="T27" fmla="*/ 524 h 536"/>
              <a:gd name="T28" fmla="*/ 383 w 420"/>
              <a:gd name="T29" fmla="*/ 432 h 536"/>
              <a:gd name="T30" fmla="*/ 408 w 420"/>
              <a:gd name="T31" fmla="*/ 344 h 536"/>
              <a:gd name="T32" fmla="*/ 408 w 420"/>
              <a:gd name="T33" fmla="*/ 335 h 536"/>
              <a:gd name="T34" fmla="*/ 408 w 420"/>
              <a:gd name="T35" fmla="*/ 335 h 536"/>
              <a:gd name="T36" fmla="*/ 408 w 420"/>
              <a:gd name="T37" fmla="*/ 21 h 536"/>
              <a:gd name="T38" fmla="*/ 135 w 420"/>
              <a:gd name="T39" fmla="*/ 17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0" h="536">
                <a:moveTo>
                  <a:pt x="224" y="536"/>
                </a:moveTo>
                <a:cubicBezTo>
                  <a:pt x="189" y="536"/>
                  <a:pt x="155" y="526"/>
                  <a:pt x="126" y="509"/>
                </a:cubicBezTo>
                <a:cubicBezTo>
                  <a:pt x="32" y="455"/>
                  <a:pt x="0" y="335"/>
                  <a:pt x="54" y="241"/>
                </a:cubicBezTo>
                <a:cubicBezTo>
                  <a:pt x="70" y="213"/>
                  <a:pt x="94" y="189"/>
                  <a:pt x="121" y="172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420" y="0"/>
                  <a:pt x="420" y="0"/>
                  <a:pt x="420" y="0"/>
                </a:cubicBezTo>
                <a:cubicBezTo>
                  <a:pt x="420" y="345"/>
                  <a:pt x="420" y="345"/>
                  <a:pt x="420" y="345"/>
                </a:cubicBezTo>
                <a:cubicBezTo>
                  <a:pt x="419" y="377"/>
                  <a:pt x="410" y="409"/>
                  <a:pt x="393" y="438"/>
                </a:cubicBezTo>
                <a:cubicBezTo>
                  <a:pt x="359" y="498"/>
                  <a:pt x="293" y="536"/>
                  <a:pt x="224" y="536"/>
                </a:cubicBezTo>
                <a:close/>
                <a:moveTo>
                  <a:pt x="135" y="178"/>
                </a:moveTo>
                <a:cubicBezTo>
                  <a:pt x="127" y="183"/>
                  <a:pt x="127" y="183"/>
                  <a:pt x="127" y="183"/>
                </a:cubicBezTo>
                <a:cubicBezTo>
                  <a:pt x="101" y="198"/>
                  <a:pt x="80" y="221"/>
                  <a:pt x="64" y="247"/>
                </a:cubicBezTo>
                <a:cubicBezTo>
                  <a:pt x="14" y="335"/>
                  <a:pt x="44" y="448"/>
                  <a:pt x="132" y="499"/>
                </a:cubicBezTo>
                <a:cubicBezTo>
                  <a:pt x="160" y="515"/>
                  <a:pt x="191" y="524"/>
                  <a:pt x="224" y="524"/>
                </a:cubicBezTo>
                <a:cubicBezTo>
                  <a:pt x="289" y="524"/>
                  <a:pt x="350" y="488"/>
                  <a:pt x="383" y="432"/>
                </a:cubicBezTo>
                <a:cubicBezTo>
                  <a:pt x="398" y="405"/>
                  <a:pt x="407" y="375"/>
                  <a:pt x="408" y="344"/>
                </a:cubicBezTo>
                <a:cubicBezTo>
                  <a:pt x="408" y="335"/>
                  <a:pt x="408" y="335"/>
                  <a:pt x="408" y="335"/>
                </a:cubicBezTo>
                <a:cubicBezTo>
                  <a:pt x="408" y="335"/>
                  <a:pt x="408" y="335"/>
                  <a:pt x="408" y="335"/>
                </a:cubicBezTo>
                <a:cubicBezTo>
                  <a:pt x="408" y="21"/>
                  <a:pt x="408" y="21"/>
                  <a:pt x="408" y="21"/>
                </a:cubicBezTo>
                <a:lnTo>
                  <a:pt x="135" y="178"/>
                </a:ln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 157"/>
          <p:cNvSpPr/>
          <p:nvPr/>
        </p:nvSpPr>
        <p:spPr bwMode="auto">
          <a:xfrm>
            <a:off x="6178359" y="3653703"/>
            <a:ext cx="1197161" cy="1608961"/>
          </a:xfrm>
          <a:custGeom>
            <a:avLst/>
            <a:gdLst>
              <a:gd name="T0" fmla="*/ 26 w 407"/>
              <a:gd name="T1" fmla="*/ 425 h 547"/>
              <a:gd name="T2" fmla="*/ 0 w 407"/>
              <a:gd name="T3" fmla="*/ 335 h 547"/>
              <a:gd name="T4" fmla="*/ 0 w 407"/>
              <a:gd name="T5" fmla="*/ 325 h 547"/>
              <a:gd name="T6" fmla="*/ 0 w 407"/>
              <a:gd name="T7" fmla="*/ 325 h 547"/>
              <a:gd name="T8" fmla="*/ 0 w 407"/>
              <a:gd name="T9" fmla="*/ 0 h 547"/>
              <a:gd name="T10" fmla="*/ 281 w 407"/>
              <a:gd name="T11" fmla="*/ 163 h 547"/>
              <a:gd name="T12" fmla="*/ 282 w 407"/>
              <a:gd name="T13" fmla="*/ 163 h 547"/>
              <a:gd name="T14" fmla="*/ 290 w 407"/>
              <a:gd name="T15" fmla="*/ 167 h 547"/>
              <a:gd name="T16" fmla="*/ 355 w 407"/>
              <a:gd name="T17" fmla="*/ 234 h 547"/>
              <a:gd name="T18" fmla="*/ 285 w 407"/>
              <a:gd name="T19" fmla="*/ 494 h 547"/>
              <a:gd name="T20" fmla="*/ 26 w 407"/>
              <a:gd name="T21" fmla="*/ 42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7" h="547">
                <a:moveTo>
                  <a:pt x="26" y="425"/>
                </a:moveTo>
                <a:cubicBezTo>
                  <a:pt x="9" y="396"/>
                  <a:pt x="1" y="365"/>
                  <a:pt x="0" y="33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0"/>
                  <a:pt x="0" y="0"/>
                  <a:pt x="0" y="0"/>
                </a:cubicBezTo>
                <a:cubicBezTo>
                  <a:pt x="281" y="163"/>
                  <a:pt x="281" y="163"/>
                  <a:pt x="281" y="163"/>
                </a:cubicBezTo>
                <a:cubicBezTo>
                  <a:pt x="282" y="163"/>
                  <a:pt x="282" y="163"/>
                  <a:pt x="282" y="163"/>
                </a:cubicBezTo>
                <a:cubicBezTo>
                  <a:pt x="290" y="167"/>
                  <a:pt x="290" y="167"/>
                  <a:pt x="290" y="167"/>
                </a:cubicBezTo>
                <a:cubicBezTo>
                  <a:pt x="316" y="183"/>
                  <a:pt x="338" y="206"/>
                  <a:pt x="355" y="234"/>
                </a:cubicBezTo>
                <a:cubicBezTo>
                  <a:pt x="407" y="325"/>
                  <a:pt x="376" y="442"/>
                  <a:pt x="285" y="494"/>
                </a:cubicBezTo>
                <a:cubicBezTo>
                  <a:pt x="194" y="547"/>
                  <a:pt x="78" y="515"/>
                  <a:pt x="26" y="425"/>
                </a:cubicBez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ysClr val="window" lastClr="FFFFFF">
                  <a:lumMod val="95000"/>
                </a:sysClr>
              </a:gs>
            </a:gsLst>
            <a:lin ang="7800000" scaled="0"/>
          </a:gradFill>
          <a:ln w="15875" cap="flat" cmpd="sng" algn="ctr">
            <a:gradFill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/>
                </a:gs>
              </a:gsLst>
              <a:lin ang="18600000" scaled="0"/>
            </a:gradFill>
            <a:prstDash val="solid"/>
            <a:miter lim="800000"/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Freeform 158"/>
          <p:cNvSpPr>
            <a:spLocks noEditPoints="1"/>
          </p:cNvSpPr>
          <p:nvPr/>
        </p:nvSpPr>
        <p:spPr bwMode="auto">
          <a:xfrm>
            <a:off x="6160711" y="3624290"/>
            <a:ext cx="1235399" cy="1576605"/>
          </a:xfrm>
          <a:custGeom>
            <a:avLst/>
            <a:gdLst>
              <a:gd name="T0" fmla="*/ 196 w 420"/>
              <a:gd name="T1" fmla="*/ 536 h 536"/>
              <a:gd name="T2" fmla="*/ 27 w 420"/>
              <a:gd name="T3" fmla="*/ 438 h 536"/>
              <a:gd name="T4" fmla="*/ 0 w 420"/>
              <a:gd name="T5" fmla="*/ 345 h 536"/>
              <a:gd name="T6" fmla="*/ 0 w 420"/>
              <a:gd name="T7" fmla="*/ 335 h 536"/>
              <a:gd name="T8" fmla="*/ 0 w 420"/>
              <a:gd name="T9" fmla="*/ 335 h 536"/>
              <a:gd name="T10" fmla="*/ 0 w 420"/>
              <a:gd name="T11" fmla="*/ 0 h 536"/>
              <a:gd name="T12" fmla="*/ 299 w 420"/>
              <a:gd name="T13" fmla="*/ 172 h 536"/>
              <a:gd name="T14" fmla="*/ 366 w 420"/>
              <a:gd name="T15" fmla="*/ 241 h 536"/>
              <a:gd name="T16" fmla="*/ 294 w 420"/>
              <a:gd name="T17" fmla="*/ 509 h 536"/>
              <a:gd name="T18" fmla="*/ 196 w 420"/>
              <a:gd name="T19" fmla="*/ 536 h 536"/>
              <a:gd name="T20" fmla="*/ 12 w 420"/>
              <a:gd name="T21" fmla="*/ 336 h 536"/>
              <a:gd name="T22" fmla="*/ 12 w 420"/>
              <a:gd name="T23" fmla="*/ 344 h 536"/>
              <a:gd name="T24" fmla="*/ 37 w 420"/>
              <a:gd name="T25" fmla="*/ 432 h 536"/>
              <a:gd name="T26" fmla="*/ 196 w 420"/>
              <a:gd name="T27" fmla="*/ 524 h 536"/>
              <a:gd name="T28" fmla="*/ 288 w 420"/>
              <a:gd name="T29" fmla="*/ 499 h 536"/>
              <a:gd name="T30" fmla="*/ 356 w 420"/>
              <a:gd name="T31" fmla="*/ 247 h 536"/>
              <a:gd name="T32" fmla="*/ 293 w 420"/>
              <a:gd name="T33" fmla="*/ 183 h 536"/>
              <a:gd name="T34" fmla="*/ 285 w 420"/>
              <a:gd name="T35" fmla="*/ 178 h 536"/>
              <a:gd name="T36" fmla="*/ 12 w 420"/>
              <a:gd name="T37" fmla="*/ 21 h 536"/>
              <a:gd name="T38" fmla="*/ 12 w 420"/>
              <a:gd name="T39" fmla="*/ 335 h 536"/>
              <a:gd name="T40" fmla="*/ 12 w 420"/>
              <a:gd name="T41" fmla="*/ 3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0" h="536">
                <a:moveTo>
                  <a:pt x="196" y="536"/>
                </a:moveTo>
                <a:cubicBezTo>
                  <a:pt x="127" y="536"/>
                  <a:pt x="61" y="498"/>
                  <a:pt x="27" y="438"/>
                </a:cubicBezTo>
                <a:cubicBezTo>
                  <a:pt x="10" y="409"/>
                  <a:pt x="1" y="377"/>
                  <a:pt x="0" y="345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0"/>
                  <a:pt x="0" y="0"/>
                  <a:pt x="0" y="0"/>
                </a:cubicBezTo>
                <a:cubicBezTo>
                  <a:pt x="299" y="172"/>
                  <a:pt x="299" y="172"/>
                  <a:pt x="299" y="172"/>
                </a:cubicBezTo>
                <a:cubicBezTo>
                  <a:pt x="326" y="189"/>
                  <a:pt x="350" y="213"/>
                  <a:pt x="366" y="241"/>
                </a:cubicBezTo>
                <a:cubicBezTo>
                  <a:pt x="420" y="335"/>
                  <a:pt x="388" y="455"/>
                  <a:pt x="294" y="509"/>
                </a:cubicBezTo>
                <a:cubicBezTo>
                  <a:pt x="265" y="526"/>
                  <a:pt x="231" y="536"/>
                  <a:pt x="196" y="536"/>
                </a:cubicBezTo>
                <a:close/>
                <a:moveTo>
                  <a:pt x="12" y="336"/>
                </a:moveTo>
                <a:cubicBezTo>
                  <a:pt x="12" y="344"/>
                  <a:pt x="12" y="344"/>
                  <a:pt x="12" y="344"/>
                </a:cubicBezTo>
                <a:cubicBezTo>
                  <a:pt x="13" y="375"/>
                  <a:pt x="22" y="405"/>
                  <a:pt x="37" y="432"/>
                </a:cubicBezTo>
                <a:cubicBezTo>
                  <a:pt x="70" y="488"/>
                  <a:pt x="131" y="524"/>
                  <a:pt x="196" y="524"/>
                </a:cubicBezTo>
                <a:cubicBezTo>
                  <a:pt x="229" y="524"/>
                  <a:pt x="260" y="515"/>
                  <a:pt x="288" y="499"/>
                </a:cubicBezTo>
                <a:cubicBezTo>
                  <a:pt x="376" y="448"/>
                  <a:pt x="406" y="335"/>
                  <a:pt x="356" y="247"/>
                </a:cubicBezTo>
                <a:cubicBezTo>
                  <a:pt x="340" y="221"/>
                  <a:pt x="319" y="198"/>
                  <a:pt x="293" y="183"/>
                </a:cubicBezTo>
                <a:cubicBezTo>
                  <a:pt x="285" y="178"/>
                  <a:pt x="285" y="178"/>
                  <a:pt x="285" y="178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335"/>
                  <a:pt x="12" y="335"/>
                  <a:pt x="12" y="335"/>
                </a:cubicBezTo>
                <a:lnTo>
                  <a:pt x="12" y="336"/>
                </a:ln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159"/>
          <p:cNvSpPr/>
          <p:nvPr/>
        </p:nvSpPr>
        <p:spPr bwMode="auto">
          <a:xfrm>
            <a:off x="6263661" y="2950702"/>
            <a:ext cx="1676613" cy="1117742"/>
          </a:xfrm>
          <a:custGeom>
            <a:avLst/>
            <a:gdLst>
              <a:gd name="T0" fmla="*/ 380 w 570"/>
              <a:gd name="T1" fmla="*/ 380 h 380"/>
              <a:gd name="T2" fmla="*/ 289 w 570"/>
              <a:gd name="T3" fmla="*/ 357 h 380"/>
              <a:gd name="T4" fmla="*/ 281 w 570"/>
              <a:gd name="T5" fmla="*/ 353 h 380"/>
              <a:gd name="T6" fmla="*/ 281 w 570"/>
              <a:gd name="T7" fmla="*/ 353 h 380"/>
              <a:gd name="T8" fmla="*/ 0 w 570"/>
              <a:gd name="T9" fmla="*/ 190 h 380"/>
              <a:gd name="T10" fmla="*/ 281 w 570"/>
              <a:gd name="T11" fmla="*/ 28 h 380"/>
              <a:gd name="T12" fmla="*/ 281 w 570"/>
              <a:gd name="T13" fmla="*/ 28 h 380"/>
              <a:gd name="T14" fmla="*/ 289 w 570"/>
              <a:gd name="T15" fmla="*/ 23 h 380"/>
              <a:gd name="T16" fmla="*/ 380 w 570"/>
              <a:gd name="T17" fmla="*/ 0 h 380"/>
              <a:gd name="T18" fmla="*/ 570 w 570"/>
              <a:gd name="T19" fmla="*/ 190 h 380"/>
              <a:gd name="T20" fmla="*/ 380 w 570"/>
              <a:gd name="T21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80">
                <a:moveTo>
                  <a:pt x="380" y="380"/>
                </a:moveTo>
                <a:cubicBezTo>
                  <a:pt x="347" y="380"/>
                  <a:pt x="316" y="372"/>
                  <a:pt x="289" y="357"/>
                </a:cubicBezTo>
                <a:cubicBezTo>
                  <a:pt x="281" y="353"/>
                  <a:pt x="281" y="353"/>
                  <a:pt x="281" y="353"/>
                </a:cubicBezTo>
                <a:cubicBezTo>
                  <a:pt x="281" y="353"/>
                  <a:pt x="281" y="353"/>
                  <a:pt x="281" y="353"/>
                </a:cubicBezTo>
                <a:cubicBezTo>
                  <a:pt x="0" y="190"/>
                  <a:pt x="0" y="190"/>
                  <a:pt x="0" y="190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316" y="9"/>
                  <a:pt x="347" y="0"/>
                  <a:pt x="380" y="0"/>
                </a:cubicBezTo>
                <a:cubicBezTo>
                  <a:pt x="485" y="0"/>
                  <a:pt x="570" y="85"/>
                  <a:pt x="570" y="190"/>
                </a:cubicBezTo>
                <a:cubicBezTo>
                  <a:pt x="570" y="295"/>
                  <a:pt x="485" y="380"/>
                  <a:pt x="380" y="380"/>
                </a:cubicBez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ysClr val="window" lastClr="FFFFFF">
                  <a:lumMod val="95000"/>
                </a:sysClr>
              </a:gs>
            </a:gsLst>
            <a:lin ang="7800000" scaled="0"/>
          </a:gradFill>
          <a:ln w="15875" cap="flat" cmpd="sng" algn="ctr">
            <a:gradFill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/>
                </a:gs>
              </a:gsLst>
              <a:lin ang="18600000" scaled="0"/>
            </a:gradFill>
            <a:prstDash val="solid"/>
            <a:miter lim="800000"/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Freeform 160"/>
          <p:cNvSpPr>
            <a:spLocks noEditPoints="1"/>
          </p:cNvSpPr>
          <p:nvPr/>
        </p:nvSpPr>
        <p:spPr bwMode="auto">
          <a:xfrm>
            <a:off x="6228364" y="2933054"/>
            <a:ext cx="1729560" cy="1153039"/>
          </a:xfrm>
          <a:custGeom>
            <a:avLst/>
            <a:gdLst>
              <a:gd name="T0" fmla="*/ 392 w 588"/>
              <a:gd name="T1" fmla="*/ 392 h 392"/>
              <a:gd name="T2" fmla="*/ 392 w 588"/>
              <a:gd name="T3" fmla="*/ 392 h 392"/>
              <a:gd name="T4" fmla="*/ 298 w 588"/>
              <a:gd name="T5" fmla="*/ 369 h 392"/>
              <a:gd name="T6" fmla="*/ 289 w 588"/>
              <a:gd name="T7" fmla="*/ 364 h 392"/>
              <a:gd name="T8" fmla="*/ 0 w 588"/>
              <a:gd name="T9" fmla="*/ 196 h 392"/>
              <a:gd name="T10" fmla="*/ 298 w 588"/>
              <a:gd name="T11" fmla="*/ 24 h 392"/>
              <a:gd name="T12" fmla="*/ 392 w 588"/>
              <a:gd name="T13" fmla="*/ 0 h 392"/>
              <a:gd name="T14" fmla="*/ 530 w 588"/>
              <a:gd name="T15" fmla="*/ 58 h 392"/>
              <a:gd name="T16" fmla="*/ 588 w 588"/>
              <a:gd name="T17" fmla="*/ 196 h 392"/>
              <a:gd name="T18" fmla="*/ 392 w 588"/>
              <a:gd name="T19" fmla="*/ 392 h 392"/>
              <a:gd name="T20" fmla="*/ 296 w 588"/>
              <a:gd name="T21" fmla="*/ 354 h 392"/>
              <a:gd name="T22" fmla="*/ 304 w 588"/>
              <a:gd name="T23" fmla="*/ 358 h 392"/>
              <a:gd name="T24" fmla="*/ 392 w 588"/>
              <a:gd name="T25" fmla="*/ 380 h 392"/>
              <a:gd name="T26" fmla="*/ 576 w 588"/>
              <a:gd name="T27" fmla="*/ 196 h 392"/>
              <a:gd name="T28" fmla="*/ 522 w 588"/>
              <a:gd name="T29" fmla="*/ 66 h 392"/>
              <a:gd name="T30" fmla="*/ 392 w 588"/>
              <a:gd name="T31" fmla="*/ 12 h 392"/>
              <a:gd name="T32" fmla="*/ 304 w 588"/>
              <a:gd name="T33" fmla="*/ 35 h 392"/>
              <a:gd name="T34" fmla="*/ 296 w 588"/>
              <a:gd name="T35" fmla="*/ 39 h 392"/>
              <a:gd name="T36" fmla="*/ 24 w 588"/>
              <a:gd name="T37" fmla="*/ 196 h 392"/>
              <a:gd name="T38" fmla="*/ 296 w 588"/>
              <a:gd name="T39" fmla="*/ 354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8" h="392">
                <a:moveTo>
                  <a:pt x="392" y="392"/>
                </a:moveTo>
                <a:cubicBezTo>
                  <a:pt x="392" y="392"/>
                  <a:pt x="392" y="392"/>
                  <a:pt x="392" y="392"/>
                </a:cubicBezTo>
                <a:cubicBezTo>
                  <a:pt x="359" y="392"/>
                  <a:pt x="327" y="384"/>
                  <a:pt x="298" y="369"/>
                </a:cubicBezTo>
                <a:cubicBezTo>
                  <a:pt x="289" y="364"/>
                  <a:pt x="289" y="364"/>
                  <a:pt x="289" y="364"/>
                </a:cubicBezTo>
                <a:cubicBezTo>
                  <a:pt x="0" y="196"/>
                  <a:pt x="0" y="196"/>
                  <a:pt x="0" y="196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327" y="9"/>
                  <a:pt x="359" y="0"/>
                  <a:pt x="392" y="0"/>
                </a:cubicBezTo>
                <a:cubicBezTo>
                  <a:pt x="444" y="0"/>
                  <a:pt x="493" y="21"/>
                  <a:pt x="530" y="58"/>
                </a:cubicBezTo>
                <a:cubicBezTo>
                  <a:pt x="567" y="95"/>
                  <a:pt x="588" y="144"/>
                  <a:pt x="588" y="196"/>
                </a:cubicBezTo>
                <a:cubicBezTo>
                  <a:pt x="588" y="304"/>
                  <a:pt x="500" y="392"/>
                  <a:pt x="392" y="392"/>
                </a:cubicBezTo>
                <a:close/>
                <a:moveTo>
                  <a:pt x="296" y="354"/>
                </a:moveTo>
                <a:cubicBezTo>
                  <a:pt x="304" y="358"/>
                  <a:pt x="304" y="358"/>
                  <a:pt x="304" y="358"/>
                </a:cubicBezTo>
                <a:cubicBezTo>
                  <a:pt x="331" y="373"/>
                  <a:pt x="361" y="380"/>
                  <a:pt x="392" y="380"/>
                </a:cubicBezTo>
                <a:cubicBezTo>
                  <a:pt x="493" y="380"/>
                  <a:pt x="576" y="298"/>
                  <a:pt x="576" y="196"/>
                </a:cubicBezTo>
                <a:cubicBezTo>
                  <a:pt x="576" y="147"/>
                  <a:pt x="556" y="101"/>
                  <a:pt x="522" y="66"/>
                </a:cubicBezTo>
                <a:cubicBezTo>
                  <a:pt x="487" y="31"/>
                  <a:pt x="441" y="12"/>
                  <a:pt x="392" y="12"/>
                </a:cubicBezTo>
                <a:cubicBezTo>
                  <a:pt x="361" y="12"/>
                  <a:pt x="331" y="20"/>
                  <a:pt x="304" y="35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4" y="196"/>
                  <a:pt x="24" y="196"/>
                  <a:pt x="24" y="196"/>
                </a:cubicBezTo>
                <a:lnTo>
                  <a:pt x="296" y="354"/>
                </a:ln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161"/>
          <p:cNvSpPr/>
          <p:nvPr/>
        </p:nvSpPr>
        <p:spPr bwMode="auto">
          <a:xfrm>
            <a:off x="6178359" y="1759424"/>
            <a:ext cx="1197161" cy="1606019"/>
          </a:xfrm>
          <a:custGeom>
            <a:avLst/>
            <a:gdLst>
              <a:gd name="T0" fmla="*/ 355 w 407"/>
              <a:gd name="T1" fmla="*/ 312 h 546"/>
              <a:gd name="T2" fmla="*/ 290 w 407"/>
              <a:gd name="T3" fmla="*/ 379 h 546"/>
              <a:gd name="T4" fmla="*/ 282 w 407"/>
              <a:gd name="T5" fmla="*/ 384 h 546"/>
              <a:gd name="T6" fmla="*/ 281 w 407"/>
              <a:gd name="T7" fmla="*/ 384 h 546"/>
              <a:gd name="T8" fmla="*/ 0 w 407"/>
              <a:gd name="T9" fmla="*/ 546 h 546"/>
              <a:gd name="T10" fmla="*/ 0 w 407"/>
              <a:gd name="T11" fmla="*/ 222 h 546"/>
              <a:gd name="T12" fmla="*/ 0 w 407"/>
              <a:gd name="T13" fmla="*/ 221 h 546"/>
              <a:gd name="T14" fmla="*/ 0 w 407"/>
              <a:gd name="T15" fmla="*/ 212 h 546"/>
              <a:gd name="T16" fmla="*/ 26 w 407"/>
              <a:gd name="T17" fmla="*/ 122 h 546"/>
              <a:gd name="T18" fmla="*/ 285 w 407"/>
              <a:gd name="T19" fmla="*/ 53 h 546"/>
              <a:gd name="T20" fmla="*/ 355 w 407"/>
              <a:gd name="T21" fmla="*/ 312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7" h="546">
                <a:moveTo>
                  <a:pt x="355" y="312"/>
                </a:moveTo>
                <a:cubicBezTo>
                  <a:pt x="338" y="341"/>
                  <a:pt x="316" y="363"/>
                  <a:pt x="290" y="379"/>
                </a:cubicBezTo>
                <a:cubicBezTo>
                  <a:pt x="282" y="384"/>
                  <a:pt x="282" y="384"/>
                  <a:pt x="282" y="384"/>
                </a:cubicBezTo>
                <a:cubicBezTo>
                  <a:pt x="281" y="384"/>
                  <a:pt x="281" y="384"/>
                  <a:pt x="281" y="384"/>
                </a:cubicBezTo>
                <a:cubicBezTo>
                  <a:pt x="0" y="546"/>
                  <a:pt x="0" y="546"/>
                  <a:pt x="0" y="546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12"/>
                  <a:pt x="0" y="212"/>
                  <a:pt x="0" y="212"/>
                </a:cubicBezTo>
                <a:cubicBezTo>
                  <a:pt x="1" y="182"/>
                  <a:pt x="9" y="151"/>
                  <a:pt x="26" y="122"/>
                </a:cubicBezTo>
                <a:cubicBezTo>
                  <a:pt x="78" y="31"/>
                  <a:pt x="194" y="0"/>
                  <a:pt x="285" y="53"/>
                </a:cubicBezTo>
                <a:cubicBezTo>
                  <a:pt x="376" y="105"/>
                  <a:pt x="407" y="221"/>
                  <a:pt x="355" y="312"/>
                </a:cubicBez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ysClr val="window" lastClr="FFFFFF">
                  <a:lumMod val="95000"/>
                </a:sysClr>
              </a:gs>
            </a:gsLst>
            <a:lin ang="7800000" scaled="0"/>
          </a:gradFill>
          <a:ln w="15875" cap="flat" cmpd="sng" algn="ctr">
            <a:gradFill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/>
                </a:gs>
              </a:gsLst>
              <a:lin ang="18600000" scaled="0"/>
            </a:gradFill>
            <a:prstDash val="solid"/>
            <a:miter lim="800000"/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162"/>
          <p:cNvSpPr>
            <a:spLocks noEditPoints="1"/>
          </p:cNvSpPr>
          <p:nvPr/>
        </p:nvSpPr>
        <p:spPr bwMode="auto">
          <a:xfrm>
            <a:off x="6160711" y="1821195"/>
            <a:ext cx="1235399" cy="1576605"/>
          </a:xfrm>
          <a:custGeom>
            <a:avLst/>
            <a:gdLst>
              <a:gd name="T0" fmla="*/ 0 w 420"/>
              <a:gd name="T1" fmla="*/ 536 h 536"/>
              <a:gd name="T2" fmla="*/ 0 w 420"/>
              <a:gd name="T3" fmla="*/ 191 h 536"/>
              <a:gd name="T4" fmla="*/ 27 w 420"/>
              <a:gd name="T5" fmla="*/ 98 h 536"/>
              <a:gd name="T6" fmla="*/ 196 w 420"/>
              <a:gd name="T7" fmla="*/ 0 h 536"/>
              <a:gd name="T8" fmla="*/ 294 w 420"/>
              <a:gd name="T9" fmla="*/ 27 h 536"/>
              <a:gd name="T10" fmla="*/ 366 w 420"/>
              <a:gd name="T11" fmla="*/ 294 h 536"/>
              <a:gd name="T12" fmla="*/ 299 w 420"/>
              <a:gd name="T13" fmla="*/ 363 h 536"/>
              <a:gd name="T14" fmla="*/ 290 w 420"/>
              <a:gd name="T15" fmla="*/ 369 h 536"/>
              <a:gd name="T16" fmla="*/ 0 w 420"/>
              <a:gd name="T17" fmla="*/ 536 h 536"/>
              <a:gd name="T18" fmla="*/ 12 w 420"/>
              <a:gd name="T19" fmla="*/ 200 h 536"/>
              <a:gd name="T20" fmla="*/ 12 w 420"/>
              <a:gd name="T21" fmla="*/ 201 h 536"/>
              <a:gd name="T22" fmla="*/ 12 w 420"/>
              <a:gd name="T23" fmla="*/ 515 h 536"/>
              <a:gd name="T24" fmla="*/ 293 w 420"/>
              <a:gd name="T25" fmla="*/ 353 h 536"/>
              <a:gd name="T26" fmla="*/ 356 w 420"/>
              <a:gd name="T27" fmla="*/ 288 h 536"/>
              <a:gd name="T28" fmla="*/ 288 w 420"/>
              <a:gd name="T29" fmla="*/ 37 h 536"/>
              <a:gd name="T30" fmla="*/ 196 w 420"/>
              <a:gd name="T31" fmla="*/ 12 h 536"/>
              <a:gd name="T32" fmla="*/ 37 w 420"/>
              <a:gd name="T33" fmla="*/ 104 h 536"/>
              <a:gd name="T34" fmla="*/ 12 w 420"/>
              <a:gd name="T35" fmla="*/ 191 h 536"/>
              <a:gd name="T36" fmla="*/ 12 w 420"/>
              <a:gd name="T37" fmla="*/ 20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0" h="536">
                <a:moveTo>
                  <a:pt x="0" y="536"/>
                </a:moveTo>
                <a:cubicBezTo>
                  <a:pt x="0" y="191"/>
                  <a:pt x="0" y="191"/>
                  <a:pt x="0" y="191"/>
                </a:cubicBezTo>
                <a:cubicBezTo>
                  <a:pt x="1" y="159"/>
                  <a:pt x="10" y="127"/>
                  <a:pt x="27" y="98"/>
                </a:cubicBezTo>
                <a:cubicBezTo>
                  <a:pt x="61" y="38"/>
                  <a:pt x="127" y="0"/>
                  <a:pt x="196" y="0"/>
                </a:cubicBezTo>
                <a:cubicBezTo>
                  <a:pt x="231" y="0"/>
                  <a:pt x="265" y="9"/>
                  <a:pt x="294" y="27"/>
                </a:cubicBezTo>
                <a:cubicBezTo>
                  <a:pt x="388" y="81"/>
                  <a:pt x="420" y="201"/>
                  <a:pt x="366" y="294"/>
                </a:cubicBezTo>
                <a:cubicBezTo>
                  <a:pt x="350" y="323"/>
                  <a:pt x="326" y="346"/>
                  <a:pt x="299" y="363"/>
                </a:cubicBezTo>
                <a:cubicBezTo>
                  <a:pt x="290" y="369"/>
                  <a:pt x="290" y="369"/>
                  <a:pt x="290" y="369"/>
                </a:cubicBezTo>
                <a:lnTo>
                  <a:pt x="0" y="536"/>
                </a:lnTo>
                <a:close/>
                <a:moveTo>
                  <a:pt x="12" y="200"/>
                </a:moveTo>
                <a:cubicBezTo>
                  <a:pt x="12" y="201"/>
                  <a:pt x="12" y="201"/>
                  <a:pt x="12" y="201"/>
                </a:cubicBezTo>
                <a:cubicBezTo>
                  <a:pt x="12" y="515"/>
                  <a:pt x="12" y="515"/>
                  <a:pt x="12" y="515"/>
                </a:cubicBezTo>
                <a:cubicBezTo>
                  <a:pt x="293" y="353"/>
                  <a:pt x="293" y="353"/>
                  <a:pt x="293" y="353"/>
                </a:cubicBezTo>
                <a:cubicBezTo>
                  <a:pt x="319" y="337"/>
                  <a:pt x="340" y="315"/>
                  <a:pt x="356" y="288"/>
                </a:cubicBezTo>
                <a:cubicBezTo>
                  <a:pt x="406" y="200"/>
                  <a:pt x="376" y="88"/>
                  <a:pt x="288" y="37"/>
                </a:cubicBezTo>
                <a:cubicBezTo>
                  <a:pt x="260" y="21"/>
                  <a:pt x="229" y="12"/>
                  <a:pt x="196" y="12"/>
                </a:cubicBezTo>
                <a:cubicBezTo>
                  <a:pt x="131" y="12"/>
                  <a:pt x="70" y="47"/>
                  <a:pt x="37" y="104"/>
                </a:cubicBezTo>
                <a:cubicBezTo>
                  <a:pt x="22" y="131"/>
                  <a:pt x="13" y="161"/>
                  <a:pt x="12" y="191"/>
                </a:cubicBezTo>
                <a:lnTo>
                  <a:pt x="12" y="200"/>
                </a:ln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163"/>
          <p:cNvSpPr/>
          <p:nvPr/>
        </p:nvSpPr>
        <p:spPr bwMode="auto">
          <a:xfrm>
            <a:off x="4816478" y="1759424"/>
            <a:ext cx="1197161" cy="1606019"/>
          </a:xfrm>
          <a:custGeom>
            <a:avLst/>
            <a:gdLst>
              <a:gd name="T0" fmla="*/ 381 w 407"/>
              <a:gd name="T1" fmla="*/ 122 h 546"/>
              <a:gd name="T2" fmla="*/ 407 w 407"/>
              <a:gd name="T3" fmla="*/ 212 h 546"/>
              <a:gd name="T4" fmla="*/ 407 w 407"/>
              <a:gd name="T5" fmla="*/ 221 h 546"/>
              <a:gd name="T6" fmla="*/ 407 w 407"/>
              <a:gd name="T7" fmla="*/ 222 h 546"/>
              <a:gd name="T8" fmla="*/ 407 w 407"/>
              <a:gd name="T9" fmla="*/ 546 h 546"/>
              <a:gd name="T10" fmla="*/ 126 w 407"/>
              <a:gd name="T11" fmla="*/ 384 h 546"/>
              <a:gd name="T12" fmla="*/ 125 w 407"/>
              <a:gd name="T13" fmla="*/ 384 h 546"/>
              <a:gd name="T14" fmla="*/ 117 w 407"/>
              <a:gd name="T15" fmla="*/ 379 h 546"/>
              <a:gd name="T16" fmla="*/ 52 w 407"/>
              <a:gd name="T17" fmla="*/ 312 h 546"/>
              <a:gd name="T18" fmla="*/ 122 w 407"/>
              <a:gd name="T19" fmla="*/ 53 h 546"/>
              <a:gd name="T20" fmla="*/ 381 w 407"/>
              <a:gd name="T21" fmla="*/ 122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7" h="546">
                <a:moveTo>
                  <a:pt x="381" y="122"/>
                </a:moveTo>
                <a:cubicBezTo>
                  <a:pt x="398" y="151"/>
                  <a:pt x="406" y="182"/>
                  <a:pt x="407" y="212"/>
                </a:cubicBezTo>
                <a:cubicBezTo>
                  <a:pt x="407" y="221"/>
                  <a:pt x="407" y="221"/>
                  <a:pt x="407" y="221"/>
                </a:cubicBezTo>
                <a:cubicBezTo>
                  <a:pt x="407" y="222"/>
                  <a:pt x="407" y="222"/>
                  <a:pt x="407" y="222"/>
                </a:cubicBezTo>
                <a:cubicBezTo>
                  <a:pt x="407" y="546"/>
                  <a:pt x="407" y="546"/>
                  <a:pt x="407" y="546"/>
                </a:cubicBezTo>
                <a:cubicBezTo>
                  <a:pt x="126" y="384"/>
                  <a:pt x="126" y="384"/>
                  <a:pt x="126" y="384"/>
                </a:cubicBezTo>
                <a:cubicBezTo>
                  <a:pt x="125" y="384"/>
                  <a:pt x="125" y="384"/>
                  <a:pt x="125" y="384"/>
                </a:cubicBezTo>
                <a:cubicBezTo>
                  <a:pt x="117" y="379"/>
                  <a:pt x="117" y="379"/>
                  <a:pt x="117" y="379"/>
                </a:cubicBezTo>
                <a:cubicBezTo>
                  <a:pt x="91" y="363"/>
                  <a:pt x="69" y="341"/>
                  <a:pt x="52" y="312"/>
                </a:cubicBezTo>
                <a:cubicBezTo>
                  <a:pt x="0" y="221"/>
                  <a:pt x="31" y="105"/>
                  <a:pt x="122" y="53"/>
                </a:cubicBezTo>
                <a:cubicBezTo>
                  <a:pt x="213" y="0"/>
                  <a:pt x="329" y="31"/>
                  <a:pt x="381" y="122"/>
                </a:cubicBez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ysClr val="window" lastClr="FFFFFF">
                  <a:lumMod val="95000"/>
                </a:sysClr>
              </a:gs>
            </a:gsLst>
            <a:lin ang="7800000" scaled="0"/>
          </a:gradFill>
          <a:ln w="15875" cap="flat" cmpd="sng" algn="ctr">
            <a:gradFill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/>
                </a:gs>
              </a:gsLst>
              <a:lin ang="18600000" scaled="0"/>
            </a:gradFill>
            <a:prstDash val="solid"/>
            <a:miter lim="800000"/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Freeform 164"/>
          <p:cNvSpPr>
            <a:spLocks noEditPoints="1"/>
          </p:cNvSpPr>
          <p:nvPr/>
        </p:nvSpPr>
        <p:spPr bwMode="auto">
          <a:xfrm>
            <a:off x="4857659" y="1821195"/>
            <a:ext cx="1173630" cy="1576605"/>
          </a:xfrm>
          <a:custGeom>
            <a:avLst/>
            <a:gdLst>
              <a:gd name="T0" fmla="*/ 399 w 399"/>
              <a:gd name="T1" fmla="*/ 536 h 536"/>
              <a:gd name="T2" fmla="*/ 100 w 399"/>
              <a:gd name="T3" fmla="*/ 364 h 536"/>
              <a:gd name="T4" fmla="*/ 33 w 399"/>
              <a:gd name="T5" fmla="*/ 294 h 536"/>
              <a:gd name="T6" fmla="*/ 13 w 399"/>
              <a:gd name="T7" fmla="*/ 146 h 536"/>
              <a:gd name="T8" fmla="*/ 105 w 399"/>
              <a:gd name="T9" fmla="*/ 27 h 536"/>
              <a:gd name="T10" fmla="*/ 203 w 399"/>
              <a:gd name="T11" fmla="*/ 0 h 536"/>
              <a:gd name="T12" fmla="*/ 372 w 399"/>
              <a:gd name="T13" fmla="*/ 98 h 536"/>
              <a:gd name="T14" fmla="*/ 399 w 399"/>
              <a:gd name="T15" fmla="*/ 191 h 536"/>
              <a:gd name="T16" fmla="*/ 399 w 399"/>
              <a:gd name="T17" fmla="*/ 200 h 536"/>
              <a:gd name="T18" fmla="*/ 399 w 399"/>
              <a:gd name="T19" fmla="*/ 201 h 536"/>
              <a:gd name="T20" fmla="*/ 399 w 399"/>
              <a:gd name="T21" fmla="*/ 536 h 536"/>
              <a:gd name="T22" fmla="*/ 114 w 399"/>
              <a:gd name="T23" fmla="*/ 358 h 536"/>
              <a:gd name="T24" fmla="*/ 115 w 399"/>
              <a:gd name="T25" fmla="*/ 358 h 536"/>
              <a:gd name="T26" fmla="*/ 387 w 399"/>
              <a:gd name="T27" fmla="*/ 515 h 536"/>
              <a:gd name="T28" fmla="*/ 387 w 399"/>
              <a:gd name="T29" fmla="*/ 201 h 536"/>
              <a:gd name="T30" fmla="*/ 387 w 399"/>
              <a:gd name="T31" fmla="*/ 200 h 536"/>
              <a:gd name="T32" fmla="*/ 387 w 399"/>
              <a:gd name="T33" fmla="*/ 191 h 536"/>
              <a:gd name="T34" fmla="*/ 362 w 399"/>
              <a:gd name="T35" fmla="*/ 104 h 536"/>
              <a:gd name="T36" fmla="*/ 203 w 399"/>
              <a:gd name="T37" fmla="*/ 12 h 536"/>
              <a:gd name="T38" fmla="*/ 111 w 399"/>
              <a:gd name="T39" fmla="*/ 37 h 536"/>
              <a:gd name="T40" fmla="*/ 25 w 399"/>
              <a:gd name="T41" fmla="*/ 149 h 536"/>
              <a:gd name="T42" fmla="*/ 43 w 399"/>
              <a:gd name="T43" fmla="*/ 288 h 536"/>
              <a:gd name="T44" fmla="*/ 106 w 399"/>
              <a:gd name="T45" fmla="*/ 353 h 536"/>
              <a:gd name="T46" fmla="*/ 114 w 399"/>
              <a:gd name="T47" fmla="*/ 35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9" h="536">
                <a:moveTo>
                  <a:pt x="399" y="536"/>
                </a:moveTo>
                <a:cubicBezTo>
                  <a:pt x="100" y="364"/>
                  <a:pt x="100" y="364"/>
                  <a:pt x="100" y="364"/>
                </a:cubicBezTo>
                <a:cubicBezTo>
                  <a:pt x="73" y="346"/>
                  <a:pt x="49" y="323"/>
                  <a:pt x="33" y="294"/>
                </a:cubicBezTo>
                <a:cubicBezTo>
                  <a:pt x="7" y="249"/>
                  <a:pt x="0" y="196"/>
                  <a:pt x="13" y="146"/>
                </a:cubicBezTo>
                <a:cubicBezTo>
                  <a:pt x="27" y="95"/>
                  <a:pt x="59" y="53"/>
                  <a:pt x="105" y="27"/>
                </a:cubicBezTo>
                <a:cubicBezTo>
                  <a:pt x="134" y="9"/>
                  <a:pt x="168" y="0"/>
                  <a:pt x="203" y="0"/>
                </a:cubicBezTo>
                <a:cubicBezTo>
                  <a:pt x="272" y="0"/>
                  <a:pt x="338" y="38"/>
                  <a:pt x="372" y="98"/>
                </a:cubicBezTo>
                <a:cubicBezTo>
                  <a:pt x="389" y="127"/>
                  <a:pt x="398" y="159"/>
                  <a:pt x="399" y="191"/>
                </a:cubicBezTo>
                <a:cubicBezTo>
                  <a:pt x="399" y="200"/>
                  <a:pt x="399" y="200"/>
                  <a:pt x="399" y="200"/>
                </a:cubicBezTo>
                <a:cubicBezTo>
                  <a:pt x="399" y="201"/>
                  <a:pt x="399" y="201"/>
                  <a:pt x="399" y="201"/>
                </a:cubicBezTo>
                <a:lnTo>
                  <a:pt x="399" y="536"/>
                </a:lnTo>
                <a:close/>
                <a:moveTo>
                  <a:pt x="114" y="358"/>
                </a:moveTo>
                <a:cubicBezTo>
                  <a:pt x="115" y="358"/>
                  <a:pt x="115" y="358"/>
                  <a:pt x="115" y="358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0"/>
                  <a:pt x="387" y="200"/>
                  <a:pt x="387" y="200"/>
                </a:cubicBezTo>
                <a:cubicBezTo>
                  <a:pt x="387" y="191"/>
                  <a:pt x="387" y="191"/>
                  <a:pt x="387" y="191"/>
                </a:cubicBezTo>
                <a:cubicBezTo>
                  <a:pt x="386" y="161"/>
                  <a:pt x="377" y="131"/>
                  <a:pt x="362" y="104"/>
                </a:cubicBezTo>
                <a:cubicBezTo>
                  <a:pt x="329" y="47"/>
                  <a:pt x="268" y="12"/>
                  <a:pt x="203" y="12"/>
                </a:cubicBezTo>
                <a:cubicBezTo>
                  <a:pt x="170" y="12"/>
                  <a:pt x="139" y="21"/>
                  <a:pt x="111" y="37"/>
                </a:cubicBezTo>
                <a:cubicBezTo>
                  <a:pt x="68" y="61"/>
                  <a:pt x="38" y="101"/>
                  <a:pt x="25" y="149"/>
                </a:cubicBezTo>
                <a:cubicBezTo>
                  <a:pt x="12" y="196"/>
                  <a:pt x="19" y="246"/>
                  <a:pt x="43" y="288"/>
                </a:cubicBezTo>
                <a:cubicBezTo>
                  <a:pt x="59" y="315"/>
                  <a:pt x="80" y="337"/>
                  <a:pt x="106" y="353"/>
                </a:cubicBezTo>
                <a:lnTo>
                  <a:pt x="114" y="358"/>
                </a:lnTo>
                <a:close/>
              </a:path>
            </a:pathLst>
          </a:cu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65"/>
          <p:cNvSpPr>
            <a:spLocks noChangeArrowheads="1"/>
          </p:cNvSpPr>
          <p:nvPr/>
        </p:nvSpPr>
        <p:spPr bwMode="auto">
          <a:xfrm>
            <a:off x="6387201" y="4274344"/>
            <a:ext cx="700060" cy="700059"/>
          </a:xfrm>
          <a:prstGeom prst="ellipse">
            <a:avLst/>
          </a:pr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66"/>
          <p:cNvSpPr>
            <a:spLocks noEditPoints="1"/>
          </p:cNvSpPr>
          <p:nvPr/>
        </p:nvSpPr>
        <p:spPr bwMode="auto">
          <a:xfrm>
            <a:off x="6610749" y="4436123"/>
            <a:ext cx="300026" cy="367679"/>
          </a:xfrm>
          <a:custGeom>
            <a:avLst/>
            <a:gdLst>
              <a:gd name="T0" fmla="*/ 5 w 102"/>
              <a:gd name="T1" fmla="*/ 9 h 125"/>
              <a:gd name="T2" fmla="*/ 0 w 102"/>
              <a:gd name="T3" fmla="*/ 14 h 125"/>
              <a:gd name="T4" fmla="*/ 0 w 102"/>
              <a:gd name="T5" fmla="*/ 120 h 125"/>
              <a:gd name="T6" fmla="*/ 5 w 102"/>
              <a:gd name="T7" fmla="*/ 125 h 125"/>
              <a:gd name="T8" fmla="*/ 11 w 102"/>
              <a:gd name="T9" fmla="*/ 120 h 125"/>
              <a:gd name="T10" fmla="*/ 11 w 102"/>
              <a:gd name="T11" fmla="*/ 14 h 125"/>
              <a:gd name="T12" fmla="*/ 5 w 102"/>
              <a:gd name="T13" fmla="*/ 9 h 125"/>
              <a:gd name="T14" fmla="*/ 59 w 102"/>
              <a:gd name="T15" fmla="*/ 15 h 125"/>
              <a:gd name="T16" fmla="*/ 15 w 102"/>
              <a:gd name="T17" fmla="*/ 16 h 125"/>
              <a:gd name="T18" fmla="*/ 15 w 102"/>
              <a:gd name="T19" fmla="*/ 72 h 125"/>
              <a:gd name="T20" fmla="*/ 59 w 102"/>
              <a:gd name="T21" fmla="*/ 71 h 125"/>
              <a:gd name="T22" fmla="*/ 102 w 102"/>
              <a:gd name="T23" fmla="*/ 68 h 125"/>
              <a:gd name="T24" fmla="*/ 102 w 102"/>
              <a:gd name="T25" fmla="*/ 12 h 125"/>
              <a:gd name="T26" fmla="*/ 59 w 102"/>
              <a:gd name="T27" fmla="*/ 1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25">
                <a:moveTo>
                  <a:pt x="5" y="9"/>
                </a:moveTo>
                <a:cubicBezTo>
                  <a:pt x="3" y="9"/>
                  <a:pt x="0" y="11"/>
                  <a:pt x="0" y="1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2"/>
                  <a:pt x="3" y="125"/>
                  <a:pt x="5" y="125"/>
                </a:cubicBezTo>
                <a:cubicBezTo>
                  <a:pt x="8" y="125"/>
                  <a:pt x="11" y="122"/>
                  <a:pt x="11" y="120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1"/>
                  <a:pt x="8" y="9"/>
                  <a:pt x="5" y="9"/>
                </a:cubicBezTo>
                <a:close/>
                <a:moveTo>
                  <a:pt x="59" y="15"/>
                </a:moveTo>
                <a:cubicBezTo>
                  <a:pt x="30" y="0"/>
                  <a:pt x="15" y="16"/>
                  <a:pt x="15" y="16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30" y="56"/>
                  <a:pt x="59" y="71"/>
                </a:cubicBezTo>
                <a:cubicBezTo>
                  <a:pt x="88" y="86"/>
                  <a:pt x="102" y="68"/>
                  <a:pt x="102" y="68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88" y="30"/>
                  <a:pt x="59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167"/>
          <p:cNvSpPr>
            <a:spLocks noChangeArrowheads="1"/>
          </p:cNvSpPr>
          <p:nvPr/>
        </p:nvSpPr>
        <p:spPr bwMode="auto">
          <a:xfrm>
            <a:off x="5104738" y="4274344"/>
            <a:ext cx="700060" cy="700059"/>
          </a:xfrm>
          <a:prstGeom prst="ellipse">
            <a:avLst/>
          </a:pr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68"/>
          <p:cNvSpPr>
            <a:spLocks noEditPoints="1"/>
          </p:cNvSpPr>
          <p:nvPr/>
        </p:nvSpPr>
        <p:spPr bwMode="auto">
          <a:xfrm>
            <a:off x="5310639" y="4442006"/>
            <a:ext cx="288260" cy="364737"/>
          </a:xfrm>
          <a:custGeom>
            <a:avLst/>
            <a:gdLst>
              <a:gd name="T0" fmla="*/ 142 w 196"/>
              <a:gd name="T1" fmla="*/ 72 h 248"/>
              <a:gd name="T2" fmla="*/ 34 w 196"/>
              <a:gd name="T3" fmla="*/ 72 h 248"/>
              <a:gd name="T4" fmla="*/ 34 w 196"/>
              <a:gd name="T5" fmla="*/ 88 h 248"/>
              <a:gd name="T6" fmla="*/ 142 w 196"/>
              <a:gd name="T7" fmla="*/ 88 h 248"/>
              <a:gd name="T8" fmla="*/ 142 w 196"/>
              <a:gd name="T9" fmla="*/ 72 h 248"/>
              <a:gd name="T10" fmla="*/ 142 w 196"/>
              <a:gd name="T11" fmla="*/ 42 h 248"/>
              <a:gd name="T12" fmla="*/ 34 w 196"/>
              <a:gd name="T13" fmla="*/ 42 h 248"/>
              <a:gd name="T14" fmla="*/ 34 w 196"/>
              <a:gd name="T15" fmla="*/ 56 h 248"/>
              <a:gd name="T16" fmla="*/ 142 w 196"/>
              <a:gd name="T17" fmla="*/ 56 h 248"/>
              <a:gd name="T18" fmla="*/ 142 w 196"/>
              <a:gd name="T19" fmla="*/ 42 h 248"/>
              <a:gd name="T20" fmla="*/ 34 w 196"/>
              <a:gd name="T21" fmla="*/ 148 h 248"/>
              <a:gd name="T22" fmla="*/ 88 w 196"/>
              <a:gd name="T23" fmla="*/ 148 h 248"/>
              <a:gd name="T24" fmla="*/ 88 w 196"/>
              <a:gd name="T25" fmla="*/ 132 h 248"/>
              <a:gd name="T26" fmla="*/ 34 w 196"/>
              <a:gd name="T27" fmla="*/ 132 h 248"/>
              <a:gd name="T28" fmla="*/ 34 w 196"/>
              <a:gd name="T29" fmla="*/ 148 h 248"/>
              <a:gd name="T30" fmla="*/ 176 w 196"/>
              <a:gd name="T31" fmla="*/ 22 h 248"/>
              <a:gd name="T32" fmla="*/ 176 w 196"/>
              <a:gd name="T33" fmla="*/ 0 h 248"/>
              <a:gd name="T34" fmla="*/ 0 w 196"/>
              <a:gd name="T35" fmla="*/ 0 h 248"/>
              <a:gd name="T36" fmla="*/ 0 w 196"/>
              <a:gd name="T37" fmla="*/ 226 h 248"/>
              <a:gd name="T38" fmla="*/ 22 w 196"/>
              <a:gd name="T39" fmla="*/ 226 h 248"/>
              <a:gd name="T40" fmla="*/ 22 w 196"/>
              <a:gd name="T41" fmla="*/ 248 h 248"/>
              <a:gd name="T42" fmla="*/ 140 w 196"/>
              <a:gd name="T43" fmla="*/ 248 h 248"/>
              <a:gd name="T44" fmla="*/ 196 w 196"/>
              <a:gd name="T45" fmla="*/ 248 h 248"/>
              <a:gd name="T46" fmla="*/ 196 w 196"/>
              <a:gd name="T47" fmla="*/ 190 h 248"/>
              <a:gd name="T48" fmla="*/ 196 w 196"/>
              <a:gd name="T49" fmla="*/ 22 h 248"/>
              <a:gd name="T50" fmla="*/ 176 w 196"/>
              <a:gd name="T51" fmla="*/ 22 h 248"/>
              <a:gd name="T52" fmla="*/ 12 w 196"/>
              <a:gd name="T53" fmla="*/ 214 h 248"/>
              <a:gd name="T54" fmla="*/ 12 w 196"/>
              <a:gd name="T55" fmla="*/ 12 h 248"/>
              <a:gd name="T56" fmla="*/ 162 w 196"/>
              <a:gd name="T57" fmla="*/ 12 h 248"/>
              <a:gd name="T58" fmla="*/ 162 w 196"/>
              <a:gd name="T59" fmla="*/ 164 h 248"/>
              <a:gd name="T60" fmla="*/ 112 w 196"/>
              <a:gd name="T61" fmla="*/ 164 h 248"/>
              <a:gd name="T62" fmla="*/ 112 w 196"/>
              <a:gd name="T63" fmla="*/ 214 h 248"/>
              <a:gd name="T64" fmla="*/ 12 w 196"/>
              <a:gd name="T65" fmla="*/ 214 h 248"/>
              <a:gd name="T66" fmla="*/ 184 w 196"/>
              <a:gd name="T67" fmla="*/ 184 h 248"/>
              <a:gd name="T68" fmla="*/ 184 w 196"/>
              <a:gd name="T69" fmla="*/ 236 h 248"/>
              <a:gd name="T70" fmla="*/ 134 w 196"/>
              <a:gd name="T71" fmla="*/ 236 h 248"/>
              <a:gd name="T72" fmla="*/ 34 w 196"/>
              <a:gd name="T73" fmla="*/ 236 h 248"/>
              <a:gd name="T74" fmla="*/ 34 w 196"/>
              <a:gd name="T75" fmla="*/ 226 h 248"/>
              <a:gd name="T76" fmla="*/ 118 w 196"/>
              <a:gd name="T77" fmla="*/ 226 h 248"/>
              <a:gd name="T78" fmla="*/ 176 w 196"/>
              <a:gd name="T79" fmla="*/ 170 h 248"/>
              <a:gd name="T80" fmla="*/ 176 w 196"/>
              <a:gd name="T81" fmla="*/ 34 h 248"/>
              <a:gd name="T82" fmla="*/ 184 w 196"/>
              <a:gd name="T83" fmla="*/ 34 h 248"/>
              <a:gd name="T84" fmla="*/ 184 w 196"/>
              <a:gd name="T85" fmla="*/ 184 h 248"/>
              <a:gd name="T86" fmla="*/ 142 w 196"/>
              <a:gd name="T87" fmla="*/ 102 h 248"/>
              <a:gd name="T88" fmla="*/ 34 w 196"/>
              <a:gd name="T89" fmla="*/ 102 h 248"/>
              <a:gd name="T90" fmla="*/ 34 w 196"/>
              <a:gd name="T91" fmla="*/ 118 h 248"/>
              <a:gd name="T92" fmla="*/ 142 w 196"/>
              <a:gd name="T93" fmla="*/ 118 h 248"/>
              <a:gd name="T94" fmla="*/ 142 w 196"/>
              <a:gd name="T95" fmla="*/ 10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6" h="248">
                <a:moveTo>
                  <a:pt x="142" y="72"/>
                </a:moveTo>
                <a:lnTo>
                  <a:pt x="34" y="72"/>
                </a:lnTo>
                <a:lnTo>
                  <a:pt x="34" y="88"/>
                </a:lnTo>
                <a:lnTo>
                  <a:pt x="142" y="88"/>
                </a:lnTo>
                <a:lnTo>
                  <a:pt x="142" y="72"/>
                </a:lnTo>
                <a:close/>
                <a:moveTo>
                  <a:pt x="142" y="42"/>
                </a:moveTo>
                <a:lnTo>
                  <a:pt x="34" y="42"/>
                </a:lnTo>
                <a:lnTo>
                  <a:pt x="34" y="56"/>
                </a:lnTo>
                <a:lnTo>
                  <a:pt x="142" y="56"/>
                </a:lnTo>
                <a:lnTo>
                  <a:pt x="142" y="42"/>
                </a:lnTo>
                <a:close/>
                <a:moveTo>
                  <a:pt x="34" y="148"/>
                </a:moveTo>
                <a:lnTo>
                  <a:pt x="88" y="148"/>
                </a:lnTo>
                <a:lnTo>
                  <a:pt x="88" y="132"/>
                </a:lnTo>
                <a:lnTo>
                  <a:pt x="34" y="132"/>
                </a:lnTo>
                <a:lnTo>
                  <a:pt x="34" y="148"/>
                </a:lnTo>
                <a:close/>
                <a:moveTo>
                  <a:pt x="176" y="22"/>
                </a:moveTo>
                <a:lnTo>
                  <a:pt x="176" y="0"/>
                </a:lnTo>
                <a:lnTo>
                  <a:pt x="0" y="0"/>
                </a:lnTo>
                <a:lnTo>
                  <a:pt x="0" y="226"/>
                </a:lnTo>
                <a:lnTo>
                  <a:pt x="22" y="226"/>
                </a:lnTo>
                <a:lnTo>
                  <a:pt x="22" y="248"/>
                </a:lnTo>
                <a:lnTo>
                  <a:pt x="140" y="248"/>
                </a:lnTo>
                <a:lnTo>
                  <a:pt x="196" y="248"/>
                </a:lnTo>
                <a:lnTo>
                  <a:pt x="196" y="190"/>
                </a:lnTo>
                <a:lnTo>
                  <a:pt x="196" y="22"/>
                </a:lnTo>
                <a:lnTo>
                  <a:pt x="176" y="22"/>
                </a:lnTo>
                <a:close/>
                <a:moveTo>
                  <a:pt x="12" y="214"/>
                </a:moveTo>
                <a:lnTo>
                  <a:pt x="12" y="12"/>
                </a:lnTo>
                <a:lnTo>
                  <a:pt x="162" y="12"/>
                </a:lnTo>
                <a:lnTo>
                  <a:pt x="162" y="164"/>
                </a:lnTo>
                <a:lnTo>
                  <a:pt x="112" y="164"/>
                </a:lnTo>
                <a:lnTo>
                  <a:pt x="112" y="214"/>
                </a:lnTo>
                <a:lnTo>
                  <a:pt x="12" y="214"/>
                </a:lnTo>
                <a:close/>
                <a:moveTo>
                  <a:pt x="184" y="184"/>
                </a:moveTo>
                <a:lnTo>
                  <a:pt x="184" y="236"/>
                </a:lnTo>
                <a:lnTo>
                  <a:pt x="134" y="236"/>
                </a:lnTo>
                <a:lnTo>
                  <a:pt x="34" y="236"/>
                </a:lnTo>
                <a:lnTo>
                  <a:pt x="34" y="226"/>
                </a:lnTo>
                <a:lnTo>
                  <a:pt x="118" y="226"/>
                </a:lnTo>
                <a:lnTo>
                  <a:pt x="176" y="170"/>
                </a:lnTo>
                <a:lnTo>
                  <a:pt x="176" y="34"/>
                </a:lnTo>
                <a:lnTo>
                  <a:pt x="184" y="34"/>
                </a:lnTo>
                <a:lnTo>
                  <a:pt x="184" y="184"/>
                </a:lnTo>
                <a:close/>
                <a:moveTo>
                  <a:pt x="142" y="102"/>
                </a:moveTo>
                <a:lnTo>
                  <a:pt x="34" y="102"/>
                </a:lnTo>
                <a:lnTo>
                  <a:pt x="34" y="118"/>
                </a:lnTo>
                <a:lnTo>
                  <a:pt x="142" y="118"/>
                </a:lnTo>
                <a:lnTo>
                  <a:pt x="142" y="10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169"/>
          <p:cNvSpPr>
            <a:spLocks noChangeArrowheads="1"/>
          </p:cNvSpPr>
          <p:nvPr/>
        </p:nvSpPr>
        <p:spPr bwMode="auto">
          <a:xfrm>
            <a:off x="4460565" y="3159544"/>
            <a:ext cx="700060" cy="700059"/>
          </a:xfrm>
          <a:prstGeom prst="ellipse">
            <a:avLst/>
          </a:pr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70"/>
          <p:cNvSpPr>
            <a:spLocks noEditPoints="1"/>
          </p:cNvSpPr>
          <p:nvPr/>
        </p:nvSpPr>
        <p:spPr bwMode="auto">
          <a:xfrm>
            <a:off x="4619403" y="3353678"/>
            <a:ext cx="373561" cy="314732"/>
          </a:xfrm>
          <a:custGeom>
            <a:avLst/>
            <a:gdLst>
              <a:gd name="T0" fmla="*/ 6 w 127"/>
              <a:gd name="T1" fmla="*/ 102 h 107"/>
              <a:gd name="T2" fmla="*/ 11 w 127"/>
              <a:gd name="T3" fmla="*/ 107 h 107"/>
              <a:gd name="T4" fmla="*/ 34 w 127"/>
              <a:gd name="T5" fmla="*/ 107 h 107"/>
              <a:gd name="T6" fmla="*/ 34 w 127"/>
              <a:gd name="T7" fmla="*/ 58 h 107"/>
              <a:gd name="T8" fmla="*/ 6 w 127"/>
              <a:gd name="T9" fmla="*/ 86 h 107"/>
              <a:gd name="T10" fmla="*/ 6 w 127"/>
              <a:gd name="T11" fmla="*/ 102 h 107"/>
              <a:gd name="T12" fmla="*/ 45 w 127"/>
              <a:gd name="T13" fmla="*/ 69 h 107"/>
              <a:gd name="T14" fmla="*/ 45 w 127"/>
              <a:gd name="T15" fmla="*/ 107 h 107"/>
              <a:gd name="T16" fmla="*/ 74 w 127"/>
              <a:gd name="T17" fmla="*/ 107 h 107"/>
              <a:gd name="T18" fmla="*/ 74 w 127"/>
              <a:gd name="T19" fmla="*/ 73 h 107"/>
              <a:gd name="T20" fmla="*/ 62 w 127"/>
              <a:gd name="T21" fmla="*/ 86 h 107"/>
              <a:gd name="T22" fmla="*/ 45 w 127"/>
              <a:gd name="T23" fmla="*/ 69 h 107"/>
              <a:gd name="T24" fmla="*/ 85 w 127"/>
              <a:gd name="T25" fmla="*/ 62 h 107"/>
              <a:gd name="T26" fmla="*/ 85 w 127"/>
              <a:gd name="T27" fmla="*/ 107 h 107"/>
              <a:gd name="T28" fmla="*/ 108 w 127"/>
              <a:gd name="T29" fmla="*/ 107 h 107"/>
              <a:gd name="T30" fmla="*/ 113 w 127"/>
              <a:gd name="T31" fmla="*/ 102 h 107"/>
              <a:gd name="T32" fmla="*/ 113 w 127"/>
              <a:gd name="T33" fmla="*/ 58 h 107"/>
              <a:gd name="T34" fmla="*/ 113 w 127"/>
              <a:gd name="T35" fmla="*/ 34 h 107"/>
              <a:gd name="T36" fmla="*/ 89 w 127"/>
              <a:gd name="T37" fmla="*/ 58 h 107"/>
              <a:gd name="T38" fmla="*/ 85 w 127"/>
              <a:gd name="T39" fmla="*/ 62 h 107"/>
              <a:gd name="T40" fmla="*/ 102 w 127"/>
              <a:gd name="T41" fmla="*/ 2 h 107"/>
              <a:gd name="T42" fmla="*/ 97 w 127"/>
              <a:gd name="T43" fmla="*/ 7 h 107"/>
              <a:gd name="T44" fmla="*/ 103 w 127"/>
              <a:gd name="T45" fmla="*/ 12 h 107"/>
              <a:gd name="T46" fmla="*/ 108 w 127"/>
              <a:gd name="T47" fmla="*/ 11 h 107"/>
              <a:gd name="T48" fmla="*/ 62 w 127"/>
              <a:gd name="T49" fmla="*/ 58 h 107"/>
              <a:gd name="T50" fmla="*/ 34 w 127"/>
              <a:gd name="T51" fmla="*/ 31 h 107"/>
              <a:gd name="T52" fmla="*/ 2 w 127"/>
              <a:gd name="T53" fmla="*/ 63 h 107"/>
              <a:gd name="T54" fmla="*/ 2 w 127"/>
              <a:gd name="T55" fmla="*/ 70 h 107"/>
              <a:gd name="T56" fmla="*/ 9 w 127"/>
              <a:gd name="T57" fmla="*/ 70 h 107"/>
              <a:gd name="T58" fmla="*/ 34 w 127"/>
              <a:gd name="T59" fmla="*/ 45 h 107"/>
              <a:gd name="T60" fmla="*/ 62 w 127"/>
              <a:gd name="T61" fmla="*/ 72 h 107"/>
              <a:gd name="T62" fmla="*/ 115 w 127"/>
              <a:gd name="T63" fmla="*/ 19 h 107"/>
              <a:gd name="T64" fmla="*/ 115 w 127"/>
              <a:gd name="T65" fmla="*/ 24 h 107"/>
              <a:gd name="T66" fmla="*/ 120 w 127"/>
              <a:gd name="T67" fmla="*/ 29 h 107"/>
              <a:gd name="T68" fmla="*/ 120 w 127"/>
              <a:gd name="T69" fmla="*/ 29 h 107"/>
              <a:gd name="T70" fmla="*/ 125 w 127"/>
              <a:gd name="T71" fmla="*/ 25 h 107"/>
              <a:gd name="T72" fmla="*/ 127 w 127"/>
              <a:gd name="T73" fmla="*/ 0 h 107"/>
              <a:gd name="T74" fmla="*/ 102 w 127"/>
              <a:gd name="T75" fmla="*/ 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7" h="107">
                <a:moveTo>
                  <a:pt x="6" y="102"/>
                </a:moveTo>
                <a:cubicBezTo>
                  <a:pt x="6" y="105"/>
                  <a:pt x="8" y="107"/>
                  <a:pt x="11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58"/>
                  <a:pt x="34" y="58"/>
                  <a:pt x="34" y="58"/>
                </a:cubicBezTo>
                <a:cubicBezTo>
                  <a:pt x="6" y="86"/>
                  <a:pt x="6" y="86"/>
                  <a:pt x="6" y="86"/>
                </a:cubicBezTo>
                <a:lnTo>
                  <a:pt x="6" y="102"/>
                </a:lnTo>
                <a:close/>
                <a:moveTo>
                  <a:pt x="45" y="69"/>
                </a:moveTo>
                <a:cubicBezTo>
                  <a:pt x="45" y="107"/>
                  <a:pt x="45" y="107"/>
                  <a:pt x="45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4" y="73"/>
                  <a:pt x="74" y="73"/>
                  <a:pt x="74" y="73"/>
                </a:cubicBezTo>
                <a:cubicBezTo>
                  <a:pt x="62" y="86"/>
                  <a:pt x="62" y="86"/>
                  <a:pt x="62" y="86"/>
                </a:cubicBezTo>
                <a:lnTo>
                  <a:pt x="45" y="69"/>
                </a:lnTo>
                <a:close/>
                <a:moveTo>
                  <a:pt x="85" y="62"/>
                </a:moveTo>
                <a:cubicBezTo>
                  <a:pt x="85" y="107"/>
                  <a:pt x="85" y="107"/>
                  <a:pt x="85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11" y="107"/>
                  <a:pt x="113" y="105"/>
                  <a:pt x="113" y="102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89" y="58"/>
                  <a:pt x="89" y="58"/>
                  <a:pt x="89" y="58"/>
                </a:cubicBezTo>
                <a:lnTo>
                  <a:pt x="85" y="62"/>
                </a:lnTo>
                <a:close/>
                <a:moveTo>
                  <a:pt x="102" y="2"/>
                </a:moveTo>
                <a:cubicBezTo>
                  <a:pt x="99" y="2"/>
                  <a:pt x="97" y="4"/>
                  <a:pt x="97" y="7"/>
                </a:cubicBezTo>
                <a:cubicBezTo>
                  <a:pt x="98" y="10"/>
                  <a:pt x="100" y="12"/>
                  <a:pt x="103" y="12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62" y="58"/>
                  <a:pt x="62" y="58"/>
                  <a:pt x="62" y="58"/>
                </a:cubicBezTo>
                <a:cubicBezTo>
                  <a:pt x="34" y="31"/>
                  <a:pt x="34" y="31"/>
                  <a:pt x="34" y="31"/>
                </a:cubicBezTo>
                <a:cubicBezTo>
                  <a:pt x="2" y="63"/>
                  <a:pt x="2" y="63"/>
                  <a:pt x="2" y="63"/>
                </a:cubicBezTo>
                <a:cubicBezTo>
                  <a:pt x="0" y="65"/>
                  <a:pt x="0" y="68"/>
                  <a:pt x="2" y="70"/>
                </a:cubicBezTo>
                <a:cubicBezTo>
                  <a:pt x="4" y="72"/>
                  <a:pt x="8" y="72"/>
                  <a:pt x="9" y="70"/>
                </a:cubicBezTo>
                <a:cubicBezTo>
                  <a:pt x="34" y="45"/>
                  <a:pt x="34" y="45"/>
                  <a:pt x="34" y="45"/>
                </a:cubicBezTo>
                <a:cubicBezTo>
                  <a:pt x="62" y="72"/>
                  <a:pt x="62" y="72"/>
                  <a:pt x="62" y="7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5" y="27"/>
                  <a:pt x="117" y="29"/>
                  <a:pt x="120" y="29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3" y="29"/>
                  <a:pt x="125" y="27"/>
                  <a:pt x="125" y="25"/>
                </a:cubicBezTo>
                <a:cubicBezTo>
                  <a:pt x="127" y="0"/>
                  <a:pt x="127" y="0"/>
                  <a:pt x="127" y="0"/>
                </a:cubicBezTo>
                <a:lnTo>
                  <a:pt x="102" y="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171"/>
          <p:cNvSpPr>
            <a:spLocks noChangeArrowheads="1"/>
          </p:cNvSpPr>
          <p:nvPr/>
        </p:nvSpPr>
        <p:spPr bwMode="auto">
          <a:xfrm>
            <a:off x="5104738" y="2047684"/>
            <a:ext cx="700060" cy="700059"/>
          </a:xfrm>
          <a:prstGeom prst="ellipse">
            <a:avLst/>
          </a:pr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72"/>
          <p:cNvSpPr>
            <a:spLocks noEditPoints="1"/>
          </p:cNvSpPr>
          <p:nvPr/>
        </p:nvSpPr>
        <p:spPr bwMode="auto">
          <a:xfrm>
            <a:off x="5310639" y="2197698"/>
            <a:ext cx="279436" cy="402975"/>
          </a:xfrm>
          <a:custGeom>
            <a:avLst/>
            <a:gdLst>
              <a:gd name="T0" fmla="*/ 28 w 95"/>
              <a:gd name="T1" fmla="*/ 118 h 137"/>
              <a:gd name="T2" fmla="*/ 29 w 95"/>
              <a:gd name="T3" fmla="*/ 126 h 137"/>
              <a:gd name="T4" fmla="*/ 35 w 95"/>
              <a:gd name="T5" fmla="*/ 129 h 137"/>
              <a:gd name="T6" fmla="*/ 36 w 95"/>
              <a:gd name="T7" fmla="*/ 133 h 137"/>
              <a:gd name="T8" fmla="*/ 47 w 95"/>
              <a:gd name="T9" fmla="*/ 137 h 137"/>
              <a:gd name="T10" fmla="*/ 59 w 95"/>
              <a:gd name="T11" fmla="*/ 133 h 137"/>
              <a:gd name="T12" fmla="*/ 60 w 95"/>
              <a:gd name="T13" fmla="*/ 129 h 137"/>
              <a:gd name="T14" fmla="*/ 66 w 95"/>
              <a:gd name="T15" fmla="*/ 126 h 137"/>
              <a:gd name="T16" fmla="*/ 67 w 95"/>
              <a:gd name="T17" fmla="*/ 118 h 137"/>
              <a:gd name="T18" fmla="*/ 47 w 95"/>
              <a:gd name="T19" fmla="*/ 122 h 137"/>
              <a:gd name="T20" fmla="*/ 28 w 95"/>
              <a:gd name="T21" fmla="*/ 118 h 137"/>
              <a:gd name="T22" fmla="*/ 26 w 95"/>
              <a:gd name="T23" fmla="*/ 105 h 137"/>
              <a:gd name="T24" fmla="*/ 27 w 95"/>
              <a:gd name="T25" fmla="*/ 112 h 137"/>
              <a:gd name="T26" fmla="*/ 47 w 95"/>
              <a:gd name="T27" fmla="*/ 116 h 137"/>
              <a:gd name="T28" fmla="*/ 68 w 95"/>
              <a:gd name="T29" fmla="*/ 112 h 137"/>
              <a:gd name="T30" fmla="*/ 69 w 95"/>
              <a:gd name="T31" fmla="*/ 105 h 137"/>
              <a:gd name="T32" fmla="*/ 47 w 95"/>
              <a:gd name="T33" fmla="*/ 109 h 137"/>
              <a:gd name="T34" fmla="*/ 26 w 95"/>
              <a:gd name="T35" fmla="*/ 105 h 137"/>
              <a:gd name="T36" fmla="*/ 47 w 95"/>
              <a:gd name="T37" fmla="*/ 0 h 137"/>
              <a:gd name="T38" fmla="*/ 0 w 95"/>
              <a:gd name="T39" fmla="*/ 47 h 137"/>
              <a:gd name="T40" fmla="*/ 23 w 95"/>
              <a:gd name="T41" fmla="*/ 87 h 137"/>
              <a:gd name="T42" fmla="*/ 25 w 95"/>
              <a:gd name="T43" fmla="*/ 99 h 137"/>
              <a:gd name="T44" fmla="*/ 47 w 95"/>
              <a:gd name="T45" fmla="*/ 103 h 137"/>
              <a:gd name="T46" fmla="*/ 70 w 95"/>
              <a:gd name="T47" fmla="*/ 99 h 137"/>
              <a:gd name="T48" fmla="*/ 72 w 95"/>
              <a:gd name="T49" fmla="*/ 87 h 137"/>
              <a:gd name="T50" fmla="*/ 95 w 95"/>
              <a:gd name="T51" fmla="*/ 47 h 137"/>
              <a:gd name="T52" fmla="*/ 47 w 95"/>
              <a:gd name="T53" fmla="*/ 0 h 137"/>
              <a:gd name="T54" fmla="*/ 65 w 95"/>
              <a:gd name="T55" fmla="*/ 81 h 137"/>
              <a:gd name="T56" fmla="*/ 64 w 95"/>
              <a:gd name="T57" fmla="*/ 93 h 137"/>
              <a:gd name="T58" fmla="*/ 47 w 95"/>
              <a:gd name="T59" fmla="*/ 95 h 137"/>
              <a:gd name="T60" fmla="*/ 31 w 95"/>
              <a:gd name="T61" fmla="*/ 93 h 137"/>
              <a:gd name="T62" fmla="*/ 30 w 95"/>
              <a:gd name="T63" fmla="*/ 81 h 137"/>
              <a:gd name="T64" fmla="*/ 9 w 95"/>
              <a:gd name="T65" fmla="*/ 47 h 137"/>
              <a:gd name="T66" fmla="*/ 47 w 95"/>
              <a:gd name="T67" fmla="*/ 8 h 137"/>
              <a:gd name="T68" fmla="*/ 86 w 95"/>
              <a:gd name="T69" fmla="*/ 47 h 137"/>
              <a:gd name="T70" fmla="*/ 65 w 95"/>
              <a:gd name="T71" fmla="*/ 81 h 137"/>
              <a:gd name="T72" fmla="*/ 47 w 95"/>
              <a:gd name="T73" fmla="*/ 19 h 137"/>
              <a:gd name="T74" fmla="*/ 50 w 95"/>
              <a:gd name="T75" fmla="*/ 17 h 137"/>
              <a:gd name="T76" fmla="*/ 47 w 95"/>
              <a:gd name="T77" fmla="*/ 14 h 137"/>
              <a:gd name="T78" fmla="*/ 15 w 95"/>
              <a:gd name="T79" fmla="*/ 47 h 137"/>
              <a:gd name="T80" fmla="*/ 17 w 95"/>
              <a:gd name="T81" fmla="*/ 49 h 137"/>
              <a:gd name="T82" fmla="*/ 20 w 95"/>
              <a:gd name="T83" fmla="*/ 47 h 137"/>
              <a:gd name="T84" fmla="*/ 47 w 95"/>
              <a:gd name="T85" fmla="*/ 19 h 137"/>
              <a:gd name="T86" fmla="*/ 58 w 95"/>
              <a:gd name="T87" fmla="*/ 64 h 137"/>
              <a:gd name="T88" fmla="*/ 47 w 95"/>
              <a:gd name="T89" fmla="*/ 45 h 137"/>
              <a:gd name="T90" fmla="*/ 37 w 95"/>
              <a:gd name="T91" fmla="*/ 64 h 137"/>
              <a:gd name="T92" fmla="*/ 33 w 95"/>
              <a:gd name="T93" fmla="*/ 55 h 137"/>
              <a:gd name="T94" fmla="*/ 26 w 95"/>
              <a:gd name="T95" fmla="*/ 58 h 137"/>
              <a:gd name="T96" fmla="*/ 36 w 95"/>
              <a:gd name="T97" fmla="*/ 80 h 137"/>
              <a:gd name="T98" fmla="*/ 47 w 95"/>
              <a:gd name="T99" fmla="*/ 60 h 137"/>
              <a:gd name="T100" fmla="*/ 58 w 95"/>
              <a:gd name="T101" fmla="*/ 80 h 137"/>
              <a:gd name="T102" fmla="*/ 69 w 95"/>
              <a:gd name="T103" fmla="*/ 58 h 137"/>
              <a:gd name="T104" fmla="*/ 62 w 95"/>
              <a:gd name="T105" fmla="*/ 55 h 137"/>
              <a:gd name="T106" fmla="*/ 58 w 95"/>
              <a:gd name="T107" fmla="*/ 6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37">
                <a:moveTo>
                  <a:pt x="28" y="118"/>
                </a:moveTo>
                <a:cubicBezTo>
                  <a:pt x="29" y="126"/>
                  <a:pt x="29" y="126"/>
                  <a:pt x="29" y="126"/>
                </a:cubicBezTo>
                <a:cubicBezTo>
                  <a:pt x="29" y="126"/>
                  <a:pt x="30" y="128"/>
                  <a:pt x="35" y="129"/>
                </a:cubicBezTo>
                <a:cubicBezTo>
                  <a:pt x="36" y="133"/>
                  <a:pt x="36" y="133"/>
                  <a:pt x="36" y="133"/>
                </a:cubicBezTo>
                <a:cubicBezTo>
                  <a:pt x="36" y="133"/>
                  <a:pt x="38" y="137"/>
                  <a:pt x="47" y="137"/>
                </a:cubicBezTo>
                <a:cubicBezTo>
                  <a:pt x="57" y="137"/>
                  <a:pt x="59" y="133"/>
                  <a:pt x="59" y="133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5" y="128"/>
                  <a:pt x="66" y="126"/>
                  <a:pt x="66" y="1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1" y="120"/>
                  <a:pt x="55" y="122"/>
                  <a:pt x="47" y="122"/>
                </a:cubicBezTo>
                <a:cubicBezTo>
                  <a:pt x="40" y="122"/>
                  <a:pt x="34" y="120"/>
                  <a:pt x="28" y="118"/>
                </a:cubicBezTo>
                <a:close/>
                <a:moveTo>
                  <a:pt x="26" y="105"/>
                </a:moveTo>
                <a:cubicBezTo>
                  <a:pt x="27" y="112"/>
                  <a:pt x="27" y="112"/>
                  <a:pt x="27" y="112"/>
                </a:cubicBezTo>
                <a:cubicBezTo>
                  <a:pt x="33" y="115"/>
                  <a:pt x="40" y="116"/>
                  <a:pt x="47" y="116"/>
                </a:cubicBezTo>
                <a:cubicBezTo>
                  <a:pt x="55" y="116"/>
                  <a:pt x="62" y="115"/>
                  <a:pt x="68" y="112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63" y="108"/>
                  <a:pt x="55" y="109"/>
                  <a:pt x="47" y="109"/>
                </a:cubicBezTo>
                <a:cubicBezTo>
                  <a:pt x="40" y="109"/>
                  <a:pt x="32" y="108"/>
                  <a:pt x="26" y="105"/>
                </a:cubicBezTo>
                <a:close/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64"/>
                  <a:pt x="9" y="79"/>
                  <a:pt x="23" y="87"/>
                </a:cubicBezTo>
                <a:cubicBezTo>
                  <a:pt x="25" y="99"/>
                  <a:pt x="25" y="99"/>
                  <a:pt x="25" y="99"/>
                </a:cubicBezTo>
                <a:cubicBezTo>
                  <a:pt x="31" y="102"/>
                  <a:pt x="39" y="103"/>
                  <a:pt x="47" y="103"/>
                </a:cubicBezTo>
                <a:cubicBezTo>
                  <a:pt x="56" y="103"/>
                  <a:pt x="64" y="102"/>
                  <a:pt x="70" y="99"/>
                </a:cubicBezTo>
                <a:cubicBezTo>
                  <a:pt x="72" y="87"/>
                  <a:pt x="72" y="87"/>
                  <a:pt x="72" y="87"/>
                </a:cubicBezTo>
                <a:cubicBezTo>
                  <a:pt x="85" y="79"/>
                  <a:pt x="95" y="64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65" y="81"/>
                </a:move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59" y="95"/>
                  <a:pt x="47" y="95"/>
                </a:cubicBezTo>
                <a:cubicBezTo>
                  <a:pt x="36" y="95"/>
                  <a:pt x="31" y="93"/>
                  <a:pt x="31" y="93"/>
                </a:cubicBezTo>
                <a:cubicBezTo>
                  <a:pt x="30" y="81"/>
                  <a:pt x="30" y="81"/>
                  <a:pt x="30" y="81"/>
                </a:cubicBezTo>
                <a:cubicBezTo>
                  <a:pt x="17" y="75"/>
                  <a:pt x="9" y="62"/>
                  <a:pt x="9" y="47"/>
                </a:cubicBezTo>
                <a:cubicBezTo>
                  <a:pt x="9" y="25"/>
                  <a:pt x="26" y="8"/>
                  <a:pt x="47" y="8"/>
                </a:cubicBezTo>
                <a:cubicBezTo>
                  <a:pt x="69" y="8"/>
                  <a:pt x="86" y="25"/>
                  <a:pt x="86" y="47"/>
                </a:cubicBezTo>
                <a:cubicBezTo>
                  <a:pt x="86" y="62"/>
                  <a:pt x="78" y="75"/>
                  <a:pt x="65" y="81"/>
                </a:cubicBezTo>
                <a:close/>
                <a:moveTo>
                  <a:pt x="47" y="19"/>
                </a:moveTo>
                <a:cubicBezTo>
                  <a:pt x="49" y="19"/>
                  <a:pt x="50" y="18"/>
                  <a:pt x="50" y="17"/>
                </a:cubicBezTo>
                <a:cubicBezTo>
                  <a:pt x="50" y="15"/>
                  <a:pt x="49" y="14"/>
                  <a:pt x="47" y="14"/>
                </a:cubicBezTo>
                <a:cubicBezTo>
                  <a:pt x="29" y="14"/>
                  <a:pt x="15" y="29"/>
                  <a:pt x="15" y="47"/>
                </a:cubicBezTo>
                <a:cubicBezTo>
                  <a:pt x="15" y="48"/>
                  <a:pt x="16" y="49"/>
                  <a:pt x="17" y="49"/>
                </a:cubicBezTo>
                <a:cubicBezTo>
                  <a:pt x="19" y="49"/>
                  <a:pt x="20" y="48"/>
                  <a:pt x="20" y="47"/>
                </a:cubicBezTo>
                <a:cubicBezTo>
                  <a:pt x="20" y="31"/>
                  <a:pt x="32" y="19"/>
                  <a:pt x="47" y="19"/>
                </a:cubicBezTo>
                <a:close/>
                <a:moveTo>
                  <a:pt x="58" y="64"/>
                </a:moveTo>
                <a:cubicBezTo>
                  <a:pt x="47" y="45"/>
                  <a:pt x="47" y="45"/>
                  <a:pt x="47" y="45"/>
                </a:cubicBezTo>
                <a:cubicBezTo>
                  <a:pt x="37" y="64"/>
                  <a:pt x="37" y="64"/>
                  <a:pt x="37" y="64"/>
                </a:cubicBezTo>
                <a:cubicBezTo>
                  <a:pt x="33" y="55"/>
                  <a:pt x="33" y="55"/>
                  <a:pt x="33" y="55"/>
                </a:cubicBezTo>
                <a:cubicBezTo>
                  <a:pt x="26" y="58"/>
                  <a:pt x="26" y="58"/>
                  <a:pt x="26" y="58"/>
                </a:cubicBezTo>
                <a:cubicBezTo>
                  <a:pt x="36" y="80"/>
                  <a:pt x="36" y="80"/>
                  <a:pt x="36" y="80"/>
                </a:cubicBezTo>
                <a:cubicBezTo>
                  <a:pt x="47" y="60"/>
                  <a:pt x="47" y="60"/>
                  <a:pt x="47" y="60"/>
                </a:cubicBezTo>
                <a:cubicBezTo>
                  <a:pt x="58" y="80"/>
                  <a:pt x="58" y="80"/>
                  <a:pt x="58" y="80"/>
                </a:cubicBezTo>
                <a:cubicBezTo>
                  <a:pt x="69" y="58"/>
                  <a:pt x="69" y="58"/>
                  <a:pt x="69" y="58"/>
                </a:cubicBezTo>
                <a:cubicBezTo>
                  <a:pt x="62" y="55"/>
                  <a:pt x="62" y="55"/>
                  <a:pt x="62" y="55"/>
                </a:cubicBezTo>
                <a:lnTo>
                  <a:pt x="58" y="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val 173"/>
          <p:cNvSpPr>
            <a:spLocks noChangeArrowheads="1"/>
          </p:cNvSpPr>
          <p:nvPr/>
        </p:nvSpPr>
        <p:spPr bwMode="auto">
          <a:xfrm>
            <a:off x="6387201" y="2047684"/>
            <a:ext cx="700060" cy="700059"/>
          </a:xfrm>
          <a:prstGeom prst="ellipse">
            <a:avLst/>
          </a:pr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74"/>
          <p:cNvSpPr>
            <a:spLocks noEditPoints="1"/>
          </p:cNvSpPr>
          <p:nvPr/>
        </p:nvSpPr>
        <p:spPr bwMode="auto">
          <a:xfrm>
            <a:off x="6557804" y="2197698"/>
            <a:ext cx="367679" cy="408858"/>
          </a:xfrm>
          <a:custGeom>
            <a:avLst/>
            <a:gdLst>
              <a:gd name="T0" fmla="*/ 101 w 125"/>
              <a:gd name="T1" fmla="*/ 28 h 139"/>
              <a:gd name="T2" fmla="*/ 105 w 125"/>
              <a:gd name="T3" fmla="*/ 21 h 139"/>
              <a:gd name="T4" fmla="*/ 106 w 125"/>
              <a:gd name="T5" fmla="*/ 22 h 139"/>
              <a:gd name="T6" fmla="*/ 109 w 125"/>
              <a:gd name="T7" fmla="*/ 23 h 139"/>
              <a:gd name="T8" fmla="*/ 111 w 125"/>
              <a:gd name="T9" fmla="*/ 21 h 139"/>
              <a:gd name="T10" fmla="*/ 114 w 125"/>
              <a:gd name="T11" fmla="*/ 16 h 139"/>
              <a:gd name="T12" fmla="*/ 112 w 125"/>
              <a:gd name="T13" fmla="*/ 11 h 139"/>
              <a:gd name="T14" fmla="*/ 95 w 125"/>
              <a:gd name="T15" fmla="*/ 1 h 139"/>
              <a:gd name="T16" fmla="*/ 90 w 125"/>
              <a:gd name="T17" fmla="*/ 2 h 139"/>
              <a:gd name="T18" fmla="*/ 87 w 125"/>
              <a:gd name="T19" fmla="*/ 7 h 139"/>
              <a:gd name="T20" fmla="*/ 87 w 125"/>
              <a:gd name="T21" fmla="*/ 10 h 139"/>
              <a:gd name="T22" fmla="*/ 88 w 125"/>
              <a:gd name="T23" fmla="*/ 12 h 139"/>
              <a:gd name="T24" fmla="*/ 90 w 125"/>
              <a:gd name="T25" fmla="*/ 13 h 139"/>
              <a:gd name="T26" fmla="*/ 86 w 125"/>
              <a:gd name="T27" fmla="*/ 19 h 139"/>
              <a:gd name="T28" fmla="*/ 62 w 125"/>
              <a:gd name="T29" fmla="*/ 14 h 139"/>
              <a:gd name="T30" fmla="*/ 38 w 125"/>
              <a:gd name="T31" fmla="*/ 19 h 139"/>
              <a:gd name="T32" fmla="*/ 35 w 125"/>
              <a:gd name="T33" fmla="*/ 13 h 139"/>
              <a:gd name="T34" fmla="*/ 36 w 125"/>
              <a:gd name="T35" fmla="*/ 12 h 139"/>
              <a:gd name="T36" fmla="*/ 38 w 125"/>
              <a:gd name="T37" fmla="*/ 10 h 139"/>
              <a:gd name="T38" fmla="*/ 37 w 125"/>
              <a:gd name="T39" fmla="*/ 7 h 139"/>
              <a:gd name="T40" fmla="*/ 35 w 125"/>
              <a:gd name="T41" fmla="*/ 2 h 139"/>
              <a:gd name="T42" fmla="*/ 29 w 125"/>
              <a:gd name="T43" fmla="*/ 1 h 139"/>
              <a:gd name="T44" fmla="*/ 12 w 125"/>
              <a:gd name="T45" fmla="*/ 11 h 139"/>
              <a:gd name="T46" fmla="*/ 11 w 125"/>
              <a:gd name="T47" fmla="*/ 16 h 139"/>
              <a:gd name="T48" fmla="*/ 13 w 125"/>
              <a:gd name="T49" fmla="*/ 21 h 139"/>
              <a:gd name="T50" fmla="*/ 16 w 125"/>
              <a:gd name="T51" fmla="*/ 23 h 139"/>
              <a:gd name="T52" fmla="*/ 19 w 125"/>
              <a:gd name="T53" fmla="*/ 22 h 139"/>
              <a:gd name="T54" fmla="*/ 20 w 125"/>
              <a:gd name="T55" fmla="*/ 21 h 139"/>
              <a:gd name="T56" fmla="*/ 23 w 125"/>
              <a:gd name="T57" fmla="*/ 28 h 139"/>
              <a:gd name="T58" fmla="*/ 0 w 125"/>
              <a:gd name="T59" fmla="*/ 76 h 139"/>
              <a:gd name="T60" fmla="*/ 62 w 125"/>
              <a:gd name="T61" fmla="*/ 139 h 139"/>
              <a:gd name="T62" fmla="*/ 125 w 125"/>
              <a:gd name="T63" fmla="*/ 76 h 139"/>
              <a:gd name="T64" fmla="*/ 101 w 125"/>
              <a:gd name="T65" fmla="*/ 28 h 139"/>
              <a:gd name="T66" fmla="*/ 62 w 125"/>
              <a:gd name="T67" fmla="*/ 127 h 139"/>
              <a:gd name="T68" fmla="*/ 12 w 125"/>
              <a:gd name="T69" fmla="*/ 76 h 139"/>
              <a:gd name="T70" fmla="*/ 62 w 125"/>
              <a:gd name="T71" fmla="*/ 26 h 139"/>
              <a:gd name="T72" fmla="*/ 113 w 125"/>
              <a:gd name="T73" fmla="*/ 76 h 139"/>
              <a:gd name="T74" fmla="*/ 62 w 125"/>
              <a:gd name="T75" fmla="*/ 127 h 139"/>
              <a:gd name="T76" fmla="*/ 68 w 125"/>
              <a:gd name="T77" fmla="*/ 77 h 139"/>
              <a:gd name="T78" fmla="*/ 68 w 125"/>
              <a:gd name="T79" fmla="*/ 76 h 139"/>
              <a:gd name="T80" fmla="*/ 68 w 125"/>
              <a:gd name="T81" fmla="*/ 48 h 139"/>
              <a:gd name="T82" fmla="*/ 62 w 125"/>
              <a:gd name="T83" fmla="*/ 43 h 139"/>
              <a:gd name="T84" fmla="*/ 57 w 125"/>
              <a:gd name="T85" fmla="*/ 48 h 139"/>
              <a:gd name="T86" fmla="*/ 57 w 125"/>
              <a:gd name="T87" fmla="*/ 76 h 139"/>
              <a:gd name="T88" fmla="*/ 62 w 125"/>
              <a:gd name="T89" fmla="*/ 82 h 139"/>
              <a:gd name="T90" fmla="*/ 63 w 125"/>
              <a:gd name="T91" fmla="*/ 82 h 139"/>
              <a:gd name="T92" fmla="*/ 88 w 125"/>
              <a:gd name="T93" fmla="*/ 107 h 139"/>
              <a:gd name="T94" fmla="*/ 90 w 125"/>
              <a:gd name="T95" fmla="*/ 108 h 139"/>
              <a:gd name="T96" fmla="*/ 93 w 125"/>
              <a:gd name="T97" fmla="*/ 107 h 139"/>
              <a:gd name="T98" fmla="*/ 93 w 125"/>
              <a:gd name="T99" fmla="*/ 102 h 139"/>
              <a:gd name="T100" fmla="*/ 68 w 125"/>
              <a:gd name="T101" fmla="*/ 7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" h="139">
                <a:moveTo>
                  <a:pt x="101" y="28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7" y="23"/>
                  <a:pt x="108" y="23"/>
                  <a:pt x="109" y="23"/>
                </a:cubicBezTo>
                <a:cubicBezTo>
                  <a:pt x="110" y="22"/>
                  <a:pt x="111" y="22"/>
                  <a:pt x="111" y="21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5" y="15"/>
                  <a:pt x="114" y="12"/>
                  <a:pt x="112" y="11"/>
                </a:cubicBezTo>
                <a:cubicBezTo>
                  <a:pt x="95" y="1"/>
                  <a:pt x="95" y="1"/>
                  <a:pt x="95" y="1"/>
                </a:cubicBezTo>
                <a:cubicBezTo>
                  <a:pt x="93" y="0"/>
                  <a:pt x="91" y="0"/>
                  <a:pt x="90" y="2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7"/>
                  <a:pt x="86" y="9"/>
                  <a:pt x="87" y="10"/>
                </a:cubicBezTo>
                <a:cubicBezTo>
                  <a:pt x="87" y="11"/>
                  <a:pt x="88" y="11"/>
                  <a:pt x="88" y="12"/>
                </a:cubicBezTo>
                <a:cubicBezTo>
                  <a:pt x="90" y="13"/>
                  <a:pt x="90" y="13"/>
                  <a:pt x="90" y="13"/>
                </a:cubicBezTo>
                <a:cubicBezTo>
                  <a:pt x="86" y="19"/>
                  <a:pt x="86" y="19"/>
                  <a:pt x="86" y="19"/>
                </a:cubicBezTo>
                <a:cubicBezTo>
                  <a:pt x="79" y="16"/>
                  <a:pt x="71" y="14"/>
                  <a:pt x="62" y="14"/>
                </a:cubicBezTo>
                <a:cubicBezTo>
                  <a:pt x="54" y="14"/>
                  <a:pt x="46" y="16"/>
                  <a:pt x="38" y="19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7" y="11"/>
                  <a:pt x="38" y="11"/>
                  <a:pt x="38" y="10"/>
                </a:cubicBezTo>
                <a:cubicBezTo>
                  <a:pt x="38" y="9"/>
                  <a:pt x="38" y="7"/>
                  <a:pt x="37" y="7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0"/>
                  <a:pt x="31" y="0"/>
                  <a:pt x="29" y="1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2"/>
                  <a:pt x="10" y="15"/>
                  <a:pt x="11" y="1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2"/>
                  <a:pt x="15" y="22"/>
                  <a:pt x="16" y="23"/>
                </a:cubicBezTo>
                <a:cubicBezTo>
                  <a:pt x="17" y="23"/>
                  <a:pt x="18" y="23"/>
                  <a:pt x="19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3" y="28"/>
                  <a:pt x="23" y="28"/>
                  <a:pt x="23" y="28"/>
                </a:cubicBezTo>
                <a:cubicBezTo>
                  <a:pt x="9" y="39"/>
                  <a:pt x="0" y="57"/>
                  <a:pt x="0" y="76"/>
                </a:cubicBezTo>
                <a:cubicBezTo>
                  <a:pt x="0" y="111"/>
                  <a:pt x="28" y="139"/>
                  <a:pt x="62" y="139"/>
                </a:cubicBezTo>
                <a:cubicBezTo>
                  <a:pt x="97" y="139"/>
                  <a:pt x="125" y="111"/>
                  <a:pt x="125" y="76"/>
                </a:cubicBezTo>
                <a:cubicBezTo>
                  <a:pt x="125" y="57"/>
                  <a:pt x="115" y="39"/>
                  <a:pt x="101" y="28"/>
                </a:cubicBezTo>
                <a:close/>
                <a:moveTo>
                  <a:pt x="62" y="127"/>
                </a:moveTo>
                <a:cubicBezTo>
                  <a:pt x="34" y="127"/>
                  <a:pt x="12" y="104"/>
                  <a:pt x="12" y="76"/>
                </a:cubicBezTo>
                <a:cubicBezTo>
                  <a:pt x="12" y="49"/>
                  <a:pt x="34" y="26"/>
                  <a:pt x="62" y="26"/>
                </a:cubicBezTo>
                <a:cubicBezTo>
                  <a:pt x="90" y="26"/>
                  <a:pt x="113" y="49"/>
                  <a:pt x="113" y="76"/>
                </a:cubicBezTo>
                <a:cubicBezTo>
                  <a:pt x="113" y="104"/>
                  <a:pt x="90" y="127"/>
                  <a:pt x="62" y="127"/>
                </a:cubicBezTo>
                <a:close/>
                <a:moveTo>
                  <a:pt x="68" y="77"/>
                </a:moveTo>
                <a:cubicBezTo>
                  <a:pt x="68" y="77"/>
                  <a:pt x="68" y="77"/>
                  <a:pt x="68" y="76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5"/>
                  <a:pt x="65" y="43"/>
                  <a:pt x="62" y="43"/>
                </a:cubicBezTo>
                <a:cubicBezTo>
                  <a:pt x="59" y="43"/>
                  <a:pt x="57" y="45"/>
                  <a:pt x="57" y="48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9"/>
                  <a:pt x="59" y="82"/>
                  <a:pt x="62" y="82"/>
                </a:cubicBezTo>
                <a:cubicBezTo>
                  <a:pt x="62" y="82"/>
                  <a:pt x="63" y="82"/>
                  <a:pt x="63" y="82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9" y="108"/>
                  <a:pt x="89" y="108"/>
                  <a:pt x="90" y="108"/>
                </a:cubicBezTo>
                <a:cubicBezTo>
                  <a:pt x="91" y="108"/>
                  <a:pt x="92" y="108"/>
                  <a:pt x="93" y="107"/>
                </a:cubicBezTo>
                <a:cubicBezTo>
                  <a:pt x="94" y="106"/>
                  <a:pt x="94" y="104"/>
                  <a:pt x="93" y="102"/>
                </a:cubicBezTo>
                <a:lnTo>
                  <a:pt x="68" y="7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175"/>
          <p:cNvSpPr>
            <a:spLocks noChangeArrowheads="1"/>
          </p:cNvSpPr>
          <p:nvPr/>
        </p:nvSpPr>
        <p:spPr bwMode="auto">
          <a:xfrm>
            <a:off x="7031373" y="3159544"/>
            <a:ext cx="700060" cy="700059"/>
          </a:xfrm>
          <a:prstGeom prst="ellipse">
            <a:avLst/>
          </a:prstGeom>
          <a:solidFill>
            <a:srgbClr val="C814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7163738" y="3350737"/>
            <a:ext cx="429448" cy="300026"/>
          </a:xfrm>
          <a:custGeom>
            <a:avLst/>
            <a:gdLst>
              <a:gd name="T0" fmla="*/ 131 w 146"/>
              <a:gd name="T1" fmla="*/ 87 h 102"/>
              <a:gd name="T2" fmla="*/ 146 w 146"/>
              <a:gd name="T3" fmla="*/ 62 h 102"/>
              <a:gd name="T4" fmla="*/ 122 w 146"/>
              <a:gd name="T5" fmla="*/ 32 h 102"/>
              <a:gd name="T6" fmla="*/ 124 w 146"/>
              <a:gd name="T7" fmla="*/ 43 h 102"/>
              <a:gd name="T8" fmla="*/ 73 w 146"/>
              <a:gd name="T9" fmla="*/ 90 h 102"/>
              <a:gd name="T10" fmla="*/ 99 w 146"/>
              <a:gd name="T11" fmla="*/ 96 h 102"/>
              <a:gd name="T12" fmla="*/ 113 w 146"/>
              <a:gd name="T13" fmla="*/ 94 h 102"/>
              <a:gd name="T14" fmla="*/ 146 w 146"/>
              <a:gd name="T15" fmla="*/ 96 h 102"/>
              <a:gd name="T16" fmla="*/ 131 w 146"/>
              <a:gd name="T17" fmla="*/ 87 h 102"/>
              <a:gd name="T18" fmla="*/ 118 w 146"/>
              <a:gd name="T19" fmla="*/ 43 h 102"/>
              <a:gd name="T20" fmla="*/ 59 w 146"/>
              <a:gd name="T21" fmla="*/ 0 h 102"/>
              <a:gd name="T22" fmla="*/ 0 w 146"/>
              <a:gd name="T23" fmla="*/ 43 h 102"/>
              <a:gd name="T24" fmla="*/ 19 w 146"/>
              <a:gd name="T25" fmla="*/ 74 h 102"/>
              <a:gd name="T26" fmla="*/ 0 w 146"/>
              <a:gd name="T27" fmla="*/ 86 h 102"/>
              <a:gd name="T28" fmla="*/ 41 w 146"/>
              <a:gd name="T29" fmla="*/ 84 h 102"/>
              <a:gd name="T30" fmla="*/ 59 w 146"/>
              <a:gd name="T31" fmla="*/ 86 h 102"/>
              <a:gd name="T32" fmla="*/ 118 w 146"/>
              <a:gd name="T33" fmla="*/ 43 h 102"/>
              <a:gd name="T34" fmla="*/ 71 w 146"/>
              <a:gd name="T35" fmla="*/ 61 h 102"/>
              <a:gd name="T36" fmla="*/ 32 w 146"/>
              <a:gd name="T37" fmla="*/ 61 h 102"/>
              <a:gd name="T38" fmla="*/ 32 w 146"/>
              <a:gd name="T39" fmla="*/ 56 h 102"/>
              <a:gd name="T40" fmla="*/ 71 w 146"/>
              <a:gd name="T41" fmla="*/ 56 h 102"/>
              <a:gd name="T42" fmla="*/ 71 w 146"/>
              <a:gd name="T43" fmla="*/ 61 h 102"/>
              <a:gd name="T44" fmla="*/ 86 w 146"/>
              <a:gd name="T45" fmla="*/ 46 h 102"/>
              <a:gd name="T46" fmla="*/ 32 w 146"/>
              <a:gd name="T47" fmla="*/ 46 h 102"/>
              <a:gd name="T48" fmla="*/ 32 w 146"/>
              <a:gd name="T49" fmla="*/ 41 h 102"/>
              <a:gd name="T50" fmla="*/ 86 w 146"/>
              <a:gd name="T51" fmla="*/ 41 h 102"/>
              <a:gd name="T52" fmla="*/ 86 w 146"/>
              <a:gd name="T53" fmla="*/ 46 h 102"/>
              <a:gd name="T54" fmla="*/ 86 w 146"/>
              <a:gd name="T55" fmla="*/ 31 h 102"/>
              <a:gd name="T56" fmla="*/ 32 w 146"/>
              <a:gd name="T57" fmla="*/ 31 h 102"/>
              <a:gd name="T58" fmla="*/ 32 w 146"/>
              <a:gd name="T59" fmla="*/ 26 h 102"/>
              <a:gd name="T60" fmla="*/ 86 w 146"/>
              <a:gd name="T61" fmla="*/ 26 h 102"/>
              <a:gd name="T62" fmla="*/ 86 w 146"/>
              <a:gd name="T6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02">
                <a:moveTo>
                  <a:pt x="131" y="87"/>
                </a:moveTo>
                <a:cubicBezTo>
                  <a:pt x="140" y="81"/>
                  <a:pt x="146" y="72"/>
                  <a:pt x="146" y="62"/>
                </a:cubicBezTo>
                <a:cubicBezTo>
                  <a:pt x="146" y="49"/>
                  <a:pt x="136" y="38"/>
                  <a:pt x="122" y="32"/>
                </a:cubicBezTo>
                <a:cubicBezTo>
                  <a:pt x="123" y="35"/>
                  <a:pt x="124" y="39"/>
                  <a:pt x="124" y="43"/>
                </a:cubicBezTo>
                <a:cubicBezTo>
                  <a:pt x="124" y="66"/>
                  <a:pt x="102" y="86"/>
                  <a:pt x="73" y="90"/>
                </a:cubicBezTo>
                <a:cubicBezTo>
                  <a:pt x="80" y="94"/>
                  <a:pt x="89" y="96"/>
                  <a:pt x="99" y="96"/>
                </a:cubicBezTo>
                <a:cubicBezTo>
                  <a:pt x="104" y="96"/>
                  <a:pt x="109" y="95"/>
                  <a:pt x="113" y="94"/>
                </a:cubicBezTo>
                <a:cubicBezTo>
                  <a:pt x="127" y="102"/>
                  <a:pt x="146" y="96"/>
                  <a:pt x="146" y="96"/>
                </a:cubicBezTo>
                <a:cubicBezTo>
                  <a:pt x="138" y="95"/>
                  <a:pt x="133" y="91"/>
                  <a:pt x="131" y="87"/>
                </a:cubicBezTo>
                <a:close/>
                <a:moveTo>
                  <a:pt x="118" y="43"/>
                </a:moveTo>
                <a:cubicBezTo>
                  <a:pt x="118" y="19"/>
                  <a:pt x="92" y="0"/>
                  <a:pt x="59" y="0"/>
                </a:cubicBezTo>
                <a:cubicBezTo>
                  <a:pt x="27" y="0"/>
                  <a:pt x="0" y="19"/>
                  <a:pt x="0" y="43"/>
                </a:cubicBezTo>
                <a:cubicBezTo>
                  <a:pt x="0" y="55"/>
                  <a:pt x="7" y="66"/>
                  <a:pt x="19" y="74"/>
                </a:cubicBezTo>
                <a:cubicBezTo>
                  <a:pt x="16" y="79"/>
                  <a:pt x="10" y="85"/>
                  <a:pt x="0" y="86"/>
                </a:cubicBezTo>
                <a:cubicBezTo>
                  <a:pt x="0" y="86"/>
                  <a:pt x="23" y="93"/>
                  <a:pt x="41" y="84"/>
                </a:cubicBezTo>
                <a:cubicBezTo>
                  <a:pt x="47" y="85"/>
                  <a:pt x="53" y="86"/>
                  <a:pt x="59" y="86"/>
                </a:cubicBezTo>
                <a:cubicBezTo>
                  <a:pt x="92" y="86"/>
                  <a:pt x="118" y="67"/>
                  <a:pt x="118" y="43"/>
                </a:cubicBezTo>
                <a:close/>
                <a:moveTo>
                  <a:pt x="71" y="61"/>
                </a:moveTo>
                <a:cubicBezTo>
                  <a:pt x="32" y="61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71" y="56"/>
                  <a:pt x="71" y="56"/>
                  <a:pt x="71" y="56"/>
                </a:cubicBezTo>
                <a:lnTo>
                  <a:pt x="71" y="61"/>
                </a:lnTo>
                <a:close/>
                <a:moveTo>
                  <a:pt x="86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1"/>
                  <a:pt x="32" y="41"/>
                  <a:pt x="32" y="41"/>
                </a:cubicBezTo>
                <a:cubicBezTo>
                  <a:pt x="86" y="41"/>
                  <a:pt x="86" y="41"/>
                  <a:pt x="86" y="41"/>
                </a:cubicBezTo>
                <a:lnTo>
                  <a:pt x="86" y="46"/>
                </a:lnTo>
                <a:close/>
                <a:moveTo>
                  <a:pt x="86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26"/>
                  <a:pt x="32" y="26"/>
                  <a:pt x="32" y="26"/>
                </a:cubicBezTo>
                <a:cubicBezTo>
                  <a:pt x="86" y="26"/>
                  <a:pt x="86" y="26"/>
                  <a:pt x="86" y="26"/>
                </a:cubicBezTo>
                <a:lnTo>
                  <a:pt x="86" y="3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7717350" y="1797630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7604952" y="1421085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8255630" y="3405435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8143232" y="3028890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7526156" y="523615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7413758" y="485961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2233854" y="523615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21456" y="485961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4569" y="3605490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2171" y="3228945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1209050" y="187990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96652" y="150335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463" y="323468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4435" y="388723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C8161D"/>
                </a:solidFill>
              </a:rPr>
              <a:t>年终工作概述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4635762" y="3356185"/>
            <a:ext cx="1472045" cy="1758058"/>
          </a:xfrm>
          <a:custGeom>
            <a:avLst/>
            <a:gdLst>
              <a:gd name="T0" fmla="*/ 405 w 474"/>
              <a:gd name="T1" fmla="*/ 456 h 566"/>
              <a:gd name="T2" fmla="*/ 405 w 474"/>
              <a:gd name="T3" fmla="*/ 455 h 566"/>
              <a:gd name="T4" fmla="*/ 410 w 474"/>
              <a:gd name="T5" fmla="*/ 379 h 566"/>
              <a:gd name="T6" fmla="*/ 430 w 474"/>
              <a:gd name="T7" fmla="*/ 140 h 566"/>
              <a:gd name="T8" fmla="*/ 135 w 474"/>
              <a:gd name="T9" fmla="*/ 60 h 566"/>
              <a:gd name="T10" fmla="*/ 53 w 474"/>
              <a:gd name="T11" fmla="*/ 344 h 566"/>
              <a:gd name="T12" fmla="*/ 272 w 474"/>
              <a:gd name="T13" fmla="*/ 458 h 566"/>
              <a:gd name="T14" fmla="*/ 339 w 474"/>
              <a:gd name="T15" fmla="*/ 491 h 566"/>
              <a:gd name="T16" fmla="*/ 453 w 474"/>
              <a:gd name="T17" fmla="*/ 566 h 566"/>
              <a:gd name="T18" fmla="*/ 459 w 474"/>
              <a:gd name="T19" fmla="*/ 492 h 566"/>
              <a:gd name="T20" fmla="*/ 405 w 474"/>
              <a:gd name="T21" fmla="*/ 45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4" h="566">
                <a:moveTo>
                  <a:pt x="405" y="456"/>
                </a:moveTo>
                <a:cubicBezTo>
                  <a:pt x="405" y="455"/>
                  <a:pt x="405" y="455"/>
                  <a:pt x="405" y="455"/>
                </a:cubicBezTo>
                <a:cubicBezTo>
                  <a:pt x="391" y="431"/>
                  <a:pt x="393" y="401"/>
                  <a:pt x="410" y="379"/>
                </a:cubicBezTo>
                <a:cubicBezTo>
                  <a:pt x="463" y="313"/>
                  <a:pt x="474" y="219"/>
                  <a:pt x="430" y="140"/>
                </a:cubicBezTo>
                <a:cubicBezTo>
                  <a:pt x="371" y="36"/>
                  <a:pt x="238" y="0"/>
                  <a:pt x="135" y="60"/>
                </a:cubicBezTo>
                <a:cubicBezTo>
                  <a:pt x="37" y="118"/>
                  <a:pt x="0" y="243"/>
                  <a:pt x="53" y="344"/>
                </a:cubicBezTo>
                <a:cubicBezTo>
                  <a:pt x="96" y="427"/>
                  <a:pt x="185" y="469"/>
                  <a:pt x="272" y="458"/>
                </a:cubicBezTo>
                <a:cubicBezTo>
                  <a:pt x="299" y="454"/>
                  <a:pt x="326" y="467"/>
                  <a:pt x="339" y="491"/>
                </a:cubicBezTo>
                <a:cubicBezTo>
                  <a:pt x="364" y="533"/>
                  <a:pt x="406" y="561"/>
                  <a:pt x="453" y="566"/>
                </a:cubicBezTo>
                <a:cubicBezTo>
                  <a:pt x="459" y="492"/>
                  <a:pt x="459" y="492"/>
                  <a:pt x="459" y="492"/>
                </a:cubicBezTo>
                <a:cubicBezTo>
                  <a:pt x="436" y="489"/>
                  <a:pt x="417" y="476"/>
                  <a:pt x="405" y="45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4406166" y="2057215"/>
            <a:ext cx="1664528" cy="2662194"/>
            <a:chOff x="4065588" y="2019171"/>
            <a:chExt cx="2014079" cy="3221255"/>
          </a:xfrm>
          <a:solidFill>
            <a:srgbClr val="C8141D"/>
          </a:solidFill>
        </p:grpSpPr>
        <p:sp>
          <p:nvSpPr>
            <p:cNvPr id="28" name="Freeform 19"/>
            <p:cNvSpPr/>
            <p:nvPr/>
          </p:nvSpPr>
          <p:spPr bwMode="auto">
            <a:xfrm>
              <a:off x="4065588" y="2019171"/>
              <a:ext cx="2014079" cy="3221255"/>
            </a:xfrm>
            <a:custGeom>
              <a:avLst/>
              <a:gdLst>
                <a:gd name="connsiteX0" fmla="*/ 1133805 w 2014079"/>
                <a:gd name="connsiteY0" fmla="*/ 3228 h 3221255"/>
                <a:gd name="connsiteX1" fmla="*/ 1904922 w 2014079"/>
                <a:gd name="connsiteY1" fmla="*/ 397921 h 3221255"/>
                <a:gd name="connsiteX2" fmla="*/ 1604250 w 2014079"/>
                <a:gd name="connsiteY2" fmla="*/ 1507812 h 3221255"/>
                <a:gd name="connsiteX3" fmla="*/ 702236 w 2014079"/>
                <a:gd name="connsiteY3" fmla="*/ 1436327 h 3221255"/>
                <a:gd name="connsiteX4" fmla="*/ 420357 w 2014079"/>
                <a:gd name="connsiteY4" fmla="*/ 1413753 h 3221255"/>
                <a:gd name="connsiteX5" fmla="*/ 416598 w 2014079"/>
                <a:gd name="connsiteY5" fmla="*/ 1417516 h 3221255"/>
                <a:gd name="connsiteX6" fmla="*/ 296623 w 2014079"/>
                <a:gd name="connsiteY6" fmla="*/ 1556664 h 3221255"/>
                <a:gd name="connsiteX7" fmla="*/ 281406 w 2014079"/>
                <a:gd name="connsiteY7" fmla="*/ 1616487 h 3221255"/>
                <a:gd name="connsiteX8" fmla="*/ 281944 w 2014079"/>
                <a:gd name="connsiteY8" fmla="*/ 1616531 h 3221255"/>
                <a:gd name="connsiteX9" fmla="*/ 278185 w 2014079"/>
                <a:gd name="connsiteY9" fmla="*/ 1650358 h 3221255"/>
                <a:gd name="connsiteX10" fmla="*/ 424795 w 2014079"/>
                <a:gd name="connsiteY10" fmla="*/ 1898425 h 3221255"/>
                <a:gd name="connsiteX11" fmla="*/ 477425 w 2014079"/>
                <a:gd name="connsiteY11" fmla="*/ 1932252 h 3221255"/>
                <a:gd name="connsiteX12" fmla="*/ 755609 w 2014079"/>
                <a:gd name="connsiteY12" fmla="*/ 1917218 h 3221255"/>
                <a:gd name="connsiteX13" fmla="*/ 1571366 w 2014079"/>
                <a:gd name="connsiteY13" fmla="*/ 1879632 h 3221255"/>
                <a:gd name="connsiteX14" fmla="*/ 1789402 w 2014079"/>
                <a:gd name="connsiteY14" fmla="*/ 2905727 h 3221255"/>
                <a:gd name="connsiteX15" fmla="*/ 830794 w 2014079"/>
                <a:gd name="connsiteY15" fmla="*/ 3127483 h 3221255"/>
                <a:gd name="connsiteX16" fmla="*/ 466147 w 2014079"/>
                <a:gd name="connsiteY16" fmla="*/ 2420869 h 3221255"/>
                <a:gd name="connsiteX17" fmla="*/ 338332 w 2014079"/>
                <a:gd name="connsiteY17" fmla="*/ 2176560 h 3221255"/>
                <a:gd name="connsiteX18" fmla="*/ 278185 w 2014079"/>
                <a:gd name="connsiteY18" fmla="*/ 2138975 h 3221255"/>
                <a:gd name="connsiteX19" fmla="*/ 0 w 2014079"/>
                <a:gd name="connsiteY19" fmla="*/ 1657875 h 3221255"/>
                <a:gd name="connsiteX20" fmla="*/ 3735 w 2014079"/>
                <a:gd name="connsiteY20" fmla="*/ 1594391 h 3221255"/>
                <a:gd name="connsiteX21" fmla="*/ 3175 w 2014079"/>
                <a:gd name="connsiteY21" fmla="*/ 1594346 h 3221255"/>
                <a:gd name="connsiteX22" fmla="*/ 285055 w 2014079"/>
                <a:gd name="connsiteY22" fmla="*/ 1169201 h 3221255"/>
                <a:gd name="connsiteX23" fmla="*/ 409082 w 2014079"/>
                <a:gd name="connsiteY23" fmla="*/ 913362 h 3221255"/>
                <a:gd name="connsiteX24" fmla="*/ 837538 w 2014079"/>
                <a:gd name="connsiteY24" fmla="*/ 89409 h 3221255"/>
                <a:gd name="connsiteX25" fmla="*/ 1133805 w 2014079"/>
                <a:gd name="connsiteY25" fmla="*/ 3228 h 322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079" h="3221255">
                  <a:moveTo>
                    <a:pt x="1133805" y="3228"/>
                  </a:moveTo>
                  <a:cubicBezTo>
                    <a:pt x="1436297" y="-23932"/>
                    <a:pt x="1741432" y="121389"/>
                    <a:pt x="1904922" y="397921"/>
                  </a:cubicBezTo>
                  <a:cubicBezTo>
                    <a:pt x="2130425" y="789204"/>
                    <a:pt x="1995123" y="1285834"/>
                    <a:pt x="1604250" y="1507812"/>
                  </a:cubicBezTo>
                  <a:cubicBezTo>
                    <a:pt x="1307337" y="1673355"/>
                    <a:pt x="954048" y="1635732"/>
                    <a:pt x="702236" y="1436327"/>
                  </a:cubicBezTo>
                  <a:cubicBezTo>
                    <a:pt x="623310" y="1368605"/>
                    <a:pt x="510558" y="1361080"/>
                    <a:pt x="420357" y="1413753"/>
                  </a:cubicBezTo>
                  <a:cubicBezTo>
                    <a:pt x="420357" y="1413753"/>
                    <a:pt x="420357" y="1413753"/>
                    <a:pt x="416598" y="1417516"/>
                  </a:cubicBezTo>
                  <a:cubicBezTo>
                    <a:pt x="360223" y="1448555"/>
                    <a:pt x="318645" y="1498641"/>
                    <a:pt x="296623" y="1556664"/>
                  </a:cubicBezTo>
                  <a:lnTo>
                    <a:pt x="281406" y="1616487"/>
                  </a:lnTo>
                  <a:lnTo>
                    <a:pt x="281944" y="1616531"/>
                  </a:lnTo>
                  <a:cubicBezTo>
                    <a:pt x="278185" y="1627806"/>
                    <a:pt x="278185" y="1639082"/>
                    <a:pt x="278185" y="1650358"/>
                  </a:cubicBezTo>
                  <a:cubicBezTo>
                    <a:pt x="278185" y="1751840"/>
                    <a:pt x="334573" y="1849563"/>
                    <a:pt x="424795" y="1898425"/>
                  </a:cubicBezTo>
                  <a:cubicBezTo>
                    <a:pt x="424795" y="1898425"/>
                    <a:pt x="424795" y="1898425"/>
                    <a:pt x="477425" y="1932252"/>
                  </a:cubicBezTo>
                  <a:cubicBezTo>
                    <a:pt x="563887" y="1981114"/>
                    <a:pt x="672905" y="1977355"/>
                    <a:pt x="755609" y="1917218"/>
                  </a:cubicBezTo>
                  <a:cubicBezTo>
                    <a:pt x="984923" y="1744323"/>
                    <a:pt x="1308218" y="1718013"/>
                    <a:pt x="1571366" y="1879632"/>
                  </a:cubicBezTo>
                  <a:cubicBezTo>
                    <a:pt x="1920976" y="2097630"/>
                    <a:pt x="2022475" y="2563695"/>
                    <a:pt x="1789402" y="2905727"/>
                  </a:cubicBezTo>
                  <a:cubicBezTo>
                    <a:pt x="1575125" y="3217689"/>
                    <a:pt x="1157848" y="3311654"/>
                    <a:pt x="830794" y="3127483"/>
                  </a:cubicBezTo>
                  <a:cubicBezTo>
                    <a:pt x="571406" y="2980898"/>
                    <a:pt x="436073" y="2699004"/>
                    <a:pt x="466147" y="2420869"/>
                  </a:cubicBezTo>
                  <a:cubicBezTo>
                    <a:pt x="477425" y="2319387"/>
                    <a:pt x="424795" y="2225422"/>
                    <a:pt x="338332" y="2176560"/>
                  </a:cubicBezTo>
                  <a:cubicBezTo>
                    <a:pt x="338332" y="2176560"/>
                    <a:pt x="338332" y="2176560"/>
                    <a:pt x="278185" y="2138975"/>
                  </a:cubicBezTo>
                  <a:cubicBezTo>
                    <a:pt x="101500" y="2037493"/>
                    <a:pt x="0" y="1857080"/>
                    <a:pt x="0" y="1657875"/>
                  </a:cubicBezTo>
                  <a:lnTo>
                    <a:pt x="3735" y="1594391"/>
                  </a:lnTo>
                  <a:lnTo>
                    <a:pt x="3175" y="1594346"/>
                  </a:lnTo>
                  <a:cubicBezTo>
                    <a:pt x="21967" y="1417516"/>
                    <a:pt x="127202" y="1259497"/>
                    <a:pt x="285055" y="1169201"/>
                  </a:cubicBezTo>
                  <a:cubicBezTo>
                    <a:pt x="375256" y="1116528"/>
                    <a:pt x="424115" y="1018707"/>
                    <a:pt x="409082" y="913362"/>
                  </a:cubicBezTo>
                  <a:cubicBezTo>
                    <a:pt x="363981" y="589800"/>
                    <a:pt x="525592" y="251189"/>
                    <a:pt x="837538" y="89409"/>
                  </a:cubicBezTo>
                  <a:cubicBezTo>
                    <a:pt x="932438" y="40498"/>
                    <a:pt x="1032975" y="12281"/>
                    <a:pt x="1133805" y="3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02"/>
            <p:cNvSpPr>
              <a:spLocks noChangeArrowheads="1"/>
            </p:cNvSpPr>
            <p:nvPr/>
          </p:nvSpPr>
          <p:spPr bwMode="auto">
            <a:xfrm>
              <a:off x="4989693" y="4317519"/>
              <a:ext cx="466594" cy="417042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3"/>
          <p:cNvGrpSpPr/>
          <p:nvPr/>
        </p:nvGrpSpPr>
        <p:grpSpPr>
          <a:xfrm>
            <a:off x="4804343" y="1739822"/>
            <a:ext cx="2662395" cy="1665840"/>
            <a:chOff x="4547383" y="1635126"/>
            <a:chExt cx="3221498" cy="2015667"/>
          </a:xfrm>
          <a:solidFill>
            <a:srgbClr val="C8141D"/>
          </a:solidFill>
        </p:grpSpPr>
        <p:sp>
          <p:nvSpPr>
            <p:cNvPr id="26" name="Freeform 18"/>
            <p:cNvSpPr/>
            <p:nvPr/>
          </p:nvSpPr>
          <p:spPr bwMode="auto">
            <a:xfrm>
              <a:off x="4547383" y="1635126"/>
              <a:ext cx="3221498" cy="2015667"/>
            </a:xfrm>
            <a:custGeom>
              <a:avLst/>
              <a:gdLst>
                <a:gd name="connsiteX0" fmla="*/ 1566268 w 3221498"/>
                <a:gd name="connsiteY0" fmla="*/ 0 h 2015667"/>
                <a:gd name="connsiteX1" fmla="*/ 1626405 w 3221498"/>
                <a:gd name="connsiteY1" fmla="*/ 3759 h 2015667"/>
                <a:gd name="connsiteX2" fmla="*/ 1626320 w 3221498"/>
                <a:gd name="connsiteY2" fmla="*/ 4815 h 2015667"/>
                <a:gd name="connsiteX3" fmla="*/ 1691487 w 3221498"/>
                <a:gd name="connsiteY3" fmla="*/ 15796 h 2015667"/>
                <a:gd name="connsiteX4" fmla="*/ 2054779 w 3221498"/>
                <a:gd name="connsiteY4" fmla="*/ 286642 h 2015667"/>
                <a:gd name="connsiteX5" fmla="*/ 2306773 w 3221498"/>
                <a:gd name="connsiteY5" fmla="*/ 410669 h 2015667"/>
                <a:gd name="connsiteX6" fmla="*/ 3130454 w 3221498"/>
                <a:gd name="connsiteY6" fmla="*/ 839126 h 2015667"/>
                <a:gd name="connsiteX7" fmla="*/ 2822044 w 3221498"/>
                <a:gd name="connsiteY7" fmla="*/ 1906510 h 2015667"/>
                <a:gd name="connsiteX8" fmla="*/ 1716280 w 3221498"/>
                <a:gd name="connsiteY8" fmla="*/ 1605838 h 2015667"/>
                <a:gd name="connsiteX9" fmla="*/ 1787741 w 3221498"/>
                <a:gd name="connsiteY9" fmla="*/ 707583 h 2015667"/>
                <a:gd name="connsiteX10" fmla="*/ 1806546 w 3221498"/>
                <a:gd name="connsiteY10" fmla="*/ 421945 h 2015667"/>
                <a:gd name="connsiteX11" fmla="*/ 1806546 w 3221498"/>
                <a:gd name="connsiteY11" fmla="*/ 418186 h 2015667"/>
                <a:gd name="connsiteX12" fmla="*/ 1603447 w 3221498"/>
                <a:gd name="connsiteY12" fmla="*/ 282884 h 2015667"/>
                <a:gd name="connsiteX13" fmla="*/ 1603526 w 3221498"/>
                <a:gd name="connsiteY13" fmla="*/ 281903 h 2015667"/>
                <a:gd name="connsiteX14" fmla="*/ 1573785 w 3221498"/>
                <a:gd name="connsiteY14" fmla="*/ 278184 h 2015667"/>
                <a:gd name="connsiteX15" fmla="*/ 1321959 w 3221498"/>
                <a:gd name="connsiteY15" fmla="*/ 424795 h 2015667"/>
                <a:gd name="connsiteX16" fmla="*/ 1291890 w 3221498"/>
                <a:gd name="connsiteY16" fmla="*/ 477425 h 2015667"/>
                <a:gd name="connsiteX17" fmla="*/ 1306925 w 3221498"/>
                <a:gd name="connsiteY17" fmla="*/ 755609 h 2015667"/>
                <a:gd name="connsiteX18" fmla="*/ 1344511 w 3221498"/>
                <a:gd name="connsiteY18" fmla="*/ 1571366 h 2015667"/>
                <a:gd name="connsiteX19" fmla="*/ 314657 w 3221498"/>
                <a:gd name="connsiteY19" fmla="*/ 1789402 h 2015667"/>
                <a:gd name="connsiteX20" fmla="*/ 92901 w 3221498"/>
                <a:gd name="connsiteY20" fmla="*/ 834553 h 2015667"/>
                <a:gd name="connsiteX21" fmla="*/ 803274 w 3221498"/>
                <a:gd name="connsiteY21" fmla="*/ 469906 h 2015667"/>
                <a:gd name="connsiteX22" fmla="*/ 1047582 w 3221498"/>
                <a:gd name="connsiteY22" fmla="*/ 342092 h 2015667"/>
                <a:gd name="connsiteX23" fmla="*/ 1085168 w 3221498"/>
                <a:gd name="connsiteY23" fmla="*/ 278184 h 2015667"/>
                <a:gd name="connsiteX24" fmla="*/ 1566268 w 3221498"/>
                <a:gd name="connsiteY24" fmla="*/ 0 h 201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1498" h="2015667">
                  <a:moveTo>
                    <a:pt x="1566268" y="0"/>
                  </a:moveTo>
                  <a:cubicBezTo>
                    <a:pt x="1585061" y="0"/>
                    <a:pt x="1607612" y="0"/>
                    <a:pt x="1626405" y="3759"/>
                  </a:cubicBezTo>
                  <a:lnTo>
                    <a:pt x="1626320" y="4815"/>
                  </a:lnTo>
                  <a:lnTo>
                    <a:pt x="1691487" y="15796"/>
                  </a:lnTo>
                  <a:cubicBezTo>
                    <a:pt x="1842100" y="50686"/>
                    <a:pt x="1975796" y="148522"/>
                    <a:pt x="2054779" y="286642"/>
                  </a:cubicBezTo>
                  <a:cubicBezTo>
                    <a:pt x="2103673" y="376844"/>
                    <a:pt x="2205223" y="425703"/>
                    <a:pt x="2306773" y="410669"/>
                  </a:cubicBezTo>
                  <a:cubicBezTo>
                    <a:pt x="2633988" y="369327"/>
                    <a:pt x="2968726" y="527180"/>
                    <a:pt x="3130454" y="839126"/>
                  </a:cubicBezTo>
                  <a:cubicBezTo>
                    <a:pt x="3329792" y="1218724"/>
                    <a:pt x="3190631" y="1688523"/>
                    <a:pt x="2822044" y="1906510"/>
                  </a:cubicBezTo>
                  <a:cubicBezTo>
                    <a:pt x="2434650" y="2132013"/>
                    <a:pt x="1934424" y="1996711"/>
                    <a:pt x="1716280" y="1605838"/>
                  </a:cubicBezTo>
                  <a:cubicBezTo>
                    <a:pt x="1547030" y="1308925"/>
                    <a:pt x="1588402" y="955636"/>
                    <a:pt x="1787741" y="707583"/>
                  </a:cubicBezTo>
                  <a:cubicBezTo>
                    <a:pt x="1851679" y="624898"/>
                    <a:pt x="1859202" y="512146"/>
                    <a:pt x="1806546" y="421945"/>
                  </a:cubicBezTo>
                  <a:cubicBezTo>
                    <a:pt x="1806546" y="421945"/>
                    <a:pt x="1806546" y="421945"/>
                    <a:pt x="1806546" y="418186"/>
                  </a:cubicBezTo>
                  <a:cubicBezTo>
                    <a:pt x="1761413" y="343018"/>
                    <a:pt x="1689952" y="294159"/>
                    <a:pt x="1603447" y="282884"/>
                  </a:cubicBezTo>
                  <a:lnTo>
                    <a:pt x="1603526" y="281903"/>
                  </a:lnTo>
                  <a:lnTo>
                    <a:pt x="1573785" y="278184"/>
                  </a:lnTo>
                  <a:cubicBezTo>
                    <a:pt x="1468544" y="278184"/>
                    <a:pt x="1374579" y="334573"/>
                    <a:pt x="1321959" y="424795"/>
                  </a:cubicBezTo>
                  <a:cubicBezTo>
                    <a:pt x="1321959" y="424795"/>
                    <a:pt x="1321959" y="424795"/>
                    <a:pt x="1291890" y="477425"/>
                  </a:cubicBezTo>
                  <a:cubicBezTo>
                    <a:pt x="1243029" y="563887"/>
                    <a:pt x="1246787" y="672905"/>
                    <a:pt x="1306925" y="755609"/>
                  </a:cubicBezTo>
                  <a:cubicBezTo>
                    <a:pt x="1479820" y="984923"/>
                    <a:pt x="1506130" y="1308218"/>
                    <a:pt x="1344511" y="1571366"/>
                  </a:cubicBezTo>
                  <a:cubicBezTo>
                    <a:pt x="1126513" y="1920976"/>
                    <a:pt x="660448" y="2022475"/>
                    <a:pt x="314657" y="1789402"/>
                  </a:cubicBezTo>
                  <a:cubicBezTo>
                    <a:pt x="6453" y="1578884"/>
                    <a:pt x="-91270" y="1157848"/>
                    <a:pt x="92901" y="834553"/>
                  </a:cubicBezTo>
                  <a:cubicBezTo>
                    <a:pt x="243244" y="571406"/>
                    <a:pt x="525138" y="439832"/>
                    <a:pt x="803274" y="469906"/>
                  </a:cubicBezTo>
                  <a:cubicBezTo>
                    <a:pt x="900997" y="477425"/>
                    <a:pt x="998721" y="428554"/>
                    <a:pt x="1047582" y="342092"/>
                  </a:cubicBezTo>
                  <a:cubicBezTo>
                    <a:pt x="1047582" y="342092"/>
                    <a:pt x="1047582" y="342092"/>
                    <a:pt x="1085168" y="278184"/>
                  </a:cubicBezTo>
                  <a:cubicBezTo>
                    <a:pt x="1186650" y="105259"/>
                    <a:pt x="1363304" y="0"/>
                    <a:pt x="1566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54"/>
            <p:cNvSpPr>
              <a:spLocks noChangeArrowheads="1"/>
            </p:cNvSpPr>
            <p:nvPr/>
          </p:nvSpPr>
          <p:spPr bwMode="auto">
            <a:xfrm>
              <a:off x="5125209" y="2561429"/>
              <a:ext cx="358788" cy="487239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6121002" y="2137347"/>
            <a:ext cx="1664833" cy="2662205"/>
            <a:chOff x="6140540" y="2116131"/>
            <a:chExt cx="2014448" cy="3221268"/>
          </a:xfrm>
        </p:grpSpPr>
        <p:sp>
          <p:nvSpPr>
            <p:cNvPr id="24" name="Freeform 17"/>
            <p:cNvSpPr/>
            <p:nvPr/>
          </p:nvSpPr>
          <p:spPr bwMode="auto">
            <a:xfrm>
              <a:off x="6140540" y="2116131"/>
              <a:ext cx="2014448" cy="3221268"/>
            </a:xfrm>
            <a:custGeom>
              <a:avLst/>
              <a:gdLst>
                <a:gd name="connsiteX0" fmla="*/ 793317 w 2014448"/>
                <a:gd name="connsiteY0" fmla="*/ 748 h 3221268"/>
                <a:gd name="connsiteX1" fmla="*/ 1183655 w 2014448"/>
                <a:gd name="connsiteY1" fmla="*/ 93859 h 3221268"/>
                <a:gd name="connsiteX2" fmla="*/ 1548302 w 2014448"/>
                <a:gd name="connsiteY2" fmla="*/ 801127 h 3221268"/>
                <a:gd name="connsiteX3" fmla="*/ 1676116 w 2014448"/>
                <a:gd name="connsiteY3" fmla="*/ 1045661 h 3221268"/>
                <a:gd name="connsiteX4" fmla="*/ 1736264 w 2014448"/>
                <a:gd name="connsiteY4" fmla="*/ 1083282 h 3221268"/>
                <a:gd name="connsiteX5" fmla="*/ 2014448 w 2014448"/>
                <a:gd name="connsiteY5" fmla="*/ 1564826 h 3221268"/>
                <a:gd name="connsiteX6" fmla="*/ 2010718 w 2014448"/>
                <a:gd name="connsiteY6" fmla="*/ 1628300 h 3221268"/>
                <a:gd name="connsiteX7" fmla="*/ 2011272 w 2014448"/>
                <a:gd name="connsiteY7" fmla="*/ 1628345 h 3221268"/>
                <a:gd name="connsiteX8" fmla="*/ 1729182 w 2014448"/>
                <a:gd name="connsiteY8" fmla="*/ 2053110 h 3221268"/>
                <a:gd name="connsiteX9" fmla="*/ 1605063 w 2014448"/>
                <a:gd name="connsiteY9" fmla="*/ 2308721 h 3221268"/>
                <a:gd name="connsiteX10" fmla="*/ 1176287 w 2014448"/>
                <a:gd name="connsiteY10" fmla="*/ 3131939 h 3221268"/>
                <a:gd name="connsiteX11" fmla="*/ 111868 w 2014448"/>
                <a:gd name="connsiteY11" fmla="*/ 2823702 h 3221268"/>
                <a:gd name="connsiteX12" fmla="*/ 409003 w 2014448"/>
                <a:gd name="connsiteY12" fmla="*/ 1714801 h 3221268"/>
                <a:gd name="connsiteX13" fmla="*/ 1311690 w 2014448"/>
                <a:gd name="connsiteY13" fmla="*/ 1786222 h 3221268"/>
                <a:gd name="connsiteX14" fmla="*/ 1597541 w 2014448"/>
                <a:gd name="connsiteY14" fmla="*/ 1808776 h 3221268"/>
                <a:gd name="connsiteX15" fmla="*/ 1597541 w 2014448"/>
                <a:gd name="connsiteY15" fmla="*/ 1805017 h 3221268"/>
                <a:gd name="connsiteX16" fmla="*/ 1717605 w 2014448"/>
                <a:gd name="connsiteY16" fmla="*/ 1665993 h 3221268"/>
                <a:gd name="connsiteX17" fmla="*/ 1732831 w 2014448"/>
                <a:gd name="connsiteY17" fmla="*/ 1606235 h 3221268"/>
                <a:gd name="connsiteX18" fmla="*/ 1732505 w 2014448"/>
                <a:gd name="connsiteY18" fmla="*/ 1606209 h 3221268"/>
                <a:gd name="connsiteX19" fmla="*/ 1736264 w 2014448"/>
                <a:gd name="connsiteY19" fmla="*/ 1572350 h 3221268"/>
                <a:gd name="connsiteX20" fmla="*/ 1593412 w 2014448"/>
                <a:gd name="connsiteY20" fmla="*/ 1324054 h 3221268"/>
                <a:gd name="connsiteX21" fmla="*/ 1537024 w 2014448"/>
                <a:gd name="connsiteY21" fmla="*/ 1290195 h 3221268"/>
                <a:gd name="connsiteX22" fmla="*/ 1262599 w 2014448"/>
                <a:gd name="connsiteY22" fmla="*/ 1305244 h 3221268"/>
                <a:gd name="connsiteX23" fmla="*/ 443083 w 2014448"/>
                <a:gd name="connsiteY23" fmla="*/ 1342864 h 3221268"/>
                <a:gd name="connsiteX24" fmla="*/ 228806 w 2014448"/>
                <a:gd name="connsiteY24" fmla="*/ 315821 h 3221268"/>
                <a:gd name="connsiteX25" fmla="*/ 793317 w 2014448"/>
                <a:gd name="connsiteY25" fmla="*/ 748 h 32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448" h="3221268">
                  <a:moveTo>
                    <a:pt x="793317" y="748"/>
                  </a:moveTo>
                  <a:cubicBezTo>
                    <a:pt x="925676" y="-5248"/>
                    <a:pt x="1061009" y="24731"/>
                    <a:pt x="1183655" y="93859"/>
                  </a:cubicBezTo>
                  <a:cubicBezTo>
                    <a:pt x="1443043" y="240580"/>
                    <a:pt x="1578376" y="522734"/>
                    <a:pt x="1548302" y="801127"/>
                  </a:cubicBezTo>
                  <a:cubicBezTo>
                    <a:pt x="1537024" y="902703"/>
                    <a:pt x="1589653" y="996755"/>
                    <a:pt x="1676116" y="1045661"/>
                  </a:cubicBezTo>
                  <a:cubicBezTo>
                    <a:pt x="1676116" y="1045661"/>
                    <a:pt x="1676116" y="1045661"/>
                    <a:pt x="1736264" y="1083282"/>
                  </a:cubicBezTo>
                  <a:cubicBezTo>
                    <a:pt x="1912949" y="1184858"/>
                    <a:pt x="2014448" y="1365437"/>
                    <a:pt x="2014448" y="1564826"/>
                  </a:cubicBezTo>
                  <a:lnTo>
                    <a:pt x="2010718" y="1628300"/>
                  </a:lnTo>
                  <a:lnTo>
                    <a:pt x="2011272" y="1628345"/>
                  </a:lnTo>
                  <a:cubicBezTo>
                    <a:pt x="1992466" y="1805017"/>
                    <a:pt x="1887153" y="1962895"/>
                    <a:pt x="1729182" y="2053110"/>
                  </a:cubicBezTo>
                  <a:cubicBezTo>
                    <a:pt x="1642675" y="2105736"/>
                    <a:pt x="1590018" y="2203470"/>
                    <a:pt x="1605063" y="2308721"/>
                  </a:cubicBezTo>
                  <a:cubicBezTo>
                    <a:pt x="1650197" y="2631994"/>
                    <a:pt x="1488466" y="2970303"/>
                    <a:pt x="1176287" y="3131939"/>
                  </a:cubicBezTo>
                  <a:cubicBezTo>
                    <a:pt x="796406" y="3327406"/>
                    <a:pt x="326256" y="3192083"/>
                    <a:pt x="111868" y="2823702"/>
                  </a:cubicBezTo>
                  <a:cubicBezTo>
                    <a:pt x="-117565" y="2432768"/>
                    <a:pt x="17838" y="1936582"/>
                    <a:pt x="409003" y="1714801"/>
                  </a:cubicBezTo>
                  <a:cubicBezTo>
                    <a:pt x="706137" y="1549406"/>
                    <a:pt x="1063451" y="1586996"/>
                    <a:pt x="1311690" y="1786222"/>
                  </a:cubicBezTo>
                  <a:cubicBezTo>
                    <a:pt x="1390675" y="1853884"/>
                    <a:pt x="1507272" y="1861402"/>
                    <a:pt x="1597541" y="1808776"/>
                  </a:cubicBezTo>
                  <a:cubicBezTo>
                    <a:pt x="1597541" y="1808776"/>
                    <a:pt x="1597541" y="1808776"/>
                    <a:pt x="1597541" y="1805017"/>
                  </a:cubicBezTo>
                  <a:cubicBezTo>
                    <a:pt x="1653959" y="1774006"/>
                    <a:pt x="1695567" y="1723964"/>
                    <a:pt x="1717605" y="1665993"/>
                  </a:cubicBezTo>
                  <a:lnTo>
                    <a:pt x="1732831" y="1606235"/>
                  </a:lnTo>
                  <a:lnTo>
                    <a:pt x="1732505" y="1606209"/>
                  </a:lnTo>
                  <a:cubicBezTo>
                    <a:pt x="1736264" y="1594923"/>
                    <a:pt x="1736264" y="1583636"/>
                    <a:pt x="1736264" y="1572350"/>
                  </a:cubicBezTo>
                  <a:cubicBezTo>
                    <a:pt x="1740023" y="1470775"/>
                    <a:pt x="1679875" y="1372961"/>
                    <a:pt x="1593412" y="1324054"/>
                  </a:cubicBezTo>
                  <a:cubicBezTo>
                    <a:pt x="1593412" y="1324054"/>
                    <a:pt x="1593412" y="1324054"/>
                    <a:pt x="1537024" y="1290195"/>
                  </a:cubicBezTo>
                  <a:cubicBezTo>
                    <a:pt x="1450561" y="1241289"/>
                    <a:pt x="1341543" y="1245051"/>
                    <a:pt x="1262599" y="1305244"/>
                  </a:cubicBezTo>
                  <a:cubicBezTo>
                    <a:pt x="1029525" y="1478299"/>
                    <a:pt x="706230" y="1504633"/>
                    <a:pt x="443083" y="1342864"/>
                  </a:cubicBezTo>
                  <a:cubicBezTo>
                    <a:pt x="93473" y="1124665"/>
                    <a:pt x="-8027" y="658169"/>
                    <a:pt x="228806" y="315821"/>
                  </a:cubicBezTo>
                  <a:cubicBezTo>
                    <a:pt x="360380" y="120664"/>
                    <a:pt x="572718" y="10741"/>
                    <a:pt x="793317" y="74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8"/>
            <p:cNvSpPr>
              <a:spLocks noChangeArrowheads="1"/>
            </p:cNvSpPr>
            <p:nvPr/>
          </p:nvSpPr>
          <p:spPr bwMode="auto">
            <a:xfrm>
              <a:off x="6780814" y="2565712"/>
              <a:ext cx="569368" cy="47867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5"/>
          <p:cNvGrpSpPr/>
          <p:nvPr/>
        </p:nvGrpSpPr>
        <p:grpSpPr>
          <a:xfrm>
            <a:off x="6043521" y="3445400"/>
            <a:ext cx="1419566" cy="1672779"/>
            <a:chOff x="6046788" y="3698875"/>
            <a:chExt cx="1717675" cy="2024063"/>
          </a:xfrm>
        </p:grpSpPr>
        <p:sp>
          <p:nvSpPr>
            <p:cNvPr id="22" name="Freeform 13"/>
            <p:cNvSpPr/>
            <p:nvPr/>
          </p:nvSpPr>
          <p:spPr bwMode="auto">
            <a:xfrm>
              <a:off x="6046788" y="3698875"/>
              <a:ext cx="1717675" cy="2024063"/>
            </a:xfrm>
            <a:custGeom>
              <a:avLst/>
              <a:gdLst>
                <a:gd name="T0" fmla="*/ 75 w 457"/>
                <a:gd name="T1" fmla="*/ 120 h 538"/>
                <a:gd name="T2" fmla="*/ 85 w 457"/>
                <a:gd name="T3" fmla="*/ 337 h 538"/>
                <a:gd name="T4" fmla="*/ 89 w 457"/>
                <a:gd name="T5" fmla="*/ 411 h 538"/>
                <a:gd name="T6" fmla="*/ 81 w 457"/>
                <a:gd name="T7" fmla="*/ 425 h 538"/>
                <a:gd name="T8" fmla="*/ 15 w 457"/>
                <a:gd name="T9" fmla="*/ 464 h 538"/>
                <a:gd name="T10" fmla="*/ 6 w 457"/>
                <a:gd name="T11" fmla="*/ 463 h 538"/>
                <a:gd name="T12" fmla="*/ 0 w 457"/>
                <a:gd name="T13" fmla="*/ 537 h 538"/>
                <a:gd name="T14" fmla="*/ 16 w 457"/>
                <a:gd name="T15" fmla="*/ 538 h 538"/>
                <a:gd name="T16" fmla="*/ 144 w 457"/>
                <a:gd name="T17" fmla="*/ 464 h 538"/>
                <a:gd name="T18" fmla="*/ 154 w 457"/>
                <a:gd name="T19" fmla="*/ 447 h 538"/>
                <a:gd name="T20" fmla="*/ 219 w 457"/>
                <a:gd name="T21" fmla="*/ 413 h 538"/>
                <a:gd name="T22" fmla="*/ 408 w 457"/>
                <a:gd name="T23" fmla="*/ 316 h 538"/>
                <a:gd name="T24" fmla="*/ 349 w 457"/>
                <a:gd name="T25" fmla="*/ 62 h 538"/>
                <a:gd name="T26" fmla="*/ 75 w 457"/>
                <a:gd name="T27" fmla="*/ 1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38">
                  <a:moveTo>
                    <a:pt x="75" y="120"/>
                  </a:moveTo>
                  <a:cubicBezTo>
                    <a:pt x="33" y="190"/>
                    <a:pt x="39" y="276"/>
                    <a:pt x="85" y="337"/>
                  </a:cubicBezTo>
                  <a:cubicBezTo>
                    <a:pt x="101" y="359"/>
                    <a:pt x="102" y="388"/>
                    <a:pt x="89" y="411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67" y="449"/>
                    <a:pt x="42" y="464"/>
                    <a:pt x="15" y="464"/>
                  </a:cubicBezTo>
                  <a:cubicBezTo>
                    <a:pt x="12" y="464"/>
                    <a:pt x="9" y="463"/>
                    <a:pt x="6" y="463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5" y="538"/>
                    <a:pt x="11" y="538"/>
                    <a:pt x="16" y="538"/>
                  </a:cubicBezTo>
                  <a:cubicBezTo>
                    <a:pt x="70" y="538"/>
                    <a:pt x="118" y="510"/>
                    <a:pt x="144" y="464"/>
                  </a:cubicBezTo>
                  <a:cubicBezTo>
                    <a:pt x="154" y="447"/>
                    <a:pt x="154" y="447"/>
                    <a:pt x="154" y="447"/>
                  </a:cubicBezTo>
                  <a:cubicBezTo>
                    <a:pt x="167" y="424"/>
                    <a:pt x="193" y="411"/>
                    <a:pt x="219" y="413"/>
                  </a:cubicBezTo>
                  <a:cubicBezTo>
                    <a:pt x="293" y="421"/>
                    <a:pt x="368" y="386"/>
                    <a:pt x="408" y="316"/>
                  </a:cubicBezTo>
                  <a:cubicBezTo>
                    <a:pt x="457" y="230"/>
                    <a:pt x="431" y="118"/>
                    <a:pt x="349" y="62"/>
                  </a:cubicBezTo>
                  <a:cubicBezTo>
                    <a:pt x="257" y="0"/>
                    <a:pt x="133" y="27"/>
                    <a:pt x="75" y="1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0"/>
            <p:cNvSpPr>
              <a:spLocks noChangeArrowheads="1"/>
            </p:cNvSpPr>
            <p:nvPr/>
          </p:nvSpPr>
          <p:spPr bwMode="auto">
            <a:xfrm>
              <a:off x="6714942" y="4303664"/>
              <a:ext cx="635240" cy="410378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 Placeholder 2"/>
          <p:cNvSpPr txBox="1"/>
          <p:nvPr/>
        </p:nvSpPr>
        <p:spPr>
          <a:xfrm>
            <a:off x="7911428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7799030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7485044" y="489589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7372646" y="451935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922061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809663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922061" y="431537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9663" y="393882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0463" y="323468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4435" y="388723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C8161D"/>
                </a:solidFill>
              </a:rPr>
              <a:t>年终工作概述</a:t>
            </a:r>
            <a:endParaRPr lang="zh-CN" altLang="en-US" sz="2800" b="1" dirty="0">
              <a:solidFill>
                <a:srgbClr val="C8161D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700000">
            <a:off x="5479556" y="1783774"/>
            <a:ext cx="1147545" cy="114754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279983" y="2470479"/>
            <a:ext cx="1546691" cy="765030"/>
          </a:xfrm>
          <a:prstGeom prst="triangle">
            <a:avLst/>
          </a:prstGeom>
          <a:solidFill>
            <a:srgbClr val="C81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8100000">
            <a:off x="6607341" y="2919877"/>
            <a:ext cx="1147545" cy="114754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等腰三角形 6"/>
          <p:cNvSpPr/>
          <p:nvPr/>
        </p:nvSpPr>
        <p:spPr>
          <a:xfrm rot="16200000">
            <a:off x="5912322" y="3111134"/>
            <a:ext cx="1546691" cy="765030"/>
          </a:xfrm>
          <a:prstGeom prst="triangle">
            <a:avLst/>
          </a:prstGeom>
          <a:solidFill>
            <a:srgbClr val="C81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13500000">
            <a:off x="5449067" y="4004502"/>
            <a:ext cx="1147545" cy="114754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249494" y="3700315"/>
            <a:ext cx="1546691" cy="765030"/>
          </a:xfrm>
          <a:prstGeom prst="triangle">
            <a:avLst/>
          </a:prstGeom>
          <a:solidFill>
            <a:srgbClr val="C81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8900000">
            <a:off x="4339835" y="2915092"/>
            <a:ext cx="1147545" cy="114754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1500000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4635710" y="3106348"/>
            <a:ext cx="1546691" cy="765030"/>
          </a:xfrm>
          <a:prstGeom prst="triangle">
            <a:avLst/>
          </a:prstGeom>
          <a:solidFill>
            <a:srgbClr val="C81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9099" y="2496642"/>
            <a:ext cx="517796" cy="4324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22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22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7458" y="3297841"/>
            <a:ext cx="517796" cy="4324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22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22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25046" y="3973151"/>
            <a:ext cx="517796" cy="4324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22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22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2715" y="3224136"/>
            <a:ext cx="517796" cy="4324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22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22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84855" y="3213886"/>
            <a:ext cx="309254" cy="458248"/>
            <a:chOff x="1788810" y="2276744"/>
            <a:chExt cx="392113" cy="581026"/>
          </a:xfrm>
          <a:solidFill>
            <a:srgbClr val="C8141D"/>
          </a:solidFill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5866039" y="4601252"/>
            <a:ext cx="270441" cy="463256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C81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4491705" y="3325813"/>
            <a:ext cx="381291" cy="381806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C81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41324" y="1912934"/>
            <a:ext cx="363027" cy="349116"/>
            <a:chOff x="2607983" y="4241292"/>
            <a:chExt cx="490600" cy="471805"/>
          </a:xfrm>
          <a:solidFill>
            <a:srgbClr val="C8141D"/>
          </a:solidFill>
        </p:grpSpPr>
        <p:sp>
          <p:nvSpPr>
            <p:cNvPr id="20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30">
                <a:solidFill>
                  <a:prstClr val="black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30">
                <a:solidFill>
                  <a:prstClr val="black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5" name="Text Placeholder 2"/>
          <p:cNvSpPr txBox="1"/>
          <p:nvPr/>
        </p:nvSpPr>
        <p:spPr>
          <a:xfrm>
            <a:off x="7911428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文本框 36"/>
          <p:cNvSpPr txBox="1"/>
          <p:nvPr/>
        </p:nvSpPr>
        <p:spPr>
          <a:xfrm>
            <a:off x="7799030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7485044" y="4895899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7372646" y="4519354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922061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809663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922061" y="431537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9663" y="393882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 rot="5400000">
            <a:off x="4406455" y="1812103"/>
            <a:ext cx="3419172" cy="30303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C8161D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8243" y="1491570"/>
            <a:ext cx="3671452" cy="367145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/>
          <p:nvPr/>
        </p:nvSpPr>
        <p:spPr bwMode="auto">
          <a:xfrm rot="5400000">
            <a:off x="4278683" y="2036359"/>
            <a:ext cx="1094948" cy="9704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8161D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b="1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8558" y="2302381"/>
            <a:ext cx="12602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927405" y="3356646"/>
            <a:ext cx="270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8161D"/>
                </a:solidFill>
              </a:rPr>
              <a:t>年终工作业绩</a:t>
            </a:r>
          </a:p>
        </p:txBody>
      </p:sp>
      <p:sp>
        <p:nvSpPr>
          <p:cNvPr id="2" name="矩形 1"/>
          <p:cNvSpPr/>
          <p:nvPr/>
        </p:nvSpPr>
        <p:spPr>
          <a:xfrm>
            <a:off x="5699363" y="4121781"/>
            <a:ext cx="833356" cy="48100"/>
          </a:xfrm>
          <a:prstGeom prst="rect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78519" y="5660667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5570" y="4004915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56042" y="5633291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11044" y="5660666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006" y="4004914"/>
            <a:ext cx="2447635" cy="244763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66479" y="5633290"/>
            <a:ext cx="2547001" cy="25470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571292" y="2839180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第二部分 </a:t>
            </a:r>
            <a:endParaRPr lang="en-US" altLang="zh-CN" b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9" grpId="0" bldLvl="0" animBg="1"/>
      <p:bldP spid="20" grpId="0"/>
      <p:bldP spid="21" grpId="0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0191" y="35265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4163" y="41790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C8161D"/>
                </a:solidFill>
              </a:rPr>
              <a:t>年终工作业绩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193929" y="2027372"/>
            <a:ext cx="1885309" cy="3380604"/>
            <a:chOff x="5003720" y="1935625"/>
            <a:chExt cx="2375315" cy="4259247"/>
          </a:xfrm>
          <a:solidFill>
            <a:srgbClr val="C8141D"/>
          </a:solidFill>
        </p:grpSpPr>
        <p:sp>
          <p:nvSpPr>
            <p:cNvPr id="26" name="泪滴形 25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2225" cap="flat" cmpd="sng" algn="ctr">
              <a:noFill/>
              <a:prstDash val="solid"/>
              <a:miter lim="800000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任意多边形 6"/>
          <p:cNvSpPr/>
          <p:nvPr/>
        </p:nvSpPr>
        <p:spPr bwMode="auto">
          <a:xfrm>
            <a:off x="6685772" y="3986078"/>
            <a:ext cx="937579" cy="52193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6349425" y="2101036"/>
            <a:ext cx="931528" cy="518567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38169" y="4165867"/>
            <a:ext cx="583564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8169" y="3507608"/>
            <a:ext cx="583564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8169" y="2874852"/>
            <a:ext cx="583564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23213" y="2282892"/>
            <a:ext cx="583564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70127" y="4122636"/>
            <a:ext cx="418222" cy="317768"/>
            <a:chOff x="4268086" y="4221191"/>
            <a:chExt cx="509646" cy="387231"/>
          </a:xfrm>
          <a:solidFill>
            <a:srgbClr val="C8141D"/>
          </a:solidFill>
        </p:grpSpPr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32217" y="2265538"/>
            <a:ext cx="251809" cy="249212"/>
            <a:chOff x="6967126" y="4092464"/>
            <a:chExt cx="453105" cy="448433"/>
          </a:xfrm>
          <a:solidFill>
            <a:srgbClr val="C8141D"/>
          </a:solidFill>
        </p:grpSpPr>
        <p:sp>
          <p:nvSpPr>
            <p:cNvPr id="2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3" name="任意多边形 32"/>
          <p:cNvSpPr/>
          <p:nvPr/>
        </p:nvSpPr>
        <p:spPr bwMode="auto">
          <a:xfrm>
            <a:off x="4588873" y="4054972"/>
            <a:ext cx="937579" cy="52193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4942002" y="2078760"/>
            <a:ext cx="931528" cy="518567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73228" y="4191530"/>
            <a:ext cx="418222" cy="317768"/>
            <a:chOff x="4268086" y="4221191"/>
            <a:chExt cx="509646" cy="387231"/>
          </a:xfrm>
          <a:solidFill>
            <a:srgbClr val="C8141D"/>
          </a:solidFill>
        </p:grpSpPr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24794" y="2243262"/>
            <a:ext cx="251809" cy="249212"/>
            <a:chOff x="6967126" y="4092464"/>
            <a:chExt cx="453105" cy="448433"/>
          </a:xfrm>
          <a:solidFill>
            <a:srgbClr val="C8141D"/>
          </a:solidFill>
        </p:grpSpPr>
        <p:sp>
          <p:nvSpPr>
            <p:cNvPr id="39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58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Text Placeholder 2"/>
          <p:cNvSpPr txBox="1"/>
          <p:nvPr/>
        </p:nvSpPr>
        <p:spPr>
          <a:xfrm>
            <a:off x="8126285" y="20633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2" name="文本框 36"/>
          <p:cNvSpPr txBox="1"/>
          <p:nvPr/>
        </p:nvSpPr>
        <p:spPr>
          <a:xfrm>
            <a:off x="8013887" y="16867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7834931" y="47397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4" name="文本框 36"/>
          <p:cNvSpPr txBox="1"/>
          <p:nvPr/>
        </p:nvSpPr>
        <p:spPr>
          <a:xfrm>
            <a:off x="7722533" y="43631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922061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6" name="文本框 36"/>
          <p:cNvSpPr txBox="1"/>
          <p:nvPr/>
        </p:nvSpPr>
        <p:spPr>
          <a:xfrm>
            <a:off x="809663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22061" y="431537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09663" y="393882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0191" y="352651"/>
            <a:ext cx="72428" cy="588475"/>
          </a:xfrm>
          <a:prstGeom prst="rect">
            <a:avLst/>
          </a:prstGeom>
          <a:solidFill>
            <a:srgbClr val="C8161D"/>
          </a:solidFill>
          <a:ln>
            <a:solidFill>
              <a:srgbClr val="C8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4163" y="417906"/>
            <a:ext cx="265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C8161D"/>
                </a:solidFill>
              </a:rPr>
              <a:t>年终工作业绩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216552" y="1478623"/>
            <a:ext cx="3758802" cy="3602043"/>
            <a:chOff x="3344" y="1687"/>
            <a:chExt cx="983" cy="942"/>
          </a:xfrm>
          <a:solidFill>
            <a:sysClr val="window" lastClr="FFFFFF">
              <a:lumMod val="85000"/>
            </a:sysClr>
          </a:solidFill>
        </p:grpSpPr>
        <p:sp>
          <p:nvSpPr>
            <p:cNvPr id="102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5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8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1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4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1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3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4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6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7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9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0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2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3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5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6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8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9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0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1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2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3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4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5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6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7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8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9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0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1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2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3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4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5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6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7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8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9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0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1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2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3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4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5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6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7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8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9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0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1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2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3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4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5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7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8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9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1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2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3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5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6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7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0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1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3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4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5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6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7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8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9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0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1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2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3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4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5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6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7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8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9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0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1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2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3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4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5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6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7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8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9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0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1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3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4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6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7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8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9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0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2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3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4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5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6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7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8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9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0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1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2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3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4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5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6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7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8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9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0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1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2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3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4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5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6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7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8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9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0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1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2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3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4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5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6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7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8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9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0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1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2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3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4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5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6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7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8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9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0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1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2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3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4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5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6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7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8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9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0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56340" y="1741434"/>
            <a:ext cx="1749391" cy="3637945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任意多边形 17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C814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C8141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C8141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C8141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C8141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72576" tIns="36288" rIns="72576" bIns="36288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72576" tIns="36288" rIns="72576" bIns="36288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72576" tIns="36288" rIns="72576" bIns="36288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72576" tIns="36288" rIns="72576" bIns="36288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/>
                </a:gs>
                <a:gs pos="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72576" tIns="36288" rIns="72576" bIns="36288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56191" y="4002129"/>
            <a:ext cx="389964" cy="389964"/>
            <a:chOff x="7752568" y="4290581"/>
            <a:chExt cx="491319" cy="491319"/>
          </a:xfrm>
          <a:solidFill>
            <a:srgbClr val="C8141D"/>
          </a:solidFill>
        </p:grpSpPr>
        <p:sp>
          <p:nvSpPr>
            <p:cNvPr id="12" name="椭圆 11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miter lim="800000"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加号 12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7356191" y="1695455"/>
            <a:ext cx="389964" cy="389964"/>
            <a:chOff x="7752568" y="4290581"/>
            <a:chExt cx="491319" cy="491319"/>
          </a:xfrm>
          <a:solidFill>
            <a:srgbClr val="C8141D"/>
          </a:solidFill>
        </p:grpSpPr>
        <p:sp>
          <p:nvSpPr>
            <p:cNvPr id="302" name="椭圆 301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miter lim="800000"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加号 302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4361366" y="1695455"/>
            <a:ext cx="389964" cy="389964"/>
            <a:chOff x="7752568" y="4290581"/>
            <a:chExt cx="491319" cy="491319"/>
          </a:xfrm>
          <a:solidFill>
            <a:srgbClr val="C8141D"/>
          </a:solidFill>
        </p:grpSpPr>
        <p:sp>
          <p:nvSpPr>
            <p:cNvPr id="305" name="椭圆 304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miter lim="800000"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加号 305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4361366" y="4417299"/>
            <a:ext cx="389964" cy="389964"/>
            <a:chOff x="7752568" y="4290581"/>
            <a:chExt cx="491319" cy="491319"/>
          </a:xfrm>
          <a:solidFill>
            <a:srgbClr val="C8141D"/>
          </a:solidFill>
        </p:grpSpPr>
        <p:sp>
          <p:nvSpPr>
            <p:cNvPr id="308" name="椭圆 307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miter lim="800000"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0" name="Text Placeholder 2"/>
          <p:cNvSpPr txBox="1"/>
          <p:nvPr/>
        </p:nvSpPr>
        <p:spPr>
          <a:xfrm>
            <a:off x="8126285" y="20633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1" name="文本框 36"/>
          <p:cNvSpPr txBox="1"/>
          <p:nvPr/>
        </p:nvSpPr>
        <p:spPr>
          <a:xfrm>
            <a:off x="8013887" y="16867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12" name="Text Placeholder 2"/>
          <p:cNvSpPr txBox="1"/>
          <p:nvPr/>
        </p:nvSpPr>
        <p:spPr>
          <a:xfrm>
            <a:off x="7834931" y="4739724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3" name="文本框 36"/>
          <p:cNvSpPr txBox="1"/>
          <p:nvPr/>
        </p:nvSpPr>
        <p:spPr>
          <a:xfrm>
            <a:off x="7722533" y="4363179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14" name="Text Placeholder 2"/>
          <p:cNvSpPr txBox="1"/>
          <p:nvPr/>
        </p:nvSpPr>
        <p:spPr>
          <a:xfrm>
            <a:off x="922061" y="2335132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5" name="文本框 36"/>
          <p:cNvSpPr txBox="1"/>
          <p:nvPr/>
        </p:nvSpPr>
        <p:spPr>
          <a:xfrm>
            <a:off x="809663" y="1958587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16" name="Text Placeholder 2"/>
          <p:cNvSpPr txBox="1"/>
          <p:nvPr/>
        </p:nvSpPr>
        <p:spPr>
          <a:xfrm>
            <a:off x="922061" y="4315371"/>
            <a:ext cx="3182107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7" name="文本框 316"/>
          <p:cNvSpPr txBox="1"/>
          <p:nvPr/>
        </p:nvSpPr>
        <p:spPr>
          <a:xfrm>
            <a:off x="809663" y="3938826"/>
            <a:ext cx="26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www.2ppt.com">
  <a:themeElements>
    <a:clrScheme name="自定义 2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202"/>
      </a:accent1>
      <a:accent2>
        <a:srgbClr val="D9D9D9"/>
      </a:accent2>
      <a:accent3>
        <a:srgbClr val="C00202"/>
      </a:accent3>
      <a:accent4>
        <a:srgbClr val="D9D9D9"/>
      </a:accent4>
      <a:accent5>
        <a:srgbClr val="C00202"/>
      </a:accent5>
      <a:accent6>
        <a:srgbClr val="D9D9D9"/>
      </a:accent6>
      <a:hlink>
        <a:srgbClr val="C00202"/>
      </a:hlink>
      <a:folHlink>
        <a:srgbClr val="D9D9D9"/>
      </a:folHlink>
    </a:clrScheme>
    <a:fontScheme name="d4hhyvrd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4492</Words>
  <Application>Microsoft Office PowerPoint</Application>
  <PresentationFormat>宽屏</PresentationFormat>
  <Paragraphs>228</Paragraphs>
  <Slides>23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Open Sans</vt:lpstr>
      <vt:lpstr>宋体</vt:lpstr>
      <vt:lpstr>微软雅黑</vt:lpstr>
      <vt:lpstr>微软雅黑</vt:lpstr>
      <vt:lpstr>Arial</vt:lpstr>
      <vt:lpstr>Calibri</vt:lpstr>
      <vt:lpstr>Impact</vt:lpstr>
      <vt:lpstr>Roboto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2021-10-18T07:51:05Z</dcterms:created>
  <dcterms:modified xsi:type="dcterms:W3CDTF">2023-01-10T05:14:10Z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2052-11.1.0.10938</vt:lpwstr>
  </property>
  <property fmtid="{D5CDD505-2E9C-101B-9397-08002B2CF9AE}" pid="4" name="ICV">
    <vt:lpwstr>3032F396A7DC42EAB13AD2E619650B5E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