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ags/tag50.xml" ContentType="application/vnd.openxmlformats-officedocument.presentationml.tags+xml"/>
  <Override PartName="/ppt/tags/tag51.xml" ContentType="application/vnd.openxmlformats-officedocument.presentationml.tags+xml"/>
  <Override PartName="/ppt/tags/tag52.xml" ContentType="application/vnd.openxmlformats-officedocument.presentationml.tags+xml"/>
  <Override PartName="/ppt/tags/tag53.xml" ContentType="application/vnd.openxmlformats-officedocument.presentationml.tags+xml"/>
  <Override PartName="/ppt/tags/tag54.xml" ContentType="application/vnd.openxmlformats-officedocument.presentationml.tags+xml"/>
  <Override PartName="/ppt/tags/tag55.xml" ContentType="application/vnd.openxmlformats-officedocument.presentationml.tags+xml"/>
  <Override PartName="/ppt/tags/tag56.xml" ContentType="application/vnd.openxmlformats-officedocument.presentationml.tags+xml"/>
  <Override PartName="/ppt/tags/tag57.xml" ContentType="application/vnd.openxmlformats-officedocument.presentationml.tags+xml"/>
  <Override PartName="/ppt/tags/tag58.xml" ContentType="application/vnd.openxmlformats-officedocument.presentationml.tags+xml"/>
  <Override PartName="/ppt/tags/tag59.xml" ContentType="application/vnd.openxmlformats-officedocument.presentationml.tags+xml"/>
  <Override PartName="/ppt/tags/tag60.xml" ContentType="application/vnd.openxmlformats-officedocument.presentationml.tags+xml"/>
  <Override PartName="/ppt/tags/tag61.xml" ContentType="application/vnd.openxmlformats-officedocument.presentationml.tags+xml"/>
  <Override PartName="/ppt/tags/tag62.xml" ContentType="application/vnd.openxmlformats-officedocument.presentationml.tags+xml"/>
  <Override PartName="/ppt/tags/tag63.xml" ContentType="application/vnd.openxmlformats-officedocument.presentationml.tags+xml"/>
  <Override PartName="/ppt/tags/tag64.xml" ContentType="application/vnd.openxmlformats-officedocument.presentationml.tags+xml"/>
  <Override PartName="/ppt/tags/tag65.xml" ContentType="application/vnd.openxmlformats-officedocument.presentationml.tags+xml"/>
  <Override PartName="/ppt/tags/tag66.xml" ContentType="application/vnd.openxmlformats-officedocument.presentationml.tags+xml"/>
  <Override PartName="/ppt/tags/tag67.xml" ContentType="application/vnd.openxmlformats-officedocument.presentationml.tags+xml"/>
  <Override PartName="/ppt/tags/tag68.xml" ContentType="application/vnd.openxmlformats-officedocument.presentationml.tags+xml"/>
  <Override PartName="/ppt/tags/tag69.xml" ContentType="application/vnd.openxmlformats-officedocument.presentationml.tags+xml"/>
  <Override PartName="/ppt/tags/tag70.xml" ContentType="application/vnd.openxmlformats-officedocument.presentationml.tags+xml"/>
  <Override PartName="/ppt/tags/tag71.xml" ContentType="application/vnd.openxmlformats-officedocument.presentationml.tags+xml"/>
  <Override PartName="/ppt/tags/tag72.xml" ContentType="application/vnd.openxmlformats-officedocument.presentationml.tags+xml"/>
  <Override PartName="/ppt/tags/tag73.xml" ContentType="application/vnd.openxmlformats-officedocument.presentationml.tags+xml"/>
  <Override PartName="/ppt/tags/tag74.xml" ContentType="application/vnd.openxmlformats-officedocument.presentationml.tags+xml"/>
  <Override PartName="/ppt/tags/tag75.xml" ContentType="application/vnd.openxmlformats-officedocument.presentationml.tags+xml"/>
  <Override PartName="/ppt/tags/tag76.xml" ContentType="application/vnd.openxmlformats-officedocument.presentationml.tags+xml"/>
  <Override PartName="/ppt/tags/tag77.xml" ContentType="application/vnd.openxmlformats-officedocument.presentationml.tags+xml"/>
  <Override PartName="/ppt/tags/tag78.xml" ContentType="application/vnd.openxmlformats-officedocument.presentationml.tags+xml"/>
  <Override PartName="/ppt/tags/tag7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16" r:id="rId2"/>
    <p:sldId id="264" r:id="rId3"/>
    <p:sldId id="307" r:id="rId4"/>
    <p:sldId id="308" r:id="rId5"/>
    <p:sldId id="309" r:id="rId6"/>
    <p:sldId id="306" r:id="rId7"/>
    <p:sldId id="310" r:id="rId8"/>
    <p:sldId id="311" r:id="rId9"/>
    <p:sldId id="312" r:id="rId10"/>
    <p:sldId id="313" r:id="rId11"/>
    <p:sldId id="314" r:id="rId12"/>
    <p:sldId id="315" r:id="rId13"/>
  </p:sldIdLst>
  <p:sldSz cx="9144000" cy="5143500" type="screen16x9"/>
  <p:notesSz cx="6858000" cy="9144000"/>
  <p:defaultTextStyle>
    <a:defPPr>
      <a:defRPr lang="zh-CN"/>
    </a:defPPr>
    <a:lvl1pPr marL="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19FE8"/>
    <a:srgbClr val="0066CC"/>
    <a:srgbClr val="00A1E9"/>
    <a:srgbClr val="FFF100"/>
    <a:srgbClr val="17B7FF"/>
    <a:srgbClr val="02B0F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8" autoAdjust="0"/>
    <p:restoredTop sz="94333" autoAdjust="0"/>
  </p:normalViewPr>
  <p:slideViewPr>
    <p:cSldViewPr snapToGrid="0">
      <p:cViewPr>
        <p:scale>
          <a:sx n="90" d="100"/>
          <a:sy n="90" d="100"/>
        </p:scale>
        <p:origin x="-2250" y="-1140"/>
      </p:cViewPr>
      <p:guideLst>
        <p:guide orient="horz" pos="161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tags" Target="../tags/tag14.xml"/><Relationship Id="rId3" Type="http://schemas.openxmlformats.org/officeDocument/2006/relationships/tags" Target="../tags/tag9.xml"/><Relationship Id="rId7" Type="http://schemas.openxmlformats.org/officeDocument/2006/relationships/tags" Target="../tags/tag13.xml"/><Relationship Id="rId12" Type="http://schemas.openxmlformats.org/officeDocument/2006/relationships/image" Target="../media/image1.jpeg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6" Type="http://schemas.openxmlformats.org/officeDocument/2006/relationships/tags" Target="../tags/tag12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11.xml"/><Relationship Id="rId10" Type="http://schemas.openxmlformats.org/officeDocument/2006/relationships/tags" Target="../tags/tag16.xml"/><Relationship Id="rId4" Type="http://schemas.openxmlformats.org/officeDocument/2006/relationships/tags" Target="../tags/tag10.xml"/><Relationship Id="rId9" Type="http://schemas.openxmlformats.org/officeDocument/2006/relationships/tags" Target="../tags/tag15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63.xml"/><Relationship Id="rId2" Type="http://schemas.openxmlformats.org/officeDocument/2006/relationships/tags" Target="../tags/tag62.xml"/><Relationship Id="rId1" Type="http://schemas.openxmlformats.org/officeDocument/2006/relationships/tags" Target="../tags/tag61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65.xml"/><Relationship Id="rId4" Type="http://schemas.openxmlformats.org/officeDocument/2006/relationships/tags" Target="../tags/tag64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68.xml"/><Relationship Id="rId2" Type="http://schemas.openxmlformats.org/officeDocument/2006/relationships/tags" Target="../tags/tag67.xml"/><Relationship Id="rId1" Type="http://schemas.openxmlformats.org/officeDocument/2006/relationships/tags" Target="../tags/tag66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69.xml"/></Relationships>
</file>

<file path=ppt/slideLayouts/_rels/slideLayout12.xml.rels><?xml version="1.0" encoding="UTF-8" standalone="yes"?>
<Relationships xmlns="http://schemas.openxmlformats.org/package/2006/relationships"><Relationship Id="rId8" Type="http://schemas.openxmlformats.org/officeDocument/2006/relationships/tags" Target="../tags/tag77.xml"/><Relationship Id="rId3" Type="http://schemas.openxmlformats.org/officeDocument/2006/relationships/tags" Target="../tags/tag72.xml"/><Relationship Id="rId7" Type="http://schemas.openxmlformats.org/officeDocument/2006/relationships/tags" Target="../tags/tag76.xml"/><Relationship Id="rId12" Type="http://schemas.openxmlformats.org/officeDocument/2006/relationships/image" Target="../media/image1.jpeg"/><Relationship Id="rId2" Type="http://schemas.openxmlformats.org/officeDocument/2006/relationships/tags" Target="../tags/tag71.xml"/><Relationship Id="rId1" Type="http://schemas.openxmlformats.org/officeDocument/2006/relationships/tags" Target="../tags/tag70.xml"/><Relationship Id="rId6" Type="http://schemas.openxmlformats.org/officeDocument/2006/relationships/tags" Target="../tags/tag75.xml"/><Relationship Id="rId11" Type="http://schemas.openxmlformats.org/officeDocument/2006/relationships/slideMaster" Target="../slideMasters/slideMaster1.xml"/><Relationship Id="rId5" Type="http://schemas.openxmlformats.org/officeDocument/2006/relationships/tags" Target="../tags/tag74.xml"/><Relationship Id="rId10" Type="http://schemas.openxmlformats.org/officeDocument/2006/relationships/tags" Target="../tags/tag79.xml"/><Relationship Id="rId4" Type="http://schemas.openxmlformats.org/officeDocument/2006/relationships/tags" Target="../tags/tag73.xml"/><Relationship Id="rId9" Type="http://schemas.openxmlformats.org/officeDocument/2006/relationships/tags" Target="../tags/tag78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6" Type="http://schemas.openxmlformats.org/officeDocument/2006/relationships/slideMaster" Target="../slideMasters/slideMaster1.xml"/><Relationship Id="rId5" Type="http://schemas.openxmlformats.org/officeDocument/2006/relationships/tags" Target="../tags/tag21.xml"/><Relationship Id="rId4" Type="http://schemas.openxmlformats.org/officeDocument/2006/relationships/tags" Target="../tags/tag20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24.xml"/><Relationship Id="rId2" Type="http://schemas.openxmlformats.org/officeDocument/2006/relationships/tags" Target="../tags/tag23.xml"/><Relationship Id="rId1" Type="http://schemas.openxmlformats.org/officeDocument/2006/relationships/tags" Target="../tags/tag22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8" Type="http://schemas.openxmlformats.org/officeDocument/2006/relationships/tags" Target="../tags/tag32.xml"/><Relationship Id="rId3" Type="http://schemas.openxmlformats.org/officeDocument/2006/relationships/tags" Target="../tags/tag27.xml"/><Relationship Id="rId7" Type="http://schemas.openxmlformats.org/officeDocument/2006/relationships/tags" Target="../tags/tag31.xml"/><Relationship Id="rId2" Type="http://schemas.openxmlformats.org/officeDocument/2006/relationships/tags" Target="../tags/tag26.xml"/><Relationship Id="rId1" Type="http://schemas.openxmlformats.org/officeDocument/2006/relationships/tags" Target="../tags/tag25.xml"/><Relationship Id="rId6" Type="http://schemas.openxmlformats.org/officeDocument/2006/relationships/tags" Target="../tags/tag30.xml"/><Relationship Id="rId5" Type="http://schemas.openxmlformats.org/officeDocument/2006/relationships/tags" Target="../tags/tag29.xml"/><Relationship Id="rId10" Type="http://schemas.openxmlformats.org/officeDocument/2006/relationships/slideMaster" Target="../slideMasters/slideMaster1.xml"/><Relationship Id="rId4" Type="http://schemas.openxmlformats.org/officeDocument/2006/relationships/tags" Target="../tags/tag28.xml"/><Relationship Id="rId9" Type="http://schemas.openxmlformats.org/officeDocument/2006/relationships/tags" Target="../tags/tag33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36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35.xml"/><Relationship Id="rId1" Type="http://schemas.openxmlformats.org/officeDocument/2006/relationships/tags" Target="../tags/tag34.xml"/><Relationship Id="rId6" Type="http://schemas.openxmlformats.org/officeDocument/2006/relationships/tags" Target="../tags/tag39.xml"/><Relationship Id="rId5" Type="http://schemas.openxmlformats.org/officeDocument/2006/relationships/tags" Target="../tags/tag38.xml"/><Relationship Id="rId4" Type="http://schemas.openxmlformats.org/officeDocument/2006/relationships/tags" Target="../tags/tag37.xml"/></Relationships>
</file>

<file path=ppt/slideLayouts/_rels/slideLayout6.xml.rels><?xml version="1.0" encoding="UTF-8" standalone="yes"?>
<Relationships xmlns="http://schemas.openxmlformats.org/package/2006/relationships"><Relationship Id="rId8" Type="http://schemas.openxmlformats.org/officeDocument/2006/relationships/tags" Target="../tags/tag47.xml"/><Relationship Id="rId3" Type="http://schemas.openxmlformats.org/officeDocument/2006/relationships/tags" Target="../tags/tag42.xml"/><Relationship Id="rId7" Type="http://schemas.openxmlformats.org/officeDocument/2006/relationships/tags" Target="../tags/tag46.xml"/><Relationship Id="rId2" Type="http://schemas.openxmlformats.org/officeDocument/2006/relationships/tags" Target="../tags/tag41.xml"/><Relationship Id="rId1" Type="http://schemas.openxmlformats.org/officeDocument/2006/relationships/tags" Target="../tags/tag40.xml"/><Relationship Id="rId6" Type="http://schemas.openxmlformats.org/officeDocument/2006/relationships/tags" Target="../tags/tag45.xml"/><Relationship Id="rId5" Type="http://schemas.openxmlformats.org/officeDocument/2006/relationships/tags" Target="../tags/tag44.xml"/><Relationship Id="rId4" Type="http://schemas.openxmlformats.org/officeDocument/2006/relationships/tags" Target="../tags/tag43.xml"/><Relationship Id="rId9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50.xml"/><Relationship Id="rId2" Type="http://schemas.openxmlformats.org/officeDocument/2006/relationships/tags" Target="../tags/tag49.xml"/><Relationship Id="rId1" Type="http://schemas.openxmlformats.org/officeDocument/2006/relationships/tags" Target="../tags/tag48.xml"/><Relationship Id="rId5" Type="http://schemas.openxmlformats.org/officeDocument/2006/relationships/slideMaster" Target="../slideMasters/slideMaster1.xml"/><Relationship Id="rId4" Type="http://schemas.openxmlformats.org/officeDocument/2006/relationships/tags" Target="../tags/tag5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54.xml"/><Relationship Id="rId2" Type="http://schemas.openxmlformats.org/officeDocument/2006/relationships/tags" Target="../tags/tag53.xml"/><Relationship Id="rId1" Type="http://schemas.openxmlformats.org/officeDocument/2006/relationships/tags" Target="../tags/tag52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57.xml"/><Relationship Id="rId7" Type="http://schemas.openxmlformats.org/officeDocument/2006/relationships/slideMaster" Target="../slideMasters/slideMaster1.xml"/><Relationship Id="rId2" Type="http://schemas.openxmlformats.org/officeDocument/2006/relationships/tags" Target="../tags/tag56.xml"/><Relationship Id="rId1" Type="http://schemas.openxmlformats.org/officeDocument/2006/relationships/tags" Target="../tags/tag55.xml"/><Relationship Id="rId6" Type="http://schemas.openxmlformats.org/officeDocument/2006/relationships/tags" Target="../tags/tag60.xml"/><Relationship Id="rId5" Type="http://schemas.openxmlformats.org/officeDocument/2006/relationships/tags" Target="../tags/tag59.xml"/><Relationship Id="rId4" Type="http://schemas.openxmlformats.org/officeDocument/2006/relationships/tags" Target="../tags/tag58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6001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ctrTitle" hasCustomPrompt="1"/>
            <p:custDataLst>
              <p:tags r:id="rId6"/>
            </p:custDataLst>
          </p:nvPr>
        </p:nvSpPr>
        <p:spPr>
          <a:xfrm>
            <a:off x="5000625" y="3460763"/>
            <a:ext cx="4076700" cy="790186"/>
          </a:xfrm>
          <a:noFill/>
        </p:spPr>
        <p:txBody>
          <a:bodyPr anchor="b">
            <a:normAutofit/>
          </a:bodyPr>
          <a:lstStyle>
            <a:lvl1pPr algn="r">
              <a:defRPr sz="3600" b="1">
                <a:solidFill>
                  <a:schemeClr val="tx1"/>
                </a:solidFill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  <p:custDataLst>
              <p:tags r:id="rId7"/>
            </p:custDataLst>
          </p:nvPr>
        </p:nvSpPr>
        <p:spPr>
          <a:xfrm>
            <a:off x="5000625" y="4304997"/>
            <a:ext cx="4076700" cy="378000"/>
          </a:xfrm>
          <a:noFill/>
        </p:spPr>
        <p:txBody>
          <a:bodyPr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40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noProof="1"/>
              <a:t>单击此处编辑母版副标题样式</a:t>
            </a:r>
          </a:p>
        </p:txBody>
      </p:sp>
      <p:sp>
        <p:nvSpPr>
          <p:cNvPr id="9" name="日期占位符 3"/>
          <p:cNvSpPr>
            <a:spLocks noGrp="1"/>
          </p:cNvSpPr>
          <p:nvPr>
            <p:ph type="dt" sz="half" idx="10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4"/>
          <p:cNvSpPr>
            <a:spLocks noGrp="1"/>
          </p:cNvSpPr>
          <p:nvPr>
            <p:ph type="ftr" sz="quarter" idx="11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5"/>
          <p:cNvSpPr>
            <a:spLocks noGrp="1"/>
          </p:cNvSpPr>
          <p:nvPr>
            <p:ph type="sldNum" sz="quarter" idx="12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72FFEC-5704-4A3E-837E-93B721BC27B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  <p:custDataLst>
              <p:tags r:id="rId1"/>
            </p:custDataLst>
          </p:nvPr>
        </p:nvSpPr>
        <p:spPr>
          <a:xfrm>
            <a:off x="7928351" y="714382"/>
            <a:ext cx="713238" cy="4041680"/>
          </a:xfrm>
        </p:spPr>
        <p:txBody>
          <a:bodyPr vert="eaVert" rtlCol="0" anchor="ctr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  <p:custDataLst>
              <p:tags r:id="rId2"/>
            </p:custDataLst>
          </p:nvPr>
        </p:nvSpPr>
        <p:spPr>
          <a:xfrm>
            <a:off x="502444" y="714376"/>
            <a:ext cx="7371076" cy="4041680"/>
          </a:xfrm>
        </p:spPr>
        <p:txBody>
          <a:bodyPr vert="eaVert"/>
          <a:lstStyle>
            <a:lvl1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 indent="0" eaLnBrk="1" fontAlgn="auto" latinLnBrk="0" hangingPunct="1">
              <a:defRPr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  <p:custDataLst>
              <p:tags r:id="rId1"/>
            </p:custDataLst>
          </p:nvPr>
        </p:nvSpPr>
        <p:spPr>
          <a:xfrm>
            <a:off x="502448" y="714382"/>
            <a:ext cx="8139178" cy="404168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4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5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6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5EBB0C-5A13-436A-8D2C-3DC1B1265DA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图片 12"/>
          <p:cNvPicPr>
            <a:picLocks noChangeAspect="1"/>
          </p:cNvPicPr>
          <p:nvPr>
            <p:custDataLst>
              <p:tags r:id="rId1"/>
            </p:custDataLst>
          </p:nvPr>
        </p:nvPicPr>
        <p:blipFill rotWithShape="1">
          <a:blip r:embed="rId12" cstate="email"/>
          <a:srcRect/>
          <a:stretch>
            <a:fillRect/>
          </a:stretch>
        </p:blipFill>
        <p:spPr>
          <a:xfrm>
            <a:off x="1" y="-1"/>
            <a:ext cx="9143999" cy="3406715"/>
          </a:xfrm>
          <a:prstGeom prst="rect">
            <a:avLst/>
          </a:prstGeom>
        </p:spPr>
      </p:pic>
      <p:sp>
        <p:nvSpPr>
          <p:cNvPr id="5" name="矩形 4"/>
          <p:cNvSpPr/>
          <p:nvPr>
            <p:custDataLst>
              <p:tags r:id="rId2"/>
            </p:custDataLst>
          </p:nvPr>
        </p:nvSpPr>
        <p:spPr>
          <a:xfrm>
            <a:off x="0" y="4227910"/>
            <a:ext cx="9144000" cy="91559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6" name="等腰三角形 5"/>
          <p:cNvSpPr/>
          <p:nvPr>
            <p:custDataLst>
              <p:tags r:id="rId3"/>
            </p:custDataLst>
          </p:nvPr>
        </p:nvSpPr>
        <p:spPr>
          <a:xfrm rot="5400000" flipV="1">
            <a:off x="3140274" y="-860226"/>
            <a:ext cx="2863453" cy="9144000"/>
          </a:xfrm>
          <a:prstGeom prst="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7" name="直角三角形 6"/>
          <p:cNvSpPr/>
          <p:nvPr>
            <p:custDataLst>
              <p:tags r:id="rId4"/>
            </p:custDataLst>
          </p:nvPr>
        </p:nvSpPr>
        <p:spPr>
          <a:xfrm>
            <a:off x="0" y="2715816"/>
            <a:ext cx="9144000" cy="2427684"/>
          </a:xfrm>
          <a:prstGeom prst="rtTriangle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8" name="直角三角形 7"/>
          <p:cNvSpPr/>
          <p:nvPr>
            <p:custDataLst>
              <p:tags r:id="rId5"/>
            </p:custDataLst>
          </p:nvPr>
        </p:nvSpPr>
        <p:spPr>
          <a:xfrm flipH="1">
            <a:off x="0" y="2283619"/>
            <a:ext cx="9144000" cy="2859881"/>
          </a:xfrm>
          <a:prstGeom prst="rtTriangle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 fontAlgn="auto">
              <a:defRPr/>
            </a:pPr>
            <a:endParaRPr lang="zh-CN" altLang="en-US" sz="1800" noProof="1">
              <a:cs typeface="+mn-ea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6"/>
            </p:custDataLst>
          </p:nvPr>
        </p:nvSpPr>
        <p:spPr>
          <a:xfrm>
            <a:off x="5572125" y="3217545"/>
            <a:ext cx="3319463" cy="881539"/>
          </a:xfrm>
        </p:spPr>
        <p:txBody>
          <a:bodyPr rIns="19050" rtlCol="0" anchor="b">
            <a:noAutofit/>
          </a:bodyPr>
          <a:lstStyle>
            <a:lvl1pPr marL="0" marR="0" algn="r" defTabSz="685800" rtl="0" eaLnBrk="1" fontAlgn="auto" latinLnBrk="0" hangingPunct="1">
              <a:lnSpc>
                <a:spcPct val="100000"/>
              </a:lnSpc>
              <a:buNone/>
              <a:defRPr kumimoji="0" lang="zh-CN" altLang="en-US" sz="5000" b="1" i="0" u="none" strike="noStrike" kern="1200" cap="none" spc="4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编辑标题</a:t>
            </a:r>
            <a:endParaRPr noProof="1">
              <a:sym typeface="+mn-ea"/>
            </a:endParaRPr>
          </a:p>
        </p:txBody>
      </p:sp>
      <p:sp>
        <p:nvSpPr>
          <p:cNvPr id="14" name="文本占位符 13"/>
          <p:cNvSpPr>
            <a:spLocks noGrp="1"/>
          </p:cNvSpPr>
          <p:nvPr>
            <p:ph type="body" sz="quarter" idx="14" hasCustomPrompt="1"/>
            <p:custDataLst>
              <p:tags r:id="rId7"/>
            </p:custDataLst>
          </p:nvPr>
        </p:nvSpPr>
        <p:spPr>
          <a:xfrm>
            <a:off x="5572124" y="4155524"/>
            <a:ext cx="3319358" cy="518510"/>
          </a:xfrm>
        </p:spPr>
        <p:txBody>
          <a:bodyPr>
            <a:normAutofit/>
          </a:bodyPr>
          <a:lstStyle>
            <a:lvl1pPr marL="0" indent="0" algn="r">
              <a:buNone/>
              <a:defRPr sz="2400"/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9" name="日期占位符 2"/>
          <p:cNvSpPr>
            <a:spLocks noGrp="1"/>
          </p:cNvSpPr>
          <p:nvPr>
            <p:ph type="dt" sz="half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页脚占位符 3"/>
          <p:cNvSpPr>
            <a:spLocks noGrp="1"/>
          </p:cNvSpPr>
          <p:nvPr>
            <p:ph type="ftr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1" name="灯片编号占位符 4"/>
          <p:cNvSpPr>
            <a:spLocks noGrp="1"/>
          </p:cNvSpPr>
          <p:nvPr>
            <p:ph type="sldNum" sz="quarter" idx="17"/>
            <p:custDataLst>
              <p:tags r:id="rId10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38A87-77AC-48C7-9F0B-A360E0E07000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>
          <a:xfrm>
            <a:off x="502412" y="714382"/>
            <a:ext cx="8139178" cy="4041680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bg>
      <p:bgPr>
        <a:blipFill rotWithShape="1">
          <a:blip r:embed="rId5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FEF436-D7EA-4EF9-B5EE-0F0508D00828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6"/>
          <p:cNvSpPr>
            <a:spLocks noChangeArrowheads="1"/>
          </p:cNvSpPr>
          <p:nvPr>
            <p:custDataLst>
              <p:tags r:id="rId1"/>
            </p:custDataLst>
          </p:nvPr>
        </p:nvSpPr>
        <p:spPr bwMode="auto">
          <a:xfrm>
            <a:off x="0" y="2909887"/>
            <a:ext cx="3744516" cy="2233613"/>
          </a:xfrm>
          <a:custGeom>
            <a:avLst/>
            <a:gdLst>
              <a:gd name="T0" fmla="*/ 0 w 2348"/>
              <a:gd name="T1" fmla="*/ 0 h 1407"/>
              <a:gd name="T2" fmla="*/ 2348 w 2348"/>
              <a:gd name="T3" fmla="*/ 1407 h 1407"/>
              <a:gd name="T4" fmla="*/ 0 w 2348"/>
              <a:gd name="T5" fmla="*/ 1407 h 1407"/>
              <a:gd name="T6" fmla="*/ 0 w 2348"/>
              <a:gd name="T7" fmla="*/ 0 h 140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2348" h="1407">
                <a:moveTo>
                  <a:pt x="0" y="0"/>
                </a:moveTo>
                <a:lnTo>
                  <a:pt x="2348" y="1407"/>
                </a:lnTo>
                <a:lnTo>
                  <a:pt x="0" y="1407"/>
                </a:lnTo>
                <a:lnTo>
                  <a:pt x="0" y="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Freeform 7"/>
          <p:cNvSpPr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2122885" y="3300412"/>
            <a:ext cx="7021115" cy="1843088"/>
          </a:xfrm>
          <a:custGeom>
            <a:avLst/>
            <a:gdLst>
              <a:gd name="T0" fmla="*/ 4403 w 4403"/>
              <a:gd name="T1" fmla="*/ 0 h 1161"/>
              <a:gd name="T2" fmla="*/ 4403 w 4403"/>
              <a:gd name="T3" fmla="*/ 1161 h 1161"/>
              <a:gd name="T4" fmla="*/ 0 w 4403"/>
              <a:gd name="T5" fmla="*/ 1161 h 1161"/>
              <a:gd name="T6" fmla="*/ 4403 w 4403"/>
              <a:gd name="T7" fmla="*/ 0 h 116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4403" h="1161">
                <a:moveTo>
                  <a:pt x="4403" y="0"/>
                </a:moveTo>
                <a:lnTo>
                  <a:pt x="4403" y="1161"/>
                </a:lnTo>
                <a:lnTo>
                  <a:pt x="0" y="1161"/>
                </a:lnTo>
                <a:lnTo>
                  <a:pt x="4403" y="0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lIns="91435" tIns="45717" rIns="91435" bIns="45717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直接连接符 11"/>
          <p:cNvSpPr>
            <a:spLocks noChangeShapeType="1"/>
          </p:cNvSpPr>
          <p:nvPr>
            <p:custDataLst>
              <p:tags r:id="rId3"/>
            </p:custDataLst>
          </p:nvPr>
        </p:nvSpPr>
        <p:spPr bwMode="auto">
          <a:xfrm>
            <a:off x="1440656" y="2093119"/>
            <a:ext cx="3914775" cy="1191"/>
          </a:xfrm>
          <a:prstGeom prst="line">
            <a:avLst/>
          </a:prstGeom>
          <a:noFill/>
          <a:ln w="6350">
            <a:solidFill>
              <a:schemeClr val="accent1"/>
            </a:solidFill>
            <a:bevel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68580" tIns="34290" rIns="68580" bIns="34290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9pPr>
          </a:lstStyle>
          <a:p>
            <a:pPr>
              <a:defRPr/>
            </a:pPr>
            <a:endParaRPr lang="zh-CN" altLang="en-US" sz="1400">
              <a:solidFill>
                <a:schemeClr val="accent1"/>
              </a:solidFill>
              <a:sym typeface="Arial" panose="020B0604020202020204" pitchFamily="34" charset="0"/>
            </a:endParaRPr>
          </a:p>
        </p:txBody>
      </p:sp>
      <p:sp>
        <p:nvSpPr>
          <p:cNvPr id="2" name="标题 1"/>
          <p:cNvSpPr>
            <a:spLocks noGrp="1"/>
          </p:cNvSpPr>
          <p:nvPr>
            <p:ph type="title" hasCustomPrompt="1"/>
            <p:custDataLst>
              <p:tags r:id="rId4"/>
            </p:custDataLst>
          </p:nvPr>
        </p:nvSpPr>
        <p:spPr>
          <a:xfrm>
            <a:off x="1256801" y="2627710"/>
            <a:ext cx="4098630" cy="793806"/>
          </a:xfrm>
        </p:spPr>
        <p:txBody>
          <a:bodyPr rIns="47625">
            <a:noAutofit/>
          </a:bodyPr>
          <a:lstStyle>
            <a:lvl1pPr algn="r">
              <a:defRPr sz="3600" u="none" strike="noStrike" kern="1200" cap="none" spc="225" normalizeH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</a:lstStyle>
          <a:p>
            <a:r>
              <a:rPr lang="zh-CN" altLang="en-US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  <p:custDataLst>
              <p:tags r:id="rId5"/>
            </p:custDataLst>
          </p:nvPr>
        </p:nvSpPr>
        <p:spPr>
          <a:xfrm>
            <a:off x="1256801" y="2142173"/>
            <a:ext cx="4098630" cy="440103"/>
          </a:xfrm>
        </p:spPr>
        <p:txBody>
          <a:bodyPr tIns="28575" rIns="57150" bIns="28575" anchor="ctr">
            <a:noAutofit/>
          </a:bodyPr>
          <a:lstStyle>
            <a:lvl1pPr marL="0" indent="0" algn="r" eaLnBrk="1" fontAlgn="base" latinLnBrk="0" hangingPunct="1">
              <a:buNone/>
              <a:defRPr kumimoji="0" lang="zh-CN" altLang="en-US" sz="2400" b="0" i="0" u="none" strike="noStrike" kern="1200" cap="none" spc="113" normalizeH="0" baseline="0" noProof="1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12" name="文本占位符 11"/>
          <p:cNvSpPr>
            <a:spLocks noGrp="1"/>
          </p:cNvSpPr>
          <p:nvPr>
            <p:ph type="body" sz="quarter" idx="13" hasCustomPrompt="1"/>
            <p:custDataLst>
              <p:tags r:id="rId6"/>
            </p:custDataLst>
          </p:nvPr>
        </p:nvSpPr>
        <p:spPr>
          <a:xfrm>
            <a:off x="1256831" y="1787719"/>
            <a:ext cx="4098600" cy="267300"/>
          </a:xfrm>
        </p:spPr>
        <p:txBody>
          <a:bodyPr anchor="b"/>
          <a:lstStyle>
            <a:lvl1pPr marL="0" indent="0" algn="r">
              <a:buNone/>
              <a:defRPr>
                <a:solidFill>
                  <a:schemeClr val="tx1"/>
                </a:solidFill>
              </a:defRPr>
            </a:lvl1pPr>
            <a:lvl2pPr marL="342900" indent="0">
              <a:buNone/>
              <a:defRPr/>
            </a:lvl2pPr>
          </a:lstStyle>
          <a:p>
            <a:pPr lvl="0"/>
            <a:r>
              <a:rPr lang="zh-CN" altLang="en-US" noProof="1"/>
              <a:t>编辑文本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9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47DC10-9F80-47CA-9BB0-03FC4730FA4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4679158" y="714382"/>
            <a:ext cx="3962432" cy="4041680"/>
          </a:xfrm>
        </p:spPr>
        <p:txBody>
          <a:bodyPr>
            <a:noAutofit/>
          </a:bodyPr>
          <a:lstStyle>
            <a:lvl1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2pPr>
            <a:lvl3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3pPr>
            <a:lvl4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4pPr>
            <a:lvl5pPr>
              <a:defRPr sz="1200">
                <a:latin typeface="微软雅黑" panose="020B0503020204020204" pitchFamily="34" charset="-122"/>
                <a:ea typeface="微软雅黑" panose="020B0503020204020204" pitchFamily="34" charset="-122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  <a:p>
            <a:pPr lvl="1"/>
            <a:r>
              <a:rPr lang="zh-CN" altLang="en-US" noProof="1"/>
              <a:t>第二级</a:t>
            </a:r>
          </a:p>
          <a:p>
            <a:pPr lvl="2"/>
            <a:r>
              <a:rPr lang="zh-CN" altLang="en-US" noProof="1"/>
              <a:t>第三级</a:t>
            </a:r>
          </a:p>
          <a:p>
            <a:pPr lvl="3"/>
            <a:r>
              <a:rPr lang="zh-CN" altLang="en-US" noProof="1"/>
              <a:t>第四级</a:t>
            </a:r>
          </a:p>
          <a:p>
            <a:pPr lvl="4"/>
            <a:r>
              <a:rPr lang="zh-CN" altLang="en-US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AEE2AC-368D-4ED2-A387-F07EC13D6107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12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>
          <a:xfrm>
            <a:off x="502447" y="714382"/>
            <a:ext cx="3962432" cy="285752"/>
          </a:xfrm>
        </p:spPr>
        <p:txBody>
          <a:bodyPr tIns="28575" rIns="57150" bIns="28575">
            <a:noAutofit/>
          </a:bodyPr>
          <a:lstStyle>
            <a:lvl1pPr marL="0" indent="0" eaLnBrk="1" fontAlgn="auto" latinLnBrk="0" hangingPunct="1">
              <a:lnSpc>
                <a:spcPct val="100000"/>
              </a:lnSpc>
              <a:spcAft>
                <a:spcPts val="0"/>
              </a:spcAft>
              <a:buNone/>
              <a:defRPr sz="1500" b="0" u="none" strike="noStrike" kern="1200" cap="none" spc="150" normalizeH="0" baseline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</a:t>
            </a:r>
            <a:r>
              <a:rPr lang="zh-CN" altLang="en-US" noProof="1"/>
              <a:t>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  <p:custDataLst>
              <p:tags r:id="rId3"/>
            </p:custDataLst>
          </p:nvPr>
        </p:nvSpPr>
        <p:spPr>
          <a:xfrm>
            <a:off x="502444" y="1054894"/>
            <a:ext cx="3962400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  <p:custDataLst>
              <p:tags r:id="rId4"/>
            </p:custDataLst>
          </p:nvPr>
        </p:nvSpPr>
        <p:spPr>
          <a:xfrm>
            <a:off x="4676812" y="714382"/>
            <a:ext cx="3962432" cy="285752"/>
          </a:xfrm>
        </p:spPr>
        <p:txBody>
          <a:bodyPr tIns="28575" rIns="57150" bIns="28575"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None/>
              <a:defRPr kumimoji="0" lang="zh-CN" altLang="en-US" sz="1500" b="0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  <p:custDataLst>
              <p:tags r:id="rId5"/>
            </p:custDataLst>
          </p:nvPr>
        </p:nvSpPr>
        <p:spPr>
          <a:xfrm>
            <a:off x="4676812" y="1054894"/>
            <a:ext cx="3962432" cy="3701064"/>
          </a:xfrm>
        </p:spPr>
        <p:txBody>
          <a:bodyPr rtlCol="0">
            <a:no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  <a:p>
            <a:pPr lvl="1"/>
            <a:r>
              <a:rPr lang="zh-CN" altLang="en-US" noProof="1">
                <a:sym typeface="+mn-ea"/>
              </a:rPr>
              <a:t>第二级</a:t>
            </a:r>
          </a:p>
          <a:p>
            <a:pPr lvl="2"/>
            <a:r>
              <a:rPr lang="zh-CN" altLang="en-US" noProof="1">
                <a:sym typeface="+mn-ea"/>
              </a:rPr>
              <a:t>第三级</a:t>
            </a:r>
          </a:p>
          <a:p>
            <a:pPr lvl="3"/>
            <a:r>
              <a:rPr lang="zh-CN" altLang="en-US" noProof="1">
                <a:sym typeface="+mn-ea"/>
              </a:rPr>
              <a:t>第四级</a:t>
            </a:r>
          </a:p>
          <a:p>
            <a:pPr lvl="4"/>
            <a:r>
              <a:rPr lang="zh-CN" altLang="en-US" noProof="1">
                <a:sym typeface="+mn-ea"/>
              </a:rPr>
              <a:t>第五级</a:t>
            </a:r>
            <a:endParaRPr noProof="1">
              <a:sym typeface="+mn-ea"/>
            </a:endParaRP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7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8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27451-B61D-4EBD-9E20-9C423E26C623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BB12C0-236C-47D9-B21E-53704C811C44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C1EB70-7901-479E-AC6D-39092085774B}" type="slidenum">
              <a:rPr lang="zh-CN" altLang="en-US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502448" y="332426"/>
            <a:ext cx="8139178" cy="331473"/>
          </a:xfrm>
        </p:spPr>
        <p:txBody>
          <a:bodyPr rtlCol="0">
            <a:noAutofit/>
          </a:bodyPr>
          <a:lstStyle>
            <a:lvl1pPr marL="0" marR="0" lvl="0" algn="l" defTabSz="685800" rtl="0" eaLnBrk="1" fontAlgn="auto" latinLnBrk="0" hangingPunct="1">
              <a:lnSpc>
                <a:spcPct val="100000"/>
              </a:lnSpc>
              <a:buNone/>
              <a:defRPr kumimoji="0" lang="zh-CN" altLang="en-US" sz="1800" b="1" i="0" u="none" strike="noStrike" kern="1200" cap="none" spc="150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j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单击此处编辑母版标题样式</a:t>
            </a:r>
            <a:endParaRPr noProof="1">
              <a:sym typeface="+mn-ea"/>
            </a:endParaRP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  <p:custDataLst>
              <p:tags r:id="rId2"/>
            </p:custDataLst>
          </p:nvPr>
        </p:nvSpPr>
        <p:spPr>
          <a:xfrm>
            <a:off x="502447" y="714382"/>
            <a:ext cx="3962432" cy="4041680"/>
          </a:xfrm>
        </p:spPr>
        <p:txBody>
          <a:bodyPr rtlCol="0">
            <a:noAutofit/>
          </a:bodyPr>
          <a:lstStyle>
            <a:lvl1pPr marL="0" marR="0" lvl="0" indent="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None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  <a:lvl2pPr marL="514350" marR="0" lvl="1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tabLst>
                <a:tab pos="1207135" algn="l"/>
              </a:tabLst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2pPr>
            <a:lvl3pPr marL="857250" marR="0" lvl="2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3pPr>
            <a:lvl4pPr marL="1200150" marR="0" lvl="3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4pPr>
            <a:lvl5pPr marL="1543050" marR="0" lvl="4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+mn-lt"/>
                <a:ea typeface="+mn-ea"/>
                <a:cs typeface="+mn-cs"/>
                <a:sym typeface="+mn-ea"/>
              </a:defRPr>
            </a:lvl5pPr>
          </a:lstStyle>
          <a:p>
            <a:pPr lvl="0"/>
            <a:r>
              <a:rPr lang="zh-CN" altLang="en-US" noProof="1">
                <a:sym typeface="+mn-ea"/>
              </a:rPr>
              <a:t>单击图标添加图片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  <p:custDataLst>
              <p:tags r:id="rId3"/>
            </p:custDataLst>
          </p:nvPr>
        </p:nvSpPr>
        <p:spPr>
          <a:xfrm>
            <a:off x="4679194" y="714382"/>
            <a:ext cx="3962432" cy="4041680"/>
          </a:xfrm>
        </p:spPr>
        <p:txBody>
          <a:bodyPr rtlCol="0">
            <a:normAutofit/>
          </a:bodyPr>
          <a:lstStyle>
            <a:lvl1pPr marL="171450" marR="0" lvl="0" indent="-171450" algn="l" defTabSz="685800" rtl="0" eaLnBrk="1" fontAlgn="auto" latinLnBrk="0" hangingPunct="1">
              <a:lnSpc>
                <a:spcPct val="130000"/>
              </a:lnSpc>
              <a:spcBef>
                <a:spcPts val="0"/>
              </a:spcBef>
              <a:spcAft>
                <a:spcPts val="750"/>
              </a:spcAft>
              <a:buFont typeface="Arial" panose="020B0604020202020204" pitchFamily="34" charset="0"/>
              <a:buChar char="•"/>
              <a:defRPr kumimoji="0" lang="zh-CN" altLang="en-US" sz="1200" b="0" i="0" u="none" strike="noStrike" kern="1200" cap="none" spc="113" normalizeH="0" baseline="0" noProof="1" dirty="0">
                <a:solidFill>
                  <a:schemeClr val="tx1"/>
                </a:solidFill>
                <a:uFillTx/>
                <a:latin typeface="微软雅黑" panose="020B0503020204020204" pitchFamily="34" charset="-122"/>
                <a:ea typeface="微软雅黑" panose="020B0503020204020204" pitchFamily="34" charset="-122"/>
                <a:cs typeface="+mn-cs"/>
                <a:sym typeface="+mn-ea"/>
              </a:defRPr>
            </a:lvl1pPr>
          </a:lstStyle>
          <a:p>
            <a:pPr lvl="0"/>
            <a:r>
              <a:rPr lang="zh-CN" altLang="en-US" noProof="1">
                <a:sym typeface="+mn-ea"/>
              </a:rPr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4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FD3B61F3-DABD-4D26-8DF9-C03C8A069B9B}" type="datetimeFigureOut">
              <a:rPr lang="zh-CN" altLang="en-US" smtClean="0"/>
              <a:t>2023-01-16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5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6"/>
            </p:custDataLst>
          </p:nvPr>
        </p:nvSpPr>
        <p:spPr/>
        <p:txBody>
          <a:bodyPr/>
          <a:lstStyle>
            <a:lvl1pPr>
              <a:defRPr/>
            </a:lvl1pPr>
          </a:lstStyle>
          <a:p>
            <a:fld id="{C29070B1-5320-4AD1-9F6B-8453A41EDFD3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tags" Target="../tags/tag1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ags" Target="../tags/tag4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tags" Target="../tags/tag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tags" Target="../tags/tag6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tags" Target="../tags/tag2.xml"/><Relationship Id="rId30" Type="http://schemas.openxmlformats.org/officeDocument/2006/relationships/tags" Target="../tags/tag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 noChangeArrowheads="1"/>
          </p:cNvSpPr>
          <p:nvPr>
            <p:ph type="title" idx="4294967295"/>
            <p:custDataLst>
              <p:tags r:id="rId26"/>
            </p:custDataLst>
          </p:nvPr>
        </p:nvSpPr>
        <p:spPr bwMode="auto">
          <a:xfrm>
            <a:off x="502444" y="332185"/>
            <a:ext cx="8139113" cy="3321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28575" rIns="57150" bIns="28575" numCol="1" anchor="t" anchorCtr="0" compatLnSpc="1"/>
          <a:lstStyle/>
          <a:p>
            <a:pPr lvl="0"/>
            <a:r>
              <a:rPr lang="zh-CN" altLang="en-US" dirty="0"/>
              <a:t>单击此处编辑母版标题样式</a:t>
            </a:r>
          </a:p>
        </p:txBody>
      </p:sp>
      <p:sp>
        <p:nvSpPr>
          <p:cNvPr id="1027" name="文本占位符 2"/>
          <p:cNvSpPr>
            <a:spLocks noGrp="1" noChangeArrowheads="1"/>
          </p:cNvSpPr>
          <p:nvPr>
            <p:ph type="body" idx="9"/>
            <p:custDataLst>
              <p:tags r:id="rId27"/>
            </p:custDataLst>
          </p:nvPr>
        </p:nvSpPr>
        <p:spPr bwMode="auto">
          <a:xfrm>
            <a:off x="502444" y="714375"/>
            <a:ext cx="8139113" cy="40421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76200" tIns="0" rIns="61913" bIns="0" numCol="1" anchor="t" anchorCtr="0" compatLnSpc="1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  <p:custDataLst>
              <p:tags r:id="rId28"/>
            </p:custDataLst>
          </p:nvPr>
        </p:nvSpPr>
        <p:spPr>
          <a:xfrm>
            <a:off x="659606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l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  <p:custDataLst>
              <p:tags r:id="rId29"/>
            </p:custDataLst>
          </p:nvPr>
        </p:nvSpPr>
        <p:spPr>
          <a:xfrm>
            <a:off x="3087291" y="4762500"/>
            <a:ext cx="2969419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ctr">
              <a:defRPr sz="900" noProof="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  <p:custDataLst>
              <p:tags r:id="rId30"/>
            </p:custDataLst>
          </p:nvPr>
        </p:nvSpPr>
        <p:spPr>
          <a:xfrm>
            <a:off x="6457950" y="4762500"/>
            <a:ext cx="2025254" cy="236935"/>
          </a:xfrm>
          <a:prstGeom prst="rect">
            <a:avLst/>
          </a:prstGeom>
        </p:spPr>
        <p:txBody>
          <a:bodyPr vert="horz" lIns="68580" tIns="34290" rIns="68580" bIns="34290" rtlCol="0" anchor="ctr">
            <a:normAutofit/>
          </a:bodyPr>
          <a:lstStyle>
            <a:lvl1pPr algn="r">
              <a:defRPr sz="900" noProof="1">
                <a:solidFill>
                  <a:schemeClr val="tx1">
                    <a:tint val="75000"/>
                  </a:schemeClr>
                </a:solidFill>
                <a:ea typeface="微软雅黑" panose="020B0503020204020204" pitchFamily="34" charset="-122"/>
              </a:defRPr>
            </a:lvl1pPr>
          </a:lstStyle>
          <a:p>
            <a:pPr>
              <a:defRPr/>
            </a:pPr>
            <a:fld id="{969892E7-8E64-435E-8CEB-BC9971460E94}" type="slidenum">
              <a:rPr lang="zh-CN" altLang="en-US"/>
              <a:t>‹#›</a:t>
            </a:fld>
            <a:endParaRPr lang="zh-CN" altLang="en-US"/>
          </a:p>
        </p:txBody>
      </p:sp>
      <p:sp>
        <p:nvSpPr>
          <p:cNvPr id="2" name="KSO_TEMPLATE" hidden="1"/>
          <p:cNvSpPr/>
          <p:nvPr>
            <p:custDataLst>
              <p:tags r:id="rId31"/>
            </p:custDataLst>
          </p:nvPr>
        </p:nvSpPr>
        <p:spPr>
          <a:xfrm>
            <a:off x="0" y="0"/>
            <a:ext cx="0" cy="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/>
          <a:lstStyle/>
          <a:p>
            <a:pPr algn="ctr">
              <a:defRPr/>
            </a:pPr>
            <a:endParaRPr lang="zh-CN" altLang="en-US" noProof="1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</p:sldLayoutIdLst>
  <p:hf sldNum="0"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1800" b="1" kern="1200" spc="150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sz="1800" b="1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</a:defRPr>
      </a:lvl9pPr>
    </p:titleStyle>
    <p:bodyStyle>
      <a:lvl1pPr marL="171450" indent="-171450" algn="l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1pPr>
      <a:lvl2pPr marL="5143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2pPr>
      <a:lvl3pPr marL="8572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3pPr>
      <a:lvl4pPr marL="12001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4pPr>
      <a:lvl5pPr marL="1543050" indent="-171450" algn="l" defTabSz="0" rtl="0" eaLnBrk="1" fontAlgn="base" hangingPunct="1">
        <a:lnSpc>
          <a:spcPct val="130000"/>
        </a:lnSpc>
        <a:spcBef>
          <a:spcPct val="0"/>
        </a:spcBef>
        <a:spcAft>
          <a:spcPts val="750"/>
        </a:spcAft>
        <a:buFont typeface="Arial" panose="020B0604020202020204" pitchFamily="34" charset="0"/>
        <a:buChar char="•"/>
        <a:tabLst>
          <a:tab pos="1207135" algn="l"/>
        </a:tabLst>
        <a:defRPr sz="1200" kern="1200" spc="113">
          <a:solidFill>
            <a:schemeClr val="tx1"/>
          </a:solidFill>
          <a:latin typeface="微软雅黑" panose="020B0503020204020204" pitchFamily="34" charset="-122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标题 1"/>
          <p:cNvSpPr>
            <a:spLocks noGrp="1"/>
          </p:cNvSpPr>
          <p:nvPr>
            <p:ph type="ctrTitle"/>
          </p:nvPr>
        </p:nvSpPr>
        <p:spPr>
          <a:xfrm>
            <a:off x="4956206" y="3365067"/>
            <a:ext cx="4076700" cy="790186"/>
          </a:xfrm>
        </p:spPr>
        <p:txBody>
          <a:bodyPr>
            <a:noAutofit/>
          </a:bodyPr>
          <a:lstStyle/>
          <a:p>
            <a:r>
              <a:rPr lang="en-US" altLang="zh-CN" sz="2700" spc="0" dirty="0"/>
              <a:t>Unit </a:t>
            </a:r>
            <a:r>
              <a:rPr lang="en-US" altLang="zh-CN" sz="2700" spc="0" dirty="0" smtClean="0"/>
              <a:t>2</a:t>
            </a:r>
            <a:br>
              <a:rPr lang="en-US" altLang="zh-CN" sz="2700" spc="0" dirty="0" smtClean="0"/>
            </a:br>
            <a:r>
              <a:rPr lang="en-US" altLang="zh-CN" sz="2700" spc="0" dirty="0" smtClean="0"/>
              <a:t>How </a:t>
            </a:r>
            <a:r>
              <a:rPr lang="en-US" altLang="zh-CN" sz="2700" spc="0" dirty="0"/>
              <a:t>often do you exercise?</a:t>
            </a:r>
            <a:endParaRPr lang="zh-CN" altLang="en-US" sz="2700" spc="0" dirty="0"/>
          </a:p>
        </p:txBody>
      </p:sp>
      <p:sp>
        <p:nvSpPr>
          <p:cNvPr id="5" name="副标题 2"/>
          <p:cNvSpPr>
            <a:spLocks noGrp="1"/>
          </p:cNvSpPr>
          <p:nvPr>
            <p:ph type="subTitle" idx="1"/>
          </p:nvPr>
        </p:nvSpPr>
        <p:spPr>
          <a:xfrm>
            <a:off x="4956206" y="4188036"/>
            <a:ext cx="4076700" cy="378000"/>
          </a:xfrm>
        </p:spPr>
        <p:txBody>
          <a:bodyPr/>
          <a:lstStyle/>
          <a:p>
            <a:r>
              <a:rPr lang="zh-CN" altLang="zh-CN" dirty="0" smtClean="0"/>
              <a:t>第</a:t>
            </a:r>
            <a:r>
              <a:rPr lang="zh-CN" altLang="en-US" dirty="0" smtClean="0"/>
              <a:t>二</a:t>
            </a:r>
            <a:r>
              <a:rPr lang="zh-CN" altLang="zh-CN" dirty="0" smtClean="0"/>
              <a:t>课</a:t>
            </a:r>
            <a:r>
              <a:rPr lang="zh-CN" altLang="zh-CN" dirty="0"/>
              <a:t>时　</a:t>
            </a:r>
            <a:r>
              <a:rPr lang="en-US" altLang="zh-CN" dirty="0"/>
              <a:t>Section </a:t>
            </a:r>
            <a:r>
              <a:rPr lang="en-US" altLang="zh-CN" dirty="0" smtClean="0"/>
              <a:t>B</a:t>
            </a:r>
            <a:endParaRPr lang="zh-CN" altLang="en-US" dirty="0"/>
          </a:p>
        </p:txBody>
      </p:sp>
      <p:sp>
        <p:nvSpPr>
          <p:cNvPr id="6" name="矩形 5"/>
          <p:cNvSpPr/>
          <p:nvPr/>
        </p:nvSpPr>
        <p:spPr>
          <a:xfrm>
            <a:off x="3848986" y="4714005"/>
            <a:ext cx="5183920" cy="677545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marL="257175" indent="-257175" algn="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1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</a:p>
          <a:p>
            <a:pPr marL="257175" indent="-257175" algn="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endParaRPr lang="en-US" altLang="zh-CN" sz="1800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572278"/>
            <a:ext cx="8572500" cy="2266774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A.Sorry,I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can’t.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B.That’s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good idea.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C.Where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they live?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often go fishing?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E.What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often do there?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F.Do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go there by yourself?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G.How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often do you visit them?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2880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完形填空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my free time I usually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paint.And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also like swing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dance.It’s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fun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it’s hard to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learn.I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find if you swing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fast,you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just feel like you’re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flying!And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at least one afternoon every weekend on my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YouTube.I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what I often do on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it.I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often watch videos(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录像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about cakes because I love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them so much.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 indent="200025"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 also like this app called </a:t>
            </a:r>
            <a:r>
              <a:rPr lang="en-US" altLang="zh-CN" sz="1700" i="1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iMovie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.There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you can make your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.I have a lovely pet hedgehog(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刺猬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named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Hedgy.Hedgy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is one of the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in my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movies.And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do you know why I go out with the lovely guy so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much?That’s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because he goes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 to school for about a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month!Not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that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long,but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it’s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be a friend with a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hedgehog.He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likes eating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cakes,too.But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they are not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9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So,to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keep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healthy,now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we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eat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them.When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grow up(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长大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),I want to make a book called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Diary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17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Hedgy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115229"/>
            <a:ext cx="8572500" cy="3208571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)1.A.if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B.because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C.although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D.so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)2.A.move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B.walk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C.wait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D.spend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)3.A.show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B.like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C.bring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D.try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)4.A.keeping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B.eating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C.seeing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D.picking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)5.A.gifts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B.paintings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C.movies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D.dances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)6.A.workers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B.teachers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C.writers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D.actors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)7.A.with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B.for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C.at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D.of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)8.A.free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B.bad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C.good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D.enough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)9.A.hot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B.delicious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C.healthy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D.cold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)10.A.often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B.hardly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C.usually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D.always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55858" y="1183191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455858" y="1467397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55858" y="1788673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455858" y="2072879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455858" y="2332371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8" name="矩形 7"/>
          <p:cNvSpPr/>
          <p:nvPr/>
        </p:nvSpPr>
        <p:spPr>
          <a:xfrm>
            <a:off x="455858" y="2672181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9" name="矩形 8"/>
          <p:cNvSpPr/>
          <p:nvPr/>
        </p:nvSpPr>
        <p:spPr>
          <a:xfrm>
            <a:off x="455858" y="2950209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10" name="矩形 9"/>
          <p:cNvSpPr/>
          <p:nvPr/>
        </p:nvSpPr>
        <p:spPr>
          <a:xfrm>
            <a:off x="455858" y="3246771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11" name="矩形 10"/>
          <p:cNvSpPr/>
          <p:nvPr/>
        </p:nvSpPr>
        <p:spPr>
          <a:xfrm>
            <a:off x="455858" y="3555690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12" name="矩形 11"/>
          <p:cNvSpPr/>
          <p:nvPr/>
        </p:nvSpPr>
        <p:spPr>
          <a:xfrm>
            <a:off x="455858" y="3895500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306532" y="629769"/>
            <a:ext cx="8572500" cy="446429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根据首字母及汉语提示补全单词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1.You will see many kinds of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televisions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电视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in the museum.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2.Please write the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result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结果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the game on the blackboard.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3.Sixty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百分比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of our classmates are girls.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4.—I want to go to the flower shop.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Me,too.Let’s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together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一起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5.Shopping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在线的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is more and more popular in our life.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根据汉语提示补全句子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1.Can you tell me something about your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free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activities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闲暇活动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2.I visited many cities,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such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例如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Shanghai and Jinan.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3.Many boys play basketball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为了娱乐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and exercise.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4.The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answer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question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这个问题的答案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 is very interesting.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5.Exercise can help us keep healthy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mind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body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在身心方面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976374" y="959781"/>
            <a:ext cx="111989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2976375" y="1201442"/>
            <a:ext cx="111989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981656" y="1268700"/>
            <a:ext cx="70593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1981657" y="1510361"/>
            <a:ext cx="70593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1129039" y="1596154"/>
            <a:ext cx="798614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1129040" y="1837816"/>
            <a:ext cx="79861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981655" y="2198563"/>
            <a:ext cx="99471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3" name="直接连接符 12"/>
          <p:cNvCxnSpPr/>
          <p:nvPr/>
        </p:nvCxnSpPr>
        <p:spPr>
          <a:xfrm>
            <a:off x="1981656" y="2440225"/>
            <a:ext cx="99471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1505921" y="2492019"/>
            <a:ext cx="71829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6" name="直接连接符 15"/>
          <p:cNvCxnSpPr/>
          <p:nvPr/>
        </p:nvCxnSpPr>
        <p:spPr>
          <a:xfrm>
            <a:off x="1505921" y="2733680"/>
            <a:ext cx="7182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3884596" y="3109856"/>
            <a:ext cx="254709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9" name="直接连接符 18"/>
          <p:cNvCxnSpPr/>
          <p:nvPr/>
        </p:nvCxnSpPr>
        <p:spPr>
          <a:xfrm>
            <a:off x="3884596" y="3351518"/>
            <a:ext cx="254709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2394432" y="3406767"/>
            <a:ext cx="117049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2" name="直接连接符 21"/>
          <p:cNvCxnSpPr/>
          <p:nvPr/>
        </p:nvCxnSpPr>
        <p:spPr>
          <a:xfrm>
            <a:off x="2394432" y="3648429"/>
            <a:ext cx="117049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920768" y="3672987"/>
            <a:ext cx="1175495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5" name="直接连接符 24"/>
          <p:cNvCxnSpPr/>
          <p:nvPr/>
        </p:nvCxnSpPr>
        <p:spPr>
          <a:xfrm>
            <a:off x="2920769" y="3914648"/>
            <a:ext cx="117549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矩形 26"/>
          <p:cNvSpPr/>
          <p:nvPr/>
        </p:nvSpPr>
        <p:spPr>
          <a:xfrm>
            <a:off x="982458" y="4018078"/>
            <a:ext cx="3348585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8" name="直接连接符 27"/>
          <p:cNvCxnSpPr/>
          <p:nvPr/>
        </p:nvCxnSpPr>
        <p:spPr>
          <a:xfrm>
            <a:off x="982458" y="4259740"/>
            <a:ext cx="334858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矩形 29"/>
          <p:cNvSpPr/>
          <p:nvPr/>
        </p:nvSpPr>
        <p:spPr>
          <a:xfrm>
            <a:off x="3489179" y="4308969"/>
            <a:ext cx="440061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31" name="直接连接符 30"/>
          <p:cNvCxnSpPr/>
          <p:nvPr/>
        </p:nvCxnSpPr>
        <p:spPr>
          <a:xfrm>
            <a:off x="3489179" y="4550630"/>
            <a:ext cx="440061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  <p:bldP spid="27" grpId="0" animBg="1"/>
      <p:bldP spid="3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724627"/>
            <a:ext cx="8572500" cy="1952842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Ⅲ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根据句意用所给词的适当形式填空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1.Li Lei dreams of being a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writer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write  ) like Mo Yan.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2.Grace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sleeps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sleep  ) well every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night.She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never stays up late.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3.I use the Internet three or four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time  ) a week.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4.We were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surprised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surprise  ) that Tommy came to the party.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5.We need to work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hardly  ) at our lessons.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685991" y="2084110"/>
            <a:ext cx="743009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2685991" y="2325772"/>
            <a:ext cx="74300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1192708" y="2393579"/>
            <a:ext cx="685519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1192709" y="2635241"/>
            <a:ext cx="685519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135838" y="2662381"/>
            <a:ext cx="65768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3135838" y="2904043"/>
            <a:ext cx="6576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1407066" y="3004487"/>
            <a:ext cx="89747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3" name="直接连接符 12"/>
          <p:cNvCxnSpPr/>
          <p:nvPr/>
        </p:nvCxnSpPr>
        <p:spPr>
          <a:xfrm>
            <a:off x="1407066" y="3246149"/>
            <a:ext cx="89747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011374" y="3270706"/>
            <a:ext cx="620615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6" name="直接连接符 15"/>
          <p:cNvCxnSpPr/>
          <p:nvPr/>
        </p:nvCxnSpPr>
        <p:spPr>
          <a:xfrm>
            <a:off x="2011375" y="3512368"/>
            <a:ext cx="62061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2880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Ⅳ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根据汉语意思完成句子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我们班百分之二十的学生每天步行上学。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Twenty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percent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the students in our class walk to school every day.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我们都知道锻炼身体很重要。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all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know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exercise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important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虽然他身体不好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但是他工作很努力。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Although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 is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health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,he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very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hard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最好的放松方式是锻炼。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best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way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relax is through exercise.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我们利用因特网来做家庭作业。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 use the Internet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our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homework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80310" y="1633088"/>
            <a:ext cx="2590344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480310" y="1874750"/>
            <a:ext cx="25903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783050" y="2232391"/>
            <a:ext cx="1268171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783051" y="2474053"/>
            <a:ext cx="1268171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3353255" y="2232391"/>
            <a:ext cx="1601805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3353255" y="2474053"/>
            <a:ext cx="1601805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489888" y="2831694"/>
            <a:ext cx="900248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3" name="直接连接符 12"/>
          <p:cNvCxnSpPr/>
          <p:nvPr/>
        </p:nvCxnSpPr>
        <p:spPr>
          <a:xfrm>
            <a:off x="489888" y="3073356"/>
            <a:ext cx="900248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矩形 14"/>
          <p:cNvSpPr/>
          <p:nvPr/>
        </p:nvSpPr>
        <p:spPr>
          <a:xfrm>
            <a:off x="2102444" y="2831694"/>
            <a:ext cx="2061783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6" name="直接连接符 15"/>
          <p:cNvCxnSpPr/>
          <p:nvPr/>
        </p:nvCxnSpPr>
        <p:spPr>
          <a:xfrm>
            <a:off x="2102444" y="3073356"/>
            <a:ext cx="206178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矩形 17"/>
          <p:cNvSpPr/>
          <p:nvPr/>
        </p:nvSpPr>
        <p:spPr>
          <a:xfrm>
            <a:off x="4740611" y="2831694"/>
            <a:ext cx="227802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9" name="直接连接符 18"/>
          <p:cNvCxnSpPr/>
          <p:nvPr/>
        </p:nvCxnSpPr>
        <p:spPr>
          <a:xfrm>
            <a:off x="4740612" y="3073356"/>
            <a:ext cx="227802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矩形 20"/>
          <p:cNvSpPr/>
          <p:nvPr/>
        </p:nvSpPr>
        <p:spPr>
          <a:xfrm>
            <a:off x="489888" y="3437019"/>
            <a:ext cx="2129744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2" name="直接连接符 21"/>
          <p:cNvCxnSpPr/>
          <p:nvPr/>
        </p:nvCxnSpPr>
        <p:spPr>
          <a:xfrm>
            <a:off x="489889" y="3678680"/>
            <a:ext cx="2129744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矩形 23"/>
          <p:cNvSpPr/>
          <p:nvPr/>
        </p:nvSpPr>
        <p:spPr>
          <a:xfrm>
            <a:off x="2102444" y="4030300"/>
            <a:ext cx="3136820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5" name="直接连接符 24"/>
          <p:cNvCxnSpPr/>
          <p:nvPr/>
        </p:nvCxnSpPr>
        <p:spPr>
          <a:xfrm>
            <a:off x="2102445" y="4271962"/>
            <a:ext cx="3136820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  <p:bldP spid="9" grpId="0" animBg="1"/>
      <p:bldP spid="12" grpId="0" animBg="1"/>
      <p:bldP spid="15" grpId="0" animBg="1"/>
      <p:bldP spid="18" grpId="0" animBg="1"/>
      <p:bldP spid="21" grpId="0" animBg="1"/>
      <p:bldP spid="2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2880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Ⅴ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按要求完成句子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每空一词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1.Alice plays the violin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three times a month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 Alice play the violin?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2.My brother often goes skating in the park.(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改为一般疑问句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your brother often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skating in the park?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3.Kate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walks in the park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every evening.(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对画线部分提问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every evening?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4.Mr.Smith often goes to the movies on Sunday.(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改为否定句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Mr.Smith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doesn’t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often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to the movies on Sunday.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5.My cousin often helps me learn English.(  </a:t>
            </a:r>
            <a:r>
              <a:rPr lang="zh-CN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改为同义句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cousin often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helps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with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my English.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cxnSp>
        <p:nvCxnSpPr>
          <p:cNvPr id="4" name="直接连接符 3"/>
          <p:cNvCxnSpPr/>
          <p:nvPr/>
        </p:nvCxnSpPr>
        <p:spPr>
          <a:xfrm>
            <a:off x="2358537" y="1547296"/>
            <a:ext cx="1682123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矩形 5"/>
          <p:cNvSpPr/>
          <p:nvPr/>
        </p:nvSpPr>
        <p:spPr>
          <a:xfrm>
            <a:off x="492666" y="1602196"/>
            <a:ext cx="145970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7" name="直接连接符 6"/>
          <p:cNvCxnSpPr/>
          <p:nvPr/>
        </p:nvCxnSpPr>
        <p:spPr>
          <a:xfrm>
            <a:off x="492666" y="1843858"/>
            <a:ext cx="1459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492665" y="2241513"/>
            <a:ext cx="60708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492665" y="2483174"/>
            <a:ext cx="6070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矩形 11"/>
          <p:cNvSpPr/>
          <p:nvPr/>
        </p:nvSpPr>
        <p:spPr>
          <a:xfrm>
            <a:off x="2747774" y="2241513"/>
            <a:ext cx="60708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3" name="直接连接符 12"/>
          <p:cNvCxnSpPr/>
          <p:nvPr/>
        </p:nvCxnSpPr>
        <p:spPr>
          <a:xfrm>
            <a:off x="2747774" y="2483174"/>
            <a:ext cx="60708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>
            <a:off x="953171" y="2761751"/>
            <a:ext cx="147493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矩形 16"/>
          <p:cNvSpPr/>
          <p:nvPr/>
        </p:nvSpPr>
        <p:spPr>
          <a:xfrm>
            <a:off x="492665" y="2819337"/>
            <a:ext cx="145970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8" name="直接连接符 17"/>
          <p:cNvCxnSpPr/>
          <p:nvPr/>
        </p:nvCxnSpPr>
        <p:spPr>
          <a:xfrm>
            <a:off x="492666" y="3060998"/>
            <a:ext cx="145970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矩形 19"/>
          <p:cNvSpPr/>
          <p:nvPr/>
        </p:nvSpPr>
        <p:spPr>
          <a:xfrm>
            <a:off x="2648920" y="2819337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1" name="直接连接符 20"/>
          <p:cNvCxnSpPr/>
          <p:nvPr/>
        </p:nvCxnSpPr>
        <p:spPr>
          <a:xfrm>
            <a:off x="2648920" y="3060998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矩形 21"/>
          <p:cNvSpPr/>
          <p:nvPr/>
        </p:nvSpPr>
        <p:spPr>
          <a:xfrm>
            <a:off x="1215536" y="3468375"/>
            <a:ext cx="2584166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3" name="直接连接符 22"/>
          <p:cNvCxnSpPr/>
          <p:nvPr/>
        </p:nvCxnSpPr>
        <p:spPr>
          <a:xfrm>
            <a:off x="1215537" y="3710037"/>
            <a:ext cx="2584166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矩形 24"/>
          <p:cNvSpPr/>
          <p:nvPr/>
        </p:nvSpPr>
        <p:spPr>
          <a:xfrm>
            <a:off x="1805786" y="4050981"/>
            <a:ext cx="6223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6" name="直接连接符 25"/>
          <p:cNvCxnSpPr/>
          <p:nvPr/>
        </p:nvCxnSpPr>
        <p:spPr>
          <a:xfrm>
            <a:off x="1805786" y="4292643"/>
            <a:ext cx="6223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矩形 27"/>
          <p:cNvSpPr/>
          <p:nvPr/>
        </p:nvSpPr>
        <p:spPr>
          <a:xfrm>
            <a:off x="2924072" y="4050981"/>
            <a:ext cx="622317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29" name="直接连接符 28"/>
          <p:cNvCxnSpPr/>
          <p:nvPr/>
        </p:nvCxnSpPr>
        <p:spPr>
          <a:xfrm>
            <a:off x="2924072" y="4292643"/>
            <a:ext cx="622317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矩形 2"/>
          <p:cNvSpPr/>
          <p:nvPr/>
        </p:nvSpPr>
        <p:spPr>
          <a:xfrm>
            <a:off x="2395538" y="1399699"/>
            <a:ext cx="1645444" cy="148114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  <p:sp>
        <p:nvSpPr>
          <p:cNvPr id="5" name="矩形 4"/>
          <p:cNvSpPr/>
          <p:nvPr/>
        </p:nvSpPr>
        <p:spPr>
          <a:xfrm>
            <a:off x="972503" y="2557939"/>
            <a:ext cx="1415415" cy="192881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2" grpId="0" animBg="1"/>
      <p:bldP spid="17" grpId="0" animBg="1"/>
      <p:bldP spid="20" grpId="0" animBg="1"/>
      <p:bldP spid="22" grpId="0" animBg="1"/>
      <p:bldP spid="25" grpId="0" animBg="1"/>
      <p:bldP spid="28" grpId="0" animBg="1"/>
      <p:bldP spid="3" grpId="0" animBg="1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658182"/>
            <a:ext cx="8572500" cy="4150367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Ⅰ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单项填空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)1.—Why does Cindy look so sad?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—Her pet dog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yesterday.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A.dies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B.died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C.is dying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D.will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die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)2.—How do you relax yourself after hard work?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listening to music.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A.By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B.For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D.Of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)3.—Tom always goes to bed after 11:00 p.m.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Oh,it’s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not a good habit to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late.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A.put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B.get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C.cut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D.stay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up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449680" y="1033059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4" name="矩形 3"/>
          <p:cNvSpPr/>
          <p:nvPr/>
        </p:nvSpPr>
        <p:spPr>
          <a:xfrm>
            <a:off x="449680" y="2262556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49680" y="3448805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/>
          <p:cNvSpPr>
            <a:spLocks noChangeAspect="1"/>
          </p:cNvSpPr>
          <p:nvPr/>
        </p:nvSpPr>
        <p:spPr>
          <a:xfrm>
            <a:off x="285750" y="810530"/>
            <a:ext cx="8572500" cy="3836435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)4.Do you know the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of the English test?</a:t>
            </a:r>
            <a:r>
              <a:rPr lang="en-US" altLang="zh-CN" sz="1700" dirty="0">
                <a:solidFill>
                  <a:srgbClr val="000000"/>
                </a:solidFill>
                <a:latin typeface="宋体" panose="02010600030101010101" pitchFamily="2" charset="-122"/>
                <a:ea typeface="NEU-BZ-S92" panose="02010600010101010101" pitchFamily="2" charset="-122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A.result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B.problem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C.point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D.question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)5.Some students like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their free time.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A.go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B.going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online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C.online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going	D.to go Internet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)6.My brother usually talks with his friends 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WeChat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A.as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B.for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C.into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D.through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)7.They were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 he could finish his work so quickly.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A.surprised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B.bored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C.tired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D.worried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11464" y="1774358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511464" y="2682579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7" name="矩形 6"/>
          <p:cNvSpPr/>
          <p:nvPr/>
        </p:nvSpPr>
        <p:spPr>
          <a:xfrm>
            <a:off x="511464" y="3596979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2" name="矩形 1"/>
          <p:cNvSpPr/>
          <p:nvPr/>
        </p:nvSpPr>
        <p:spPr>
          <a:xfrm>
            <a:off x="662941" y="926306"/>
            <a:ext cx="187166" cy="232410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1267579"/>
            <a:ext cx="8572500" cy="2894639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NEU-BZ-S92" panose="02010600010101010101" pitchFamily="2" charset="-122"/>
                <a:ea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)8.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is important for the students to have good learning habits.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A.This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B.It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C.One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D.That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)9.I don’t like sports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A.in all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B.for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C.at all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D.with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all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  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)10.Eighty percent of these people</a:t>
            </a:r>
            <a:r>
              <a:rPr lang="zh-CN" altLang="zh-CN" sz="1700" u="sng" dirty="0">
                <a:solidFill>
                  <a:srgbClr val="FF00FF"/>
                </a:solidFill>
                <a:uFill>
                  <a:solidFill>
                    <a:srgbClr val="000000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mobile phones.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A.have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B.has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C.is	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D.are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4" name="矩形 3"/>
          <p:cNvSpPr/>
          <p:nvPr/>
        </p:nvSpPr>
        <p:spPr>
          <a:xfrm>
            <a:off x="511463" y="2268735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5" name="矩形 4"/>
          <p:cNvSpPr/>
          <p:nvPr/>
        </p:nvSpPr>
        <p:spPr>
          <a:xfrm>
            <a:off x="480571" y="3170778"/>
            <a:ext cx="2374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>
            <a:defPPr>
              <a:defRPr lang="zh-CN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zh-CN" altLang="en-US" sz="1000"/>
          </a:p>
        </p:txBody>
      </p:sp>
      <p:sp>
        <p:nvSpPr>
          <p:cNvPr id="6" name="矩形 5"/>
          <p:cNvSpPr/>
          <p:nvPr/>
        </p:nvSpPr>
        <p:spPr>
          <a:xfrm>
            <a:off x="629602" y="1267301"/>
            <a:ext cx="210503" cy="366713"/>
          </a:xfrm>
          <a:prstGeom prst="rect">
            <a:avLst/>
          </a:prstGeom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>
            <a:spLocks noChangeAspect="1"/>
          </p:cNvSpPr>
          <p:nvPr/>
        </p:nvSpPr>
        <p:spPr>
          <a:xfrm>
            <a:off x="285750" y="962880"/>
            <a:ext cx="8572500" cy="3522503"/>
          </a:xfrm>
          <a:prstGeom prst="rect">
            <a:avLst/>
          </a:prstGeom>
        </p:spPr>
        <p:txBody>
          <a:bodyPr lIns="68580" tIns="34290" rIns="68580" bIns="34290">
            <a:spAutoFit/>
          </a:bodyPr>
          <a:lstStyle/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zh-CN" altLang="zh-CN" sz="1700" dirty="0">
                <a:solidFill>
                  <a:srgbClr val="000000"/>
                </a:solidFill>
                <a:latin typeface="NEU-BZ-S92" panose="02010600010101010101" pitchFamily="2" charset="-122"/>
                <a:cs typeface="宋体" panose="02010600030101010101" pitchFamily="2" charset="-122"/>
              </a:rPr>
              <a:t>Ⅱ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zh-CN" altLang="zh-CN" sz="1700" dirty="0">
                <a:solidFill>
                  <a:srgbClr val="000000"/>
                </a:solidFill>
                <a:latin typeface="Arial" panose="020B0604020202020204" pitchFamily="34" charset="0"/>
                <a:ea typeface="黑体" panose="02010609060101010101" pitchFamily="2" charset="-122"/>
                <a:cs typeface="Times New Roman" panose="02020603050405020304" pitchFamily="18" charset="0"/>
              </a:rPr>
              <a:t>补全对话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A:Hi,John.Let’s climb the mountains this weekend!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B:1.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I have to visit my grandparents.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A:2.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B:They live in the countryside.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A:3.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B:About twice a month.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A:4.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B:No,I go with my parents.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A:5.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zh-CN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</a:t>
            </a:r>
            <a:r>
              <a:rPr lang="en-US" altLang="zh-CN" sz="1700" dirty="0">
                <a:solidFill>
                  <a:srgbClr val="FF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  <a:tabLst>
                <a:tab pos="771525" algn="l"/>
                <a:tab pos="1387475" algn="l"/>
                <a:tab pos="1903095" algn="l"/>
                <a:tab pos="2416175" algn="l"/>
              </a:tabLst>
            </a:pP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B:My grandpa usually takes me to go </a:t>
            </a:r>
            <a:r>
              <a:rPr lang="en-US" altLang="zh-CN" sz="170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fishing.And</a:t>
            </a:r>
            <a:r>
              <a:rPr lang="en-US" altLang="zh-CN" sz="17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sometimes I help them with housework.</a:t>
            </a:r>
            <a:endParaRPr lang="zh-CN" altLang="zh-CN" sz="1700" dirty="0">
              <a:solidFill>
                <a:srgbClr val="000000"/>
              </a:solidFill>
              <a:latin typeface="NEU-BZ-S92" panose="02010600010101010101" pitchFamily="2" charset="-122"/>
              <a:ea typeface="NEU-BZ-S92" panose="02010600010101010101" pitchFamily="2" charset="-122"/>
              <a:cs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857191" y="1633089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4" name="直接连接符 3"/>
          <p:cNvCxnSpPr/>
          <p:nvPr/>
        </p:nvCxnSpPr>
        <p:spPr>
          <a:xfrm>
            <a:off x="857191" y="1874750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矩形 4"/>
          <p:cNvSpPr/>
          <p:nvPr/>
        </p:nvSpPr>
        <p:spPr>
          <a:xfrm>
            <a:off x="857191" y="1923472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6" name="直接连接符 5"/>
          <p:cNvCxnSpPr/>
          <p:nvPr/>
        </p:nvCxnSpPr>
        <p:spPr>
          <a:xfrm>
            <a:off x="857191" y="2165134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矩形 6"/>
          <p:cNvSpPr/>
          <p:nvPr/>
        </p:nvSpPr>
        <p:spPr>
          <a:xfrm>
            <a:off x="857191" y="2547489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8" name="直接连接符 7"/>
          <p:cNvCxnSpPr/>
          <p:nvPr/>
        </p:nvCxnSpPr>
        <p:spPr>
          <a:xfrm>
            <a:off x="857191" y="2789150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矩形 8"/>
          <p:cNvSpPr/>
          <p:nvPr/>
        </p:nvSpPr>
        <p:spPr>
          <a:xfrm>
            <a:off x="857191" y="3152970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0" name="直接连接符 9"/>
          <p:cNvCxnSpPr/>
          <p:nvPr/>
        </p:nvCxnSpPr>
        <p:spPr>
          <a:xfrm>
            <a:off x="857191" y="3394631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矩形 10"/>
          <p:cNvSpPr/>
          <p:nvPr/>
        </p:nvSpPr>
        <p:spPr>
          <a:xfrm>
            <a:off x="857191" y="3739915"/>
            <a:ext cx="293162" cy="24768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rtlCol="0" anchor="ctr"/>
          <a:lstStyle/>
          <a:p>
            <a:pPr algn="ctr"/>
            <a:endParaRPr lang="zh-CN" altLang="en-US" sz="1000"/>
          </a:p>
        </p:txBody>
      </p:sp>
      <p:cxnSp>
        <p:nvCxnSpPr>
          <p:cNvPr id="12" name="直接连接符 11"/>
          <p:cNvCxnSpPr/>
          <p:nvPr/>
        </p:nvCxnSpPr>
        <p:spPr>
          <a:xfrm>
            <a:off x="857191" y="3981577"/>
            <a:ext cx="293162" cy="0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7" grpId="0" animBg="1"/>
      <p:bldP spid="9" grpId="0" animBg="1"/>
      <p:bldP spid="11" grpId="0" animBg="1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EMPLATE_CATEGORY" val="custom"/>
  <p:tag name="KSO_WM_TEMPLATE_INDEX" val="20196575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2**"/>
  <p:tag name="KSO_WM_UNIT_LAYERLEVEL" val="1"/>
  <p:tag name="KSO_WM_TAG_VERSION" val="1.0"/>
  <p:tag name="KSO_WM_BEAUTIFY_FLAG" val="#wm#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TYPE" val="i"/>
  <p:tag name="KSO_WM_UNIT_INDEX" val="1"/>
  <p:tag name="KSO_WM_UNIT_ID" val="_3*i*1"/>
  <p:tag name="KSO_WM_UNIT_LAYERLEVEL" val="1"/>
  <p:tag name="KSO_WM_TAG_VERSION" val="1.0"/>
  <p:tag name="KSO_WM_BEAUTIFY_FLAG" val="#wm#"/>
  <p:tag name="KSO_WM_UNIT_DIAGRAM_ISNUMVISUAL" val="0"/>
  <p:tag name="KSO_WM_UNIT_DIAGRAM_ISREFERUNIT" val="0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3**"/>
  <p:tag name="KSO_WM_UNIT_LAYERLEVEL" val="1"/>
  <p:tag name="KSO_WM_TAG_VERSION" val="1.0"/>
  <p:tag name="KSO_WM_BEAUTIFY_FLAG" val="#wm#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4**"/>
  <p:tag name="KSO_WM_UNIT_LAYERLEVEL" val="1"/>
  <p:tag name="KSO_WM_TAG_VERSION" val="1.0"/>
  <p:tag name="KSO_WM_BEAUTIFY_FLAG" val="#wm#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5**"/>
  <p:tag name="KSO_WM_UNIT_LAYERLEVEL" val="1"/>
  <p:tag name="KSO_WM_TAG_VERSION" val="1.0"/>
  <p:tag name="KSO_WM_BEAUTIFY_FLAG" val="#wm#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0**"/>
  <p:tag name="KSO_WM_UNIT_LAYERLEVEL" val="1"/>
  <p:tag name="KSO_WM_TAG_VERSION" val="1.0"/>
  <p:tag name="KSO_WM_BEAUTIFY_FLAG" val="#wm#"/>
</p:tagLst>
</file>

<file path=ppt/tags/tag5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6**"/>
  <p:tag name="KSO_WM_UNIT_LAYERLEVEL" val="1"/>
  <p:tag name="KSO_WM_TAG_VERSION" val="1.0"/>
  <p:tag name="KSO_WM_BEAUTIFY_FLAG" val="#wm#"/>
</p:tagLst>
</file>

<file path=ppt/tags/tag5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7**"/>
  <p:tag name="KSO_WM_UNIT_LAYERLEVEL" val="1"/>
  <p:tag name="KSO_WM_TAG_VERSION" val="1.0"/>
  <p:tag name="KSO_WM_BEAUTIFY_FLAG" val="#wm#"/>
</p:tagLst>
</file>

<file path=ppt/tags/tag5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5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TAG_VERSION" val="1.0"/>
  <p:tag name="KSO_WM_BEAUTIFY_FLAG" val="#wm#"/>
  <p:tag name="KSO_WM_COMBINE_RELATE_SLIDE_ID" val="background20180947_1"/>
  <p:tag name="KSO_WM_TEMPLATE_CATEGORY" val="custom"/>
  <p:tag name="KSO_WM_TEMPLATE_INDEX" val="20196575"/>
  <p:tag name="KSO_WM_TEMPLATE_SUBCATEGORY" val="0"/>
  <p:tag name="KSO_WM_TEMPLATE_THUMBS_INDEX" val="1"/>
</p:tagLst>
</file>

<file path=ppt/tags/tag6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8**"/>
  <p:tag name="KSO_WM_UNIT_LAYERLEVEL" val="1"/>
  <p:tag name="KSO_WM_TAG_VERSION" val="1.0"/>
  <p:tag name="KSO_WM_BEAUTIFY_FLAG" val="#wm#"/>
</p:tagLst>
</file>

<file path=ppt/tags/tag6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9**"/>
  <p:tag name="KSO_WM_UNIT_LAYERLEVEL" val="1"/>
  <p:tag name="KSO_WM_TAG_VERSION" val="1.0"/>
  <p:tag name="KSO_WM_BEAUTIFY_FLAG" val="#wm#"/>
</p:tagLst>
</file>

<file path=ppt/tags/tag6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6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0**"/>
  <p:tag name="KSO_WM_UNIT_LAYERLEVEL" val="1"/>
  <p:tag name="KSO_WM_TAG_VERSION" val="1.0"/>
  <p:tag name="KSO_WM_BEAUTIFY_FLAG" val="#wm#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**"/>
  <p:tag name="KSO_WM_UNIT_LAYERLEVEL" val="1"/>
  <p:tag name="KSO_WM_TAG_VERSION" val="1.0"/>
  <p:tag name="KSO_WM_BEAUTIFY_FLAG" val="#wm#"/>
</p:tagLst>
</file>

<file path=ppt/tags/tag7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7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ags/tag7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4"/>
  <p:tag name="KSO_WM_UNIT_LAYERLEVEL" val="1"/>
  <p:tag name="KSO_WM_TAG_VERSION" val="1.0"/>
  <p:tag name="KSO_WM_BEAUTIFY_FLAG" val="#wm#"/>
  <p:tag name="KSO_WM_UNIT_TYPE" val="i"/>
  <p:tag name="KSO_WM_UNIT_INDEX" val="4"/>
  <p:tag name="KSO_WM_UNIT_DIAGRAM_ISNUMVISUAL" val="0"/>
  <p:tag name="KSO_WM_UNIT_DIAGRAM_ISREFERUNIT" val="0"/>
</p:tagLst>
</file>

<file path=ppt/tags/tag7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1*i*5"/>
  <p:tag name="KSO_WM_UNIT_LAYERLEVEL" val="1"/>
  <p:tag name="KSO_WM_TAG_VERSION" val="1.0"/>
  <p:tag name="KSO_WM_BEAUTIFY_FLAG" val="#wm#"/>
  <p:tag name="KSO_WM_UNIT_TYPE" val="i"/>
  <p:tag name="KSO_WM_UNIT_INDEX" val="5"/>
  <p:tag name="KSO_WM_UNIT_DIAGRAM_ISNUMVISUAL" val="0"/>
  <p:tag name="KSO_WM_UNIT_DIAGRAM_ISREFERUNIT" val="0"/>
</p:tagLst>
</file>

<file path=ppt/tags/tag7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7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DIAGRAM_ISNUMVISUAL" val="0"/>
  <p:tag name="KSO_WM_UNIT_DIAGRAM_ISREFERUNIT" val="0"/>
  <p:tag name="KSO_WM_UNIT_ID" val="_11**"/>
  <p:tag name="KSO_WM_UNIT_LAYERLEVEL" val="1"/>
  <p:tag name="KSO_WM_TAG_VERSION" val="1.0"/>
  <p:tag name="KSO_WM_BEAUTIFY_FLAG" val="#wm#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2"/>
  <p:tag name="KSO_WM_UNIT_LAYERLEVEL" val="1"/>
  <p:tag name="KSO_WM_TAG_VERSION" val="1.0"/>
  <p:tag name="KSO_WM_BEAUTIFY_FLAG" val="#wm#"/>
  <p:tag name="KSO_WM_UNIT_TYPE" val="i"/>
  <p:tag name="KSO_WM_UNIT_INDEX" val="2"/>
  <p:tag name="KSO_WM_UNIT_DIAGRAM_ISNUMVISUAL" val="0"/>
  <p:tag name="KSO_WM_UNIT_DIAGRAM_ISREFERUNIT" val="0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UNIT_HIGHLIGHT" val="0"/>
  <p:tag name="KSO_WM_UNIT_COMPATIBLE" val="0"/>
  <p:tag name="KSO_WM_UNIT_ID" val="_1*i*3"/>
  <p:tag name="KSO_WM_UNIT_LAYERLEVEL" val="1"/>
  <p:tag name="KSO_WM_TAG_VERSION" val="1.0"/>
  <p:tag name="KSO_WM_BEAUTIFY_FLAG" val="#wm#"/>
  <p:tag name="KSO_WM_UNIT_TYPE" val="i"/>
  <p:tag name="KSO_WM_UNIT_INDEX" val="3"/>
  <p:tag name="KSO_WM_UNIT_DIAGRAM_ISNUMVISUAL" val="0"/>
  <p:tag name="KSO_WM_UNIT_DIAGRAM_ISREFERUNIT" val="0"/>
</p:tagLst>
</file>

<file path=ppt/theme/theme1.xml><?xml version="1.0" encoding="utf-8"?>
<a:theme xmlns:a="http://schemas.openxmlformats.org/drawingml/2006/main" name="WWW.2PPT.COM&#10;">
  <a:themeElements>
    <a:clrScheme name="自定义 2">
      <a:dk1>
        <a:srgbClr val="466424"/>
      </a:dk1>
      <a:lt1>
        <a:srgbClr val="FFFFFF"/>
      </a:lt1>
      <a:dk2>
        <a:srgbClr val="7A9858"/>
      </a:dk2>
      <a:lt2>
        <a:srgbClr val="FFFFFF"/>
      </a:lt2>
      <a:accent1>
        <a:srgbClr val="3B561D"/>
      </a:accent1>
      <a:accent2>
        <a:srgbClr val="98CC77"/>
      </a:accent2>
      <a:accent3>
        <a:srgbClr val="779989"/>
      </a:accent3>
      <a:accent4>
        <a:srgbClr val="354B1B"/>
      </a:accent4>
      <a:accent5>
        <a:srgbClr val="466424"/>
      </a:accent5>
      <a:accent6>
        <a:srgbClr val="BED7CB"/>
      </a:accent6>
      <a:hlink>
        <a:srgbClr val="98CC77"/>
      </a:hlink>
      <a:folHlink>
        <a:srgbClr val="AABBCB"/>
      </a:folHlink>
    </a:clrScheme>
    <a:fontScheme name="自定义 9">
      <a:majorFont>
        <a:latin typeface="Arial"/>
        <a:ea typeface="微软雅黑"/>
        <a:cs typeface=""/>
      </a:majorFont>
      <a:minorFont>
        <a:latin typeface="Arial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英语二栏目模板</Template>
  <TotalTime>0</TotalTime>
  <Words>198</Words>
  <Application>Microsoft Office PowerPoint</Application>
  <PresentationFormat>全屏显示(16:9)</PresentationFormat>
  <Paragraphs>109</Paragraphs>
  <Slides>12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12</vt:i4>
      </vt:variant>
    </vt:vector>
  </HeadingPairs>
  <TitlesOfParts>
    <vt:vector size="20" baseType="lpstr">
      <vt:lpstr>NEU-BZ-S92</vt:lpstr>
      <vt:lpstr>黑体</vt:lpstr>
      <vt:lpstr>宋体</vt:lpstr>
      <vt:lpstr>微软雅黑</vt:lpstr>
      <vt:lpstr>Arial</vt:lpstr>
      <vt:lpstr>Calibri</vt:lpstr>
      <vt:lpstr>Times New Roman</vt:lpstr>
      <vt:lpstr>WWW.2PPT.COM
</vt:lpstr>
      <vt:lpstr>Unit 2 How often do you exercise?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2019-06-04T07:28:00Z</dcterms:created>
  <dcterms:modified xsi:type="dcterms:W3CDTF">2023-01-16T14:51:38Z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BE84CC4E945F416BAA1A9AC38423EA3A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