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352" r:id="rId5"/>
    <p:sldId id="330" r:id="rId6"/>
    <p:sldId id="280" r:id="rId7"/>
    <p:sldId id="303" r:id="rId8"/>
    <p:sldId id="259" r:id="rId9"/>
    <p:sldId id="353" r:id="rId10"/>
    <p:sldId id="310" r:id="rId11"/>
    <p:sldId id="350" r:id="rId12"/>
    <p:sldId id="351" r:id="rId13"/>
    <p:sldId id="260" r:id="rId14"/>
    <p:sldId id="309" r:id="rId15"/>
    <p:sldId id="332" r:id="rId16"/>
    <p:sldId id="314" r:id="rId17"/>
    <p:sldId id="306" r:id="rId18"/>
    <p:sldId id="354" r:id="rId19"/>
    <p:sldId id="333" r:id="rId20"/>
    <p:sldId id="261" r:id="rId21"/>
    <p:sldId id="331" r:id="rId22"/>
    <p:sldId id="334" r:id="rId23"/>
    <p:sldId id="305" r:id="rId24"/>
    <p:sldId id="35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AFA"/>
    <a:srgbClr val="7698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2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-90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C2E89-29E1-408F-A847-B26E6DAFEB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338D8-D64E-4680-9DD8-AACCF0A090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ECE7F-65B8-478D-B76E-BD5B8178480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3830087" y="1040606"/>
            <a:ext cx="3887476" cy="3849689"/>
          </a:xfrm>
          <a:custGeom>
            <a:avLst/>
            <a:gdLst>
              <a:gd name="connsiteX0" fmla="*/ 2028301 w 3887476"/>
              <a:gd name="connsiteY0" fmla="*/ 20 h 3849689"/>
              <a:gd name="connsiteX1" fmla="*/ 2221944 w 3887476"/>
              <a:gd name="connsiteY1" fmla="*/ 3419 h 3849689"/>
              <a:gd name="connsiteX2" fmla="*/ 2727216 w 3887476"/>
              <a:gd name="connsiteY2" fmla="*/ 101667 h 3849689"/>
              <a:gd name="connsiteX3" fmla="*/ 3246521 w 3887476"/>
              <a:gd name="connsiteY3" fmla="*/ 424479 h 3849689"/>
              <a:gd name="connsiteX4" fmla="*/ 3555298 w 3887476"/>
              <a:gd name="connsiteY4" fmla="*/ 845538 h 3849689"/>
              <a:gd name="connsiteX5" fmla="*/ 3864075 w 3887476"/>
              <a:gd name="connsiteY5" fmla="*/ 1463091 h 3849689"/>
              <a:gd name="connsiteX6" fmla="*/ 3864075 w 3887476"/>
              <a:gd name="connsiteY6" fmla="*/ 2277139 h 3849689"/>
              <a:gd name="connsiteX7" fmla="*/ 3850040 w 3887476"/>
              <a:gd name="connsiteY7" fmla="*/ 2782410 h 3849689"/>
              <a:gd name="connsiteX8" fmla="*/ 3527227 w 3887476"/>
              <a:gd name="connsiteY8" fmla="*/ 3175399 h 3849689"/>
              <a:gd name="connsiteX9" fmla="*/ 3092133 w 3887476"/>
              <a:gd name="connsiteY9" fmla="*/ 3582423 h 3849689"/>
              <a:gd name="connsiteX10" fmla="*/ 2123697 w 3887476"/>
              <a:gd name="connsiteY10" fmla="*/ 3835058 h 3849689"/>
              <a:gd name="connsiteX11" fmla="*/ 1113155 w 3887476"/>
              <a:gd name="connsiteY11" fmla="*/ 3764882 h 3849689"/>
              <a:gd name="connsiteX12" fmla="*/ 621919 w 3887476"/>
              <a:gd name="connsiteY12" fmla="*/ 3315752 h 3849689"/>
              <a:gd name="connsiteX13" fmla="*/ 313142 w 3887476"/>
              <a:gd name="connsiteY13" fmla="*/ 2880657 h 3849689"/>
              <a:gd name="connsiteX14" fmla="*/ 18401 w 3887476"/>
              <a:gd name="connsiteY14" fmla="*/ 2249068 h 3849689"/>
              <a:gd name="connsiteX15" fmla="*/ 46472 w 3887476"/>
              <a:gd name="connsiteY15" fmla="*/ 1505197 h 3849689"/>
              <a:gd name="connsiteX16" fmla="*/ 172789 w 3887476"/>
              <a:gd name="connsiteY16" fmla="*/ 915714 h 3849689"/>
              <a:gd name="connsiteX17" fmla="*/ 495601 w 3887476"/>
              <a:gd name="connsiteY17" fmla="*/ 606938 h 3849689"/>
              <a:gd name="connsiteX18" fmla="*/ 692096 w 3887476"/>
              <a:gd name="connsiteY18" fmla="*/ 396408 h 3849689"/>
              <a:gd name="connsiteX19" fmla="*/ 1365790 w 3887476"/>
              <a:gd name="connsiteY19" fmla="*/ 59561 h 3849689"/>
              <a:gd name="connsiteX20" fmla="*/ 2028301 w 3887476"/>
              <a:gd name="connsiteY20" fmla="*/ 20 h 384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87476" h="3849689">
                <a:moveTo>
                  <a:pt x="2028301" y="20"/>
                </a:moveTo>
                <a:cubicBezTo>
                  <a:pt x="2099281" y="203"/>
                  <a:pt x="2165218" y="1665"/>
                  <a:pt x="2221944" y="3419"/>
                </a:cubicBezTo>
                <a:cubicBezTo>
                  <a:pt x="2448849" y="10437"/>
                  <a:pt x="2556452" y="31490"/>
                  <a:pt x="2727216" y="101667"/>
                </a:cubicBezTo>
                <a:cubicBezTo>
                  <a:pt x="2897978" y="171843"/>
                  <a:pt x="3108508" y="300500"/>
                  <a:pt x="3246521" y="424479"/>
                </a:cubicBezTo>
                <a:cubicBezTo>
                  <a:pt x="3384535" y="548457"/>
                  <a:pt x="3452373" y="672436"/>
                  <a:pt x="3555298" y="845538"/>
                </a:cubicBezTo>
                <a:cubicBezTo>
                  <a:pt x="3658223" y="1018639"/>
                  <a:pt x="3812612" y="1224491"/>
                  <a:pt x="3864075" y="1463091"/>
                </a:cubicBezTo>
                <a:cubicBezTo>
                  <a:pt x="3915538" y="1701692"/>
                  <a:pt x="3866414" y="2057252"/>
                  <a:pt x="3864075" y="2277139"/>
                </a:cubicBezTo>
                <a:cubicBezTo>
                  <a:pt x="3861735" y="2497026"/>
                  <a:pt x="3906181" y="2632700"/>
                  <a:pt x="3850040" y="2782410"/>
                </a:cubicBezTo>
                <a:cubicBezTo>
                  <a:pt x="3793898" y="2932120"/>
                  <a:pt x="3653545" y="3042063"/>
                  <a:pt x="3527227" y="3175399"/>
                </a:cubicBezTo>
                <a:cubicBezTo>
                  <a:pt x="3400910" y="3308734"/>
                  <a:pt x="3326055" y="3472480"/>
                  <a:pt x="3092133" y="3582423"/>
                </a:cubicBezTo>
                <a:cubicBezTo>
                  <a:pt x="2858212" y="3692365"/>
                  <a:pt x="2453526" y="3804648"/>
                  <a:pt x="2123697" y="3835058"/>
                </a:cubicBezTo>
                <a:cubicBezTo>
                  <a:pt x="1793867" y="3865468"/>
                  <a:pt x="1363451" y="3851433"/>
                  <a:pt x="1113155" y="3764882"/>
                </a:cubicBezTo>
                <a:cubicBezTo>
                  <a:pt x="862859" y="3678330"/>
                  <a:pt x="755254" y="3463123"/>
                  <a:pt x="621919" y="3315752"/>
                </a:cubicBezTo>
                <a:cubicBezTo>
                  <a:pt x="488584" y="3168381"/>
                  <a:pt x="413729" y="3058438"/>
                  <a:pt x="313142" y="2880657"/>
                </a:cubicBezTo>
                <a:cubicBezTo>
                  <a:pt x="212555" y="2702876"/>
                  <a:pt x="62846" y="2478311"/>
                  <a:pt x="18401" y="2249068"/>
                </a:cubicBezTo>
                <a:cubicBezTo>
                  <a:pt x="-26045" y="2019826"/>
                  <a:pt x="20741" y="1727423"/>
                  <a:pt x="46472" y="1505197"/>
                </a:cubicBezTo>
                <a:cubicBezTo>
                  <a:pt x="72203" y="1282972"/>
                  <a:pt x="97935" y="1065425"/>
                  <a:pt x="172789" y="915714"/>
                </a:cubicBezTo>
                <a:cubicBezTo>
                  <a:pt x="247644" y="766004"/>
                  <a:pt x="416068" y="688810"/>
                  <a:pt x="495601" y="606938"/>
                </a:cubicBezTo>
                <a:cubicBezTo>
                  <a:pt x="575135" y="525065"/>
                  <a:pt x="547064" y="487637"/>
                  <a:pt x="692096" y="396408"/>
                </a:cubicBezTo>
                <a:cubicBezTo>
                  <a:pt x="837127" y="305178"/>
                  <a:pt x="1110815" y="125059"/>
                  <a:pt x="1365790" y="59561"/>
                </a:cubicBezTo>
                <a:cubicBezTo>
                  <a:pt x="1557022" y="10437"/>
                  <a:pt x="1815359" y="-528"/>
                  <a:pt x="2028301" y="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2"/>
          </p:nvPr>
        </p:nvSpPr>
        <p:spPr>
          <a:xfrm>
            <a:off x="2272031" y="858133"/>
            <a:ext cx="7368536" cy="4590169"/>
          </a:xfrm>
          <a:custGeom>
            <a:avLst/>
            <a:gdLst>
              <a:gd name="connsiteX0" fmla="*/ 3144710 w 7368536"/>
              <a:gd name="connsiteY0" fmla="*/ 343 h 4590169"/>
              <a:gd name="connsiteX1" fmla="*/ 4065601 w 7368536"/>
              <a:gd name="connsiteY1" fmla="*/ 141259 h 4590169"/>
              <a:gd name="connsiteX2" fmla="*/ 5211099 w 7368536"/>
              <a:gd name="connsiteY2" fmla="*/ 60736 h 4590169"/>
              <a:gd name="connsiteX3" fmla="*/ 6199373 w 7368536"/>
              <a:gd name="connsiteY3" fmla="*/ 40605 h 4590169"/>
              <a:gd name="connsiteX4" fmla="*/ 6805813 w 7368536"/>
              <a:gd name="connsiteY4" fmla="*/ 161390 h 4590169"/>
              <a:gd name="connsiteX5" fmla="*/ 7255028 w 7368536"/>
              <a:gd name="connsiteY5" fmla="*/ 523745 h 4590169"/>
              <a:gd name="connsiteX6" fmla="*/ 7367331 w 7368536"/>
              <a:gd name="connsiteY6" fmla="*/ 1449762 h 4590169"/>
              <a:gd name="connsiteX7" fmla="*/ 7210107 w 7368536"/>
              <a:gd name="connsiteY7" fmla="*/ 2134210 h 4590169"/>
              <a:gd name="connsiteX8" fmla="*/ 7277489 w 7368536"/>
              <a:gd name="connsiteY8" fmla="*/ 3442713 h 4590169"/>
              <a:gd name="connsiteX9" fmla="*/ 7075342 w 7368536"/>
              <a:gd name="connsiteY9" fmla="*/ 4288207 h 4590169"/>
              <a:gd name="connsiteX10" fmla="*/ 6289215 w 7368536"/>
              <a:gd name="connsiteY10" fmla="*/ 4469384 h 4590169"/>
              <a:gd name="connsiteX11" fmla="*/ 5098795 w 7368536"/>
              <a:gd name="connsiteY11" fmla="*/ 4469384 h 4590169"/>
              <a:gd name="connsiteX12" fmla="*/ 3863454 w 7368536"/>
              <a:gd name="connsiteY12" fmla="*/ 4590169 h 4590169"/>
              <a:gd name="connsiteX13" fmla="*/ 2650573 w 7368536"/>
              <a:gd name="connsiteY13" fmla="*/ 4469384 h 4590169"/>
              <a:gd name="connsiteX14" fmla="*/ 988477 w 7368536"/>
              <a:gd name="connsiteY14" fmla="*/ 4529777 h 4590169"/>
              <a:gd name="connsiteX15" fmla="*/ 269733 w 7368536"/>
              <a:gd name="connsiteY15" fmla="*/ 4368730 h 4590169"/>
              <a:gd name="connsiteX16" fmla="*/ 90047 w 7368536"/>
              <a:gd name="connsiteY16" fmla="*/ 3784937 h 4590169"/>
              <a:gd name="connsiteX17" fmla="*/ 204 w 7368536"/>
              <a:gd name="connsiteY17" fmla="*/ 3040096 h 4590169"/>
              <a:gd name="connsiteX18" fmla="*/ 112508 w 7368536"/>
              <a:gd name="connsiteY18" fmla="*/ 2093948 h 4590169"/>
              <a:gd name="connsiteX19" fmla="*/ 204 w 7368536"/>
              <a:gd name="connsiteY19" fmla="*/ 1328977 h 4590169"/>
              <a:gd name="connsiteX20" fmla="*/ 134969 w 7368536"/>
              <a:gd name="connsiteY20" fmla="*/ 322437 h 4590169"/>
              <a:gd name="connsiteX21" fmla="*/ 808791 w 7368536"/>
              <a:gd name="connsiteY21" fmla="*/ 80867 h 4590169"/>
              <a:gd name="connsiteX22" fmla="*/ 2089054 w 7368536"/>
              <a:gd name="connsiteY22" fmla="*/ 100998 h 4590169"/>
              <a:gd name="connsiteX23" fmla="*/ 3144710 w 7368536"/>
              <a:gd name="connsiteY23" fmla="*/ 343 h 459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368536" h="4590169">
                <a:moveTo>
                  <a:pt x="3144710" y="343"/>
                </a:moveTo>
                <a:cubicBezTo>
                  <a:pt x="3474135" y="7053"/>
                  <a:pt x="3721203" y="131194"/>
                  <a:pt x="4065601" y="141259"/>
                </a:cubicBezTo>
                <a:cubicBezTo>
                  <a:pt x="4409998" y="151325"/>
                  <a:pt x="4855471" y="77511"/>
                  <a:pt x="5211099" y="60736"/>
                </a:cubicBezTo>
                <a:cubicBezTo>
                  <a:pt x="5566727" y="43961"/>
                  <a:pt x="5933588" y="23830"/>
                  <a:pt x="6199373" y="40605"/>
                </a:cubicBezTo>
                <a:cubicBezTo>
                  <a:pt x="6465157" y="57380"/>
                  <a:pt x="6629871" y="80867"/>
                  <a:pt x="6805813" y="161390"/>
                </a:cubicBezTo>
                <a:cubicBezTo>
                  <a:pt x="6981755" y="241913"/>
                  <a:pt x="7161441" y="309016"/>
                  <a:pt x="7255028" y="523745"/>
                </a:cubicBezTo>
                <a:cubicBezTo>
                  <a:pt x="7348615" y="738474"/>
                  <a:pt x="7374818" y="1181352"/>
                  <a:pt x="7367331" y="1449762"/>
                </a:cubicBezTo>
                <a:cubicBezTo>
                  <a:pt x="7359845" y="1718173"/>
                  <a:pt x="7225081" y="1802051"/>
                  <a:pt x="7210107" y="2134210"/>
                </a:cubicBezTo>
                <a:cubicBezTo>
                  <a:pt x="7195132" y="2466368"/>
                  <a:pt x="7299949" y="3083714"/>
                  <a:pt x="7277489" y="3442713"/>
                </a:cubicBezTo>
                <a:cubicBezTo>
                  <a:pt x="7255028" y="3801712"/>
                  <a:pt x="7240053" y="4117095"/>
                  <a:pt x="7075342" y="4288207"/>
                </a:cubicBezTo>
                <a:cubicBezTo>
                  <a:pt x="6910630" y="4459319"/>
                  <a:pt x="6618639" y="4439188"/>
                  <a:pt x="6289215" y="4469384"/>
                </a:cubicBezTo>
                <a:cubicBezTo>
                  <a:pt x="5959792" y="4499581"/>
                  <a:pt x="5503089" y="4449254"/>
                  <a:pt x="5098795" y="4469384"/>
                </a:cubicBezTo>
                <a:cubicBezTo>
                  <a:pt x="4694502" y="4489515"/>
                  <a:pt x="4271492" y="4590169"/>
                  <a:pt x="3863454" y="4590169"/>
                </a:cubicBezTo>
                <a:cubicBezTo>
                  <a:pt x="3455416" y="4590169"/>
                  <a:pt x="3129735" y="4479450"/>
                  <a:pt x="2650573" y="4469384"/>
                </a:cubicBezTo>
                <a:cubicBezTo>
                  <a:pt x="2171411" y="4459319"/>
                  <a:pt x="1385284" y="4546552"/>
                  <a:pt x="988477" y="4529777"/>
                </a:cubicBezTo>
                <a:cubicBezTo>
                  <a:pt x="591670" y="4513002"/>
                  <a:pt x="419472" y="4492871"/>
                  <a:pt x="269733" y="4368730"/>
                </a:cubicBezTo>
                <a:cubicBezTo>
                  <a:pt x="119994" y="4244590"/>
                  <a:pt x="134969" y="4006376"/>
                  <a:pt x="90047" y="3784937"/>
                </a:cubicBezTo>
                <a:cubicBezTo>
                  <a:pt x="45125" y="3563498"/>
                  <a:pt x="-3540" y="3321928"/>
                  <a:pt x="204" y="3040096"/>
                </a:cubicBezTo>
                <a:cubicBezTo>
                  <a:pt x="3948" y="2758265"/>
                  <a:pt x="112508" y="2379135"/>
                  <a:pt x="112508" y="2093948"/>
                </a:cubicBezTo>
                <a:cubicBezTo>
                  <a:pt x="112508" y="1808761"/>
                  <a:pt x="204" y="1614164"/>
                  <a:pt x="204" y="1328977"/>
                </a:cubicBezTo>
                <a:cubicBezTo>
                  <a:pt x="204" y="1043790"/>
                  <a:pt x="204" y="530454"/>
                  <a:pt x="134969" y="322437"/>
                </a:cubicBezTo>
                <a:cubicBezTo>
                  <a:pt x="269733" y="114419"/>
                  <a:pt x="483110" y="117773"/>
                  <a:pt x="808791" y="80867"/>
                </a:cubicBezTo>
                <a:cubicBezTo>
                  <a:pt x="1134472" y="43961"/>
                  <a:pt x="1699735" y="114419"/>
                  <a:pt x="2089054" y="100998"/>
                </a:cubicBezTo>
                <a:cubicBezTo>
                  <a:pt x="2478373" y="87577"/>
                  <a:pt x="2815285" y="-6366"/>
                  <a:pt x="3144710" y="34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654740" y="3789364"/>
            <a:ext cx="1997261" cy="1977847"/>
          </a:xfrm>
          <a:custGeom>
            <a:avLst/>
            <a:gdLst>
              <a:gd name="connsiteX0" fmla="*/ 1042076 w 1997261"/>
              <a:gd name="connsiteY0" fmla="*/ 10 h 1977847"/>
              <a:gd name="connsiteX1" fmla="*/ 1141564 w 1997261"/>
              <a:gd name="connsiteY1" fmla="*/ 1756 h 1977847"/>
              <a:gd name="connsiteX2" fmla="*/ 1401156 w 1997261"/>
              <a:gd name="connsiteY2" fmla="*/ 52233 h 1977847"/>
              <a:gd name="connsiteX3" fmla="*/ 1667959 w 1997261"/>
              <a:gd name="connsiteY3" fmla="*/ 218083 h 1977847"/>
              <a:gd name="connsiteX4" fmla="*/ 1826599 w 1997261"/>
              <a:gd name="connsiteY4" fmla="*/ 434410 h 1977847"/>
              <a:gd name="connsiteX5" fmla="*/ 1985239 w 1997261"/>
              <a:gd name="connsiteY5" fmla="*/ 751689 h 1977847"/>
              <a:gd name="connsiteX6" fmla="*/ 1985239 w 1997261"/>
              <a:gd name="connsiteY6" fmla="*/ 1169921 h 1977847"/>
              <a:gd name="connsiteX7" fmla="*/ 1978028 w 1997261"/>
              <a:gd name="connsiteY7" fmla="*/ 1429513 h 1977847"/>
              <a:gd name="connsiteX8" fmla="*/ 1812177 w 1997261"/>
              <a:gd name="connsiteY8" fmla="*/ 1631418 h 1977847"/>
              <a:gd name="connsiteX9" fmla="*/ 1588639 w 1997261"/>
              <a:gd name="connsiteY9" fmla="*/ 1840534 h 1977847"/>
              <a:gd name="connsiteX10" fmla="*/ 1091088 w 1997261"/>
              <a:gd name="connsiteY10" fmla="*/ 1970330 h 1977847"/>
              <a:gd name="connsiteX11" fmla="*/ 571904 w 1997261"/>
              <a:gd name="connsiteY11" fmla="*/ 1934276 h 1977847"/>
              <a:gd name="connsiteX12" fmla="*/ 319522 w 1997261"/>
              <a:gd name="connsiteY12" fmla="*/ 1703527 h 1977847"/>
              <a:gd name="connsiteX13" fmla="*/ 160883 w 1997261"/>
              <a:gd name="connsiteY13" fmla="*/ 1479990 h 1977847"/>
              <a:gd name="connsiteX14" fmla="*/ 9454 w 1997261"/>
              <a:gd name="connsiteY14" fmla="*/ 1155499 h 1977847"/>
              <a:gd name="connsiteX15" fmla="*/ 23876 w 1997261"/>
              <a:gd name="connsiteY15" fmla="*/ 773322 h 1977847"/>
              <a:gd name="connsiteX16" fmla="*/ 88774 w 1997261"/>
              <a:gd name="connsiteY16" fmla="*/ 470464 h 1977847"/>
              <a:gd name="connsiteX17" fmla="*/ 254624 w 1997261"/>
              <a:gd name="connsiteY17" fmla="*/ 311825 h 1977847"/>
              <a:gd name="connsiteX18" fmla="*/ 355577 w 1997261"/>
              <a:gd name="connsiteY18" fmla="*/ 203661 h 1977847"/>
              <a:gd name="connsiteX19" fmla="*/ 701700 w 1997261"/>
              <a:gd name="connsiteY19" fmla="*/ 30600 h 1977847"/>
              <a:gd name="connsiteX20" fmla="*/ 1042076 w 1997261"/>
              <a:gd name="connsiteY20" fmla="*/ 10 h 197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97261" h="1977847">
                <a:moveTo>
                  <a:pt x="1042076" y="10"/>
                </a:moveTo>
                <a:cubicBezTo>
                  <a:pt x="1078544" y="104"/>
                  <a:pt x="1112420" y="855"/>
                  <a:pt x="1141564" y="1756"/>
                </a:cubicBezTo>
                <a:cubicBezTo>
                  <a:pt x="1258140" y="5362"/>
                  <a:pt x="1313423" y="16178"/>
                  <a:pt x="1401156" y="52233"/>
                </a:cubicBezTo>
                <a:cubicBezTo>
                  <a:pt x="1488889" y="88287"/>
                  <a:pt x="1597052" y="154387"/>
                  <a:pt x="1667959" y="218083"/>
                </a:cubicBezTo>
                <a:cubicBezTo>
                  <a:pt x="1738866" y="281779"/>
                  <a:pt x="1773719" y="345476"/>
                  <a:pt x="1826599" y="434410"/>
                </a:cubicBezTo>
                <a:cubicBezTo>
                  <a:pt x="1879479" y="523344"/>
                  <a:pt x="1958799" y="629104"/>
                  <a:pt x="1985239" y="751689"/>
                </a:cubicBezTo>
                <a:cubicBezTo>
                  <a:pt x="2011679" y="874274"/>
                  <a:pt x="1986441" y="1056950"/>
                  <a:pt x="1985239" y="1169921"/>
                </a:cubicBezTo>
                <a:cubicBezTo>
                  <a:pt x="1984037" y="1282892"/>
                  <a:pt x="2006871" y="1352597"/>
                  <a:pt x="1978028" y="1429513"/>
                </a:cubicBezTo>
                <a:cubicBezTo>
                  <a:pt x="1949184" y="1506430"/>
                  <a:pt x="1877075" y="1562915"/>
                  <a:pt x="1812177" y="1631418"/>
                </a:cubicBezTo>
                <a:cubicBezTo>
                  <a:pt x="1747279" y="1699922"/>
                  <a:pt x="1708821" y="1784049"/>
                  <a:pt x="1588639" y="1840534"/>
                </a:cubicBezTo>
                <a:cubicBezTo>
                  <a:pt x="1468458" y="1897019"/>
                  <a:pt x="1260544" y="1954706"/>
                  <a:pt x="1091088" y="1970330"/>
                </a:cubicBezTo>
                <a:cubicBezTo>
                  <a:pt x="921632" y="1985954"/>
                  <a:pt x="700498" y="1978743"/>
                  <a:pt x="571904" y="1934276"/>
                </a:cubicBezTo>
                <a:cubicBezTo>
                  <a:pt x="443310" y="1889808"/>
                  <a:pt x="388026" y="1779242"/>
                  <a:pt x="319522" y="1703527"/>
                </a:cubicBezTo>
                <a:cubicBezTo>
                  <a:pt x="251019" y="1627813"/>
                  <a:pt x="212561" y="1571328"/>
                  <a:pt x="160883" y="1479990"/>
                </a:cubicBezTo>
                <a:cubicBezTo>
                  <a:pt x="109204" y="1388651"/>
                  <a:pt x="32289" y="1273277"/>
                  <a:pt x="9454" y="1155499"/>
                </a:cubicBezTo>
                <a:cubicBezTo>
                  <a:pt x="-13381" y="1037722"/>
                  <a:pt x="10656" y="887494"/>
                  <a:pt x="23876" y="773322"/>
                </a:cubicBezTo>
                <a:cubicBezTo>
                  <a:pt x="37095" y="659150"/>
                  <a:pt x="50316" y="547381"/>
                  <a:pt x="88774" y="470464"/>
                </a:cubicBezTo>
                <a:cubicBezTo>
                  <a:pt x="127232" y="393548"/>
                  <a:pt x="213762" y="353888"/>
                  <a:pt x="254624" y="311825"/>
                </a:cubicBezTo>
                <a:cubicBezTo>
                  <a:pt x="295486" y="269761"/>
                  <a:pt x="281064" y="250532"/>
                  <a:pt x="355577" y="203661"/>
                </a:cubicBezTo>
                <a:cubicBezTo>
                  <a:pt x="430089" y="156791"/>
                  <a:pt x="570702" y="64251"/>
                  <a:pt x="701700" y="30600"/>
                </a:cubicBezTo>
                <a:cubicBezTo>
                  <a:pt x="799948" y="5362"/>
                  <a:pt x="932674" y="-272"/>
                  <a:pt x="1042076" y="1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433658" y="520621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3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7 w 2436685"/>
              <a:gd name="connsiteY5" fmla="*/ 917072 h 2413001"/>
              <a:gd name="connsiteX6" fmla="*/ 2422017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1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8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7" y="1044"/>
                  <a:pt x="1392723" y="2144"/>
                </a:cubicBezTo>
                <a:cubicBezTo>
                  <a:pt x="1534948" y="6542"/>
                  <a:pt x="1602394" y="19738"/>
                  <a:pt x="1709429" y="63725"/>
                </a:cubicBezTo>
                <a:cubicBezTo>
                  <a:pt x="1816464" y="107712"/>
                  <a:pt x="1948425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7" y="917072"/>
                </a:cubicBezTo>
                <a:cubicBezTo>
                  <a:pt x="2454275" y="1066628"/>
                  <a:pt x="2423484" y="1289494"/>
                  <a:pt x="2422017" y="1427320"/>
                </a:cubicBezTo>
                <a:cubicBezTo>
                  <a:pt x="2420551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1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6" y="2414094"/>
                  <a:pt x="697730" y="2359843"/>
                </a:cubicBezTo>
                <a:cubicBezTo>
                  <a:pt x="540843" y="2305593"/>
                  <a:pt x="473396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8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3"/>
                  <a:pt x="433808" y="248470"/>
                </a:cubicBezTo>
                <a:cubicBezTo>
                  <a:pt x="524714" y="191287"/>
                  <a:pt x="696263" y="78388"/>
                  <a:pt x="856083" y="37333"/>
                </a:cubicBezTo>
                <a:cubicBezTo>
                  <a:pt x="975947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95929" y="792163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30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1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2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8 w 2436685"/>
              <a:gd name="connsiteY18" fmla="*/ 248470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8"/>
                  <a:pt x="1709430" y="63725"/>
                </a:cubicBezTo>
                <a:cubicBezTo>
                  <a:pt x="1816465" y="107712"/>
                  <a:pt x="1948425" y="188355"/>
                  <a:pt x="2034933" y="266065"/>
                </a:cubicBezTo>
                <a:cubicBezTo>
                  <a:pt x="2121440" y="343775"/>
                  <a:pt x="2163962" y="421486"/>
                  <a:pt x="2228475" y="529987"/>
                </a:cubicBezTo>
                <a:cubicBezTo>
                  <a:pt x="2292989" y="638488"/>
                  <a:pt x="2389761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1" y="1990353"/>
                </a:cubicBezTo>
                <a:cubicBezTo>
                  <a:pt x="2131704" y="2073929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2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8" y="248470"/>
                </a:cubicBezTo>
                <a:cubicBezTo>
                  <a:pt x="524715" y="191287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66216" y="3770210"/>
            <a:ext cx="2274994" cy="2252881"/>
          </a:xfrm>
          <a:custGeom>
            <a:avLst/>
            <a:gdLst>
              <a:gd name="connsiteX0" fmla="*/ 1186985 w 2274994"/>
              <a:gd name="connsiteY0" fmla="*/ 12 h 2252881"/>
              <a:gd name="connsiteX1" fmla="*/ 1300307 w 2274994"/>
              <a:gd name="connsiteY1" fmla="*/ 2001 h 2252881"/>
              <a:gd name="connsiteX2" fmla="*/ 1595997 w 2274994"/>
              <a:gd name="connsiteY2" fmla="*/ 59497 h 2252881"/>
              <a:gd name="connsiteX3" fmla="*/ 1899901 w 2274994"/>
              <a:gd name="connsiteY3" fmla="*/ 248410 h 2252881"/>
              <a:gd name="connsiteX4" fmla="*/ 2080601 w 2274994"/>
              <a:gd name="connsiteY4" fmla="*/ 494819 h 2252881"/>
              <a:gd name="connsiteX5" fmla="*/ 2261300 w 2274994"/>
              <a:gd name="connsiteY5" fmla="*/ 856218 h 2252881"/>
              <a:gd name="connsiteX6" fmla="*/ 2261300 w 2274994"/>
              <a:gd name="connsiteY6" fmla="*/ 1332607 h 2252881"/>
              <a:gd name="connsiteX7" fmla="*/ 2253086 w 2274994"/>
              <a:gd name="connsiteY7" fmla="*/ 1628298 h 2252881"/>
              <a:gd name="connsiteX8" fmla="*/ 2064173 w 2274994"/>
              <a:gd name="connsiteY8" fmla="*/ 1858279 h 2252881"/>
              <a:gd name="connsiteX9" fmla="*/ 1809551 w 2274994"/>
              <a:gd name="connsiteY9" fmla="*/ 2096474 h 2252881"/>
              <a:gd name="connsiteX10" fmla="*/ 1242812 w 2274994"/>
              <a:gd name="connsiteY10" fmla="*/ 2244319 h 2252881"/>
              <a:gd name="connsiteX11" fmla="*/ 651431 w 2274994"/>
              <a:gd name="connsiteY11" fmla="*/ 2203251 h 2252881"/>
              <a:gd name="connsiteX12" fmla="*/ 363955 w 2274994"/>
              <a:gd name="connsiteY12" fmla="*/ 1940415 h 2252881"/>
              <a:gd name="connsiteX13" fmla="*/ 183256 w 2274994"/>
              <a:gd name="connsiteY13" fmla="*/ 1685793 h 2252881"/>
              <a:gd name="connsiteX14" fmla="*/ 10769 w 2274994"/>
              <a:gd name="connsiteY14" fmla="*/ 1316180 h 2252881"/>
              <a:gd name="connsiteX15" fmla="*/ 27197 w 2274994"/>
              <a:gd name="connsiteY15" fmla="*/ 880859 h 2252881"/>
              <a:gd name="connsiteX16" fmla="*/ 101119 w 2274994"/>
              <a:gd name="connsiteY16" fmla="*/ 535887 h 2252881"/>
              <a:gd name="connsiteX17" fmla="*/ 290032 w 2274994"/>
              <a:gd name="connsiteY17" fmla="*/ 355187 h 2252881"/>
              <a:gd name="connsiteX18" fmla="*/ 405023 w 2274994"/>
              <a:gd name="connsiteY18" fmla="*/ 231983 h 2252881"/>
              <a:gd name="connsiteX19" fmla="*/ 799277 w 2274994"/>
              <a:gd name="connsiteY19" fmla="*/ 34856 h 2252881"/>
              <a:gd name="connsiteX20" fmla="*/ 1186985 w 2274994"/>
              <a:gd name="connsiteY20" fmla="*/ 12 h 225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4" h="2252881">
                <a:moveTo>
                  <a:pt x="1186985" y="12"/>
                </a:moveTo>
                <a:cubicBezTo>
                  <a:pt x="1228524" y="119"/>
                  <a:pt x="1267111" y="975"/>
                  <a:pt x="1300307" y="2001"/>
                </a:cubicBezTo>
                <a:cubicBezTo>
                  <a:pt x="1433094" y="6108"/>
                  <a:pt x="1496065" y="18429"/>
                  <a:pt x="1595997" y="59497"/>
                </a:cubicBezTo>
                <a:cubicBezTo>
                  <a:pt x="1695930" y="100565"/>
                  <a:pt x="1819134" y="175857"/>
                  <a:pt x="1899901" y="248410"/>
                </a:cubicBezTo>
                <a:cubicBezTo>
                  <a:pt x="1980668" y="320963"/>
                  <a:pt x="2020368" y="393517"/>
                  <a:pt x="2080601" y="494819"/>
                </a:cubicBezTo>
                <a:cubicBezTo>
                  <a:pt x="2140833" y="596120"/>
                  <a:pt x="2231183" y="716586"/>
                  <a:pt x="2261300" y="856218"/>
                </a:cubicBezTo>
                <a:cubicBezTo>
                  <a:pt x="2291417" y="995849"/>
                  <a:pt x="2262669" y="1203927"/>
                  <a:pt x="2261300" y="1332607"/>
                </a:cubicBezTo>
                <a:cubicBezTo>
                  <a:pt x="2259931" y="1461288"/>
                  <a:pt x="2285941" y="1540686"/>
                  <a:pt x="2253086" y="1628298"/>
                </a:cubicBezTo>
                <a:cubicBezTo>
                  <a:pt x="2220232" y="1715910"/>
                  <a:pt x="2138096" y="1780250"/>
                  <a:pt x="2064173" y="1858279"/>
                </a:cubicBezTo>
                <a:cubicBezTo>
                  <a:pt x="1990251" y="1936308"/>
                  <a:pt x="1946445" y="2032134"/>
                  <a:pt x="1809551" y="2096474"/>
                </a:cubicBezTo>
                <a:cubicBezTo>
                  <a:pt x="1672657" y="2160814"/>
                  <a:pt x="1435832" y="2226523"/>
                  <a:pt x="1242812" y="2244319"/>
                </a:cubicBezTo>
                <a:cubicBezTo>
                  <a:pt x="1049792" y="2262115"/>
                  <a:pt x="797907" y="2253902"/>
                  <a:pt x="651431" y="2203251"/>
                </a:cubicBezTo>
                <a:cubicBezTo>
                  <a:pt x="504956" y="2152600"/>
                  <a:pt x="441984" y="2026658"/>
                  <a:pt x="363955" y="1940415"/>
                </a:cubicBezTo>
                <a:cubicBezTo>
                  <a:pt x="285926" y="1854172"/>
                  <a:pt x="242120" y="1789832"/>
                  <a:pt x="183256" y="1685793"/>
                </a:cubicBezTo>
                <a:cubicBezTo>
                  <a:pt x="124391" y="1581754"/>
                  <a:pt x="36779" y="1450336"/>
                  <a:pt x="10769" y="1316180"/>
                </a:cubicBezTo>
                <a:cubicBezTo>
                  <a:pt x="-15241" y="1182025"/>
                  <a:pt x="12139" y="1010907"/>
                  <a:pt x="27197" y="880859"/>
                </a:cubicBezTo>
                <a:cubicBezTo>
                  <a:pt x="42255" y="750810"/>
                  <a:pt x="57314" y="623499"/>
                  <a:pt x="101119" y="535887"/>
                </a:cubicBezTo>
                <a:cubicBezTo>
                  <a:pt x="144925" y="448275"/>
                  <a:pt x="243488" y="403100"/>
                  <a:pt x="290032" y="355187"/>
                </a:cubicBezTo>
                <a:cubicBezTo>
                  <a:pt x="336576" y="307274"/>
                  <a:pt x="320149" y="285371"/>
                  <a:pt x="405023" y="231983"/>
                </a:cubicBezTo>
                <a:cubicBezTo>
                  <a:pt x="489897" y="178594"/>
                  <a:pt x="650062" y="73186"/>
                  <a:pt x="799277" y="34856"/>
                </a:cubicBezTo>
                <a:cubicBezTo>
                  <a:pt x="911187" y="6108"/>
                  <a:pt x="1062369" y="-309"/>
                  <a:pt x="118698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79776" y="1780874"/>
            <a:ext cx="2763525" cy="2736662"/>
          </a:xfrm>
          <a:custGeom>
            <a:avLst/>
            <a:gdLst>
              <a:gd name="connsiteX0" fmla="*/ 1441877 w 2763525"/>
              <a:gd name="connsiteY0" fmla="*/ 14 h 2736662"/>
              <a:gd name="connsiteX1" fmla="*/ 1579534 w 2763525"/>
              <a:gd name="connsiteY1" fmla="*/ 2430 h 2736662"/>
              <a:gd name="connsiteX2" fmla="*/ 1938721 w 2763525"/>
              <a:gd name="connsiteY2" fmla="*/ 72272 h 2736662"/>
              <a:gd name="connsiteX3" fmla="*/ 2307885 w 2763525"/>
              <a:gd name="connsiteY3" fmla="*/ 301752 h 2736662"/>
              <a:gd name="connsiteX4" fmla="*/ 2527387 w 2763525"/>
              <a:gd name="connsiteY4" fmla="*/ 601074 h 2736662"/>
              <a:gd name="connsiteX5" fmla="*/ 2746890 w 2763525"/>
              <a:gd name="connsiteY5" fmla="*/ 1040080 h 2736662"/>
              <a:gd name="connsiteX6" fmla="*/ 2746890 w 2763525"/>
              <a:gd name="connsiteY6" fmla="*/ 1618770 h 2736662"/>
              <a:gd name="connsiteX7" fmla="*/ 2736913 w 2763525"/>
              <a:gd name="connsiteY7" fmla="*/ 1977956 h 2736662"/>
              <a:gd name="connsiteX8" fmla="*/ 2507433 w 2763525"/>
              <a:gd name="connsiteY8" fmla="*/ 2257323 h 2736662"/>
              <a:gd name="connsiteX9" fmla="*/ 2198133 w 2763525"/>
              <a:gd name="connsiteY9" fmla="*/ 2546668 h 2736662"/>
              <a:gd name="connsiteX10" fmla="*/ 1509692 w 2763525"/>
              <a:gd name="connsiteY10" fmla="*/ 2726261 h 2736662"/>
              <a:gd name="connsiteX11" fmla="*/ 791319 w 2763525"/>
              <a:gd name="connsiteY11" fmla="*/ 2676374 h 2736662"/>
              <a:gd name="connsiteX12" fmla="*/ 442110 w 2763525"/>
              <a:gd name="connsiteY12" fmla="*/ 2357097 h 2736662"/>
              <a:gd name="connsiteX13" fmla="*/ 222607 w 2763525"/>
              <a:gd name="connsiteY13" fmla="*/ 2047798 h 2736662"/>
              <a:gd name="connsiteX14" fmla="*/ 13082 w 2763525"/>
              <a:gd name="connsiteY14" fmla="*/ 1598815 h 2736662"/>
              <a:gd name="connsiteX15" fmla="*/ 33037 w 2763525"/>
              <a:gd name="connsiteY15" fmla="*/ 1070012 h 2736662"/>
              <a:gd name="connsiteX16" fmla="*/ 122833 w 2763525"/>
              <a:gd name="connsiteY16" fmla="*/ 650961 h 2736662"/>
              <a:gd name="connsiteX17" fmla="*/ 352314 w 2763525"/>
              <a:gd name="connsiteY17" fmla="*/ 431459 h 2736662"/>
              <a:gd name="connsiteX18" fmla="*/ 491997 w 2763525"/>
              <a:gd name="connsiteY18" fmla="*/ 281797 h 2736662"/>
              <a:gd name="connsiteX19" fmla="*/ 970913 w 2763525"/>
              <a:gd name="connsiteY19" fmla="*/ 42340 h 2736662"/>
              <a:gd name="connsiteX20" fmla="*/ 1441877 w 2763525"/>
              <a:gd name="connsiteY20" fmla="*/ 14 h 273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63525" h="2736662">
                <a:moveTo>
                  <a:pt x="1441877" y="14"/>
                </a:moveTo>
                <a:cubicBezTo>
                  <a:pt x="1492335" y="144"/>
                  <a:pt x="1539209" y="1183"/>
                  <a:pt x="1579534" y="2430"/>
                </a:cubicBezTo>
                <a:cubicBezTo>
                  <a:pt x="1740836" y="7419"/>
                  <a:pt x="1817329" y="22385"/>
                  <a:pt x="1938721" y="72272"/>
                </a:cubicBezTo>
                <a:cubicBezTo>
                  <a:pt x="2060113" y="122159"/>
                  <a:pt x="2209773" y="213619"/>
                  <a:pt x="2307885" y="301752"/>
                </a:cubicBezTo>
                <a:cubicBezTo>
                  <a:pt x="2405995" y="389886"/>
                  <a:pt x="2454220" y="478020"/>
                  <a:pt x="2527387" y="601074"/>
                </a:cubicBezTo>
                <a:cubicBezTo>
                  <a:pt x="2600555" y="724129"/>
                  <a:pt x="2710306" y="870464"/>
                  <a:pt x="2746890" y="1040080"/>
                </a:cubicBezTo>
                <a:cubicBezTo>
                  <a:pt x="2783474" y="1209696"/>
                  <a:pt x="2748553" y="1462457"/>
                  <a:pt x="2746890" y="1618770"/>
                </a:cubicBezTo>
                <a:cubicBezTo>
                  <a:pt x="2745227" y="1775082"/>
                  <a:pt x="2776823" y="1871530"/>
                  <a:pt x="2736913" y="1977956"/>
                </a:cubicBezTo>
                <a:cubicBezTo>
                  <a:pt x="2697003" y="2084382"/>
                  <a:pt x="2597229" y="2162538"/>
                  <a:pt x="2507433" y="2257323"/>
                </a:cubicBezTo>
                <a:cubicBezTo>
                  <a:pt x="2417636" y="2352109"/>
                  <a:pt x="2364423" y="2468512"/>
                  <a:pt x="2198133" y="2546668"/>
                </a:cubicBezTo>
                <a:cubicBezTo>
                  <a:pt x="2031843" y="2624824"/>
                  <a:pt x="1744161" y="2704643"/>
                  <a:pt x="1509692" y="2726261"/>
                </a:cubicBezTo>
                <a:cubicBezTo>
                  <a:pt x="1275223" y="2747879"/>
                  <a:pt x="969249" y="2737902"/>
                  <a:pt x="791319" y="2676374"/>
                </a:cubicBezTo>
                <a:cubicBezTo>
                  <a:pt x="613389" y="2614847"/>
                  <a:pt x="536896" y="2461860"/>
                  <a:pt x="442110" y="2357097"/>
                </a:cubicBezTo>
                <a:cubicBezTo>
                  <a:pt x="347325" y="2252335"/>
                  <a:pt x="294112" y="2174179"/>
                  <a:pt x="222607" y="2047798"/>
                </a:cubicBezTo>
                <a:cubicBezTo>
                  <a:pt x="151102" y="1921417"/>
                  <a:pt x="44677" y="1761779"/>
                  <a:pt x="13082" y="1598815"/>
                </a:cubicBezTo>
                <a:cubicBezTo>
                  <a:pt x="-18514" y="1435851"/>
                  <a:pt x="14745" y="1227988"/>
                  <a:pt x="33037" y="1070012"/>
                </a:cubicBezTo>
                <a:cubicBezTo>
                  <a:pt x="51328" y="912037"/>
                  <a:pt x="69621" y="757387"/>
                  <a:pt x="122833" y="650961"/>
                </a:cubicBezTo>
                <a:cubicBezTo>
                  <a:pt x="176046" y="544535"/>
                  <a:pt x="295775" y="489660"/>
                  <a:pt x="352314" y="431459"/>
                </a:cubicBezTo>
                <a:cubicBezTo>
                  <a:pt x="408852" y="373257"/>
                  <a:pt x="388898" y="346651"/>
                  <a:pt x="491997" y="281797"/>
                </a:cubicBezTo>
                <a:cubicBezTo>
                  <a:pt x="595097" y="216944"/>
                  <a:pt x="789656" y="88901"/>
                  <a:pt x="970913" y="42340"/>
                </a:cubicBezTo>
                <a:cubicBezTo>
                  <a:pt x="1106855" y="7419"/>
                  <a:pt x="1290501" y="-376"/>
                  <a:pt x="1441877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3922608" y="896324"/>
            <a:ext cx="2274993" cy="2252882"/>
          </a:xfrm>
          <a:custGeom>
            <a:avLst/>
            <a:gdLst>
              <a:gd name="connsiteX0" fmla="*/ 1186984 w 2274993"/>
              <a:gd name="connsiteY0" fmla="*/ 12 h 2252882"/>
              <a:gd name="connsiteX1" fmla="*/ 1300306 w 2274993"/>
              <a:gd name="connsiteY1" fmla="*/ 2002 h 2252882"/>
              <a:gd name="connsiteX2" fmla="*/ 1595996 w 2274993"/>
              <a:gd name="connsiteY2" fmla="*/ 59497 h 2252882"/>
              <a:gd name="connsiteX3" fmla="*/ 1899900 w 2274993"/>
              <a:gd name="connsiteY3" fmla="*/ 248410 h 2252882"/>
              <a:gd name="connsiteX4" fmla="*/ 2080600 w 2274993"/>
              <a:gd name="connsiteY4" fmla="*/ 494818 h 2252882"/>
              <a:gd name="connsiteX5" fmla="*/ 2261299 w 2274993"/>
              <a:gd name="connsiteY5" fmla="*/ 856218 h 2252882"/>
              <a:gd name="connsiteX6" fmla="*/ 2261299 w 2274993"/>
              <a:gd name="connsiteY6" fmla="*/ 1332607 h 2252882"/>
              <a:gd name="connsiteX7" fmla="*/ 2253085 w 2274993"/>
              <a:gd name="connsiteY7" fmla="*/ 1628298 h 2252882"/>
              <a:gd name="connsiteX8" fmla="*/ 2064172 w 2274993"/>
              <a:gd name="connsiteY8" fmla="*/ 1858279 h 2252882"/>
              <a:gd name="connsiteX9" fmla="*/ 1809551 w 2274993"/>
              <a:gd name="connsiteY9" fmla="*/ 2096474 h 2252882"/>
              <a:gd name="connsiteX10" fmla="*/ 1242811 w 2274993"/>
              <a:gd name="connsiteY10" fmla="*/ 2244319 h 2252882"/>
              <a:gd name="connsiteX11" fmla="*/ 651430 w 2274993"/>
              <a:gd name="connsiteY11" fmla="*/ 2203251 h 2252882"/>
              <a:gd name="connsiteX12" fmla="*/ 363954 w 2274993"/>
              <a:gd name="connsiteY12" fmla="*/ 1940415 h 2252882"/>
              <a:gd name="connsiteX13" fmla="*/ 183255 w 2274993"/>
              <a:gd name="connsiteY13" fmla="*/ 1685793 h 2252882"/>
              <a:gd name="connsiteX14" fmla="*/ 10769 w 2274993"/>
              <a:gd name="connsiteY14" fmla="*/ 1316180 h 2252882"/>
              <a:gd name="connsiteX15" fmla="*/ 27196 w 2274993"/>
              <a:gd name="connsiteY15" fmla="*/ 880859 h 2252882"/>
              <a:gd name="connsiteX16" fmla="*/ 101118 w 2274993"/>
              <a:gd name="connsiteY16" fmla="*/ 535887 h 2252882"/>
              <a:gd name="connsiteX17" fmla="*/ 290031 w 2274993"/>
              <a:gd name="connsiteY17" fmla="*/ 355187 h 2252882"/>
              <a:gd name="connsiteX18" fmla="*/ 405023 w 2274993"/>
              <a:gd name="connsiteY18" fmla="*/ 231983 h 2252882"/>
              <a:gd name="connsiteX19" fmla="*/ 799276 w 2274993"/>
              <a:gd name="connsiteY19" fmla="*/ 34856 h 2252882"/>
              <a:gd name="connsiteX20" fmla="*/ 1186984 w 2274993"/>
              <a:gd name="connsiteY20" fmla="*/ 12 h 22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74993" h="2252882">
                <a:moveTo>
                  <a:pt x="1186984" y="12"/>
                </a:moveTo>
                <a:cubicBezTo>
                  <a:pt x="1228523" y="119"/>
                  <a:pt x="1267110" y="975"/>
                  <a:pt x="1300306" y="2002"/>
                </a:cubicBezTo>
                <a:cubicBezTo>
                  <a:pt x="1433093" y="6108"/>
                  <a:pt x="1496064" y="18429"/>
                  <a:pt x="1595996" y="59497"/>
                </a:cubicBezTo>
                <a:cubicBezTo>
                  <a:pt x="1695929" y="100565"/>
                  <a:pt x="1819133" y="175857"/>
                  <a:pt x="1899900" y="248410"/>
                </a:cubicBezTo>
                <a:cubicBezTo>
                  <a:pt x="1980667" y="320963"/>
                  <a:pt x="2020367" y="393517"/>
                  <a:pt x="2080600" y="494818"/>
                </a:cubicBezTo>
                <a:cubicBezTo>
                  <a:pt x="2140832" y="596120"/>
                  <a:pt x="2231182" y="716586"/>
                  <a:pt x="2261299" y="856218"/>
                </a:cubicBezTo>
                <a:cubicBezTo>
                  <a:pt x="2291416" y="995849"/>
                  <a:pt x="2262668" y="1203927"/>
                  <a:pt x="2261299" y="1332607"/>
                </a:cubicBezTo>
                <a:cubicBezTo>
                  <a:pt x="2259930" y="1461288"/>
                  <a:pt x="2285940" y="1540686"/>
                  <a:pt x="2253085" y="1628298"/>
                </a:cubicBezTo>
                <a:cubicBezTo>
                  <a:pt x="2220231" y="1715910"/>
                  <a:pt x="2138095" y="1780250"/>
                  <a:pt x="2064172" y="1858279"/>
                </a:cubicBezTo>
                <a:cubicBezTo>
                  <a:pt x="1990250" y="1936308"/>
                  <a:pt x="1946444" y="2032134"/>
                  <a:pt x="1809551" y="2096474"/>
                </a:cubicBezTo>
                <a:cubicBezTo>
                  <a:pt x="1672656" y="2160814"/>
                  <a:pt x="1435831" y="2226523"/>
                  <a:pt x="1242811" y="2244319"/>
                </a:cubicBezTo>
                <a:cubicBezTo>
                  <a:pt x="1049791" y="2262116"/>
                  <a:pt x="797906" y="2253902"/>
                  <a:pt x="651430" y="2203251"/>
                </a:cubicBezTo>
                <a:cubicBezTo>
                  <a:pt x="504955" y="2152600"/>
                  <a:pt x="441983" y="2026658"/>
                  <a:pt x="363954" y="1940415"/>
                </a:cubicBezTo>
                <a:cubicBezTo>
                  <a:pt x="285925" y="1854172"/>
                  <a:pt x="242119" y="1789832"/>
                  <a:pt x="183255" y="1685793"/>
                </a:cubicBezTo>
                <a:cubicBezTo>
                  <a:pt x="124390" y="1581754"/>
                  <a:pt x="36779" y="1450336"/>
                  <a:pt x="10769" y="1316180"/>
                </a:cubicBezTo>
                <a:cubicBezTo>
                  <a:pt x="-15242" y="1182025"/>
                  <a:pt x="12138" y="1010907"/>
                  <a:pt x="27196" y="880859"/>
                </a:cubicBezTo>
                <a:cubicBezTo>
                  <a:pt x="42254" y="750810"/>
                  <a:pt x="57313" y="623499"/>
                  <a:pt x="101118" y="535887"/>
                </a:cubicBezTo>
                <a:cubicBezTo>
                  <a:pt x="144924" y="448275"/>
                  <a:pt x="243488" y="403100"/>
                  <a:pt x="290031" y="355187"/>
                </a:cubicBezTo>
                <a:cubicBezTo>
                  <a:pt x="336575" y="307275"/>
                  <a:pt x="320148" y="285371"/>
                  <a:pt x="405023" y="231983"/>
                </a:cubicBezTo>
                <a:cubicBezTo>
                  <a:pt x="489896" y="178594"/>
                  <a:pt x="650061" y="73186"/>
                  <a:pt x="799276" y="34856"/>
                </a:cubicBezTo>
                <a:cubicBezTo>
                  <a:pt x="911187" y="6108"/>
                  <a:pt x="1062368" y="-309"/>
                  <a:pt x="1186984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8204201" y="1498435"/>
            <a:ext cx="2821327" cy="2793903"/>
          </a:xfrm>
          <a:custGeom>
            <a:avLst/>
            <a:gdLst>
              <a:gd name="connsiteX0" fmla="*/ 1472035 w 2821327"/>
              <a:gd name="connsiteY0" fmla="*/ 14 h 2793903"/>
              <a:gd name="connsiteX1" fmla="*/ 1612572 w 2821327"/>
              <a:gd name="connsiteY1" fmla="*/ 2481 h 2793903"/>
              <a:gd name="connsiteX2" fmla="*/ 1979271 w 2821327"/>
              <a:gd name="connsiteY2" fmla="*/ 73784 h 2793903"/>
              <a:gd name="connsiteX3" fmla="*/ 2356156 w 2821327"/>
              <a:gd name="connsiteY3" fmla="*/ 308064 h 2793903"/>
              <a:gd name="connsiteX4" fmla="*/ 2580250 w 2821327"/>
              <a:gd name="connsiteY4" fmla="*/ 613646 h 2793903"/>
              <a:gd name="connsiteX5" fmla="*/ 2804344 w 2821327"/>
              <a:gd name="connsiteY5" fmla="*/ 1061835 h 2793903"/>
              <a:gd name="connsiteX6" fmla="*/ 2804344 w 2821327"/>
              <a:gd name="connsiteY6" fmla="*/ 1652628 h 2793903"/>
              <a:gd name="connsiteX7" fmla="*/ 2794158 w 2821327"/>
              <a:gd name="connsiteY7" fmla="*/ 2019327 h 2793903"/>
              <a:gd name="connsiteX8" fmla="*/ 2559878 w 2821327"/>
              <a:gd name="connsiteY8" fmla="*/ 2304537 h 2793903"/>
              <a:gd name="connsiteX9" fmla="*/ 2244109 w 2821327"/>
              <a:gd name="connsiteY9" fmla="*/ 2599934 h 2793903"/>
              <a:gd name="connsiteX10" fmla="*/ 1541269 w 2821327"/>
              <a:gd name="connsiteY10" fmla="*/ 2783284 h 2793903"/>
              <a:gd name="connsiteX11" fmla="*/ 807870 w 2821327"/>
              <a:gd name="connsiteY11" fmla="*/ 2732353 h 2793903"/>
              <a:gd name="connsiteX12" fmla="*/ 451357 w 2821327"/>
              <a:gd name="connsiteY12" fmla="*/ 2406398 h 2793903"/>
              <a:gd name="connsiteX13" fmla="*/ 227263 w 2821327"/>
              <a:gd name="connsiteY13" fmla="*/ 2090630 h 2793903"/>
              <a:gd name="connsiteX14" fmla="*/ 13355 w 2821327"/>
              <a:gd name="connsiteY14" fmla="*/ 1632256 h 2793903"/>
              <a:gd name="connsiteX15" fmla="*/ 33728 w 2821327"/>
              <a:gd name="connsiteY15" fmla="*/ 1092393 h 2793903"/>
              <a:gd name="connsiteX16" fmla="*/ 125402 w 2821327"/>
              <a:gd name="connsiteY16" fmla="*/ 664577 h 2793903"/>
              <a:gd name="connsiteX17" fmla="*/ 359682 w 2821327"/>
              <a:gd name="connsiteY17" fmla="*/ 440483 h 2793903"/>
              <a:gd name="connsiteX18" fmla="*/ 502288 w 2821327"/>
              <a:gd name="connsiteY18" fmla="*/ 287691 h 2793903"/>
              <a:gd name="connsiteX19" fmla="*/ 991220 w 2821327"/>
              <a:gd name="connsiteY19" fmla="*/ 43225 h 2793903"/>
              <a:gd name="connsiteX20" fmla="*/ 1472035 w 2821327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7" h="2793903">
                <a:moveTo>
                  <a:pt x="1472035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3" y="218087"/>
                  <a:pt x="2356156" y="308064"/>
                </a:cubicBezTo>
                <a:cubicBezTo>
                  <a:pt x="2456319" y="398041"/>
                  <a:pt x="2505552" y="488018"/>
                  <a:pt x="2580250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2" y="1493045"/>
                  <a:pt x="2804344" y="1652628"/>
                </a:cubicBezTo>
                <a:cubicBezTo>
                  <a:pt x="2802646" y="1812210"/>
                  <a:pt x="2834902" y="1910675"/>
                  <a:pt x="2794158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3" y="2401305"/>
                  <a:pt x="2413878" y="2520143"/>
                  <a:pt x="2244109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0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2" y="664577"/>
                </a:cubicBezTo>
                <a:cubicBezTo>
                  <a:pt x="179728" y="555925"/>
                  <a:pt x="301961" y="499901"/>
                  <a:pt x="359682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2" y="90761"/>
                  <a:pt x="991220" y="43225"/>
                </a:cubicBezTo>
                <a:cubicBezTo>
                  <a:pt x="1130006" y="7574"/>
                  <a:pt x="1317493" y="-384"/>
                  <a:pt x="1472035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115672" y="1498435"/>
            <a:ext cx="2821328" cy="2793903"/>
          </a:xfrm>
          <a:custGeom>
            <a:avLst/>
            <a:gdLst>
              <a:gd name="connsiteX0" fmla="*/ 1472036 w 2821328"/>
              <a:gd name="connsiteY0" fmla="*/ 14 h 2793903"/>
              <a:gd name="connsiteX1" fmla="*/ 1612572 w 2821328"/>
              <a:gd name="connsiteY1" fmla="*/ 2481 h 2793903"/>
              <a:gd name="connsiteX2" fmla="*/ 1979271 w 2821328"/>
              <a:gd name="connsiteY2" fmla="*/ 73784 h 2793903"/>
              <a:gd name="connsiteX3" fmla="*/ 2356157 w 2821328"/>
              <a:gd name="connsiteY3" fmla="*/ 308064 h 2793903"/>
              <a:gd name="connsiteX4" fmla="*/ 2580251 w 2821328"/>
              <a:gd name="connsiteY4" fmla="*/ 613646 h 2793903"/>
              <a:gd name="connsiteX5" fmla="*/ 2804344 w 2821328"/>
              <a:gd name="connsiteY5" fmla="*/ 1061835 h 2793903"/>
              <a:gd name="connsiteX6" fmla="*/ 2804344 w 2821328"/>
              <a:gd name="connsiteY6" fmla="*/ 1652628 h 2793903"/>
              <a:gd name="connsiteX7" fmla="*/ 2794159 w 2821328"/>
              <a:gd name="connsiteY7" fmla="*/ 2019327 h 2793903"/>
              <a:gd name="connsiteX8" fmla="*/ 2559878 w 2821328"/>
              <a:gd name="connsiteY8" fmla="*/ 2304537 h 2793903"/>
              <a:gd name="connsiteX9" fmla="*/ 2244110 w 2821328"/>
              <a:gd name="connsiteY9" fmla="*/ 2599934 h 2793903"/>
              <a:gd name="connsiteX10" fmla="*/ 1541269 w 2821328"/>
              <a:gd name="connsiteY10" fmla="*/ 2783284 h 2793903"/>
              <a:gd name="connsiteX11" fmla="*/ 807871 w 2821328"/>
              <a:gd name="connsiteY11" fmla="*/ 2732353 h 2793903"/>
              <a:gd name="connsiteX12" fmla="*/ 451357 w 2821328"/>
              <a:gd name="connsiteY12" fmla="*/ 2406398 h 2793903"/>
              <a:gd name="connsiteX13" fmla="*/ 227263 w 2821328"/>
              <a:gd name="connsiteY13" fmla="*/ 2090630 h 2793903"/>
              <a:gd name="connsiteX14" fmla="*/ 13355 w 2821328"/>
              <a:gd name="connsiteY14" fmla="*/ 1632256 h 2793903"/>
              <a:gd name="connsiteX15" fmla="*/ 33728 w 2821328"/>
              <a:gd name="connsiteY15" fmla="*/ 1092393 h 2793903"/>
              <a:gd name="connsiteX16" fmla="*/ 125403 w 2821328"/>
              <a:gd name="connsiteY16" fmla="*/ 664577 h 2793903"/>
              <a:gd name="connsiteX17" fmla="*/ 359683 w 2821328"/>
              <a:gd name="connsiteY17" fmla="*/ 440483 h 2793903"/>
              <a:gd name="connsiteX18" fmla="*/ 502288 w 2821328"/>
              <a:gd name="connsiteY18" fmla="*/ 287691 h 2793903"/>
              <a:gd name="connsiteX19" fmla="*/ 991220 w 2821328"/>
              <a:gd name="connsiteY19" fmla="*/ 43225 h 2793903"/>
              <a:gd name="connsiteX20" fmla="*/ 1472036 w 2821328"/>
              <a:gd name="connsiteY20" fmla="*/ 14 h 2793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1328" h="2793903">
                <a:moveTo>
                  <a:pt x="1472036" y="14"/>
                </a:moveTo>
                <a:cubicBezTo>
                  <a:pt x="1523550" y="147"/>
                  <a:pt x="1571403" y="1208"/>
                  <a:pt x="1612572" y="2481"/>
                </a:cubicBezTo>
                <a:cubicBezTo>
                  <a:pt x="1777247" y="7574"/>
                  <a:pt x="1855340" y="22853"/>
                  <a:pt x="1979271" y="73784"/>
                </a:cubicBezTo>
                <a:cubicBezTo>
                  <a:pt x="2103202" y="124714"/>
                  <a:pt x="2255994" y="218087"/>
                  <a:pt x="2356157" y="308064"/>
                </a:cubicBezTo>
                <a:cubicBezTo>
                  <a:pt x="2456320" y="398041"/>
                  <a:pt x="2505553" y="488018"/>
                  <a:pt x="2580251" y="613646"/>
                </a:cubicBezTo>
                <a:cubicBezTo>
                  <a:pt x="2654948" y="739275"/>
                  <a:pt x="2766995" y="888671"/>
                  <a:pt x="2804344" y="1061835"/>
                </a:cubicBezTo>
                <a:cubicBezTo>
                  <a:pt x="2841694" y="1234998"/>
                  <a:pt x="2806043" y="1493045"/>
                  <a:pt x="2804344" y="1652628"/>
                </a:cubicBezTo>
                <a:cubicBezTo>
                  <a:pt x="2802647" y="1812210"/>
                  <a:pt x="2834903" y="1910675"/>
                  <a:pt x="2794159" y="2019327"/>
                </a:cubicBezTo>
                <a:cubicBezTo>
                  <a:pt x="2753414" y="2127979"/>
                  <a:pt x="2651553" y="2207770"/>
                  <a:pt x="2559878" y="2304537"/>
                </a:cubicBezTo>
                <a:cubicBezTo>
                  <a:pt x="2468204" y="2401305"/>
                  <a:pt x="2413878" y="2520143"/>
                  <a:pt x="2244110" y="2599934"/>
                </a:cubicBezTo>
                <a:cubicBezTo>
                  <a:pt x="2074341" y="2679725"/>
                  <a:pt x="1780642" y="2761214"/>
                  <a:pt x="1541269" y="2783284"/>
                </a:cubicBezTo>
                <a:cubicBezTo>
                  <a:pt x="1301896" y="2805354"/>
                  <a:pt x="989522" y="2795168"/>
                  <a:pt x="807871" y="2732353"/>
                </a:cubicBezTo>
                <a:cubicBezTo>
                  <a:pt x="626219" y="2669539"/>
                  <a:pt x="548125" y="2513352"/>
                  <a:pt x="451357" y="2406398"/>
                </a:cubicBezTo>
                <a:cubicBezTo>
                  <a:pt x="354589" y="2299444"/>
                  <a:pt x="300264" y="2219654"/>
                  <a:pt x="227263" y="2090630"/>
                </a:cubicBezTo>
                <a:cubicBezTo>
                  <a:pt x="154263" y="1961606"/>
                  <a:pt x="45612" y="1798628"/>
                  <a:pt x="13355" y="1632256"/>
                </a:cubicBezTo>
                <a:cubicBezTo>
                  <a:pt x="-18901" y="1465883"/>
                  <a:pt x="15053" y="1253672"/>
                  <a:pt x="33728" y="1092393"/>
                </a:cubicBezTo>
                <a:cubicBezTo>
                  <a:pt x="52402" y="931113"/>
                  <a:pt x="71077" y="773229"/>
                  <a:pt x="125403" y="664577"/>
                </a:cubicBezTo>
                <a:cubicBezTo>
                  <a:pt x="179728" y="555925"/>
                  <a:pt x="301961" y="499901"/>
                  <a:pt x="359683" y="440483"/>
                </a:cubicBezTo>
                <a:cubicBezTo>
                  <a:pt x="417404" y="381064"/>
                  <a:pt x="397032" y="353901"/>
                  <a:pt x="502288" y="287691"/>
                </a:cubicBezTo>
                <a:cubicBezTo>
                  <a:pt x="607544" y="221482"/>
                  <a:pt x="806173" y="90761"/>
                  <a:pt x="991220" y="43225"/>
                </a:cubicBezTo>
                <a:cubicBezTo>
                  <a:pt x="1130006" y="7574"/>
                  <a:pt x="1317493" y="-384"/>
                  <a:pt x="1472036" y="1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798486" y="3758563"/>
            <a:ext cx="2832610" cy="2329837"/>
          </a:xfrm>
          <a:custGeom>
            <a:avLst/>
            <a:gdLst>
              <a:gd name="connsiteX0" fmla="*/ 2332466 w 2832610"/>
              <a:gd name="connsiteY0" fmla="*/ 2130 h 2329837"/>
              <a:gd name="connsiteX1" fmla="*/ 2436071 w 2832610"/>
              <a:gd name="connsiteY1" fmla="*/ 26943 h 2329837"/>
              <a:gd name="connsiteX2" fmla="*/ 2622974 w 2832610"/>
              <a:gd name="connsiteY2" fmla="*/ 169819 h 2329837"/>
              <a:gd name="connsiteX3" fmla="*/ 2723272 w 2832610"/>
              <a:gd name="connsiteY3" fmla="*/ 587826 h 2329837"/>
              <a:gd name="connsiteX4" fmla="*/ 2709880 w 2832610"/>
              <a:gd name="connsiteY4" fmla="*/ 909053 h 2329837"/>
              <a:gd name="connsiteX5" fmla="*/ 2818340 w 2832610"/>
              <a:gd name="connsiteY5" fmla="*/ 1504376 h 2329837"/>
              <a:gd name="connsiteX6" fmla="*/ 2798909 w 2832610"/>
              <a:gd name="connsiteY6" fmla="*/ 1901591 h 2329837"/>
              <a:gd name="connsiteX7" fmla="*/ 2524112 w 2832610"/>
              <a:gd name="connsiteY7" fmla="*/ 2024634 h 2329837"/>
              <a:gd name="connsiteX8" fmla="*/ 2090398 w 2832610"/>
              <a:gd name="connsiteY8" fmla="*/ 2085414 h 2329837"/>
              <a:gd name="connsiteX9" fmla="*/ 1648063 w 2832610"/>
              <a:gd name="connsiteY9" fmla="*/ 2203758 h 2329837"/>
              <a:gd name="connsiteX10" fmla="*/ 1198420 w 2832610"/>
              <a:gd name="connsiteY10" fmla="*/ 2210414 h 2329837"/>
              <a:gd name="connsiteX11" fmla="*/ 596730 w 2832610"/>
              <a:gd name="connsiteY11" fmla="*/ 2322912 h 2329837"/>
              <a:gd name="connsiteX12" fmla="*/ 324538 w 2832610"/>
              <a:gd name="connsiteY12" fmla="*/ 2285915 h 2329837"/>
              <a:gd name="connsiteX13" fmla="*/ 221635 w 2832610"/>
              <a:gd name="connsiteY13" fmla="*/ 2027949 h 2329837"/>
              <a:gd name="connsiteX14" fmla="*/ 141138 w 2832610"/>
              <a:gd name="connsiteY14" fmla="*/ 1691701 h 2329837"/>
              <a:gd name="connsiteX15" fmla="*/ 121381 w 2832610"/>
              <a:gd name="connsiteY15" fmla="*/ 1253015 h 2329837"/>
              <a:gd name="connsiteX16" fmla="*/ 31410 w 2832610"/>
              <a:gd name="connsiteY16" fmla="*/ 908702 h 2329837"/>
              <a:gd name="connsiteX17" fmla="*/ 15964 w 2832610"/>
              <a:gd name="connsiteY17" fmla="*/ 441234 h 2329837"/>
              <a:gd name="connsiteX18" fmla="*/ 245972 w 2832610"/>
              <a:gd name="connsiteY18" fmla="*/ 296289 h 2329837"/>
              <a:gd name="connsiteX19" fmla="*/ 713709 w 2832610"/>
              <a:gd name="connsiteY19" fmla="*/ 240133 h 2329837"/>
              <a:gd name="connsiteX20" fmla="*/ 1091869 w 2832610"/>
              <a:gd name="connsiteY20" fmla="*/ 140176 h 2329837"/>
              <a:gd name="connsiteX21" fmla="*/ 1436420 w 2832610"/>
              <a:gd name="connsiteY21" fmla="*/ 157640 h 2329837"/>
              <a:gd name="connsiteX22" fmla="*/ 1848604 w 2832610"/>
              <a:gd name="connsiteY22" fmla="*/ 62306 h 2329837"/>
              <a:gd name="connsiteX23" fmla="*/ 2207377 w 2832610"/>
              <a:gd name="connsiteY23" fmla="*/ 2636 h 2329837"/>
              <a:gd name="connsiteX24" fmla="*/ 2332466 w 2832610"/>
              <a:gd name="connsiteY24" fmla="*/ 2130 h 232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32610" h="2329837">
                <a:moveTo>
                  <a:pt x="2332466" y="2130"/>
                </a:moveTo>
                <a:cubicBezTo>
                  <a:pt x="2368743" y="5461"/>
                  <a:pt x="2401438" y="13011"/>
                  <a:pt x="2436071" y="26943"/>
                </a:cubicBezTo>
                <a:cubicBezTo>
                  <a:pt x="2505337" y="54807"/>
                  <a:pt x="2575106" y="76338"/>
                  <a:pt x="2622974" y="169819"/>
                </a:cubicBezTo>
                <a:cubicBezTo>
                  <a:pt x="2670840" y="263299"/>
                  <a:pt x="2708787" y="464620"/>
                  <a:pt x="2723272" y="587826"/>
                </a:cubicBezTo>
                <a:cubicBezTo>
                  <a:pt x="2737757" y="711031"/>
                  <a:pt x="2694036" y="756294"/>
                  <a:pt x="2709880" y="909053"/>
                </a:cubicBezTo>
                <a:cubicBezTo>
                  <a:pt x="2725725" y="1061811"/>
                  <a:pt x="2803502" y="1338954"/>
                  <a:pt x="2818340" y="1504376"/>
                </a:cubicBezTo>
                <a:cubicBezTo>
                  <a:pt x="2833178" y="1669799"/>
                  <a:pt x="2847947" y="1814881"/>
                  <a:pt x="2798909" y="1901591"/>
                </a:cubicBezTo>
                <a:cubicBezTo>
                  <a:pt x="2749871" y="1988301"/>
                  <a:pt x="2642197" y="1993997"/>
                  <a:pt x="2524112" y="2024634"/>
                </a:cubicBezTo>
                <a:cubicBezTo>
                  <a:pt x="2406027" y="2055272"/>
                  <a:pt x="2236406" y="2055560"/>
                  <a:pt x="2090398" y="2085414"/>
                </a:cubicBezTo>
                <a:cubicBezTo>
                  <a:pt x="1944390" y="2115268"/>
                  <a:pt x="1796726" y="2182925"/>
                  <a:pt x="1648063" y="2203758"/>
                </a:cubicBezTo>
                <a:cubicBezTo>
                  <a:pt x="1499400" y="2224592"/>
                  <a:pt x="1373642" y="2190555"/>
                  <a:pt x="1198420" y="2210414"/>
                </a:cubicBezTo>
                <a:cubicBezTo>
                  <a:pt x="1023198" y="2230273"/>
                  <a:pt x="742377" y="2310328"/>
                  <a:pt x="596730" y="2322912"/>
                </a:cubicBezTo>
                <a:cubicBezTo>
                  <a:pt x="451083" y="2335496"/>
                  <a:pt x="387054" y="2335076"/>
                  <a:pt x="324538" y="2285915"/>
                </a:cubicBezTo>
                <a:cubicBezTo>
                  <a:pt x="262022" y="2236754"/>
                  <a:pt x="252202" y="2126984"/>
                  <a:pt x="221635" y="2027949"/>
                </a:cubicBezTo>
                <a:cubicBezTo>
                  <a:pt x="191069" y="1928913"/>
                  <a:pt x="157847" y="1820857"/>
                  <a:pt x="141138" y="1691701"/>
                </a:cubicBezTo>
                <a:cubicBezTo>
                  <a:pt x="124429" y="1562545"/>
                  <a:pt x="139670" y="1383515"/>
                  <a:pt x="121381" y="1253015"/>
                </a:cubicBezTo>
                <a:cubicBezTo>
                  <a:pt x="103093" y="1122515"/>
                  <a:pt x="49698" y="1039202"/>
                  <a:pt x="31410" y="908702"/>
                </a:cubicBezTo>
                <a:cubicBezTo>
                  <a:pt x="13122" y="778202"/>
                  <a:pt x="-19796" y="543302"/>
                  <a:pt x="15964" y="441234"/>
                </a:cubicBezTo>
                <a:cubicBezTo>
                  <a:pt x="51724" y="339165"/>
                  <a:pt x="129681" y="329805"/>
                  <a:pt x="245972" y="296289"/>
                </a:cubicBezTo>
                <a:cubicBezTo>
                  <a:pt x="362262" y="262772"/>
                  <a:pt x="572727" y="266153"/>
                  <a:pt x="713709" y="240133"/>
                </a:cubicBezTo>
                <a:cubicBezTo>
                  <a:pt x="854692" y="214114"/>
                  <a:pt x="971417" y="153925"/>
                  <a:pt x="1091869" y="140176"/>
                </a:cubicBezTo>
                <a:cubicBezTo>
                  <a:pt x="1212321" y="126426"/>
                  <a:pt x="1310298" y="170618"/>
                  <a:pt x="1436420" y="157640"/>
                </a:cubicBezTo>
                <a:cubicBezTo>
                  <a:pt x="1562542" y="144661"/>
                  <a:pt x="1720111" y="88140"/>
                  <a:pt x="1848604" y="62306"/>
                </a:cubicBezTo>
                <a:cubicBezTo>
                  <a:pt x="1977096" y="36473"/>
                  <a:pt x="2109466" y="8530"/>
                  <a:pt x="2207377" y="2636"/>
                </a:cubicBezTo>
                <a:cubicBezTo>
                  <a:pt x="2256332" y="-311"/>
                  <a:pt x="2296190" y="-1200"/>
                  <a:pt x="2332466" y="21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75749" y="476900"/>
            <a:ext cx="3112911" cy="2868077"/>
          </a:xfrm>
          <a:custGeom>
            <a:avLst/>
            <a:gdLst>
              <a:gd name="connsiteX0" fmla="*/ 971939 w 3112911"/>
              <a:gd name="connsiteY0" fmla="*/ 2785 h 2868077"/>
              <a:gd name="connsiteX1" fmla="*/ 1116722 w 3112911"/>
              <a:gd name="connsiteY1" fmla="*/ 50836 h 2868077"/>
              <a:gd name="connsiteX2" fmla="*/ 1527284 w 3112911"/>
              <a:gd name="connsiteY2" fmla="*/ 281857 h 2868077"/>
              <a:gd name="connsiteX3" fmla="*/ 1891449 w 3112911"/>
              <a:gd name="connsiteY3" fmla="*/ 424616 h 2868077"/>
              <a:gd name="connsiteX4" fmla="*/ 2159127 w 3112911"/>
              <a:gd name="connsiteY4" fmla="*/ 642260 h 2868077"/>
              <a:gd name="connsiteX5" fmla="*/ 2548012 w 3112911"/>
              <a:gd name="connsiteY5" fmla="*/ 808851 h 2868077"/>
              <a:gd name="connsiteX6" fmla="*/ 2872735 w 3112911"/>
              <a:gd name="connsiteY6" fmla="*/ 972662 h 2868077"/>
              <a:gd name="connsiteX7" fmla="*/ 3042893 w 3112911"/>
              <a:gd name="connsiteY7" fmla="*/ 1127381 h 2868077"/>
              <a:gd name="connsiteX8" fmla="*/ 3109284 w 3112911"/>
              <a:gd name="connsiteY8" fmla="*/ 1353076 h 2868077"/>
              <a:gd name="connsiteX9" fmla="*/ 2943259 w 3112911"/>
              <a:gd name="connsiteY9" fmla="*/ 1749592 h 2868077"/>
              <a:gd name="connsiteX10" fmla="*/ 2742680 w 3112911"/>
              <a:gd name="connsiteY10" fmla="*/ 2000858 h 2868077"/>
              <a:gd name="connsiteX11" fmla="*/ 2478485 w 3112911"/>
              <a:gd name="connsiteY11" fmla="*/ 2545261 h 2868077"/>
              <a:gd name="connsiteX12" fmla="*/ 2228142 w 3112911"/>
              <a:gd name="connsiteY12" fmla="*/ 2854268 h 2868077"/>
              <a:gd name="connsiteX13" fmla="*/ 1933735 w 3112911"/>
              <a:gd name="connsiteY13" fmla="*/ 2791199 h 2868077"/>
              <a:gd name="connsiteX14" fmla="*/ 1547892 w 3112911"/>
              <a:gd name="connsiteY14" fmla="*/ 2584010 h 2868077"/>
              <a:gd name="connsiteX15" fmla="*/ 1121086 w 3112911"/>
              <a:gd name="connsiteY15" fmla="*/ 2418172 h 2868077"/>
              <a:gd name="connsiteX16" fmla="*/ 754367 w 3112911"/>
              <a:gd name="connsiteY16" fmla="*/ 2157904 h 2868077"/>
              <a:gd name="connsiteX17" fmla="*/ 202442 w 3112911"/>
              <a:gd name="connsiteY17" fmla="*/ 1893205 h 2868077"/>
              <a:gd name="connsiteX18" fmla="*/ 4685 w 3112911"/>
              <a:gd name="connsiteY18" fmla="*/ 1702550 h 2868077"/>
              <a:gd name="connsiteX19" fmla="*/ 74060 w 3112911"/>
              <a:gd name="connsiteY19" fmla="*/ 1433621 h 2868077"/>
              <a:gd name="connsiteX20" fmla="*/ 207760 w 3112911"/>
              <a:gd name="connsiteY20" fmla="*/ 1114769 h 2868077"/>
              <a:gd name="connsiteX21" fmla="*/ 450986 w 3112911"/>
              <a:gd name="connsiteY21" fmla="*/ 749150 h 2868077"/>
              <a:gd name="connsiteX22" fmla="*/ 581806 w 3112911"/>
              <a:gd name="connsiteY22" fmla="*/ 418193 h 2868077"/>
              <a:gd name="connsiteX23" fmla="*/ 845514 w 3112911"/>
              <a:gd name="connsiteY23" fmla="*/ 31899 h 2868077"/>
              <a:gd name="connsiteX24" fmla="*/ 971939 w 3112911"/>
              <a:gd name="connsiteY24" fmla="*/ 2785 h 286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12911" h="2868077">
                <a:moveTo>
                  <a:pt x="971939" y="2785"/>
                </a:moveTo>
                <a:cubicBezTo>
                  <a:pt x="1014394" y="9965"/>
                  <a:pt x="1059908" y="30006"/>
                  <a:pt x="1116722" y="50836"/>
                </a:cubicBezTo>
                <a:cubicBezTo>
                  <a:pt x="1230350" y="92496"/>
                  <a:pt x="1398163" y="219561"/>
                  <a:pt x="1527284" y="281857"/>
                </a:cubicBezTo>
                <a:cubicBezTo>
                  <a:pt x="1656405" y="344154"/>
                  <a:pt x="1786141" y="364549"/>
                  <a:pt x="1891449" y="424616"/>
                </a:cubicBezTo>
                <a:cubicBezTo>
                  <a:pt x="1996756" y="484683"/>
                  <a:pt x="2049700" y="578221"/>
                  <a:pt x="2159127" y="642260"/>
                </a:cubicBezTo>
                <a:cubicBezTo>
                  <a:pt x="2268554" y="706299"/>
                  <a:pt x="2429078" y="753784"/>
                  <a:pt x="2548012" y="808851"/>
                </a:cubicBezTo>
                <a:cubicBezTo>
                  <a:pt x="2666946" y="863918"/>
                  <a:pt x="2790255" y="919574"/>
                  <a:pt x="2872735" y="972662"/>
                </a:cubicBezTo>
                <a:cubicBezTo>
                  <a:pt x="2955215" y="1025750"/>
                  <a:pt x="3003468" y="1063979"/>
                  <a:pt x="3042893" y="1127381"/>
                </a:cubicBezTo>
                <a:cubicBezTo>
                  <a:pt x="3082317" y="1190784"/>
                  <a:pt x="3125889" y="1249374"/>
                  <a:pt x="3109284" y="1353076"/>
                </a:cubicBezTo>
                <a:cubicBezTo>
                  <a:pt x="3092678" y="1456778"/>
                  <a:pt x="3004359" y="1641629"/>
                  <a:pt x="2943259" y="1749592"/>
                </a:cubicBezTo>
                <a:cubicBezTo>
                  <a:pt x="2882159" y="1857556"/>
                  <a:pt x="2820143" y="1868247"/>
                  <a:pt x="2742680" y="2000858"/>
                </a:cubicBezTo>
                <a:cubicBezTo>
                  <a:pt x="2665218" y="2133469"/>
                  <a:pt x="2564241" y="2403026"/>
                  <a:pt x="2478485" y="2545261"/>
                </a:cubicBezTo>
                <a:cubicBezTo>
                  <a:pt x="2392729" y="2687495"/>
                  <a:pt x="2318933" y="2813278"/>
                  <a:pt x="2228142" y="2854268"/>
                </a:cubicBezTo>
                <a:cubicBezTo>
                  <a:pt x="2137350" y="2895258"/>
                  <a:pt x="2047110" y="2836242"/>
                  <a:pt x="1933735" y="2791199"/>
                </a:cubicBezTo>
                <a:cubicBezTo>
                  <a:pt x="1820361" y="2746157"/>
                  <a:pt x="1683334" y="2646181"/>
                  <a:pt x="1547892" y="2584010"/>
                </a:cubicBezTo>
                <a:cubicBezTo>
                  <a:pt x="1412451" y="2521839"/>
                  <a:pt x="1253341" y="2489190"/>
                  <a:pt x="1121086" y="2418172"/>
                </a:cubicBezTo>
                <a:cubicBezTo>
                  <a:pt x="988832" y="2347154"/>
                  <a:pt x="907474" y="2245398"/>
                  <a:pt x="754367" y="2157904"/>
                </a:cubicBezTo>
                <a:cubicBezTo>
                  <a:pt x="601260" y="2070409"/>
                  <a:pt x="327389" y="1969098"/>
                  <a:pt x="202442" y="1893205"/>
                </a:cubicBezTo>
                <a:cubicBezTo>
                  <a:pt x="77494" y="1817313"/>
                  <a:pt x="26082" y="1779147"/>
                  <a:pt x="4685" y="1702550"/>
                </a:cubicBezTo>
                <a:cubicBezTo>
                  <a:pt x="-16712" y="1625952"/>
                  <a:pt x="40214" y="1531584"/>
                  <a:pt x="74060" y="1433621"/>
                </a:cubicBezTo>
                <a:cubicBezTo>
                  <a:pt x="107906" y="1335657"/>
                  <a:pt x="144939" y="1228847"/>
                  <a:pt x="207760" y="1114769"/>
                </a:cubicBezTo>
                <a:cubicBezTo>
                  <a:pt x="270581" y="1000690"/>
                  <a:pt x="388645" y="865246"/>
                  <a:pt x="450986" y="749150"/>
                </a:cubicBezTo>
                <a:cubicBezTo>
                  <a:pt x="513327" y="633054"/>
                  <a:pt x="519465" y="534290"/>
                  <a:pt x="581806" y="418193"/>
                </a:cubicBezTo>
                <a:cubicBezTo>
                  <a:pt x="644147" y="302097"/>
                  <a:pt x="756361" y="93125"/>
                  <a:pt x="845514" y="31899"/>
                </a:cubicBezTo>
                <a:cubicBezTo>
                  <a:pt x="890090" y="1286"/>
                  <a:pt x="929485" y="-4395"/>
                  <a:pt x="971939" y="27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677739" y="2011340"/>
            <a:ext cx="2436685" cy="2413001"/>
          </a:xfrm>
          <a:custGeom>
            <a:avLst/>
            <a:gdLst>
              <a:gd name="connsiteX0" fmla="*/ 1271347 w 2436685"/>
              <a:gd name="connsiteY0" fmla="*/ 13 h 2413001"/>
              <a:gd name="connsiteX1" fmla="*/ 1392724 w 2436685"/>
              <a:gd name="connsiteY1" fmla="*/ 2144 h 2413001"/>
              <a:gd name="connsiteX2" fmla="*/ 1709429 w 2436685"/>
              <a:gd name="connsiteY2" fmla="*/ 63725 h 2413001"/>
              <a:gd name="connsiteX3" fmla="*/ 2034933 w 2436685"/>
              <a:gd name="connsiteY3" fmla="*/ 266065 h 2413001"/>
              <a:gd name="connsiteX4" fmla="*/ 2228475 w 2436685"/>
              <a:gd name="connsiteY4" fmla="*/ 529987 h 2413001"/>
              <a:gd name="connsiteX5" fmla="*/ 2422018 w 2436685"/>
              <a:gd name="connsiteY5" fmla="*/ 917072 h 2413001"/>
              <a:gd name="connsiteX6" fmla="*/ 2422018 w 2436685"/>
              <a:gd name="connsiteY6" fmla="*/ 1427320 h 2413001"/>
              <a:gd name="connsiteX7" fmla="*/ 2413220 w 2436685"/>
              <a:gd name="connsiteY7" fmla="*/ 1744026 h 2413001"/>
              <a:gd name="connsiteX8" fmla="*/ 2210880 w 2436685"/>
              <a:gd name="connsiteY8" fmla="*/ 1990353 h 2413001"/>
              <a:gd name="connsiteX9" fmla="*/ 1938162 w 2436685"/>
              <a:gd name="connsiteY9" fmla="*/ 2245477 h 2413001"/>
              <a:gd name="connsiteX10" fmla="*/ 1331142 w 2436685"/>
              <a:gd name="connsiteY10" fmla="*/ 2403830 h 2413001"/>
              <a:gd name="connsiteX11" fmla="*/ 697730 w 2436685"/>
              <a:gd name="connsiteY11" fmla="*/ 2359843 h 2413001"/>
              <a:gd name="connsiteX12" fmla="*/ 389821 w 2436685"/>
              <a:gd name="connsiteY12" fmla="*/ 2078327 h 2413001"/>
              <a:gd name="connsiteX13" fmla="*/ 196279 w 2436685"/>
              <a:gd name="connsiteY13" fmla="*/ 1805608 h 2413001"/>
              <a:gd name="connsiteX14" fmla="*/ 11534 w 2436685"/>
              <a:gd name="connsiteY14" fmla="*/ 1409726 h 2413001"/>
              <a:gd name="connsiteX15" fmla="*/ 29129 w 2436685"/>
              <a:gd name="connsiteY15" fmla="*/ 943464 h 2413001"/>
              <a:gd name="connsiteX16" fmla="*/ 108305 w 2436685"/>
              <a:gd name="connsiteY16" fmla="*/ 573974 h 2413001"/>
              <a:gd name="connsiteX17" fmla="*/ 310645 w 2436685"/>
              <a:gd name="connsiteY17" fmla="*/ 380431 h 2413001"/>
              <a:gd name="connsiteX18" fmla="*/ 433809 w 2436685"/>
              <a:gd name="connsiteY18" fmla="*/ 248471 h 2413001"/>
              <a:gd name="connsiteX19" fmla="*/ 856083 w 2436685"/>
              <a:gd name="connsiteY19" fmla="*/ 37333 h 2413001"/>
              <a:gd name="connsiteX20" fmla="*/ 1271347 w 2436685"/>
              <a:gd name="connsiteY20" fmla="*/ 13 h 241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36685" h="2413001">
                <a:moveTo>
                  <a:pt x="1271347" y="13"/>
                </a:moveTo>
                <a:cubicBezTo>
                  <a:pt x="1315838" y="128"/>
                  <a:pt x="1357168" y="1044"/>
                  <a:pt x="1392724" y="2144"/>
                </a:cubicBezTo>
                <a:cubicBezTo>
                  <a:pt x="1534948" y="6542"/>
                  <a:pt x="1602394" y="19739"/>
                  <a:pt x="1709429" y="63725"/>
                </a:cubicBezTo>
                <a:cubicBezTo>
                  <a:pt x="1816465" y="107712"/>
                  <a:pt x="1948426" y="188355"/>
                  <a:pt x="2034933" y="266065"/>
                </a:cubicBezTo>
                <a:cubicBezTo>
                  <a:pt x="2121440" y="343775"/>
                  <a:pt x="2163961" y="421486"/>
                  <a:pt x="2228475" y="529987"/>
                </a:cubicBezTo>
                <a:cubicBezTo>
                  <a:pt x="2292989" y="638488"/>
                  <a:pt x="2389760" y="767516"/>
                  <a:pt x="2422018" y="917072"/>
                </a:cubicBezTo>
                <a:cubicBezTo>
                  <a:pt x="2454275" y="1066628"/>
                  <a:pt x="2423484" y="1289494"/>
                  <a:pt x="2422018" y="1427320"/>
                </a:cubicBezTo>
                <a:cubicBezTo>
                  <a:pt x="2420552" y="1565146"/>
                  <a:pt x="2448410" y="1650187"/>
                  <a:pt x="2413220" y="1744026"/>
                </a:cubicBezTo>
                <a:cubicBezTo>
                  <a:pt x="2378031" y="1837865"/>
                  <a:pt x="2290057" y="1906778"/>
                  <a:pt x="2210880" y="1990353"/>
                </a:cubicBezTo>
                <a:cubicBezTo>
                  <a:pt x="2131704" y="2073928"/>
                  <a:pt x="2084785" y="2176565"/>
                  <a:pt x="1938162" y="2245477"/>
                </a:cubicBezTo>
                <a:cubicBezTo>
                  <a:pt x="1791538" y="2314390"/>
                  <a:pt x="1537880" y="2384769"/>
                  <a:pt x="1331142" y="2403830"/>
                </a:cubicBezTo>
                <a:cubicBezTo>
                  <a:pt x="1124403" y="2422892"/>
                  <a:pt x="854617" y="2414094"/>
                  <a:pt x="697730" y="2359843"/>
                </a:cubicBezTo>
                <a:cubicBezTo>
                  <a:pt x="540844" y="2305593"/>
                  <a:pt x="473397" y="2170700"/>
                  <a:pt x="389821" y="2078327"/>
                </a:cubicBezTo>
                <a:cubicBezTo>
                  <a:pt x="306246" y="1985955"/>
                  <a:pt x="259327" y="1917042"/>
                  <a:pt x="196279" y="1805608"/>
                </a:cubicBezTo>
                <a:cubicBezTo>
                  <a:pt x="133231" y="1694174"/>
                  <a:pt x="39392" y="1553416"/>
                  <a:pt x="11534" y="1409726"/>
                </a:cubicBezTo>
                <a:cubicBezTo>
                  <a:pt x="-16325" y="1266035"/>
                  <a:pt x="13000" y="1082756"/>
                  <a:pt x="29129" y="943464"/>
                </a:cubicBezTo>
                <a:cubicBezTo>
                  <a:pt x="45257" y="804172"/>
                  <a:pt x="61386" y="667813"/>
                  <a:pt x="108305" y="573974"/>
                </a:cubicBezTo>
                <a:cubicBezTo>
                  <a:pt x="155224" y="480135"/>
                  <a:pt x="260793" y="431749"/>
                  <a:pt x="310645" y="380431"/>
                </a:cubicBezTo>
                <a:cubicBezTo>
                  <a:pt x="360497" y="329114"/>
                  <a:pt x="342902" y="305654"/>
                  <a:pt x="433809" y="248471"/>
                </a:cubicBezTo>
                <a:cubicBezTo>
                  <a:pt x="524715" y="191288"/>
                  <a:pt x="696264" y="78388"/>
                  <a:pt x="856083" y="37333"/>
                </a:cubicBezTo>
                <a:cubicBezTo>
                  <a:pt x="975948" y="6542"/>
                  <a:pt x="1137874" y="-331"/>
                  <a:pt x="1271347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8100">
            <a:solidFill>
              <a:srgbClr val="5EBAE7"/>
            </a:solidFill>
          </a:ln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7124" y="6398464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A615D-183C-4CC0-8A7E-1D57F3E803D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782F-1556-4DE6-BF48-B9D4B83631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29.jpeg"/><Relationship Id="rId10" Type="http://schemas.openxmlformats.org/officeDocument/2006/relationships/image" Target="../media/image14.emf"/><Relationship Id="rId4" Type="http://schemas.openxmlformats.org/officeDocument/2006/relationships/image" Target="../media/image28.jpeg"/><Relationship Id="rId9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8.emf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8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9.emf"/><Relationship Id="rId7" Type="http://schemas.openxmlformats.org/officeDocument/2006/relationships/image" Target="../media/image48.jpe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11" Type="http://schemas.openxmlformats.org/officeDocument/2006/relationships/image" Target="../media/image24.emf"/><Relationship Id="rId5" Type="http://schemas.openxmlformats.org/officeDocument/2006/relationships/image" Target="../media/image46.jpeg"/><Relationship Id="rId10" Type="http://schemas.openxmlformats.org/officeDocument/2006/relationships/image" Target="../media/image23.emf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emf"/><Relationship Id="rId5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4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-170"/>
          <a:stretch>
            <a:fillRect/>
          </a:stretch>
        </p:blipFill>
        <p:spPr>
          <a:xfrm>
            <a:off x="-12542" y="0"/>
            <a:ext cx="12204542" cy="6076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77402" y="2913559"/>
            <a:ext cx="831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儿童节活动策划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99205" y="4039577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HAPPY CHILREND’S  DAY</a:t>
            </a:r>
            <a:endParaRPr lang="zh-CN" altLang="en-US" sz="32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32416" y="5289792"/>
            <a:ext cx="259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4753256" y="4754261"/>
            <a:ext cx="2949886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8974428" y="5289792"/>
            <a:ext cx="2591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1" name="矩形 10"/>
          <p:cNvSpPr/>
          <p:nvPr/>
        </p:nvSpPr>
        <p:spPr>
          <a:xfrm>
            <a:off x="8795268" y="4754261"/>
            <a:ext cx="2949886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711245" y="5852093"/>
            <a:ext cx="2591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</a:t>
            </a:r>
          </a:p>
        </p:txBody>
      </p:sp>
      <p:sp>
        <p:nvSpPr>
          <p:cNvPr id="13" name="矩形 12"/>
          <p:cNvSpPr/>
          <p:nvPr/>
        </p:nvSpPr>
        <p:spPr>
          <a:xfrm>
            <a:off x="532085" y="5316562"/>
            <a:ext cx="2949886" cy="49795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请在此添加副标题</a:t>
            </a:r>
          </a:p>
        </p:txBody>
      </p:sp>
      <p:pic>
        <p:nvPicPr>
          <p:cNvPr id="14" name="图片 13" descr="1 (15)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14643" y="2625240"/>
            <a:ext cx="2184769" cy="2497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1 (15)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32643" y="2103739"/>
            <a:ext cx="2184769" cy="2497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1 (15)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092588" y="1914040"/>
            <a:ext cx="2184769" cy="24974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85" y="196901"/>
            <a:ext cx="5052205" cy="1139459"/>
          </a:xfrm>
          <a:prstGeom prst="rect">
            <a:avLst/>
          </a:prstGeom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4149725" y="2105025"/>
            <a:ext cx="3887788" cy="3849688"/>
          </a:xfrm>
          <a:ln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921" y="2770495"/>
            <a:ext cx="2085538" cy="2921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457" y="2770495"/>
            <a:ext cx="1678243" cy="31182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85" y="196901"/>
            <a:ext cx="5052205" cy="1139459"/>
          </a:xfrm>
          <a:prstGeom prst="rect">
            <a:avLst/>
          </a:prstGeom>
        </p:spPr>
      </p:pic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8258175" y="2562225"/>
            <a:ext cx="2822575" cy="2794000"/>
          </a:xfrm>
          <a:ln>
            <a:solidFill>
              <a:schemeClr val="bg1"/>
            </a:solidFill>
          </a:ln>
        </p:spPr>
      </p:pic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1169988" y="2562225"/>
            <a:ext cx="2820987" cy="2794000"/>
          </a:xfrm>
          <a:ln>
            <a:solidFill>
              <a:schemeClr val="bg1"/>
            </a:solidFill>
          </a:ln>
        </p:spPr>
      </p:pic>
      <p:grpSp>
        <p:nvGrpSpPr>
          <p:cNvPr id="9" name="组合 8"/>
          <p:cNvGrpSpPr/>
          <p:nvPr/>
        </p:nvGrpSpPr>
        <p:grpSpPr>
          <a:xfrm>
            <a:off x="5276326" y="1828800"/>
            <a:ext cx="1566321" cy="4612405"/>
            <a:chOff x="489911" y="0"/>
            <a:chExt cx="2481478" cy="730730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911" y="0"/>
              <a:ext cx="2259488" cy="609600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2035423" y="2390206"/>
              <a:ext cx="462006" cy="131558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526128" y="3312231"/>
              <a:ext cx="445261" cy="12181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1079753" y="3152981"/>
              <a:ext cx="382646" cy="139212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2236327" y="4627819"/>
              <a:ext cx="431347" cy="78655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65161" y="5453101"/>
              <a:ext cx="1802513" cy="1854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-170"/>
          <a:stretch>
            <a:fillRect/>
          </a:stretch>
        </p:blipFill>
        <p:spPr>
          <a:xfrm>
            <a:off x="0" y="422956"/>
            <a:ext cx="12204542" cy="6076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6231" y="3485811"/>
            <a:ext cx="300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第三部分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28458" y="4374639"/>
            <a:ext cx="400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78187" y="2651951"/>
            <a:ext cx="2585763" cy="2494133"/>
            <a:chOff x="2685694" y="1924839"/>
            <a:chExt cx="3267431" cy="3151645"/>
          </a:xfrm>
        </p:grpSpPr>
        <p:grpSp>
          <p:nvGrpSpPr>
            <p:cNvPr id="7" name="组合 6"/>
            <p:cNvGrpSpPr/>
            <p:nvPr/>
          </p:nvGrpSpPr>
          <p:grpSpPr>
            <a:xfrm>
              <a:off x="2685694" y="1924839"/>
              <a:ext cx="3267431" cy="3151645"/>
              <a:chOff x="3553293" y="1976158"/>
              <a:chExt cx="2400188" cy="2315134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3293" y="1976158"/>
                <a:ext cx="2400188" cy="2315134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8043" y="2081391"/>
                <a:ext cx="2170688" cy="2104667"/>
              </a:xfrm>
              <a:prstGeom prst="rect">
                <a:avLst/>
              </a:prstGeom>
            </p:spPr>
          </p:pic>
        </p:grpSp>
        <p:sp>
          <p:nvSpPr>
            <p:cNvPr id="8" name="任意多边形: 形状 6"/>
            <p:cNvSpPr/>
            <p:nvPr/>
          </p:nvSpPr>
          <p:spPr>
            <a:xfrm>
              <a:off x="2983289" y="2204001"/>
              <a:ext cx="2697053" cy="2619253"/>
            </a:xfrm>
            <a:custGeom>
              <a:avLst/>
              <a:gdLst>
                <a:gd name="connsiteX0" fmla="*/ 0 w 1981200"/>
                <a:gd name="connsiteY0" fmla="*/ 0 h 1924050"/>
                <a:gd name="connsiteX1" fmla="*/ 1971675 w 1981200"/>
                <a:gd name="connsiteY1" fmla="*/ 19050 h 1924050"/>
                <a:gd name="connsiteX2" fmla="*/ 1981200 w 1981200"/>
                <a:gd name="connsiteY2" fmla="*/ 1838325 h 1924050"/>
                <a:gd name="connsiteX3" fmla="*/ 38100 w 1981200"/>
                <a:gd name="connsiteY3" fmla="*/ 1924050 h 1924050"/>
                <a:gd name="connsiteX4" fmla="*/ 0 w 1981200"/>
                <a:gd name="connsiteY4" fmla="*/ 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1924050">
                  <a:moveTo>
                    <a:pt x="0" y="0"/>
                  </a:moveTo>
                  <a:lnTo>
                    <a:pt x="1971675" y="19050"/>
                  </a:lnTo>
                  <a:lnTo>
                    <a:pt x="1981200" y="1838325"/>
                  </a:lnTo>
                  <a:lnTo>
                    <a:pt x="38100" y="1924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rot="870080">
            <a:off x="2906775" y="2167539"/>
            <a:ext cx="2585763" cy="2494133"/>
            <a:chOff x="2685694" y="1924839"/>
            <a:chExt cx="3267431" cy="3151645"/>
          </a:xfrm>
        </p:grpSpPr>
        <p:grpSp>
          <p:nvGrpSpPr>
            <p:cNvPr id="12" name="组合 11"/>
            <p:cNvGrpSpPr/>
            <p:nvPr/>
          </p:nvGrpSpPr>
          <p:grpSpPr>
            <a:xfrm>
              <a:off x="2685694" y="1924839"/>
              <a:ext cx="3267431" cy="3151645"/>
              <a:chOff x="3553293" y="1976158"/>
              <a:chExt cx="2400188" cy="2315134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3293" y="1976158"/>
                <a:ext cx="2400188" cy="2315134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8043" y="2081391"/>
                <a:ext cx="2170688" cy="2104667"/>
              </a:xfrm>
              <a:prstGeom prst="rect">
                <a:avLst/>
              </a:prstGeom>
            </p:spPr>
          </p:pic>
        </p:grpSp>
        <p:sp>
          <p:nvSpPr>
            <p:cNvPr id="13" name="任意多边形: 形状 11"/>
            <p:cNvSpPr/>
            <p:nvPr/>
          </p:nvSpPr>
          <p:spPr>
            <a:xfrm>
              <a:off x="2983289" y="2204001"/>
              <a:ext cx="2697053" cy="2619253"/>
            </a:xfrm>
            <a:custGeom>
              <a:avLst/>
              <a:gdLst>
                <a:gd name="connsiteX0" fmla="*/ 0 w 1981200"/>
                <a:gd name="connsiteY0" fmla="*/ 0 h 1924050"/>
                <a:gd name="connsiteX1" fmla="*/ 1971675 w 1981200"/>
                <a:gd name="connsiteY1" fmla="*/ 19050 h 1924050"/>
                <a:gd name="connsiteX2" fmla="*/ 1981200 w 1981200"/>
                <a:gd name="connsiteY2" fmla="*/ 1838325 h 1924050"/>
                <a:gd name="connsiteX3" fmla="*/ 38100 w 1981200"/>
                <a:gd name="connsiteY3" fmla="*/ 1924050 h 1924050"/>
                <a:gd name="connsiteX4" fmla="*/ 0 w 1981200"/>
                <a:gd name="connsiteY4" fmla="*/ 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1924050">
                  <a:moveTo>
                    <a:pt x="0" y="0"/>
                  </a:moveTo>
                  <a:lnTo>
                    <a:pt x="1971675" y="19050"/>
                  </a:lnTo>
                  <a:lnTo>
                    <a:pt x="1981200" y="1838325"/>
                  </a:lnTo>
                  <a:lnTo>
                    <a:pt x="38100" y="1924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21237821">
            <a:off x="4877389" y="3450546"/>
            <a:ext cx="2585763" cy="2494133"/>
            <a:chOff x="2685694" y="1924839"/>
            <a:chExt cx="3267431" cy="3151645"/>
          </a:xfrm>
        </p:grpSpPr>
        <p:grpSp>
          <p:nvGrpSpPr>
            <p:cNvPr id="17" name="组合 16"/>
            <p:cNvGrpSpPr/>
            <p:nvPr/>
          </p:nvGrpSpPr>
          <p:grpSpPr>
            <a:xfrm>
              <a:off x="2685694" y="1924839"/>
              <a:ext cx="3267431" cy="3151645"/>
              <a:chOff x="3553293" y="1976158"/>
              <a:chExt cx="2400188" cy="2315134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3293" y="1976158"/>
                <a:ext cx="2400188" cy="2315134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8043" y="2081391"/>
                <a:ext cx="2170688" cy="2104667"/>
              </a:xfrm>
              <a:prstGeom prst="rect">
                <a:avLst/>
              </a:prstGeom>
            </p:spPr>
          </p:pic>
        </p:grpSp>
        <p:sp>
          <p:nvSpPr>
            <p:cNvPr id="18" name="任意多边形: 形状 16"/>
            <p:cNvSpPr/>
            <p:nvPr/>
          </p:nvSpPr>
          <p:spPr>
            <a:xfrm>
              <a:off x="2983289" y="2204001"/>
              <a:ext cx="2697053" cy="2619253"/>
            </a:xfrm>
            <a:custGeom>
              <a:avLst/>
              <a:gdLst>
                <a:gd name="connsiteX0" fmla="*/ 0 w 1981200"/>
                <a:gd name="connsiteY0" fmla="*/ 0 h 1924050"/>
                <a:gd name="connsiteX1" fmla="*/ 1971675 w 1981200"/>
                <a:gd name="connsiteY1" fmla="*/ 19050 h 1924050"/>
                <a:gd name="connsiteX2" fmla="*/ 1981200 w 1981200"/>
                <a:gd name="connsiteY2" fmla="*/ 1838325 h 1924050"/>
                <a:gd name="connsiteX3" fmla="*/ 38100 w 1981200"/>
                <a:gd name="connsiteY3" fmla="*/ 1924050 h 1924050"/>
                <a:gd name="connsiteX4" fmla="*/ 0 w 1981200"/>
                <a:gd name="connsiteY4" fmla="*/ 0 h 192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1200" h="1924050">
                  <a:moveTo>
                    <a:pt x="0" y="0"/>
                  </a:moveTo>
                  <a:lnTo>
                    <a:pt x="1971675" y="19050"/>
                  </a:lnTo>
                  <a:lnTo>
                    <a:pt x="1981200" y="1838325"/>
                  </a:lnTo>
                  <a:lnTo>
                    <a:pt x="38100" y="19240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 descr="1 (15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28244" y="1696020"/>
            <a:ext cx="3330953" cy="38076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054427" y="1142502"/>
            <a:ext cx="3838575" cy="3573943"/>
            <a:chOff x="4832350" y="612775"/>
            <a:chExt cx="2187575" cy="2036763"/>
          </a:xfrm>
        </p:grpSpPr>
        <p:sp>
          <p:nvSpPr>
            <p:cNvPr id="5" name="Freeform 7"/>
            <p:cNvSpPr/>
            <p:nvPr/>
          </p:nvSpPr>
          <p:spPr bwMode="auto">
            <a:xfrm>
              <a:off x="4832350" y="612775"/>
              <a:ext cx="2187575" cy="2036763"/>
            </a:xfrm>
            <a:custGeom>
              <a:avLst/>
              <a:gdLst>
                <a:gd name="T0" fmla="*/ 5 w 1047"/>
                <a:gd name="T1" fmla="*/ 466 h 976"/>
                <a:gd name="T2" fmla="*/ 66 w 1047"/>
                <a:gd name="T3" fmla="*/ 295 h 976"/>
                <a:gd name="T4" fmla="*/ 118 w 1047"/>
                <a:gd name="T5" fmla="*/ 123 h 976"/>
                <a:gd name="T6" fmla="*/ 359 w 1047"/>
                <a:gd name="T7" fmla="*/ 46 h 976"/>
                <a:gd name="T8" fmla="*/ 779 w 1047"/>
                <a:gd name="T9" fmla="*/ 66 h 976"/>
                <a:gd name="T10" fmla="*/ 1014 w 1047"/>
                <a:gd name="T11" fmla="*/ 545 h 976"/>
                <a:gd name="T12" fmla="*/ 921 w 1047"/>
                <a:gd name="T13" fmla="*/ 782 h 976"/>
                <a:gd name="T14" fmla="*/ 743 w 1047"/>
                <a:gd name="T15" fmla="*/ 922 h 976"/>
                <a:gd name="T16" fmla="*/ 600 w 1047"/>
                <a:gd name="T17" fmla="*/ 962 h 976"/>
                <a:gd name="T18" fmla="*/ 124 w 1047"/>
                <a:gd name="T19" fmla="*/ 803 h 976"/>
                <a:gd name="T20" fmla="*/ 1 w 1047"/>
                <a:gd name="T21" fmla="*/ 565 h 976"/>
                <a:gd name="T22" fmla="*/ 5 w 1047"/>
                <a:gd name="T23" fmla="*/ 46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7" h="976">
                  <a:moveTo>
                    <a:pt x="5" y="466"/>
                  </a:moveTo>
                  <a:cubicBezTo>
                    <a:pt x="10" y="402"/>
                    <a:pt x="46" y="363"/>
                    <a:pt x="66" y="295"/>
                  </a:cubicBezTo>
                  <a:cubicBezTo>
                    <a:pt x="83" y="235"/>
                    <a:pt x="58" y="173"/>
                    <a:pt x="118" y="123"/>
                  </a:cubicBezTo>
                  <a:cubicBezTo>
                    <a:pt x="242" y="18"/>
                    <a:pt x="294" y="65"/>
                    <a:pt x="359" y="46"/>
                  </a:cubicBezTo>
                  <a:cubicBezTo>
                    <a:pt x="511" y="2"/>
                    <a:pt x="658" y="0"/>
                    <a:pt x="779" y="66"/>
                  </a:cubicBezTo>
                  <a:cubicBezTo>
                    <a:pt x="940" y="154"/>
                    <a:pt x="1047" y="356"/>
                    <a:pt x="1014" y="545"/>
                  </a:cubicBezTo>
                  <a:cubicBezTo>
                    <a:pt x="1000" y="628"/>
                    <a:pt x="974" y="713"/>
                    <a:pt x="921" y="782"/>
                  </a:cubicBezTo>
                  <a:cubicBezTo>
                    <a:pt x="872" y="846"/>
                    <a:pt x="816" y="890"/>
                    <a:pt x="743" y="922"/>
                  </a:cubicBezTo>
                  <a:cubicBezTo>
                    <a:pt x="704" y="939"/>
                    <a:pt x="642" y="958"/>
                    <a:pt x="600" y="962"/>
                  </a:cubicBezTo>
                  <a:cubicBezTo>
                    <a:pt x="438" y="976"/>
                    <a:pt x="232" y="934"/>
                    <a:pt x="124" y="803"/>
                  </a:cubicBezTo>
                  <a:cubicBezTo>
                    <a:pt x="70" y="738"/>
                    <a:pt x="7" y="650"/>
                    <a:pt x="1" y="565"/>
                  </a:cubicBezTo>
                  <a:cubicBezTo>
                    <a:pt x="0" y="552"/>
                    <a:pt x="4" y="481"/>
                    <a:pt x="5" y="466"/>
                  </a:cubicBezTo>
                  <a:close/>
                </a:path>
              </a:pathLst>
            </a:custGeom>
            <a:solidFill>
              <a:srgbClr val="EFB4B3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975225" y="706438"/>
              <a:ext cx="1957388" cy="1830388"/>
            </a:xfrm>
            <a:custGeom>
              <a:avLst/>
              <a:gdLst>
                <a:gd name="T0" fmla="*/ 1 w 937"/>
                <a:gd name="T1" fmla="*/ 451 h 877"/>
                <a:gd name="T2" fmla="*/ 131 w 937"/>
                <a:gd name="T3" fmla="*/ 147 h 877"/>
                <a:gd name="T4" fmla="*/ 663 w 937"/>
                <a:gd name="T5" fmla="*/ 83 h 877"/>
                <a:gd name="T6" fmla="*/ 881 w 937"/>
                <a:gd name="T7" fmla="*/ 543 h 877"/>
                <a:gd name="T8" fmla="*/ 522 w 937"/>
                <a:gd name="T9" fmla="*/ 865 h 877"/>
                <a:gd name="T10" fmla="*/ 100 w 937"/>
                <a:gd name="T11" fmla="*/ 724 h 877"/>
                <a:gd name="T12" fmla="*/ 0 w 937"/>
                <a:gd name="T13" fmla="*/ 489 h 877"/>
                <a:gd name="T14" fmla="*/ 1 w 937"/>
                <a:gd name="T15" fmla="*/ 451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877">
                  <a:moveTo>
                    <a:pt x="1" y="451"/>
                  </a:moveTo>
                  <a:cubicBezTo>
                    <a:pt x="8" y="349"/>
                    <a:pt x="64" y="208"/>
                    <a:pt x="131" y="147"/>
                  </a:cubicBezTo>
                  <a:cubicBezTo>
                    <a:pt x="264" y="27"/>
                    <a:pt x="510" y="0"/>
                    <a:pt x="663" y="83"/>
                  </a:cubicBezTo>
                  <a:cubicBezTo>
                    <a:pt x="822" y="171"/>
                    <a:pt x="937" y="361"/>
                    <a:pt x="881" y="543"/>
                  </a:cubicBezTo>
                  <a:cubicBezTo>
                    <a:pt x="833" y="702"/>
                    <a:pt x="690" y="850"/>
                    <a:pt x="522" y="865"/>
                  </a:cubicBezTo>
                  <a:cubicBezTo>
                    <a:pt x="379" y="877"/>
                    <a:pt x="196" y="840"/>
                    <a:pt x="100" y="724"/>
                  </a:cubicBezTo>
                  <a:cubicBezTo>
                    <a:pt x="52" y="666"/>
                    <a:pt x="5" y="565"/>
                    <a:pt x="0" y="489"/>
                  </a:cubicBezTo>
                  <a:cubicBezTo>
                    <a:pt x="0" y="477"/>
                    <a:pt x="0" y="464"/>
                    <a:pt x="1" y="451"/>
                  </a:cubicBez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345440" y="1526677"/>
            <a:ext cx="3138487" cy="2917702"/>
            <a:chOff x="5300663" y="2968625"/>
            <a:chExt cx="1782763" cy="1657350"/>
          </a:xfrm>
        </p:grpSpPr>
        <p:sp>
          <p:nvSpPr>
            <p:cNvPr id="8" name="Freeform 10"/>
            <p:cNvSpPr/>
            <p:nvPr/>
          </p:nvSpPr>
          <p:spPr bwMode="auto">
            <a:xfrm>
              <a:off x="5300663" y="2968625"/>
              <a:ext cx="1782763" cy="1657350"/>
            </a:xfrm>
            <a:custGeom>
              <a:avLst/>
              <a:gdLst>
                <a:gd name="T0" fmla="*/ 4 w 853"/>
                <a:gd name="T1" fmla="*/ 379 h 794"/>
                <a:gd name="T2" fmla="*/ 53 w 853"/>
                <a:gd name="T3" fmla="*/ 240 h 794"/>
                <a:gd name="T4" fmla="*/ 96 w 853"/>
                <a:gd name="T5" fmla="*/ 99 h 794"/>
                <a:gd name="T6" fmla="*/ 292 w 853"/>
                <a:gd name="T7" fmla="*/ 37 h 794"/>
                <a:gd name="T8" fmla="*/ 634 w 853"/>
                <a:gd name="T9" fmla="*/ 54 h 794"/>
                <a:gd name="T10" fmla="*/ 826 w 853"/>
                <a:gd name="T11" fmla="*/ 443 h 794"/>
                <a:gd name="T12" fmla="*/ 750 w 853"/>
                <a:gd name="T13" fmla="*/ 636 h 794"/>
                <a:gd name="T14" fmla="*/ 605 w 853"/>
                <a:gd name="T15" fmla="*/ 751 h 794"/>
                <a:gd name="T16" fmla="*/ 488 w 853"/>
                <a:gd name="T17" fmla="*/ 783 h 794"/>
                <a:gd name="T18" fmla="*/ 101 w 853"/>
                <a:gd name="T19" fmla="*/ 654 h 794"/>
                <a:gd name="T20" fmla="*/ 1 w 853"/>
                <a:gd name="T21" fmla="*/ 459 h 794"/>
                <a:gd name="T22" fmla="*/ 4 w 853"/>
                <a:gd name="T23" fmla="*/ 379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3" h="794">
                  <a:moveTo>
                    <a:pt x="4" y="379"/>
                  </a:moveTo>
                  <a:cubicBezTo>
                    <a:pt x="8" y="327"/>
                    <a:pt x="38" y="295"/>
                    <a:pt x="53" y="240"/>
                  </a:cubicBezTo>
                  <a:cubicBezTo>
                    <a:pt x="67" y="191"/>
                    <a:pt x="47" y="140"/>
                    <a:pt x="96" y="99"/>
                  </a:cubicBezTo>
                  <a:cubicBezTo>
                    <a:pt x="197" y="14"/>
                    <a:pt x="239" y="53"/>
                    <a:pt x="292" y="37"/>
                  </a:cubicBezTo>
                  <a:cubicBezTo>
                    <a:pt x="416" y="1"/>
                    <a:pt x="536" y="0"/>
                    <a:pt x="634" y="54"/>
                  </a:cubicBezTo>
                  <a:cubicBezTo>
                    <a:pt x="765" y="125"/>
                    <a:pt x="853" y="290"/>
                    <a:pt x="826" y="443"/>
                  </a:cubicBezTo>
                  <a:cubicBezTo>
                    <a:pt x="814" y="511"/>
                    <a:pt x="793" y="580"/>
                    <a:pt x="750" y="636"/>
                  </a:cubicBezTo>
                  <a:cubicBezTo>
                    <a:pt x="710" y="689"/>
                    <a:pt x="665" y="724"/>
                    <a:pt x="605" y="751"/>
                  </a:cubicBezTo>
                  <a:cubicBezTo>
                    <a:pt x="573" y="765"/>
                    <a:pt x="522" y="780"/>
                    <a:pt x="488" y="783"/>
                  </a:cubicBezTo>
                  <a:cubicBezTo>
                    <a:pt x="357" y="794"/>
                    <a:pt x="189" y="760"/>
                    <a:pt x="101" y="654"/>
                  </a:cubicBezTo>
                  <a:cubicBezTo>
                    <a:pt x="57" y="601"/>
                    <a:pt x="5" y="529"/>
                    <a:pt x="1" y="459"/>
                  </a:cubicBezTo>
                  <a:cubicBezTo>
                    <a:pt x="0" y="449"/>
                    <a:pt x="3" y="391"/>
                    <a:pt x="4" y="379"/>
                  </a:cubicBezTo>
                  <a:close/>
                </a:path>
              </a:pathLst>
            </a:custGeom>
            <a:solidFill>
              <a:srgbClr val="DEDCD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414963" y="3044825"/>
              <a:ext cx="1595438" cy="1492250"/>
            </a:xfrm>
            <a:custGeom>
              <a:avLst/>
              <a:gdLst>
                <a:gd name="T0" fmla="*/ 1 w 763"/>
                <a:gd name="T1" fmla="*/ 368 h 715"/>
                <a:gd name="T2" fmla="*/ 107 w 763"/>
                <a:gd name="T3" fmla="*/ 120 h 715"/>
                <a:gd name="T4" fmla="*/ 540 w 763"/>
                <a:gd name="T5" fmla="*/ 68 h 715"/>
                <a:gd name="T6" fmla="*/ 718 w 763"/>
                <a:gd name="T7" fmla="*/ 443 h 715"/>
                <a:gd name="T8" fmla="*/ 426 w 763"/>
                <a:gd name="T9" fmla="*/ 705 h 715"/>
                <a:gd name="T10" fmla="*/ 81 w 763"/>
                <a:gd name="T11" fmla="*/ 590 h 715"/>
                <a:gd name="T12" fmla="*/ 0 w 763"/>
                <a:gd name="T13" fmla="*/ 398 h 715"/>
                <a:gd name="T14" fmla="*/ 1 w 763"/>
                <a:gd name="T15" fmla="*/ 368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3" h="715">
                  <a:moveTo>
                    <a:pt x="1" y="368"/>
                  </a:moveTo>
                  <a:cubicBezTo>
                    <a:pt x="7" y="285"/>
                    <a:pt x="52" y="170"/>
                    <a:pt x="107" y="120"/>
                  </a:cubicBezTo>
                  <a:cubicBezTo>
                    <a:pt x="215" y="22"/>
                    <a:pt x="415" y="0"/>
                    <a:pt x="540" y="68"/>
                  </a:cubicBezTo>
                  <a:cubicBezTo>
                    <a:pt x="670" y="139"/>
                    <a:pt x="763" y="294"/>
                    <a:pt x="718" y="443"/>
                  </a:cubicBezTo>
                  <a:cubicBezTo>
                    <a:pt x="679" y="572"/>
                    <a:pt x="562" y="692"/>
                    <a:pt x="426" y="705"/>
                  </a:cubicBezTo>
                  <a:cubicBezTo>
                    <a:pt x="309" y="715"/>
                    <a:pt x="159" y="684"/>
                    <a:pt x="81" y="590"/>
                  </a:cubicBezTo>
                  <a:cubicBezTo>
                    <a:pt x="42" y="543"/>
                    <a:pt x="4" y="460"/>
                    <a:pt x="0" y="398"/>
                  </a:cubicBezTo>
                  <a:cubicBezTo>
                    <a:pt x="0" y="389"/>
                    <a:pt x="0" y="378"/>
                    <a:pt x="1" y="368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38890" y="3523134"/>
            <a:ext cx="2982912" cy="2939081"/>
            <a:chOff x="4970463" y="4740275"/>
            <a:chExt cx="1944688" cy="1916113"/>
          </a:xfrm>
        </p:grpSpPr>
        <p:sp>
          <p:nvSpPr>
            <p:cNvPr id="11" name="Freeform 13"/>
            <p:cNvSpPr/>
            <p:nvPr/>
          </p:nvSpPr>
          <p:spPr bwMode="auto">
            <a:xfrm>
              <a:off x="4970463" y="4740275"/>
              <a:ext cx="1944688" cy="1916113"/>
            </a:xfrm>
            <a:custGeom>
              <a:avLst/>
              <a:gdLst>
                <a:gd name="T0" fmla="*/ 7 w 931"/>
                <a:gd name="T1" fmla="*/ 534 h 918"/>
                <a:gd name="T2" fmla="*/ 31 w 931"/>
                <a:gd name="T3" fmla="*/ 369 h 918"/>
                <a:gd name="T4" fmla="*/ 48 w 931"/>
                <a:gd name="T5" fmla="*/ 204 h 918"/>
                <a:gd name="T6" fmla="*/ 252 w 931"/>
                <a:gd name="T7" fmla="*/ 93 h 918"/>
                <a:gd name="T8" fmla="*/ 634 w 931"/>
                <a:gd name="T9" fmla="*/ 38 h 918"/>
                <a:gd name="T10" fmla="*/ 930 w 931"/>
                <a:gd name="T11" fmla="*/ 429 h 918"/>
                <a:gd name="T12" fmla="*/ 888 w 931"/>
                <a:gd name="T13" fmla="*/ 658 h 918"/>
                <a:gd name="T14" fmla="*/ 751 w 931"/>
                <a:gd name="T15" fmla="*/ 816 h 918"/>
                <a:gd name="T16" fmla="*/ 629 w 931"/>
                <a:gd name="T17" fmla="*/ 877 h 918"/>
                <a:gd name="T18" fmla="*/ 173 w 931"/>
                <a:gd name="T19" fmla="*/ 817 h 918"/>
                <a:gd name="T20" fmla="*/ 20 w 931"/>
                <a:gd name="T21" fmla="*/ 623 h 918"/>
                <a:gd name="T22" fmla="*/ 7 w 931"/>
                <a:gd name="T23" fmla="*/ 53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1" h="918">
                  <a:moveTo>
                    <a:pt x="7" y="534"/>
                  </a:moveTo>
                  <a:cubicBezTo>
                    <a:pt x="0" y="475"/>
                    <a:pt x="26" y="433"/>
                    <a:pt x="31" y="369"/>
                  </a:cubicBezTo>
                  <a:cubicBezTo>
                    <a:pt x="36" y="312"/>
                    <a:pt x="3" y="260"/>
                    <a:pt x="48" y="204"/>
                  </a:cubicBezTo>
                  <a:cubicBezTo>
                    <a:pt x="142" y="88"/>
                    <a:pt x="197" y="122"/>
                    <a:pt x="252" y="93"/>
                  </a:cubicBezTo>
                  <a:cubicBezTo>
                    <a:pt x="382" y="27"/>
                    <a:pt x="514" y="0"/>
                    <a:pt x="634" y="38"/>
                  </a:cubicBezTo>
                  <a:cubicBezTo>
                    <a:pt x="795" y="90"/>
                    <a:pt x="927" y="253"/>
                    <a:pt x="930" y="429"/>
                  </a:cubicBezTo>
                  <a:cubicBezTo>
                    <a:pt x="931" y="506"/>
                    <a:pt x="923" y="587"/>
                    <a:pt x="888" y="658"/>
                  </a:cubicBezTo>
                  <a:cubicBezTo>
                    <a:pt x="854" y="725"/>
                    <a:pt x="812" y="774"/>
                    <a:pt x="751" y="816"/>
                  </a:cubicBezTo>
                  <a:cubicBezTo>
                    <a:pt x="719" y="838"/>
                    <a:pt x="666" y="866"/>
                    <a:pt x="629" y="877"/>
                  </a:cubicBezTo>
                  <a:cubicBezTo>
                    <a:pt x="486" y="918"/>
                    <a:pt x="292" y="915"/>
                    <a:pt x="173" y="817"/>
                  </a:cubicBezTo>
                  <a:cubicBezTo>
                    <a:pt x="112" y="767"/>
                    <a:pt x="40" y="699"/>
                    <a:pt x="20" y="623"/>
                  </a:cubicBezTo>
                  <a:cubicBezTo>
                    <a:pt x="17" y="611"/>
                    <a:pt x="8" y="547"/>
                    <a:pt x="7" y="534"/>
                  </a:cubicBezTo>
                  <a:close/>
                </a:path>
              </a:pathLst>
            </a:custGeom>
            <a:solidFill>
              <a:srgbClr val="B6DDDD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5091113" y="4852988"/>
              <a:ext cx="1754188" cy="1698625"/>
            </a:xfrm>
            <a:custGeom>
              <a:avLst/>
              <a:gdLst>
                <a:gd name="T0" fmla="*/ 11 w 839"/>
                <a:gd name="T1" fmla="*/ 496 h 814"/>
                <a:gd name="T2" fmla="*/ 76 w 839"/>
                <a:gd name="T3" fmla="*/ 199 h 814"/>
                <a:gd name="T4" fmla="*/ 544 w 839"/>
                <a:gd name="T5" fmla="*/ 49 h 814"/>
                <a:gd name="T6" fmla="*/ 821 w 839"/>
                <a:gd name="T7" fmla="*/ 425 h 814"/>
                <a:gd name="T8" fmla="*/ 553 w 839"/>
                <a:gd name="T9" fmla="*/ 777 h 814"/>
                <a:gd name="T10" fmla="*/ 148 w 839"/>
                <a:gd name="T11" fmla="*/ 724 h 814"/>
                <a:gd name="T12" fmla="*/ 17 w 839"/>
                <a:gd name="T13" fmla="*/ 529 h 814"/>
                <a:gd name="T14" fmla="*/ 11 w 839"/>
                <a:gd name="T15" fmla="*/ 49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14">
                  <a:moveTo>
                    <a:pt x="11" y="496"/>
                  </a:moveTo>
                  <a:cubicBezTo>
                    <a:pt x="0" y="402"/>
                    <a:pt x="26" y="265"/>
                    <a:pt x="76" y="199"/>
                  </a:cubicBezTo>
                  <a:cubicBezTo>
                    <a:pt x="174" y="67"/>
                    <a:pt x="391" y="0"/>
                    <a:pt x="544" y="49"/>
                  </a:cubicBezTo>
                  <a:cubicBezTo>
                    <a:pt x="703" y="99"/>
                    <a:pt x="839" y="251"/>
                    <a:pt x="821" y="425"/>
                  </a:cubicBezTo>
                  <a:cubicBezTo>
                    <a:pt x="806" y="577"/>
                    <a:pt x="702" y="735"/>
                    <a:pt x="553" y="777"/>
                  </a:cubicBezTo>
                  <a:cubicBezTo>
                    <a:pt x="426" y="814"/>
                    <a:pt x="254" y="812"/>
                    <a:pt x="148" y="724"/>
                  </a:cubicBezTo>
                  <a:cubicBezTo>
                    <a:pt x="95" y="680"/>
                    <a:pt x="35" y="597"/>
                    <a:pt x="17" y="529"/>
                  </a:cubicBezTo>
                  <a:cubicBezTo>
                    <a:pt x="14" y="519"/>
                    <a:pt x="12" y="508"/>
                    <a:pt x="11" y="496"/>
                  </a:cubicBez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flipH="1">
            <a:off x="382018" y="1637732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5965" y="1669160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7683690" y="4121623"/>
            <a:ext cx="3957850" cy="2195489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59627" y="4490353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276326" y="1828800"/>
            <a:ext cx="1566321" cy="4612405"/>
            <a:chOff x="489911" y="0"/>
            <a:chExt cx="2481478" cy="730730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11" y="0"/>
              <a:ext cx="2259488" cy="609600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035423" y="2390206"/>
              <a:ext cx="462006" cy="131558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526128" y="3312231"/>
              <a:ext cx="445261" cy="12181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079753" y="3152981"/>
              <a:ext cx="382646" cy="139212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236327" y="4627819"/>
              <a:ext cx="431347" cy="78655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5161" y="5453101"/>
              <a:ext cx="1802513" cy="1854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582738" y="2913063"/>
            <a:ext cx="2436812" cy="2413000"/>
          </a:xfrm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5568950" y="3938588"/>
            <a:ext cx="2832100" cy="2330450"/>
          </a:xfr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8448675" y="1638300"/>
            <a:ext cx="3111500" cy="28670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85" y="196901"/>
            <a:ext cx="5052205" cy="1139459"/>
          </a:xfrm>
          <a:prstGeom prst="rect">
            <a:avLst/>
          </a:prstGeom>
        </p:spPr>
      </p:pic>
      <p:sp>
        <p:nvSpPr>
          <p:cNvPr id="5" name="等腰三角形 4"/>
          <p:cNvSpPr/>
          <p:nvPr/>
        </p:nvSpPr>
        <p:spPr>
          <a:xfrm rot="5400000">
            <a:off x="1234537" y="3962357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6857" y="3715904"/>
            <a:ext cx="8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 flipH="1">
            <a:off x="1515023" y="3792848"/>
            <a:ext cx="269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可耐小狐狸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This power-point is a multipurpose power-point template. 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5400000">
            <a:off x="1234537" y="4768942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6857" y="4522489"/>
            <a:ext cx="8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1515022" y="4599433"/>
            <a:ext cx="2628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可耐小狐狸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This power-point is a multipurpose power-point template. 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9213876" y="3751425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6196" y="3504972"/>
            <a:ext cx="8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9494362" y="3581916"/>
            <a:ext cx="2768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可耐小狐狸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This power-point is a multipurpose power-point template. 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4" name="等腰三角形 13"/>
          <p:cNvSpPr/>
          <p:nvPr/>
        </p:nvSpPr>
        <p:spPr>
          <a:xfrm rot="5400000">
            <a:off x="9213876" y="4558010"/>
            <a:ext cx="249378" cy="21498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396196" y="4311557"/>
            <a:ext cx="82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9494362" y="4388501"/>
            <a:ext cx="2628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可耐小狐狸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  <a:cs typeface="+mn-ea"/>
                <a:sym typeface="+mn-lt"/>
              </a:rPr>
              <a:t>This power-point is a multipurpose power-point template. 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latin typeface="方正喵呜体" panose="02010600010101010101" pitchFamily="2" charset="-122"/>
              <a:ea typeface="方正喵呜体" panose="02010600010101010101" pitchFamily="2" charset="-122"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738" y="1863290"/>
            <a:ext cx="3404780" cy="13329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250" y="2940198"/>
            <a:ext cx="4620526" cy="21209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6947" y="3559062"/>
            <a:ext cx="4849249" cy="24814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193907" y="1150986"/>
            <a:ext cx="2924952" cy="4388177"/>
            <a:chOff x="1073150" y="1296988"/>
            <a:chExt cx="3097213" cy="4646612"/>
          </a:xfrm>
        </p:grpSpPr>
        <p:sp>
          <p:nvSpPr>
            <p:cNvPr id="5" name="Freeform 5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F8E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1073150" y="1689100"/>
              <a:ext cx="3097213" cy="4254500"/>
            </a:xfrm>
            <a:custGeom>
              <a:avLst/>
              <a:gdLst>
                <a:gd name="T0" fmla="*/ 1057 w 1227"/>
                <a:gd name="T1" fmla="*/ 91 h 1686"/>
                <a:gd name="T2" fmla="*/ 1041 w 1227"/>
                <a:gd name="T3" fmla="*/ 5 h 1686"/>
                <a:gd name="T4" fmla="*/ 955 w 1227"/>
                <a:gd name="T5" fmla="*/ 31 h 1686"/>
                <a:gd name="T6" fmla="*/ 606 w 1227"/>
                <a:gd name="T7" fmla="*/ 52 h 1686"/>
                <a:gd name="T8" fmla="*/ 290 w 1227"/>
                <a:gd name="T9" fmla="*/ 97 h 1686"/>
                <a:gd name="T10" fmla="*/ 8 w 1227"/>
                <a:gd name="T11" fmla="*/ 126 h 1686"/>
                <a:gd name="T12" fmla="*/ 37 w 1227"/>
                <a:gd name="T13" fmla="*/ 243 h 1686"/>
                <a:gd name="T14" fmla="*/ 60 w 1227"/>
                <a:gd name="T15" fmla="*/ 582 h 1686"/>
                <a:gd name="T16" fmla="*/ 109 w 1227"/>
                <a:gd name="T17" fmla="*/ 1046 h 1686"/>
                <a:gd name="T18" fmla="*/ 152 w 1227"/>
                <a:gd name="T19" fmla="*/ 1510 h 1686"/>
                <a:gd name="T20" fmla="*/ 174 w 1227"/>
                <a:gd name="T21" fmla="*/ 1621 h 1686"/>
                <a:gd name="T22" fmla="*/ 294 w 1227"/>
                <a:gd name="T23" fmla="*/ 1652 h 1686"/>
                <a:gd name="T24" fmla="*/ 721 w 1227"/>
                <a:gd name="T25" fmla="*/ 1612 h 1686"/>
                <a:gd name="T26" fmla="*/ 1076 w 1227"/>
                <a:gd name="T27" fmla="*/ 1565 h 1686"/>
                <a:gd name="T28" fmla="*/ 1224 w 1227"/>
                <a:gd name="T29" fmla="*/ 1540 h 1686"/>
                <a:gd name="T30" fmla="*/ 1172 w 1227"/>
                <a:gd name="T31" fmla="*/ 1159 h 1686"/>
                <a:gd name="T32" fmla="*/ 1136 w 1227"/>
                <a:gd name="T33" fmla="*/ 791 h 1686"/>
                <a:gd name="T34" fmla="*/ 1094 w 1227"/>
                <a:gd name="T35" fmla="*/ 423 h 1686"/>
                <a:gd name="T36" fmla="*/ 1067 w 1227"/>
                <a:gd name="T37" fmla="*/ 230 h 1686"/>
                <a:gd name="T38" fmla="*/ 1057 w 1227"/>
                <a:gd name="T39" fmla="*/ 91 h 1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7" h="1686">
                  <a:moveTo>
                    <a:pt x="1057" y="91"/>
                  </a:moveTo>
                  <a:cubicBezTo>
                    <a:pt x="1057" y="91"/>
                    <a:pt x="1069" y="0"/>
                    <a:pt x="1041" y="5"/>
                  </a:cubicBezTo>
                  <a:cubicBezTo>
                    <a:pt x="1014" y="11"/>
                    <a:pt x="999" y="28"/>
                    <a:pt x="955" y="31"/>
                  </a:cubicBezTo>
                  <a:cubicBezTo>
                    <a:pt x="911" y="35"/>
                    <a:pt x="660" y="43"/>
                    <a:pt x="606" y="52"/>
                  </a:cubicBezTo>
                  <a:cubicBezTo>
                    <a:pt x="553" y="61"/>
                    <a:pt x="362" y="83"/>
                    <a:pt x="290" y="97"/>
                  </a:cubicBezTo>
                  <a:cubicBezTo>
                    <a:pt x="219" y="110"/>
                    <a:pt x="16" y="103"/>
                    <a:pt x="8" y="126"/>
                  </a:cubicBezTo>
                  <a:cubicBezTo>
                    <a:pt x="0" y="150"/>
                    <a:pt x="37" y="193"/>
                    <a:pt x="37" y="243"/>
                  </a:cubicBezTo>
                  <a:cubicBezTo>
                    <a:pt x="37" y="294"/>
                    <a:pt x="43" y="485"/>
                    <a:pt x="60" y="582"/>
                  </a:cubicBezTo>
                  <a:cubicBezTo>
                    <a:pt x="77" y="678"/>
                    <a:pt x="111" y="976"/>
                    <a:pt x="109" y="1046"/>
                  </a:cubicBezTo>
                  <a:cubicBezTo>
                    <a:pt x="108" y="1116"/>
                    <a:pt x="147" y="1492"/>
                    <a:pt x="152" y="1510"/>
                  </a:cubicBezTo>
                  <a:cubicBezTo>
                    <a:pt x="158" y="1528"/>
                    <a:pt x="174" y="1621"/>
                    <a:pt x="174" y="1621"/>
                  </a:cubicBezTo>
                  <a:cubicBezTo>
                    <a:pt x="174" y="1621"/>
                    <a:pt x="168" y="1686"/>
                    <a:pt x="294" y="1652"/>
                  </a:cubicBezTo>
                  <a:cubicBezTo>
                    <a:pt x="420" y="1618"/>
                    <a:pt x="683" y="1618"/>
                    <a:pt x="721" y="1612"/>
                  </a:cubicBezTo>
                  <a:cubicBezTo>
                    <a:pt x="758" y="1605"/>
                    <a:pt x="1024" y="1575"/>
                    <a:pt x="1076" y="1565"/>
                  </a:cubicBezTo>
                  <a:cubicBezTo>
                    <a:pt x="1128" y="1554"/>
                    <a:pt x="1227" y="1579"/>
                    <a:pt x="1224" y="1540"/>
                  </a:cubicBezTo>
                  <a:cubicBezTo>
                    <a:pt x="1221" y="1501"/>
                    <a:pt x="1172" y="1206"/>
                    <a:pt x="1172" y="1159"/>
                  </a:cubicBezTo>
                  <a:cubicBezTo>
                    <a:pt x="1172" y="1112"/>
                    <a:pt x="1141" y="886"/>
                    <a:pt x="1136" y="791"/>
                  </a:cubicBezTo>
                  <a:cubicBezTo>
                    <a:pt x="1130" y="696"/>
                    <a:pt x="1109" y="501"/>
                    <a:pt x="1094" y="423"/>
                  </a:cubicBezTo>
                  <a:cubicBezTo>
                    <a:pt x="1078" y="345"/>
                    <a:pt x="1067" y="290"/>
                    <a:pt x="1067" y="230"/>
                  </a:cubicBezTo>
                  <a:cubicBezTo>
                    <a:pt x="1067" y="171"/>
                    <a:pt x="1057" y="91"/>
                    <a:pt x="1057" y="91"/>
                  </a:cubicBezTo>
                  <a:close/>
                </a:path>
              </a:pathLst>
            </a:custGeom>
            <a:solidFill>
              <a:srgbClr val="EFB4B3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1339850" y="2397125"/>
              <a:ext cx="2657475" cy="3309938"/>
            </a:xfrm>
            <a:custGeom>
              <a:avLst/>
              <a:gdLst>
                <a:gd name="T0" fmla="*/ 918 w 1052"/>
                <a:gd name="T1" fmla="*/ 71 h 1311"/>
                <a:gd name="T2" fmla="*/ 904 w 1052"/>
                <a:gd name="T3" fmla="*/ 4 h 1311"/>
                <a:gd name="T4" fmla="*/ 828 w 1052"/>
                <a:gd name="T5" fmla="*/ 24 h 1311"/>
                <a:gd name="T6" fmla="*/ 509 w 1052"/>
                <a:gd name="T7" fmla="*/ 41 h 1311"/>
                <a:gd name="T8" fmla="*/ 232 w 1052"/>
                <a:gd name="T9" fmla="*/ 75 h 1311"/>
                <a:gd name="T10" fmla="*/ 6 w 1052"/>
                <a:gd name="T11" fmla="*/ 98 h 1311"/>
                <a:gd name="T12" fmla="*/ 10 w 1052"/>
                <a:gd name="T13" fmla="*/ 189 h 1311"/>
                <a:gd name="T14" fmla="*/ 30 w 1052"/>
                <a:gd name="T15" fmla="*/ 452 h 1311"/>
                <a:gd name="T16" fmla="*/ 74 w 1052"/>
                <a:gd name="T17" fmla="*/ 813 h 1311"/>
                <a:gd name="T18" fmla="*/ 111 w 1052"/>
                <a:gd name="T19" fmla="*/ 1174 h 1311"/>
                <a:gd name="T20" fmla="*/ 131 w 1052"/>
                <a:gd name="T21" fmla="*/ 1260 h 1311"/>
                <a:gd name="T22" fmla="*/ 235 w 1052"/>
                <a:gd name="T23" fmla="*/ 1284 h 1311"/>
                <a:gd name="T24" fmla="*/ 609 w 1052"/>
                <a:gd name="T25" fmla="*/ 1253 h 1311"/>
                <a:gd name="T26" fmla="*/ 920 w 1052"/>
                <a:gd name="T27" fmla="*/ 1217 h 1311"/>
                <a:gd name="T28" fmla="*/ 1049 w 1052"/>
                <a:gd name="T29" fmla="*/ 1197 h 1311"/>
                <a:gd name="T30" fmla="*/ 1004 w 1052"/>
                <a:gd name="T31" fmla="*/ 901 h 1311"/>
                <a:gd name="T32" fmla="*/ 972 w 1052"/>
                <a:gd name="T33" fmla="*/ 615 h 1311"/>
                <a:gd name="T34" fmla="*/ 950 w 1052"/>
                <a:gd name="T35" fmla="*/ 329 h 1311"/>
                <a:gd name="T36" fmla="*/ 926 w 1052"/>
                <a:gd name="T37" fmla="*/ 179 h 1311"/>
                <a:gd name="T38" fmla="*/ 918 w 1052"/>
                <a:gd name="T39" fmla="*/ 7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2" h="1311">
                  <a:moveTo>
                    <a:pt x="918" y="71"/>
                  </a:moveTo>
                  <a:cubicBezTo>
                    <a:pt x="918" y="71"/>
                    <a:pt x="928" y="0"/>
                    <a:pt x="904" y="4"/>
                  </a:cubicBezTo>
                  <a:cubicBezTo>
                    <a:pt x="880" y="9"/>
                    <a:pt x="867" y="21"/>
                    <a:pt x="828" y="24"/>
                  </a:cubicBezTo>
                  <a:cubicBezTo>
                    <a:pt x="789" y="28"/>
                    <a:pt x="555" y="34"/>
                    <a:pt x="509" y="41"/>
                  </a:cubicBezTo>
                  <a:cubicBezTo>
                    <a:pt x="462" y="48"/>
                    <a:pt x="294" y="65"/>
                    <a:pt x="232" y="75"/>
                  </a:cubicBezTo>
                  <a:cubicBezTo>
                    <a:pt x="169" y="85"/>
                    <a:pt x="13" y="80"/>
                    <a:pt x="6" y="98"/>
                  </a:cubicBezTo>
                  <a:cubicBezTo>
                    <a:pt x="0" y="117"/>
                    <a:pt x="10" y="150"/>
                    <a:pt x="10" y="189"/>
                  </a:cubicBezTo>
                  <a:cubicBezTo>
                    <a:pt x="10" y="229"/>
                    <a:pt x="16" y="377"/>
                    <a:pt x="30" y="452"/>
                  </a:cubicBezTo>
                  <a:cubicBezTo>
                    <a:pt x="45" y="527"/>
                    <a:pt x="75" y="759"/>
                    <a:pt x="74" y="813"/>
                  </a:cubicBezTo>
                  <a:cubicBezTo>
                    <a:pt x="72" y="868"/>
                    <a:pt x="107" y="1160"/>
                    <a:pt x="111" y="1174"/>
                  </a:cubicBezTo>
                  <a:cubicBezTo>
                    <a:pt x="116" y="1188"/>
                    <a:pt x="131" y="1260"/>
                    <a:pt x="131" y="1260"/>
                  </a:cubicBezTo>
                  <a:cubicBezTo>
                    <a:pt x="131" y="1260"/>
                    <a:pt x="125" y="1311"/>
                    <a:pt x="235" y="1284"/>
                  </a:cubicBezTo>
                  <a:cubicBezTo>
                    <a:pt x="346" y="1258"/>
                    <a:pt x="576" y="1258"/>
                    <a:pt x="609" y="1253"/>
                  </a:cubicBezTo>
                  <a:cubicBezTo>
                    <a:pt x="642" y="1248"/>
                    <a:pt x="874" y="1225"/>
                    <a:pt x="920" y="1217"/>
                  </a:cubicBezTo>
                  <a:cubicBezTo>
                    <a:pt x="965" y="1209"/>
                    <a:pt x="1052" y="1228"/>
                    <a:pt x="1049" y="1197"/>
                  </a:cubicBezTo>
                  <a:cubicBezTo>
                    <a:pt x="1047" y="1167"/>
                    <a:pt x="1004" y="938"/>
                    <a:pt x="1004" y="901"/>
                  </a:cubicBezTo>
                  <a:cubicBezTo>
                    <a:pt x="1004" y="865"/>
                    <a:pt x="977" y="689"/>
                    <a:pt x="972" y="615"/>
                  </a:cubicBezTo>
                  <a:cubicBezTo>
                    <a:pt x="967" y="541"/>
                    <a:pt x="964" y="390"/>
                    <a:pt x="950" y="329"/>
                  </a:cubicBezTo>
                  <a:cubicBezTo>
                    <a:pt x="936" y="268"/>
                    <a:pt x="926" y="226"/>
                    <a:pt x="926" y="179"/>
                  </a:cubicBezTo>
                  <a:cubicBezTo>
                    <a:pt x="926" y="133"/>
                    <a:pt x="918" y="71"/>
                    <a:pt x="918" y="71"/>
                  </a:cubicBez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2327275" y="1296988"/>
              <a:ext cx="393700" cy="782638"/>
            </a:xfrm>
            <a:custGeom>
              <a:avLst/>
              <a:gdLst>
                <a:gd name="T0" fmla="*/ 136 w 156"/>
                <a:gd name="T1" fmla="*/ 211 h 310"/>
                <a:gd name="T2" fmla="*/ 156 w 156"/>
                <a:gd name="T3" fmla="*/ 5 h 310"/>
                <a:gd name="T4" fmla="*/ 132 w 156"/>
                <a:gd name="T5" fmla="*/ 18 h 310"/>
                <a:gd name="T6" fmla="*/ 117 w 156"/>
                <a:gd name="T7" fmla="*/ 3 h 310"/>
                <a:gd name="T8" fmla="*/ 99 w 156"/>
                <a:gd name="T9" fmla="*/ 14 h 310"/>
                <a:gd name="T10" fmla="*/ 82 w 156"/>
                <a:gd name="T11" fmla="*/ 0 h 310"/>
                <a:gd name="T12" fmla="*/ 62 w 156"/>
                <a:gd name="T13" fmla="*/ 14 h 310"/>
                <a:gd name="T14" fmla="*/ 41 w 156"/>
                <a:gd name="T15" fmla="*/ 2 h 310"/>
                <a:gd name="T16" fmla="*/ 23 w 156"/>
                <a:gd name="T17" fmla="*/ 15 h 310"/>
                <a:gd name="T18" fmla="*/ 0 w 156"/>
                <a:gd name="T19" fmla="*/ 3 h 310"/>
                <a:gd name="T20" fmla="*/ 11 w 156"/>
                <a:gd name="T21" fmla="*/ 127 h 310"/>
                <a:gd name="T22" fmla="*/ 11 w 156"/>
                <a:gd name="T23" fmla="*/ 127 h 310"/>
                <a:gd name="T24" fmla="*/ 0 w 156"/>
                <a:gd name="T25" fmla="*/ 307 h 310"/>
                <a:gd name="T26" fmla="*/ 23 w 156"/>
                <a:gd name="T27" fmla="*/ 295 h 310"/>
                <a:gd name="T28" fmla="*/ 41 w 156"/>
                <a:gd name="T29" fmla="*/ 309 h 310"/>
                <a:gd name="T30" fmla="*/ 62 w 156"/>
                <a:gd name="T31" fmla="*/ 296 h 310"/>
                <a:gd name="T32" fmla="*/ 82 w 156"/>
                <a:gd name="T33" fmla="*/ 310 h 310"/>
                <a:gd name="T34" fmla="*/ 99 w 156"/>
                <a:gd name="T35" fmla="*/ 296 h 310"/>
                <a:gd name="T36" fmla="*/ 117 w 156"/>
                <a:gd name="T37" fmla="*/ 307 h 310"/>
                <a:gd name="T38" fmla="*/ 132 w 156"/>
                <a:gd name="T39" fmla="*/ 292 h 310"/>
                <a:gd name="T40" fmla="*/ 156 w 156"/>
                <a:gd name="T41" fmla="*/ 305 h 310"/>
                <a:gd name="T42" fmla="*/ 136 w 156"/>
                <a:gd name="T43" fmla="*/ 211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6" h="310">
                  <a:moveTo>
                    <a:pt x="136" y="211"/>
                  </a:moveTo>
                  <a:cubicBezTo>
                    <a:pt x="125" y="97"/>
                    <a:pt x="156" y="5"/>
                    <a:pt x="156" y="5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35"/>
                    <a:pt x="9" y="82"/>
                    <a:pt x="11" y="127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1" y="149"/>
                    <a:pt x="12" y="246"/>
                    <a:pt x="0" y="307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62" y="296"/>
                    <a:pt x="62" y="296"/>
                    <a:pt x="62" y="296"/>
                  </a:cubicBezTo>
                  <a:cubicBezTo>
                    <a:pt x="82" y="310"/>
                    <a:pt x="82" y="310"/>
                    <a:pt x="82" y="310"/>
                  </a:cubicBezTo>
                  <a:cubicBezTo>
                    <a:pt x="99" y="296"/>
                    <a:pt x="99" y="296"/>
                    <a:pt x="99" y="296"/>
                  </a:cubicBezTo>
                  <a:cubicBezTo>
                    <a:pt x="117" y="307"/>
                    <a:pt x="117" y="307"/>
                    <a:pt x="117" y="307"/>
                  </a:cubicBezTo>
                  <a:cubicBezTo>
                    <a:pt x="132" y="292"/>
                    <a:pt x="132" y="292"/>
                    <a:pt x="132" y="292"/>
                  </a:cubicBezTo>
                  <a:cubicBezTo>
                    <a:pt x="156" y="305"/>
                    <a:pt x="156" y="305"/>
                    <a:pt x="156" y="305"/>
                  </a:cubicBezTo>
                  <a:lnTo>
                    <a:pt x="136" y="211"/>
                  </a:lnTo>
                  <a:close/>
                </a:path>
              </a:pathLst>
            </a:custGeom>
            <a:solidFill>
              <a:schemeClr val="bg1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8040" y="1766887"/>
            <a:ext cx="3219504" cy="3324226"/>
            <a:chOff x="4084638" y="12700"/>
            <a:chExt cx="3806825" cy="3930651"/>
          </a:xfrm>
        </p:grpSpPr>
        <p:sp>
          <p:nvSpPr>
            <p:cNvPr id="11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4251326" y="1231900"/>
              <a:ext cx="3390900" cy="2525713"/>
            </a:xfrm>
            <a:custGeom>
              <a:avLst/>
              <a:gdLst>
                <a:gd name="T0" fmla="*/ 194 w 1385"/>
                <a:gd name="T1" fmla="*/ 15 h 1032"/>
                <a:gd name="T2" fmla="*/ 210 w 1385"/>
                <a:gd name="T3" fmla="*/ 10 h 1032"/>
                <a:gd name="T4" fmla="*/ 344 w 1385"/>
                <a:gd name="T5" fmla="*/ 31 h 1032"/>
                <a:gd name="T6" fmla="*/ 539 w 1385"/>
                <a:gd name="T7" fmla="*/ 41 h 1032"/>
                <a:gd name="T8" fmla="*/ 987 w 1385"/>
                <a:gd name="T9" fmla="*/ 90 h 1032"/>
                <a:gd name="T10" fmla="*/ 1143 w 1385"/>
                <a:gd name="T11" fmla="*/ 131 h 1032"/>
                <a:gd name="T12" fmla="*/ 1254 w 1385"/>
                <a:gd name="T13" fmla="*/ 164 h 1032"/>
                <a:gd name="T14" fmla="*/ 1370 w 1385"/>
                <a:gd name="T15" fmla="*/ 207 h 1032"/>
                <a:gd name="T16" fmla="*/ 1374 w 1385"/>
                <a:gd name="T17" fmla="*/ 322 h 1032"/>
                <a:gd name="T18" fmla="*/ 1293 w 1385"/>
                <a:gd name="T19" fmla="*/ 682 h 1032"/>
                <a:gd name="T20" fmla="*/ 1218 w 1385"/>
                <a:gd name="T21" fmla="*/ 958 h 1032"/>
                <a:gd name="T22" fmla="*/ 980 w 1385"/>
                <a:gd name="T23" fmla="*/ 988 h 1032"/>
                <a:gd name="T24" fmla="*/ 714 w 1385"/>
                <a:gd name="T25" fmla="*/ 935 h 1032"/>
                <a:gd name="T26" fmla="*/ 122 w 1385"/>
                <a:gd name="T27" fmla="*/ 819 h 1032"/>
                <a:gd name="T28" fmla="*/ 44 w 1385"/>
                <a:gd name="T29" fmla="*/ 774 h 1032"/>
                <a:gd name="T30" fmla="*/ 65 w 1385"/>
                <a:gd name="T31" fmla="*/ 638 h 1032"/>
                <a:gd name="T32" fmla="*/ 106 w 1385"/>
                <a:gd name="T33" fmla="*/ 344 h 1032"/>
                <a:gd name="T34" fmla="*/ 130 w 1385"/>
                <a:gd name="T35" fmla="*/ 153 h 1032"/>
                <a:gd name="T36" fmla="*/ 194 w 1385"/>
                <a:gd name="T37" fmla="*/ 1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5" h="1032">
                  <a:moveTo>
                    <a:pt x="194" y="15"/>
                  </a:moveTo>
                  <a:cubicBezTo>
                    <a:pt x="199" y="13"/>
                    <a:pt x="204" y="11"/>
                    <a:pt x="210" y="10"/>
                  </a:cubicBezTo>
                  <a:cubicBezTo>
                    <a:pt x="249" y="0"/>
                    <a:pt x="308" y="19"/>
                    <a:pt x="344" y="31"/>
                  </a:cubicBezTo>
                  <a:cubicBezTo>
                    <a:pt x="414" y="54"/>
                    <a:pt x="496" y="27"/>
                    <a:pt x="539" y="41"/>
                  </a:cubicBezTo>
                  <a:cubicBezTo>
                    <a:pt x="582" y="54"/>
                    <a:pt x="773" y="44"/>
                    <a:pt x="987" y="90"/>
                  </a:cubicBezTo>
                  <a:cubicBezTo>
                    <a:pt x="1038" y="101"/>
                    <a:pt x="1093" y="120"/>
                    <a:pt x="1143" y="131"/>
                  </a:cubicBezTo>
                  <a:cubicBezTo>
                    <a:pt x="1180" y="139"/>
                    <a:pt x="1215" y="158"/>
                    <a:pt x="1254" y="164"/>
                  </a:cubicBezTo>
                  <a:cubicBezTo>
                    <a:pt x="1298" y="170"/>
                    <a:pt x="1349" y="157"/>
                    <a:pt x="1370" y="207"/>
                  </a:cubicBezTo>
                  <a:cubicBezTo>
                    <a:pt x="1385" y="242"/>
                    <a:pt x="1377" y="286"/>
                    <a:pt x="1374" y="322"/>
                  </a:cubicBezTo>
                  <a:cubicBezTo>
                    <a:pt x="1361" y="479"/>
                    <a:pt x="1334" y="531"/>
                    <a:pt x="1293" y="682"/>
                  </a:cubicBezTo>
                  <a:cubicBezTo>
                    <a:pt x="1254" y="826"/>
                    <a:pt x="1245" y="811"/>
                    <a:pt x="1218" y="958"/>
                  </a:cubicBezTo>
                  <a:cubicBezTo>
                    <a:pt x="1204" y="1032"/>
                    <a:pt x="1026" y="993"/>
                    <a:pt x="980" y="988"/>
                  </a:cubicBezTo>
                  <a:cubicBezTo>
                    <a:pt x="891" y="976"/>
                    <a:pt x="800" y="960"/>
                    <a:pt x="714" y="935"/>
                  </a:cubicBezTo>
                  <a:cubicBezTo>
                    <a:pt x="521" y="878"/>
                    <a:pt x="313" y="883"/>
                    <a:pt x="122" y="819"/>
                  </a:cubicBezTo>
                  <a:cubicBezTo>
                    <a:pt x="97" y="810"/>
                    <a:pt x="58" y="799"/>
                    <a:pt x="44" y="774"/>
                  </a:cubicBezTo>
                  <a:cubicBezTo>
                    <a:pt x="0" y="695"/>
                    <a:pt x="43" y="714"/>
                    <a:pt x="65" y="638"/>
                  </a:cubicBezTo>
                  <a:cubicBezTo>
                    <a:pt x="101" y="508"/>
                    <a:pt x="94" y="477"/>
                    <a:pt x="106" y="344"/>
                  </a:cubicBezTo>
                  <a:cubicBezTo>
                    <a:pt x="111" y="280"/>
                    <a:pt x="118" y="216"/>
                    <a:pt x="130" y="153"/>
                  </a:cubicBezTo>
                  <a:cubicBezTo>
                    <a:pt x="139" y="107"/>
                    <a:pt x="147" y="39"/>
                    <a:pt x="194" y="15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329411" y="3429000"/>
            <a:ext cx="3219504" cy="3324226"/>
            <a:chOff x="4084638" y="12700"/>
            <a:chExt cx="3806825" cy="3930651"/>
          </a:xfrm>
        </p:grpSpPr>
        <p:sp>
          <p:nvSpPr>
            <p:cNvPr id="15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4251326" y="1231900"/>
              <a:ext cx="3390900" cy="2525713"/>
            </a:xfrm>
            <a:custGeom>
              <a:avLst/>
              <a:gdLst>
                <a:gd name="T0" fmla="*/ 194 w 1385"/>
                <a:gd name="T1" fmla="*/ 15 h 1032"/>
                <a:gd name="T2" fmla="*/ 210 w 1385"/>
                <a:gd name="T3" fmla="*/ 10 h 1032"/>
                <a:gd name="T4" fmla="*/ 344 w 1385"/>
                <a:gd name="T5" fmla="*/ 31 h 1032"/>
                <a:gd name="T6" fmla="*/ 539 w 1385"/>
                <a:gd name="T7" fmla="*/ 41 h 1032"/>
                <a:gd name="T8" fmla="*/ 987 w 1385"/>
                <a:gd name="T9" fmla="*/ 90 h 1032"/>
                <a:gd name="T10" fmla="*/ 1143 w 1385"/>
                <a:gd name="T11" fmla="*/ 131 h 1032"/>
                <a:gd name="T12" fmla="*/ 1254 w 1385"/>
                <a:gd name="T13" fmla="*/ 164 h 1032"/>
                <a:gd name="T14" fmla="*/ 1370 w 1385"/>
                <a:gd name="T15" fmla="*/ 207 h 1032"/>
                <a:gd name="T16" fmla="*/ 1374 w 1385"/>
                <a:gd name="T17" fmla="*/ 322 h 1032"/>
                <a:gd name="T18" fmla="*/ 1293 w 1385"/>
                <a:gd name="T19" fmla="*/ 682 h 1032"/>
                <a:gd name="T20" fmla="*/ 1218 w 1385"/>
                <a:gd name="T21" fmla="*/ 958 h 1032"/>
                <a:gd name="T22" fmla="*/ 980 w 1385"/>
                <a:gd name="T23" fmla="*/ 988 h 1032"/>
                <a:gd name="T24" fmla="*/ 714 w 1385"/>
                <a:gd name="T25" fmla="*/ 935 h 1032"/>
                <a:gd name="T26" fmla="*/ 122 w 1385"/>
                <a:gd name="T27" fmla="*/ 819 h 1032"/>
                <a:gd name="T28" fmla="*/ 44 w 1385"/>
                <a:gd name="T29" fmla="*/ 774 h 1032"/>
                <a:gd name="T30" fmla="*/ 65 w 1385"/>
                <a:gd name="T31" fmla="*/ 638 h 1032"/>
                <a:gd name="T32" fmla="*/ 106 w 1385"/>
                <a:gd name="T33" fmla="*/ 344 h 1032"/>
                <a:gd name="T34" fmla="*/ 130 w 1385"/>
                <a:gd name="T35" fmla="*/ 153 h 1032"/>
                <a:gd name="T36" fmla="*/ 194 w 1385"/>
                <a:gd name="T37" fmla="*/ 1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5" h="1032">
                  <a:moveTo>
                    <a:pt x="194" y="15"/>
                  </a:moveTo>
                  <a:cubicBezTo>
                    <a:pt x="199" y="13"/>
                    <a:pt x="204" y="11"/>
                    <a:pt x="210" y="10"/>
                  </a:cubicBezTo>
                  <a:cubicBezTo>
                    <a:pt x="249" y="0"/>
                    <a:pt x="308" y="19"/>
                    <a:pt x="344" y="31"/>
                  </a:cubicBezTo>
                  <a:cubicBezTo>
                    <a:pt x="414" y="54"/>
                    <a:pt x="496" y="27"/>
                    <a:pt x="539" y="41"/>
                  </a:cubicBezTo>
                  <a:cubicBezTo>
                    <a:pt x="582" y="54"/>
                    <a:pt x="773" y="44"/>
                    <a:pt x="987" y="90"/>
                  </a:cubicBezTo>
                  <a:cubicBezTo>
                    <a:pt x="1038" y="101"/>
                    <a:pt x="1093" y="120"/>
                    <a:pt x="1143" y="131"/>
                  </a:cubicBezTo>
                  <a:cubicBezTo>
                    <a:pt x="1180" y="139"/>
                    <a:pt x="1215" y="158"/>
                    <a:pt x="1254" y="164"/>
                  </a:cubicBezTo>
                  <a:cubicBezTo>
                    <a:pt x="1298" y="170"/>
                    <a:pt x="1349" y="157"/>
                    <a:pt x="1370" y="207"/>
                  </a:cubicBezTo>
                  <a:cubicBezTo>
                    <a:pt x="1385" y="242"/>
                    <a:pt x="1377" y="286"/>
                    <a:pt x="1374" y="322"/>
                  </a:cubicBezTo>
                  <a:cubicBezTo>
                    <a:pt x="1361" y="479"/>
                    <a:pt x="1334" y="531"/>
                    <a:pt x="1293" y="682"/>
                  </a:cubicBezTo>
                  <a:cubicBezTo>
                    <a:pt x="1254" y="826"/>
                    <a:pt x="1245" y="811"/>
                    <a:pt x="1218" y="958"/>
                  </a:cubicBezTo>
                  <a:cubicBezTo>
                    <a:pt x="1204" y="1032"/>
                    <a:pt x="1026" y="993"/>
                    <a:pt x="980" y="988"/>
                  </a:cubicBezTo>
                  <a:cubicBezTo>
                    <a:pt x="891" y="976"/>
                    <a:pt x="800" y="960"/>
                    <a:pt x="714" y="935"/>
                  </a:cubicBezTo>
                  <a:cubicBezTo>
                    <a:pt x="521" y="878"/>
                    <a:pt x="313" y="883"/>
                    <a:pt x="122" y="819"/>
                  </a:cubicBezTo>
                  <a:cubicBezTo>
                    <a:pt x="97" y="810"/>
                    <a:pt x="58" y="799"/>
                    <a:pt x="44" y="774"/>
                  </a:cubicBezTo>
                  <a:cubicBezTo>
                    <a:pt x="0" y="695"/>
                    <a:pt x="43" y="714"/>
                    <a:pt x="65" y="638"/>
                  </a:cubicBezTo>
                  <a:cubicBezTo>
                    <a:pt x="101" y="508"/>
                    <a:pt x="94" y="477"/>
                    <a:pt x="106" y="344"/>
                  </a:cubicBezTo>
                  <a:cubicBezTo>
                    <a:pt x="111" y="280"/>
                    <a:pt x="118" y="216"/>
                    <a:pt x="130" y="153"/>
                  </a:cubicBezTo>
                  <a:cubicBezTo>
                    <a:pt x="139" y="107"/>
                    <a:pt x="147" y="39"/>
                    <a:pt x="194" y="15"/>
                  </a:cubicBez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01691">
            <a:off x="5035948" y="1732109"/>
            <a:ext cx="2386425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20454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34797" y="2113985"/>
            <a:ext cx="861774" cy="32076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</a:rPr>
              <a:t>CONTENT</a:t>
            </a:r>
            <a:endParaRPr lang="zh-CN" alt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35373" y="2773108"/>
            <a:ext cx="3100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35373" y="3863933"/>
            <a:ext cx="3100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34771" y="2725803"/>
            <a:ext cx="150580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经典综艺体简" panose="02010609000101010101" pitchFamily="49" charset="-122"/>
              </a:rPr>
              <a:t>01.</a:t>
            </a:r>
            <a:endParaRPr lang="zh-CN" altLang="en-US" sz="3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81732" y="3802377"/>
            <a:ext cx="126697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经典综艺体简" panose="02010609000101010101" pitchFamily="49" charset="-122"/>
              </a:rPr>
              <a:t>02.</a:t>
            </a:r>
            <a:endParaRPr lang="zh-CN" altLang="en-US" sz="3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77054" y="2725803"/>
            <a:ext cx="3100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77054" y="3816628"/>
            <a:ext cx="3100659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请输入标题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18270" y="2670901"/>
            <a:ext cx="150580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经典综艺体简" panose="02010609000101010101" pitchFamily="49" charset="-122"/>
              </a:rPr>
              <a:t>03.</a:t>
            </a:r>
            <a:endParaRPr lang="zh-CN" altLang="en-US" sz="3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经典综艺体简" panose="0201060900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3777601"/>
            <a:ext cx="126697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3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经典综艺体简" panose="02010609000101010101" pitchFamily="49" charset="-122"/>
              </a:rPr>
              <a:t>04.</a:t>
            </a:r>
            <a:endParaRPr lang="zh-CN" altLang="en-US" sz="3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经典综艺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-170"/>
          <a:stretch>
            <a:fillRect/>
          </a:stretch>
        </p:blipFill>
        <p:spPr>
          <a:xfrm>
            <a:off x="0" y="422956"/>
            <a:ext cx="12204542" cy="6076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6231" y="3485811"/>
            <a:ext cx="300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第四部分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28458" y="4374639"/>
            <a:ext cx="400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55204" y="1840706"/>
            <a:ext cx="1317625" cy="3176587"/>
            <a:chOff x="5340350" y="1760538"/>
            <a:chExt cx="1317625" cy="3176587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340350" y="1806575"/>
              <a:ext cx="771525" cy="3130550"/>
            </a:xfrm>
            <a:custGeom>
              <a:avLst/>
              <a:gdLst>
                <a:gd name="T0" fmla="*/ 12 w 486"/>
                <a:gd name="T1" fmla="*/ 17 h 1972"/>
                <a:gd name="T2" fmla="*/ 37 w 486"/>
                <a:gd name="T3" fmla="*/ 51 h 1972"/>
                <a:gd name="T4" fmla="*/ 62 w 486"/>
                <a:gd name="T5" fmla="*/ 86 h 1972"/>
                <a:gd name="T6" fmla="*/ 86 w 486"/>
                <a:gd name="T7" fmla="*/ 120 h 1972"/>
                <a:gd name="T8" fmla="*/ 111 w 486"/>
                <a:gd name="T9" fmla="*/ 154 h 1972"/>
                <a:gd name="T10" fmla="*/ 136 w 486"/>
                <a:gd name="T11" fmla="*/ 188 h 1972"/>
                <a:gd name="T12" fmla="*/ 160 w 486"/>
                <a:gd name="T13" fmla="*/ 222 h 1972"/>
                <a:gd name="T14" fmla="*/ 185 w 486"/>
                <a:gd name="T15" fmla="*/ 256 h 1972"/>
                <a:gd name="T16" fmla="*/ 210 w 486"/>
                <a:gd name="T17" fmla="*/ 291 h 1972"/>
                <a:gd name="T18" fmla="*/ 233 w 486"/>
                <a:gd name="T19" fmla="*/ 325 h 1972"/>
                <a:gd name="T20" fmla="*/ 258 w 486"/>
                <a:gd name="T21" fmla="*/ 359 h 1972"/>
                <a:gd name="T22" fmla="*/ 283 w 486"/>
                <a:gd name="T23" fmla="*/ 393 h 1972"/>
                <a:gd name="T24" fmla="*/ 307 w 486"/>
                <a:gd name="T25" fmla="*/ 427 h 1972"/>
                <a:gd name="T26" fmla="*/ 332 w 486"/>
                <a:gd name="T27" fmla="*/ 461 h 1972"/>
                <a:gd name="T28" fmla="*/ 357 w 486"/>
                <a:gd name="T29" fmla="*/ 496 h 1972"/>
                <a:gd name="T30" fmla="*/ 381 w 486"/>
                <a:gd name="T31" fmla="*/ 530 h 1972"/>
                <a:gd name="T32" fmla="*/ 406 w 486"/>
                <a:gd name="T33" fmla="*/ 564 h 1972"/>
                <a:gd name="T34" fmla="*/ 431 w 486"/>
                <a:gd name="T35" fmla="*/ 598 h 1972"/>
                <a:gd name="T36" fmla="*/ 454 w 486"/>
                <a:gd name="T37" fmla="*/ 632 h 1972"/>
                <a:gd name="T38" fmla="*/ 480 w 486"/>
                <a:gd name="T39" fmla="*/ 667 h 1972"/>
                <a:gd name="T40" fmla="*/ 480 w 486"/>
                <a:gd name="T41" fmla="*/ 703 h 1972"/>
                <a:gd name="T42" fmla="*/ 465 w 486"/>
                <a:gd name="T43" fmla="*/ 743 h 1972"/>
                <a:gd name="T44" fmla="*/ 452 w 486"/>
                <a:gd name="T45" fmla="*/ 784 h 1972"/>
                <a:gd name="T46" fmla="*/ 437 w 486"/>
                <a:gd name="T47" fmla="*/ 823 h 1972"/>
                <a:gd name="T48" fmla="*/ 423 w 486"/>
                <a:gd name="T49" fmla="*/ 862 h 1972"/>
                <a:gd name="T50" fmla="*/ 410 w 486"/>
                <a:gd name="T51" fmla="*/ 902 h 1972"/>
                <a:gd name="T52" fmla="*/ 395 w 486"/>
                <a:gd name="T53" fmla="*/ 941 h 1972"/>
                <a:gd name="T54" fmla="*/ 381 w 486"/>
                <a:gd name="T55" fmla="*/ 981 h 1972"/>
                <a:gd name="T56" fmla="*/ 368 w 486"/>
                <a:gd name="T57" fmla="*/ 1020 h 1972"/>
                <a:gd name="T58" fmla="*/ 353 w 486"/>
                <a:gd name="T59" fmla="*/ 1061 h 1972"/>
                <a:gd name="T60" fmla="*/ 339 w 486"/>
                <a:gd name="T61" fmla="*/ 1100 h 1972"/>
                <a:gd name="T62" fmla="*/ 326 w 486"/>
                <a:gd name="T63" fmla="*/ 1140 h 1972"/>
                <a:gd name="T64" fmla="*/ 311 w 486"/>
                <a:gd name="T65" fmla="*/ 1179 h 1972"/>
                <a:gd name="T66" fmla="*/ 297 w 486"/>
                <a:gd name="T67" fmla="*/ 1219 h 1972"/>
                <a:gd name="T68" fmla="*/ 282 w 486"/>
                <a:gd name="T69" fmla="*/ 1258 h 1972"/>
                <a:gd name="T70" fmla="*/ 269 w 486"/>
                <a:gd name="T71" fmla="*/ 1299 h 1972"/>
                <a:gd name="T72" fmla="*/ 254 w 486"/>
                <a:gd name="T73" fmla="*/ 1338 h 1972"/>
                <a:gd name="T74" fmla="*/ 240 w 486"/>
                <a:gd name="T75" fmla="*/ 1378 h 1972"/>
                <a:gd name="T76" fmla="*/ 227 w 486"/>
                <a:gd name="T77" fmla="*/ 1417 h 1972"/>
                <a:gd name="T78" fmla="*/ 212 w 486"/>
                <a:gd name="T79" fmla="*/ 1457 h 1972"/>
                <a:gd name="T80" fmla="*/ 198 w 486"/>
                <a:gd name="T81" fmla="*/ 1496 h 1972"/>
                <a:gd name="T82" fmla="*/ 185 w 486"/>
                <a:gd name="T83" fmla="*/ 1537 h 1972"/>
                <a:gd name="T84" fmla="*/ 170 w 486"/>
                <a:gd name="T85" fmla="*/ 1576 h 1972"/>
                <a:gd name="T86" fmla="*/ 156 w 486"/>
                <a:gd name="T87" fmla="*/ 1616 h 1972"/>
                <a:gd name="T88" fmla="*/ 143 w 486"/>
                <a:gd name="T89" fmla="*/ 1655 h 1972"/>
                <a:gd name="T90" fmla="*/ 128 w 486"/>
                <a:gd name="T91" fmla="*/ 1694 h 1972"/>
                <a:gd name="T92" fmla="*/ 114 w 486"/>
                <a:gd name="T93" fmla="*/ 1734 h 1972"/>
                <a:gd name="T94" fmla="*/ 100 w 486"/>
                <a:gd name="T95" fmla="*/ 1775 h 1972"/>
                <a:gd name="T96" fmla="*/ 86 w 486"/>
                <a:gd name="T97" fmla="*/ 1814 h 1972"/>
                <a:gd name="T98" fmla="*/ 71 w 486"/>
                <a:gd name="T99" fmla="*/ 1854 h 1972"/>
                <a:gd name="T100" fmla="*/ 58 w 486"/>
                <a:gd name="T101" fmla="*/ 1893 h 1972"/>
                <a:gd name="T102" fmla="*/ 44 w 486"/>
                <a:gd name="T103" fmla="*/ 1932 h 1972"/>
                <a:gd name="T104" fmla="*/ 29 w 486"/>
                <a:gd name="T105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1972">
                  <a:moveTo>
                    <a:pt x="0" y="0"/>
                  </a:moveTo>
                  <a:lnTo>
                    <a:pt x="12" y="17"/>
                  </a:lnTo>
                  <a:moveTo>
                    <a:pt x="25" y="34"/>
                  </a:moveTo>
                  <a:lnTo>
                    <a:pt x="37" y="51"/>
                  </a:lnTo>
                  <a:moveTo>
                    <a:pt x="49" y="68"/>
                  </a:moveTo>
                  <a:lnTo>
                    <a:pt x="62" y="86"/>
                  </a:lnTo>
                  <a:moveTo>
                    <a:pt x="74" y="103"/>
                  </a:moveTo>
                  <a:lnTo>
                    <a:pt x="86" y="120"/>
                  </a:lnTo>
                  <a:moveTo>
                    <a:pt x="99" y="137"/>
                  </a:moveTo>
                  <a:lnTo>
                    <a:pt x="111" y="154"/>
                  </a:lnTo>
                  <a:moveTo>
                    <a:pt x="123" y="171"/>
                  </a:moveTo>
                  <a:lnTo>
                    <a:pt x="136" y="188"/>
                  </a:lnTo>
                  <a:moveTo>
                    <a:pt x="148" y="205"/>
                  </a:moveTo>
                  <a:lnTo>
                    <a:pt x="160" y="222"/>
                  </a:lnTo>
                  <a:moveTo>
                    <a:pt x="173" y="239"/>
                  </a:moveTo>
                  <a:lnTo>
                    <a:pt x="185" y="256"/>
                  </a:lnTo>
                  <a:moveTo>
                    <a:pt x="197" y="273"/>
                  </a:moveTo>
                  <a:lnTo>
                    <a:pt x="210" y="291"/>
                  </a:lnTo>
                  <a:moveTo>
                    <a:pt x="222" y="308"/>
                  </a:moveTo>
                  <a:lnTo>
                    <a:pt x="233" y="325"/>
                  </a:lnTo>
                  <a:moveTo>
                    <a:pt x="247" y="342"/>
                  </a:moveTo>
                  <a:lnTo>
                    <a:pt x="258" y="359"/>
                  </a:lnTo>
                  <a:moveTo>
                    <a:pt x="270" y="376"/>
                  </a:moveTo>
                  <a:lnTo>
                    <a:pt x="283" y="393"/>
                  </a:lnTo>
                  <a:moveTo>
                    <a:pt x="295" y="410"/>
                  </a:moveTo>
                  <a:lnTo>
                    <a:pt x="307" y="427"/>
                  </a:lnTo>
                  <a:moveTo>
                    <a:pt x="320" y="444"/>
                  </a:moveTo>
                  <a:lnTo>
                    <a:pt x="332" y="461"/>
                  </a:lnTo>
                  <a:moveTo>
                    <a:pt x="344" y="479"/>
                  </a:moveTo>
                  <a:lnTo>
                    <a:pt x="357" y="496"/>
                  </a:lnTo>
                  <a:moveTo>
                    <a:pt x="369" y="513"/>
                  </a:moveTo>
                  <a:lnTo>
                    <a:pt x="381" y="530"/>
                  </a:lnTo>
                  <a:moveTo>
                    <a:pt x="394" y="547"/>
                  </a:moveTo>
                  <a:lnTo>
                    <a:pt x="406" y="564"/>
                  </a:lnTo>
                  <a:moveTo>
                    <a:pt x="418" y="581"/>
                  </a:moveTo>
                  <a:lnTo>
                    <a:pt x="431" y="598"/>
                  </a:lnTo>
                  <a:moveTo>
                    <a:pt x="443" y="615"/>
                  </a:moveTo>
                  <a:lnTo>
                    <a:pt x="454" y="632"/>
                  </a:lnTo>
                  <a:moveTo>
                    <a:pt x="468" y="649"/>
                  </a:moveTo>
                  <a:lnTo>
                    <a:pt x="480" y="667"/>
                  </a:lnTo>
                  <a:moveTo>
                    <a:pt x="486" y="684"/>
                  </a:moveTo>
                  <a:lnTo>
                    <a:pt x="480" y="703"/>
                  </a:lnTo>
                  <a:moveTo>
                    <a:pt x="473" y="723"/>
                  </a:moveTo>
                  <a:lnTo>
                    <a:pt x="465" y="743"/>
                  </a:lnTo>
                  <a:moveTo>
                    <a:pt x="458" y="762"/>
                  </a:moveTo>
                  <a:lnTo>
                    <a:pt x="452" y="784"/>
                  </a:lnTo>
                  <a:moveTo>
                    <a:pt x="444" y="803"/>
                  </a:moveTo>
                  <a:lnTo>
                    <a:pt x="437" y="823"/>
                  </a:lnTo>
                  <a:moveTo>
                    <a:pt x="431" y="843"/>
                  </a:moveTo>
                  <a:lnTo>
                    <a:pt x="423" y="862"/>
                  </a:lnTo>
                  <a:moveTo>
                    <a:pt x="416" y="882"/>
                  </a:moveTo>
                  <a:lnTo>
                    <a:pt x="410" y="902"/>
                  </a:lnTo>
                  <a:moveTo>
                    <a:pt x="402" y="922"/>
                  </a:moveTo>
                  <a:lnTo>
                    <a:pt x="395" y="941"/>
                  </a:lnTo>
                  <a:moveTo>
                    <a:pt x="389" y="961"/>
                  </a:moveTo>
                  <a:lnTo>
                    <a:pt x="381" y="981"/>
                  </a:lnTo>
                  <a:moveTo>
                    <a:pt x="374" y="1000"/>
                  </a:moveTo>
                  <a:lnTo>
                    <a:pt x="368" y="1020"/>
                  </a:lnTo>
                  <a:moveTo>
                    <a:pt x="360" y="1041"/>
                  </a:moveTo>
                  <a:lnTo>
                    <a:pt x="353" y="1061"/>
                  </a:lnTo>
                  <a:moveTo>
                    <a:pt x="347" y="1081"/>
                  </a:moveTo>
                  <a:lnTo>
                    <a:pt x="339" y="1100"/>
                  </a:lnTo>
                  <a:moveTo>
                    <a:pt x="332" y="1120"/>
                  </a:moveTo>
                  <a:lnTo>
                    <a:pt x="326" y="1140"/>
                  </a:lnTo>
                  <a:moveTo>
                    <a:pt x="318" y="1159"/>
                  </a:moveTo>
                  <a:lnTo>
                    <a:pt x="311" y="1179"/>
                  </a:lnTo>
                  <a:moveTo>
                    <a:pt x="304" y="1199"/>
                  </a:moveTo>
                  <a:lnTo>
                    <a:pt x="297" y="1219"/>
                  </a:lnTo>
                  <a:moveTo>
                    <a:pt x="290" y="1238"/>
                  </a:moveTo>
                  <a:lnTo>
                    <a:pt x="282" y="1258"/>
                  </a:lnTo>
                  <a:moveTo>
                    <a:pt x="275" y="1279"/>
                  </a:moveTo>
                  <a:lnTo>
                    <a:pt x="269" y="1299"/>
                  </a:lnTo>
                  <a:moveTo>
                    <a:pt x="261" y="1319"/>
                  </a:moveTo>
                  <a:lnTo>
                    <a:pt x="254" y="1338"/>
                  </a:lnTo>
                  <a:moveTo>
                    <a:pt x="248" y="1358"/>
                  </a:moveTo>
                  <a:lnTo>
                    <a:pt x="240" y="1378"/>
                  </a:lnTo>
                  <a:moveTo>
                    <a:pt x="233" y="1397"/>
                  </a:moveTo>
                  <a:lnTo>
                    <a:pt x="227" y="1417"/>
                  </a:lnTo>
                  <a:moveTo>
                    <a:pt x="219" y="1437"/>
                  </a:moveTo>
                  <a:lnTo>
                    <a:pt x="212" y="1457"/>
                  </a:lnTo>
                  <a:moveTo>
                    <a:pt x="206" y="1476"/>
                  </a:moveTo>
                  <a:lnTo>
                    <a:pt x="198" y="1496"/>
                  </a:lnTo>
                  <a:moveTo>
                    <a:pt x="191" y="1517"/>
                  </a:moveTo>
                  <a:lnTo>
                    <a:pt x="185" y="1537"/>
                  </a:lnTo>
                  <a:moveTo>
                    <a:pt x="177" y="1556"/>
                  </a:moveTo>
                  <a:lnTo>
                    <a:pt x="170" y="1576"/>
                  </a:lnTo>
                  <a:moveTo>
                    <a:pt x="164" y="1596"/>
                  </a:moveTo>
                  <a:lnTo>
                    <a:pt x="156" y="1616"/>
                  </a:lnTo>
                  <a:moveTo>
                    <a:pt x="149" y="1635"/>
                  </a:moveTo>
                  <a:lnTo>
                    <a:pt x="143" y="1655"/>
                  </a:lnTo>
                  <a:moveTo>
                    <a:pt x="135" y="1675"/>
                  </a:moveTo>
                  <a:lnTo>
                    <a:pt x="128" y="1694"/>
                  </a:lnTo>
                  <a:moveTo>
                    <a:pt x="121" y="1714"/>
                  </a:moveTo>
                  <a:lnTo>
                    <a:pt x="114" y="1734"/>
                  </a:lnTo>
                  <a:moveTo>
                    <a:pt x="107" y="1754"/>
                  </a:moveTo>
                  <a:lnTo>
                    <a:pt x="100" y="1775"/>
                  </a:lnTo>
                  <a:moveTo>
                    <a:pt x="93" y="1794"/>
                  </a:moveTo>
                  <a:lnTo>
                    <a:pt x="86" y="1814"/>
                  </a:lnTo>
                  <a:moveTo>
                    <a:pt x="79" y="1834"/>
                  </a:moveTo>
                  <a:lnTo>
                    <a:pt x="71" y="1854"/>
                  </a:lnTo>
                  <a:moveTo>
                    <a:pt x="65" y="1873"/>
                  </a:moveTo>
                  <a:lnTo>
                    <a:pt x="58" y="1893"/>
                  </a:lnTo>
                  <a:moveTo>
                    <a:pt x="50" y="1913"/>
                  </a:moveTo>
                  <a:lnTo>
                    <a:pt x="44" y="1932"/>
                  </a:lnTo>
                  <a:moveTo>
                    <a:pt x="36" y="1952"/>
                  </a:moveTo>
                  <a:lnTo>
                    <a:pt x="29" y="197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886450" y="1760538"/>
              <a:ext cx="771525" cy="3132138"/>
            </a:xfrm>
            <a:custGeom>
              <a:avLst/>
              <a:gdLst>
                <a:gd name="T0" fmla="*/ 474 w 486"/>
                <a:gd name="T1" fmla="*/ 17 h 1973"/>
                <a:gd name="T2" fmla="*/ 449 w 486"/>
                <a:gd name="T3" fmla="*/ 51 h 1973"/>
                <a:gd name="T4" fmla="*/ 425 w 486"/>
                <a:gd name="T5" fmla="*/ 86 h 1973"/>
                <a:gd name="T6" fmla="*/ 400 w 486"/>
                <a:gd name="T7" fmla="*/ 120 h 1973"/>
                <a:gd name="T8" fmla="*/ 375 w 486"/>
                <a:gd name="T9" fmla="*/ 154 h 1973"/>
                <a:gd name="T10" fmla="*/ 351 w 486"/>
                <a:gd name="T11" fmla="*/ 188 h 1973"/>
                <a:gd name="T12" fmla="*/ 326 w 486"/>
                <a:gd name="T13" fmla="*/ 222 h 1973"/>
                <a:gd name="T14" fmla="*/ 301 w 486"/>
                <a:gd name="T15" fmla="*/ 256 h 1973"/>
                <a:gd name="T16" fmla="*/ 278 w 486"/>
                <a:gd name="T17" fmla="*/ 291 h 1973"/>
                <a:gd name="T18" fmla="*/ 253 w 486"/>
                <a:gd name="T19" fmla="*/ 325 h 1973"/>
                <a:gd name="T20" fmla="*/ 228 w 486"/>
                <a:gd name="T21" fmla="*/ 359 h 1973"/>
                <a:gd name="T22" fmla="*/ 204 w 486"/>
                <a:gd name="T23" fmla="*/ 393 h 1973"/>
                <a:gd name="T24" fmla="*/ 179 w 486"/>
                <a:gd name="T25" fmla="*/ 427 h 1973"/>
                <a:gd name="T26" fmla="*/ 154 w 486"/>
                <a:gd name="T27" fmla="*/ 462 h 1973"/>
                <a:gd name="T28" fmla="*/ 130 w 486"/>
                <a:gd name="T29" fmla="*/ 496 h 1973"/>
                <a:gd name="T30" fmla="*/ 105 w 486"/>
                <a:gd name="T31" fmla="*/ 530 h 1973"/>
                <a:gd name="T32" fmla="*/ 80 w 486"/>
                <a:gd name="T33" fmla="*/ 564 h 1973"/>
                <a:gd name="T34" fmla="*/ 57 w 486"/>
                <a:gd name="T35" fmla="*/ 598 h 1973"/>
                <a:gd name="T36" fmla="*/ 32 w 486"/>
                <a:gd name="T37" fmla="*/ 632 h 1973"/>
                <a:gd name="T38" fmla="*/ 7 w 486"/>
                <a:gd name="T39" fmla="*/ 667 h 1973"/>
                <a:gd name="T40" fmla="*/ 7 w 486"/>
                <a:gd name="T41" fmla="*/ 703 h 1973"/>
                <a:gd name="T42" fmla="*/ 21 w 486"/>
                <a:gd name="T43" fmla="*/ 744 h 1973"/>
                <a:gd name="T44" fmla="*/ 35 w 486"/>
                <a:gd name="T45" fmla="*/ 784 h 1973"/>
                <a:gd name="T46" fmla="*/ 49 w 486"/>
                <a:gd name="T47" fmla="*/ 823 h 1973"/>
                <a:gd name="T48" fmla="*/ 63 w 486"/>
                <a:gd name="T49" fmla="*/ 862 h 1973"/>
                <a:gd name="T50" fmla="*/ 78 w 486"/>
                <a:gd name="T51" fmla="*/ 902 h 1973"/>
                <a:gd name="T52" fmla="*/ 91 w 486"/>
                <a:gd name="T53" fmla="*/ 941 h 1973"/>
                <a:gd name="T54" fmla="*/ 105 w 486"/>
                <a:gd name="T55" fmla="*/ 982 h 1973"/>
                <a:gd name="T56" fmla="*/ 120 w 486"/>
                <a:gd name="T57" fmla="*/ 1022 h 1973"/>
                <a:gd name="T58" fmla="*/ 133 w 486"/>
                <a:gd name="T59" fmla="*/ 1061 h 1973"/>
                <a:gd name="T60" fmla="*/ 147 w 486"/>
                <a:gd name="T61" fmla="*/ 1100 h 1973"/>
                <a:gd name="T62" fmla="*/ 162 w 486"/>
                <a:gd name="T63" fmla="*/ 1140 h 1973"/>
                <a:gd name="T64" fmla="*/ 175 w 486"/>
                <a:gd name="T65" fmla="*/ 1179 h 1973"/>
                <a:gd name="T66" fmla="*/ 189 w 486"/>
                <a:gd name="T67" fmla="*/ 1219 h 1973"/>
                <a:gd name="T68" fmla="*/ 204 w 486"/>
                <a:gd name="T69" fmla="*/ 1259 h 1973"/>
                <a:gd name="T70" fmla="*/ 218 w 486"/>
                <a:gd name="T71" fmla="*/ 1299 h 1973"/>
                <a:gd name="T72" fmla="*/ 232 w 486"/>
                <a:gd name="T73" fmla="*/ 1338 h 1973"/>
                <a:gd name="T74" fmla="*/ 246 w 486"/>
                <a:gd name="T75" fmla="*/ 1378 h 1973"/>
                <a:gd name="T76" fmla="*/ 261 w 486"/>
                <a:gd name="T77" fmla="*/ 1417 h 1973"/>
                <a:gd name="T78" fmla="*/ 274 w 486"/>
                <a:gd name="T79" fmla="*/ 1457 h 1973"/>
                <a:gd name="T80" fmla="*/ 288 w 486"/>
                <a:gd name="T81" fmla="*/ 1497 h 1973"/>
                <a:gd name="T82" fmla="*/ 303 w 486"/>
                <a:gd name="T83" fmla="*/ 1537 h 1973"/>
                <a:gd name="T84" fmla="*/ 316 w 486"/>
                <a:gd name="T85" fmla="*/ 1576 h 1973"/>
                <a:gd name="T86" fmla="*/ 330 w 486"/>
                <a:gd name="T87" fmla="*/ 1616 h 1973"/>
                <a:gd name="T88" fmla="*/ 345 w 486"/>
                <a:gd name="T89" fmla="*/ 1655 h 1973"/>
                <a:gd name="T90" fmla="*/ 358 w 486"/>
                <a:gd name="T91" fmla="*/ 1695 h 1973"/>
                <a:gd name="T92" fmla="*/ 372 w 486"/>
                <a:gd name="T93" fmla="*/ 1735 h 1973"/>
                <a:gd name="T94" fmla="*/ 387 w 486"/>
                <a:gd name="T95" fmla="*/ 1775 h 1973"/>
                <a:gd name="T96" fmla="*/ 400 w 486"/>
                <a:gd name="T97" fmla="*/ 1814 h 1973"/>
                <a:gd name="T98" fmla="*/ 415 w 486"/>
                <a:gd name="T99" fmla="*/ 1854 h 1973"/>
                <a:gd name="T100" fmla="*/ 429 w 486"/>
                <a:gd name="T101" fmla="*/ 1893 h 1973"/>
                <a:gd name="T102" fmla="*/ 444 w 486"/>
                <a:gd name="T103" fmla="*/ 1932 h 1973"/>
                <a:gd name="T104" fmla="*/ 457 w 486"/>
                <a:gd name="T105" fmla="*/ 1973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1973">
                  <a:moveTo>
                    <a:pt x="486" y="0"/>
                  </a:moveTo>
                  <a:lnTo>
                    <a:pt x="474" y="17"/>
                  </a:lnTo>
                  <a:moveTo>
                    <a:pt x="462" y="34"/>
                  </a:moveTo>
                  <a:lnTo>
                    <a:pt x="449" y="51"/>
                  </a:lnTo>
                  <a:moveTo>
                    <a:pt x="437" y="69"/>
                  </a:moveTo>
                  <a:lnTo>
                    <a:pt x="425" y="86"/>
                  </a:lnTo>
                  <a:moveTo>
                    <a:pt x="412" y="103"/>
                  </a:moveTo>
                  <a:lnTo>
                    <a:pt x="400" y="120"/>
                  </a:lnTo>
                  <a:moveTo>
                    <a:pt x="388" y="137"/>
                  </a:moveTo>
                  <a:lnTo>
                    <a:pt x="375" y="154"/>
                  </a:lnTo>
                  <a:moveTo>
                    <a:pt x="363" y="171"/>
                  </a:moveTo>
                  <a:lnTo>
                    <a:pt x="351" y="188"/>
                  </a:lnTo>
                  <a:moveTo>
                    <a:pt x="338" y="205"/>
                  </a:moveTo>
                  <a:lnTo>
                    <a:pt x="326" y="222"/>
                  </a:lnTo>
                  <a:moveTo>
                    <a:pt x="315" y="239"/>
                  </a:moveTo>
                  <a:lnTo>
                    <a:pt x="301" y="256"/>
                  </a:lnTo>
                  <a:moveTo>
                    <a:pt x="290" y="274"/>
                  </a:moveTo>
                  <a:lnTo>
                    <a:pt x="278" y="291"/>
                  </a:lnTo>
                  <a:moveTo>
                    <a:pt x="265" y="308"/>
                  </a:moveTo>
                  <a:lnTo>
                    <a:pt x="253" y="325"/>
                  </a:lnTo>
                  <a:moveTo>
                    <a:pt x="241" y="342"/>
                  </a:moveTo>
                  <a:lnTo>
                    <a:pt x="228" y="359"/>
                  </a:lnTo>
                  <a:moveTo>
                    <a:pt x="216" y="376"/>
                  </a:moveTo>
                  <a:lnTo>
                    <a:pt x="204" y="393"/>
                  </a:lnTo>
                  <a:moveTo>
                    <a:pt x="191" y="410"/>
                  </a:moveTo>
                  <a:lnTo>
                    <a:pt x="179" y="427"/>
                  </a:lnTo>
                  <a:moveTo>
                    <a:pt x="167" y="444"/>
                  </a:moveTo>
                  <a:lnTo>
                    <a:pt x="154" y="462"/>
                  </a:lnTo>
                  <a:moveTo>
                    <a:pt x="142" y="479"/>
                  </a:moveTo>
                  <a:lnTo>
                    <a:pt x="130" y="496"/>
                  </a:lnTo>
                  <a:moveTo>
                    <a:pt x="117" y="513"/>
                  </a:moveTo>
                  <a:lnTo>
                    <a:pt x="105" y="530"/>
                  </a:lnTo>
                  <a:moveTo>
                    <a:pt x="93" y="547"/>
                  </a:moveTo>
                  <a:lnTo>
                    <a:pt x="80" y="564"/>
                  </a:lnTo>
                  <a:moveTo>
                    <a:pt x="68" y="581"/>
                  </a:moveTo>
                  <a:lnTo>
                    <a:pt x="57" y="598"/>
                  </a:lnTo>
                  <a:moveTo>
                    <a:pt x="43" y="615"/>
                  </a:moveTo>
                  <a:lnTo>
                    <a:pt x="32" y="632"/>
                  </a:lnTo>
                  <a:moveTo>
                    <a:pt x="20" y="650"/>
                  </a:moveTo>
                  <a:lnTo>
                    <a:pt x="7" y="667"/>
                  </a:lnTo>
                  <a:moveTo>
                    <a:pt x="0" y="684"/>
                  </a:moveTo>
                  <a:lnTo>
                    <a:pt x="7" y="703"/>
                  </a:lnTo>
                  <a:moveTo>
                    <a:pt x="14" y="723"/>
                  </a:moveTo>
                  <a:lnTo>
                    <a:pt x="21" y="744"/>
                  </a:lnTo>
                  <a:moveTo>
                    <a:pt x="28" y="764"/>
                  </a:moveTo>
                  <a:lnTo>
                    <a:pt x="35" y="784"/>
                  </a:lnTo>
                  <a:moveTo>
                    <a:pt x="42" y="803"/>
                  </a:moveTo>
                  <a:lnTo>
                    <a:pt x="49" y="823"/>
                  </a:lnTo>
                  <a:moveTo>
                    <a:pt x="57" y="843"/>
                  </a:moveTo>
                  <a:lnTo>
                    <a:pt x="63" y="862"/>
                  </a:lnTo>
                  <a:moveTo>
                    <a:pt x="70" y="882"/>
                  </a:moveTo>
                  <a:lnTo>
                    <a:pt x="78" y="902"/>
                  </a:lnTo>
                  <a:moveTo>
                    <a:pt x="84" y="922"/>
                  </a:moveTo>
                  <a:lnTo>
                    <a:pt x="91" y="941"/>
                  </a:lnTo>
                  <a:moveTo>
                    <a:pt x="99" y="961"/>
                  </a:moveTo>
                  <a:lnTo>
                    <a:pt x="105" y="982"/>
                  </a:lnTo>
                  <a:moveTo>
                    <a:pt x="112" y="1002"/>
                  </a:moveTo>
                  <a:lnTo>
                    <a:pt x="120" y="1022"/>
                  </a:lnTo>
                  <a:moveTo>
                    <a:pt x="126" y="1041"/>
                  </a:moveTo>
                  <a:lnTo>
                    <a:pt x="133" y="1061"/>
                  </a:lnTo>
                  <a:moveTo>
                    <a:pt x="141" y="1081"/>
                  </a:moveTo>
                  <a:lnTo>
                    <a:pt x="147" y="1100"/>
                  </a:lnTo>
                  <a:moveTo>
                    <a:pt x="154" y="1120"/>
                  </a:moveTo>
                  <a:lnTo>
                    <a:pt x="162" y="1140"/>
                  </a:lnTo>
                  <a:moveTo>
                    <a:pt x="168" y="1160"/>
                  </a:moveTo>
                  <a:lnTo>
                    <a:pt x="175" y="1179"/>
                  </a:lnTo>
                  <a:moveTo>
                    <a:pt x="183" y="1199"/>
                  </a:moveTo>
                  <a:lnTo>
                    <a:pt x="189" y="1219"/>
                  </a:lnTo>
                  <a:moveTo>
                    <a:pt x="196" y="1240"/>
                  </a:moveTo>
                  <a:lnTo>
                    <a:pt x="204" y="1259"/>
                  </a:lnTo>
                  <a:moveTo>
                    <a:pt x="211" y="1279"/>
                  </a:moveTo>
                  <a:lnTo>
                    <a:pt x="218" y="1299"/>
                  </a:lnTo>
                  <a:moveTo>
                    <a:pt x="225" y="1319"/>
                  </a:moveTo>
                  <a:lnTo>
                    <a:pt x="232" y="1338"/>
                  </a:lnTo>
                  <a:moveTo>
                    <a:pt x="239" y="1358"/>
                  </a:moveTo>
                  <a:lnTo>
                    <a:pt x="246" y="1378"/>
                  </a:lnTo>
                  <a:moveTo>
                    <a:pt x="253" y="1397"/>
                  </a:moveTo>
                  <a:lnTo>
                    <a:pt x="261" y="1417"/>
                  </a:lnTo>
                  <a:moveTo>
                    <a:pt x="267" y="1437"/>
                  </a:moveTo>
                  <a:lnTo>
                    <a:pt x="274" y="1457"/>
                  </a:lnTo>
                  <a:moveTo>
                    <a:pt x="282" y="1478"/>
                  </a:moveTo>
                  <a:lnTo>
                    <a:pt x="288" y="1497"/>
                  </a:lnTo>
                  <a:moveTo>
                    <a:pt x="295" y="1517"/>
                  </a:moveTo>
                  <a:lnTo>
                    <a:pt x="303" y="1537"/>
                  </a:lnTo>
                  <a:moveTo>
                    <a:pt x="309" y="1557"/>
                  </a:moveTo>
                  <a:lnTo>
                    <a:pt x="316" y="1576"/>
                  </a:lnTo>
                  <a:moveTo>
                    <a:pt x="324" y="1596"/>
                  </a:moveTo>
                  <a:lnTo>
                    <a:pt x="330" y="1616"/>
                  </a:lnTo>
                  <a:moveTo>
                    <a:pt x="337" y="1635"/>
                  </a:moveTo>
                  <a:lnTo>
                    <a:pt x="345" y="1655"/>
                  </a:lnTo>
                  <a:moveTo>
                    <a:pt x="351" y="1675"/>
                  </a:moveTo>
                  <a:lnTo>
                    <a:pt x="358" y="1695"/>
                  </a:lnTo>
                  <a:moveTo>
                    <a:pt x="366" y="1716"/>
                  </a:moveTo>
                  <a:lnTo>
                    <a:pt x="372" y="1735"/>
                  </a:lnTo>
                  <a:moveTo>
                    <a:pt x="379" y="1755"/>
                  </a:moveTo>
                  <a:lnTo>
                    <a:pt x="387" y="1775"/>
                  </a:lnTo>
                  <a:moveTo>
                    <a:pt x="394" y="1794"/>
                  </a:moveTo>
                  <a:lnTo>
                    <a:pt x="400" y="1814"/>
                  </a:lnTo>
                  <a:moveTo>
                    <a:pt x="408" y="1834"/>
                  </a:moveTo>
                  <a:lnTo>
                    <a:pt x="415" y="1854"/>
                  </a:lnTo>
                  <a:moveTo>
                    <a:pt x="421" y="1873"/>
                  </a:moveTo>
                  <a:lnTo>
                    <a:pt x="429" y="1893"/>
                  </a:lnTo>
                  <a:moveTo>
                    <a:pt x="436" y="1913"/>
                  </a:moveTo>
                  <a:lnTo>
                    <a:pt x="444" y="1932"/>
                  </a:lnTo>
                  <a:moveTo>
                    <a:pt x="450" y="1952"/>
                  </a:moveTo>
                  <a:lnTo>
                    <a:pt x="457" y="1973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18629" y="454818"/>
            <a:ext cx="2187575" cy="2036763"/>
            <a:chOff x="4832350" y="612775"/>
            <a:chExt cx="2187575" cy="2036763"/>
          </a:xfrm>
        </p:grpSpPr>
        <p:sp>
          <p:nvSpPr>
            <p:cNvPr id="9" name="Freeform 7"/>
            <p:cNvSpPr/>
            <p:nvPr/>
          </p:nvSpPr>
          <p:spPr bwMode="auto">
            <a:xfrm>
              <a:off x="4832350" y="612775"/>
              <a:ext cx="2187575" cy="2036763"/>
            </a:xfrm>
            <a:custGeom>
              <a:avLst/>
              <a:gdLst>
                <a:gd name="T0" fmla="*/ 5 w 1047"/>
                <a:gd name="T1" fmla="*/ 466 h 976"/>
                <a:gd name="T2" fmla="*/ 66 w 1047"/>
                <a:gd name="T3" fmla="*/ 295 h 976"/>
                <a:gd name="T4" fmla="*/ 118 w 1047"/>
                <a:gd name="T5" fmla="*/ 123 h 976"/>
                <a:gd name="T6" fmla="*/ 359 w 1047"/>
                <a:gd name="T7" fmla="*/ 46 h 976"/>
                <a:gd name="T8" fmla="*/ 779 w 1047"/>
                <a:gd name="T9" fmla="*/ 66 h 976"/>
                <a:gd name="T10" fmla="*/ 1014 w 1047"/>
                <a:gd name="T11" fmla="*/ 545 h 976"/>
                <a:gd name="T12" fmla="*/ 921 w 1047"/>
                <a:gd name="T13" fmla="*/ 782 h 976"/>
                <a:gd name="T14" fmla="*/ 743 w 1047"/>
                <a:gd name="T15" fmla="*/ 922 h 976"/>
                <a:gd name="T16" fmla="*/ 600 w 1047"/>
                <a:gd name="T17" fmla="*/ 962 h 976"/>
                <a:gd name="T18" fmla="*/ 124 w 1047"/>
                <a:gd name="T19" fmla="*/ 803 h 976"/>
                <a:gd name="T20" fmla="*/ 1 w 1047"/>
                <a:gd name="T21" fmla="*/ 565 h 976"/>
                <a:gd name="T22" fmla="*/ 5 w 1047"/>
                <a:gd name="T23" fmla="*/ 46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7" h="976">
                  <a:moveTo>
                    <a:pt x="5" y="466"/>
                  </a:moveTo>
                  <a:cubicBezTo>
                    <a:pt x="10" y="402"/>
                    <a:pt x="46" y="363"/>
                    <a:pt x="66" y="295"/>
                  </a:cubicBezTo>
                  <a:cubicBezTo>
                    <a:pt x="83" y="235"/>
                    <a:pt x="58" y="173"/>
                    <a:pt x="118" y="123"/>
                  </a:cubicBezTo>
                  <a:cubicBezTo>
                    <a:pt x="242" y="18"/>
                    <a:pt x="294" y="65"/>
                    <a:pt x="359" y="46"/>
                  </a:cubicBezTo>
                  <a:cubicBezTo>
                    <a:pt x="511" y="2"/>
                    <a:pt x="658" y="0"/>
                    <a:pt x="779" y="66"/>
                  </a:cubicBezTo>
                  <a:cubicBezTo>
                    <a:pt x="940" y="154"/>
                    <a:pt x="1047" y="356"/>
                    <a:pt x="1014" y="545"/>
                  </a:cubicBezTo>
                  <a:cubicBezTo>
                    <a:pt x="1000" y="628"/>
                    <a:pt x="974" y="713"/>
                    <a:pt x="921" y="782"/>
                  </a:cubicBezTo>
                  <a:cubicBezTo>
                    <a:pt x="872" y="846"/>
                    <a:pt x="816" y="890"/>
                    <a:pt x="743" y="922"/>
                  </a:cubicBezTo>
                  <a:cubicBezTo>
                    <a:pt x="704" y="939"/>
                    <a:pt x="642" y="958"/>
                    <a:pt x="600" y="962"/>
                  </a:cubicBezTo>
                  <a:cubicBezTo>
                    <a:pt x="438" y="976"/>
                    <a:pt x="232" y="934"/>
                    <a:pt x="124" y="803"/>
                  </a:cubicBezTo>
                  <a:cubicBezTo>
                    <a:pt x="70" y="738"/>
                    <a:pt x="7" y="650"/>
                    <a:pt x="1" y="565"/>
                  </a:cubicBezTo>
                  <a:cubicBezTo>
                    <a:pt x="0" y="552"/>
                    <a:pt x="4" y="481"/>
                    <a:pt x="5" y="466"/>
                  </a:cubicBezTo>
                  <a:close/>
                </a:path>
              </a:pathLst>
            </a:custGeom>
            <a:solidFill>
              <a:srgbClr val="EFB4B3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4975225" y="706438"/>
              <a:ext cx="1957388" cy="1830388"/>
            </a:xfrm>
            <a:custGeom>
              <a:avLst/>
              <a:gdLst>
                <a:gd name="T0" fmla="*/ 1 w 937"/>
                <a:gd name="T1" fmla="*/ 451 h 877"/>
                <a:gd name="T2" fmla="*/ 131 w 937"/>
                <a:gd name="T3" fmla="*/ 147 h 877"/>
                <a:gd name="T4" fmla="*/ 663 w 937"/>
                <a:gd name="T5" fmla="*/ 83 h 877"/>
                <a:gd name="T6" fmla="*/ 881 w 937"/>
                <a:gd name="T7" fmla="*/ 543 h 877"/>
                <a:gd name="T8" fmla="*/ 522 w 937"/>
                <a:gd name="T9" fmla="*/ 865 h 877"/>
                <a:gd name="T10" fmla="*/ 100 w 937"/>
                <a:gd name="T11" fmla="*/ 724 h 877"/>
                <a:gd name="T12" fmla="*/ 0 w 937"/>
                <a:gd name="T13" fmla="*/ 489 h 877"/>
                <a:gd name="T14" fmla="*/ 1 w 937"/>
                <a:gd name="T15" fmla="*/ 451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877">
                  <a:moveTo>
                    <a:pt x="1" y="451"/>
                  </a:moveTo>
                  <a:cubicBezTo>
                    <a:pt x="8" y="349"/>
                    <a:pt x="64" y="208"/>
                    <a:pt x="131" y="147"/>
                  </a:cubicBezTo>
                  <a:cubicBezTo>
                    <a:pt x="264" y="27"/>
                    <a:pt x="510" y="0"/>
                    <a:pt x="663" y="83"/>
                  </a:cubicBezTo>
                  <a:cubicBezTo>
                    <a:pt x="822" y="171"/>
                    <a:pt x="937" y="361"/>
                    <a:pt x="881" y="543"/>
                  </a:cubicBezTo>
                  <a:cubicBezTo>
                    <a:pt x="833" y="702"/>
                    <a:pt x="690" y="850"/>
                    <a:pt x="522" y="865"/>
                  </a:cubicBezTo>
                  <a:cubicBezTo>
                    <a:pt x="379" y="877"/>
                    <a:pt x="196" y="840"/>
                    <a:pt x="100" y="724"/>
                  </a:cubicBezTo>
                  <a:cubicBezTo>
                    <a:pt x="52" y="666"/>
                    <a:pt x="5" y="565"/>
                    <a:pt x="0" y="489"/>
                  </a:cubicBezTo>
                  <a:cubicBezTo>
                    <a:pt x="0" y="477"/>
                    <a:pt x="0" y="464"/>
                    <a:pt x="1" y="451"/>
                  </a:cubicBezTo>
                  <a:close/>
                </a:path>
              </a:pathLst>
            </a:custGeom>
            <a:blipFill dpi="0" rotWithShape="1">
              <a:blip r:embed="rId4" cstate="screen"/>
              <a:srcRect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286942" y="2810668"/>
            <a:ext cx="1782763" cy="1657350"/>
            <a:chOff x="5300663" y="2968625"/>
            <a:chExt cx="1782763" cy="1657350"/>
          </a:xfrm>
        </p:grpSpPr>
        <p:sp>
          <p:nvSpPr>
            <p:cNvPr id="12" name="Freeform 10"/>
            <p:cNvSpPr/>
            <p:nvPr/>
          </p:nvSpPr>
          <p:spPr bwMode="auto">
            <a:xfrm>
              <a:off x="5300663" y="2968625"/>
              <a:ext cx="1782763" cy="1657350"/>
            </a:xfrm>
            <a:custGeom>
              <a:avLst/>
              <a:gdLst>
                <a:gd name="T0" fmla="*/ 4 w 853"/>
                <a:gd name="T1" fmla="*/ 379 h 794"/>
                <a:gd name="T2" fmla="*/ 53 w 853"/>
                <a:gd name="T3" fmla="*/ 240 h 794"/>
                <a:gd name="T4" fmla="*/ 96 w 853"/>
                <a:gd name="T5" fmla="*/ 99 h 794"/>
                <a:gd name="T6" fmla="*/ 292 w 853"/>
                <a:gd name="T7" fmla="*/ 37 h 794"/>
                <a:gd name="T8" fmla="*/ 634 w 853"/>
                <a:gd name="T9" fmla="*/ 54 h 794"/>
                <a:gd name="T10" fmla="*/ 826 w 853"/>
                <a:gd name="T11" fmla="*/ 443 h 794"/>
                <a:gd name="T12" fmla="*/ 750 w 853"/>
                <a:gd name="T13" fmla="*/ 636 h 794"/>
                <a:gd name="T14" fmla="*/ 605 w 853"/>
                <a:gd name="T15" fmla="*/ 751 h 794"/>
                <a:gd name="T16" fmla="*/ 488 w 853"/>
                <a:gd name="T17" fmla="*/ 783 h 794"/>
                <a:gd name="T18" fmla="*/ 101 w 853"/>
                <a:gd name="T19" fmla="*/ 654 h 794"/>
                <a:gd name="T20" fmla="*/ 1 w 853"/>
                <a:gd name="T21" fmla="*/ 459 h 794"/>
                <a:gd name="T22" fmla="*/ 4 w 853"/>
                <a:gd name="T23" fmla="*/ 379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3" h="794">
                  <a:moveTo>
                    <a:pt x="4" y="379"/>
                  </a:moveTo>
                  <a:cubicBezTo>
                    <a:pt x="8" y="327"/>
                    <a:pt x="38" y="295"/>
                    <a:pt x="53" y="240"/>
                  </a:cubicBezTo>
                  <a:cubicBezTo>
                    <a:pt x="67" y="191"/>
                    <a:pt x="47" y="140"/>
                    <a:pt x="96" y="99"/>
                  </a:cubicBezTo>
                  <a:cubicBezTo>
                    <a:pt x="197" y="14"/>
                    <a:pt x="239" y="53"/>
                    <a:pt x="292" y="37"/>
                  </a:cubicBezTo>
                  <a:cubicBezTo>
                    <a:pt x="416" y="1"/>
                    <a:pt x="536" y="0"/>
                    <a:pt x="634" y="54"/>
                  </a:cubicBezTo>
                  <a:cubicBezTo>
                    <a:pt x="765" y="125"/>
                    <a:pt x="853" y="290"/>
                    <a:pt x="826" y="443"/>
                  </a:cubicBezTo>
                  <a:cubicBezTo>
                    <a:pt x="814" y="511"/>
                    <a:pt x="793" y="580"/>
                    <a:pt x="750" y="636"/>
                  </a:cubicBezTo>
                  <a:cubicBezTo>
                    <a:pt x="710" y="689"/>
                    <a:pt x="665" y="724"/>
                    <a:pt x="605" y="751"/>
                  </a:cubicBezTo>
                  <a:cubicBezTo>
                    <a:pt x="573" y="765"/>
                    <a:pt x="522" y="780"/>
                    <a:pt x="488" y="783"/>
                  </a:cubicBezTo>
                  <a:cubicBezTo>
                    <a:pt x="357" y="794"/>
                    <a:pt x="189" y="760"/>
                    <a:pt x="101" y="654"/>
                  </a:cubicBezTo>
                  <a:cubicBezTo>
                    <a:pt x="57" y="601"/>
                    <a:pt x="5" y="529"/>
                    <a:pt x="1" y="459"/>
                  </a:cubicBezTo>
                  <a:cubicBezTo>
                    <a:pt x="0" y="449"/>
                    <a:pt x="3" y="391"/>
                    <a:pt x="4" y="379"/>
                  </a:cubicBezTo>
                  <a:close/>
                </a:path>
              </a:pathLst>
            </a:custGeom>
            <a:solidFill>
              <a:srgbClr val="DEDCD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5414963" y="3044825"/>
              <a:ext cx="1595438" cy="1492250"/>
            </a:xfrm>
            <a:custGeom>
              <a:avLst/>
              <a:gdLst>
                <a:gd name="T0" fmla="*/ 1 w 763"/>
                <a:gd name="T1" fmla="*/ 368 h 715"/>
                <a:gd name="T2" fmla="*/ 107 w 763"/>
                <a:gd name="T3" fmla="*/ 120 h 715"/>
                <a:gd name="T4" fmla="*/ 540 w 763"/>
                <a:gd name="T5" fmla="*/ 68 h 715"/>
                <a:gd name="T6" fmla="*/ 718 w 763"/>
                <a:gd name="T7" fmla="*/ 443 h 715"/>
                <a:gd name="T8" fmla="*/ 426 w 763"/>
                <a:gd name="T9" fmla="*/ 705 h 715"/>
                <a:gd name="T10" fmla="*/ 81 w 763"/>
                <a:gd name="T11" fmla="*/ 590 h 715"/>
                <a:gd name="T12" fmla="*/ 0 w 763"/>
                <a:gd name="T13" fmla="*/ 398 h 715"/>
                <a:gd name="T14" fmla="*/ 1 w 763"/>
                <a:gd name="T15" fmla="*/ 368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3" h="715">
                  <a:moveTo>
                    <a:pt x="1" y="368"/>
                  </a:moveTo>
                  <a:cubicBezTo>
                    <a:pt x="7" y="285"/>
                    <a:pt x="52" y="170"/>
                    <a:pt x="107" y="120"/>
                  </a:cubicBezTo>
                  <a:cubicBezTo>
                    <a:pt x="215" y="22"/>
                    <a:pt x="415" y="0"/>
                    <a:pt x="540" y="68"/>
                  </a:cubicBezTo>
                  <a:cubicBezTo>
                    <a:pt x="670" y="139"/>
                    <a:pt x="763" y="294"/>
                    <a:pt x="718" y="443"/>
                  </a:cubicBezTo>
                  <a:cubicBezTo>
                    <a:pt x="679" y="572"/>
                    <a:pt x="562" y="692"/>
                    <a:pt x="426" y="705"/>
                  </a:cubicBezTo>
                  <a:cubicBezTo>
                    <a:pt x="309" y="715"/>
                    <a:pt x="159" y="684"/>
                    <a:pt x="81" y="590"/>
                  </a:cubicBezTo>
                  <a:cubicBezTo>
                    <a:pt x="42" y="543"/>
                    <a:pt x="4" y="460"/>
                    <a:pt x="0" y="398"/>
                  </a:cubicBezTo>
                  <a:cubicBezTo>
                    <a:pt x="0" y="389"/>
                    <a:pt x="0" y="378"/>
                    <a:pt x="1" y="368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56742" y="4582318"/>
            <a:ext cx="1944688" cy="1916113"/>
            <a:chOff x="4970463" y="4740275"/>
            <a:chExt cx="1944688" cy="1916113"/>
          </a:xfrm>
        </p:grpSpPr>
        <p:sp>
          <p:nvSpPr>
            <p:cNvPr id="15" name="Freeform 13"/>
            <p:cNvSpPr/>
            <p:nvPr/>
          </p:nvSpPr>
          <p:spPr bwMode="auto">
            <a:xfrm>
              <a:off x="4970463" y="4740275"/>
              <a:ext cx="1944688" cy="1916113"/>
            </a:xfrm>
            <a:custGeom>
              <a:avLst/>
              <a:gdLst>
                <a:gd name="T0" fmla="*/ 7 w 931"/>
                <a:gd name="T1" fmla="*/ 534 h 918"/>
                <a:gd name="T2" fmla="*/ 31 w 931"/>
                <a:gd name="T3" fmla="*/ 369 h 918"/>
                <a:gd name="T4" fmla="*/ 48 w 931"/>
                <a:gd name="T5" fmla="*/ 204 h 918"/>
                <a:gd name="T6" fmla="*/ 252 w 931"/>
                <a:gd name="T7" fmla="*/ 93 h 918"/>
                <a:gd name="T8" fmla="*/ 634 w 931"/>
                <a:gd name="T9" fmla="*/ 38 h 918"/>
                <a:gd name="T10" fmla="*/ 930 w 931"/>
                <a:gd name="T11" fmla="*/ 429 h 918"/>
                <a:gd name="T12" fmla="*/ 888 w 931"/>
                <a:gd name="T13" fmla="*/ 658 h 918"/>
                <a:gd name="T14" fmla="*/ 751 w 931"/>
                <a:gd name="T15" fmla="*/ 816 h 918"/>
                <a:gd name="T16" fmla="*/ 629 w 931"/>
                <a:gd name="T17" fmla="*/ 877 h 918"/>
                <a:gd name="T18" fmla="*/ 173 w 931"/>
                <a:gd name="T19" fmla="*/ 817 h 918"/>
                <a:gd name="T20" fmla="*/ 20 w 931"/>
                <a:gd name="T21" fmla="*/ 623 h 918"/>
                <a:gd name="T22" fmla="*/ 7 w 931"/>
                <a:gd name="T23" fmla="*/ 53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1" h="918">
                  <a:moveTo>
                    <a:pt x="7" y="534"/>
                  </a:moveTo>
                  <a:cubicBezTo>
                    <a:pt x="0" y="475"/>
                    <a:pt x="26" y="433"/>
                    <a:pt x="31" y="369"/>
                  </a:cubicBezTo>
                  <a:cubicBezTo>
                    <a:pt x="36" y="312"/>
                    <a:pt x="3" y="260"/>
                    <a:pt x="48" y="204"/>
                  </a:cubicBezTo>
                  <a:cubicBezTo>
                    <a:pt x="142" y="88"/>
                    <a:pt x="197" y="122"/>
                    <a:pt x="252" y="93"/>
                  </a:cubicBezTo>
                  <a:cubicBezTo>
                    <a:pt x="382" y="27"/>
                    <a:pt x="514" y="0"/>
                    <a:pt x="634" y="38"/>
                  </a:cubicBezTo>
                  <a:cubicBezTo>
                    <a:pt x="795" y="90"/>
                    <a:pt x="927" y="253"/>
                    <a:pt x="930" y="429"/>
                  </a:cubicBezTo>
                  <a:cubicBezTo>
                    <a:pt x="931" y="506"/>
                    <a:pt x="923" y="587"/>
                    <a:pt x="888" y="658"/>
                  </a:cubicBezTo>
                  <a:cubicBezTo>
                    <a:pt x="854" y="725"/>
                    <a:pt x="812" y="774"/>
                    <a:pt x="751" y="816"/>
                  </a:cubicBezTo>
                  <a:cubicBezTo>
                    <a:pt x="719" y="838"/>
                    <a:pt x="666" y="866"/>
                    <a:pt x="629" y="877"/>
                  </a:cubicBezTo>
                  <a:cubicBezTo>
                    <a:pt x="486" y="918"/>
                    <a:pt x="292" y="915"/>
                    <a:pt x="173" y="817"/>
                  </a:cubicBezTo>
                  <a:cubicBezTo>
                    <a:pt x="112" y="767"/>
                    <a:pt x="40" y="699"/>
                    <a:pt x="20" y="623"/>
                  </a:cubicBezTo>
                  <a:cubicBezTo>
                    <a:pt x="17" y="611"/>
                    <a:pt x="8" y="547"/>
                    <a:pt x="7" y="534"/>
                  </a:cubicBezTo>
                  <a:close/>
                </a:path>
              </a:pathLst>
            </a:custGeom>
            <a:solidFill>
              <a:srgbClr val="B6DDDD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091113" y="4852988"/>
              <a:ext cx="1754188" cy="1698625"/>
            </a:xfrm>
            <a:custGeom>
              <a:avLst/>
              <a:gdLst>
                <a:gd name="T0" fmla="*/ 11 w 839"/>
                <a:gd name="T1" fmla="*/ 496 h 814"/>
                <a:gd name="T2" fmla="*/ 76 w 839"/>
                <a:gd name="T3" fmla="*/ 199 h 814"/>
                <a:gd name="T4" fmla="*/ 544 w 839"/>
                <a:gd name="T5" fmla="*/ 49 h 814"/>
                <a:gd name="T6" fmla="*/ 821 w 839"/>
                <a:gd name="T7" fmla="*/ 425 h 814"/>
                <a:gd name="T8" fmla="*/ 553 w 839"/>
                <a:gd name="T9" fmla="*/ 777 h 814"/>
                <a:gd name="T10" fmla="*/ 148 w 839"/>
                <a:gd name="T11" fmla="*/ 724 h 814"/>
                <a:gd name="T12" fmla="*/ 17 w 839"/>
                <a:gd name="T13" fmla="*/ 529 h 814"/>
                <a:gd name="T14" fmla="*/ 11 w 839"/>
                <a:gd name="T15" fmla="*/ 49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14">
                  <a:moveTo>
                    <a:pt x="11" y="496"/>
                  </a:moveTo>
                  <a:cubicBezTo>
                    <a:pt x="0" y="402"/>
                    <a:pt x="26" y="265"/>
                    <a:pt x="76" y="199"/>
                  </a:cubicBezTo>
                  <a:cubicBezTo>
                    <a:pt x="174" y="67"/>
                    <a:pt x="391" y="0"/>
                    <a:pt x="544" y="49"/>
                  </a:cubicBezTo>
                  <a:cubicBezTo>
                    <a:pt x="703" y="99"/>
                    <a:pt x="839" y="251"/>
                    <a:pt x="821" y="425"/>
                  </a:cubicBezTo>
                  <a:cubicBezTo>
                    <a:pt x="806" y="577"/>
                    <a:pt x="702" y="735"/>
                    <a:pt x="553" y="777"/>
                  </a:cubicBezTo>
                  <a:cubicBezTo>
                    <a:pt x="426" y="814"/>
                    <a:pt x="254" y="812"/>
                    <a:pt x="148" y="724"/>
                  </a:cubicBezTo>
                  <a:cubicBezTo>
                    <a:pt x="95" y="680"/>
                    <a:pt x="35" y="597"/>
                    <a:pt x="17" y="529"/>
                  </a:cubicBezTo>
                  <a:cubicBezTo>
                    <a:pt x="14" y="519"/>
                    <a:pt x="12" y="508"/>
                    <a:pt x="11" y="496"/>
                  </a:cubicBez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475622" y="1840706"/>
            <a:ext cx="1317625" cy="3176587"/>
            <a:chOff x="5340350" y="1760538"/>
            <a:chExt cx="1317625" cy="3176587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5340350" y="1806575"/>
              <a:ext cx="771525" cy="3130550"/>
            </a:xfrm>
            <a:custGeom>
              <a:avLst/>
              <a:gdLst>
                <a:gd name="T0" fmla="*/ 12 w 486"/>
                <a:gd name="T1" fmla="*/ 17 h 1972"/>
                <a:gd name="T2" fmla="*/ 37 w 486"/>
                <a:gd name="T3" fmla="*/ 51 h 1972"/>
                <a:gd name="T4" fmla="*/ 62 w 486"/>
                <a:gd name="T5" fmla="*/ 86 h 1972"/>
                <a:gd name="T6" fmla="*/ 86 w 486"/>
                <a:gd name="T7" fmla="*/ 120 h 1972"/>
                <a:gd name="T8" fmla="*/ 111 w 486"/>
                <a:gd name="T9" fmla="*/ 154 h 1972"/>
                <a:gd name="T10" fmla="*/ 136 w 486"/>
                <a:gd name="T11" fmla="*/ 188 h 1972"/>
                <a:gd name="T12" fmla="*/ 160 w 486"/>
                <a:gd name="T13" fmla="*/ 222 h 1972"/>
                <a:gd name="T14" fmla="*/ 185 w 486"/>
                <a:gd name="T15" fmla="*/ 256 h 1972"/>
                <a:gd name="T16" fmla="*/ 210 w 486"/>
                <a:gd name="T17" fmla="*/ 291 h 1972"/>
                <a:gd name="T18" fmla="*/ 233 w 486"/>
                <a:gd name="T19" fmla="*/ 325 h 1972"/>
                <a:gd name="T20" fmla="*/ 258 w 486"/>
                <a:gd name="T21" fmla="*/ 359 h 1972"/>
                <a:gd name="T22" fmla="*/ 283 w 486"/>
                <a:gd name="T23" fmla="*/ 393 h 1972"/>
                <a:gd name="T24" fmla="*/ 307 w 486"/>
                <a:gd name="T25" fmla="*/ 427 h 1972"/>
                <a:gd name="T26" fmla="*/ 332 w 486"/>
                <a:gd name="T27" fmla="*/ 461 h 1972"/>
                <a:gd name="T28" fmla="*/ 357 w 486"/>
                <a:gd name="T29" fmla="*/ 496 h 1972"/>
                <a:gd name="T30" fmla="*/ 381 w 486"/>
                <a:gd name="T31" fmla="*/ 530 h 1972"/>
                <a:gd name="T32" fmla="*/ 406 w 486"/>
                <a:gd name="T33" fmla="*/ 564 h 1972"/>
                <a:gd name="T34" fmla="*/ 431 w 486"/>
                <a:gd name="T35" fmla="*/ 598 h 1972"/>
                <a:gd name="T36" fmla="*/ 454 w 486"/>
                <a:gd name="T37" fmla="*/ 632 h 1972"/>
                <a:gd name="T38" fmla="*/ 480 w 486"/>
                <a:gd name="T39" fmla="*/ 667 h 1972"/>
                <a:gd name="T40" fmla="*/ 480 w 486"/>
                <a:gd name="T41" fmla="*/ 703 h 1972"/>
                <a:gd name="T42" fmla="*/ 465 w 486"/>
                <a:gd name="T43" fmla="*/ 743 h 1972"/>
                <a:gd name="T44" fmla="*/ 452 w 486"/>
                <a:gd name="T45" fmla="*/ 784 h 1972"/>
                <a:gd name="T46" fmla="*/ 437 w 486"/>
                <a:gd name="T47" fmla="*/ 823 h 1972"/>
                <a:gd name="T48" fmla="*/ 423 w 486"/>
                <a:gd name="T49" fmla="*/ 862 h 1972"/>
                <a:gd name="T50" fmla="*/ 410 w 486"/>
                <a:gd name="T51" fmla="*/ 902 h 1972"/>
                <a:gd name="T52" fmla="*/ 395 w 486"/>
                <a:gd name="T53" fmla="*/ 941 h 1972"/>
                <a:gd name="T54" fmla="*/ 381 w 486"/>
                <a:gd name="T55" fmla="*/ 981 h 1972"/>
                <a:gd name="T56" fmla="*/ 368 w 486"/>
                <a:gd name="T57" fmla="*/ 1020 h 1972"/>
                <a:gd name="T58" fmla="*/ 353 w 486"/>
                <a:gd name="T59" fmla="*/ 1061 h 1972"/>
                <a:gd name="T60" fmla="*/ 339 w 486"/>
                <a:gd name="T61" fmla="*/ 1100 h 1972"/>
                <a:gd name="T62" fmla="*/ 326 w 486"/>
                <a:gd name="T63" fmla="*/ 1140 h 1972"/>
                <a:gd name="T64" fmla="*/ 311 w 486"/>
                <a:gd name="T65" fmla="*/ 1179 h 1972"/>
                <a:gd name="T66" fmla="*/ 297 w 486"/>
                <a:gd name="T67" fmla="*/ 1219 h 1972"/>
                <a:gd name="T68" fmla="*/ 282 w 486"/>
                <a:gd name="T69" fmla="*/ 1258 h 1972"/>
                <a:gd name="T70" fmla="*/ 269 w 486"/>
                <a:gd name="T71" fmla="*/ 1299 h 1972"/>
                <a:gd name="T72" fmla="*/ 254 w 486"/>
                <a:gd name="T73" fmla="*/ 1338 h 1972"/>
                <a:gd name="T74" fmla="*/ 240 w 486"/>
                <a:gd name="T75" fmla="*/ 1378 h 1972"/>
                <a:gd name="T76" fmla="*/ 227 w 486"/>
                <a:gd name="T77" fmla="*/ 1417 h 1972"/>
                <a:gd name="T78" fmla="*/ 212 w 486"/>
                <a:gd name="T79" fmla="*/ 1457 h 1972"/>
                <a:gd name="T80" fmla="*/ 198 w 486"/>
                <a:gd name="T81" fmla="*/ 1496 h 1972"/>
                <a:gd name="T82" fmla="*/ 185 w 486"/>
                <a:gd name="T83" fmla="*/ 1537 h 1972"/>
                <a:gd name="T84" fmla="*/ 170 w 486"/>
                <a:gd name="T85" fmla="*/ 1576 h 1972"/>
                <a:gd name="T86" fmla="*/ 156 w 486"/>
                <a:gd name="T87" fmla="*/ 1616 h 1972"/>
                <a:gd name="T88" fmla="*/ 143 w 486"/>
                <a:gd name="T89" fmla="*/ 1655 h 1972"/>
                <a:gd name="T90" fmla="*/ 128 w 486"/>
                <a:gd name="T91" fmla="*/ 1694 h 1972"/>
                <a:gd name="T92" fmla="*/ 114 w 486"/>
                <a:gd name="T93" fmla="*/ 1734 h 1972"/>
                <a:gd name="T94" fmla="*/ 100 w 486"/>
                <a:gd name="T95" fmla="*/ 1775 h 1972"/>
                <a:gd name="T96" fmla="*/ 86 w 486"/>
                <a:gd name="T97" fmla="*/ 1814 h 1972"/>
                <a:gd name="T98" fmla="*/ 71 w 486"/>
                <a:gd name="T99" fmla="*/ 1854 h 1972"/>
                <a:gd name="T100" fmla="*/ 58 w 486"/>
                <a:gd name="T101" fmla="*/ 1893 h 1972"/>
                <a:gd name="T102" fmla="*/ 44 w 486"/>
                <a:gd name="T103" fmla="*/ 1932 h 1972"/>
                <a:gd name="T104" fmla="*/ 29 w 486"/>
                <a:gd name="T105" fmla="*/ 1972 h 1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1972">
                  <a:moveTo>
                    <a:pt x="0" y="0"/>
                  </a:moveTo>
                  <a:lnTo>
                    <a:pt x="12" y="17"/>
                  </a:lnTo>
                  <a:moveTo>
                    <a:pt x="25" y="34"/>
                  </a:moveTo>
                  <a:lnTo>
                    <a:pt x="37" y="51"/>
                  </a:lnTo>
                  <a:moveTo>
                    <a:pt x="49" y="68"/>
                  </a:moveTo>
                  <a:lnTo>
                    <a:pt x="62" y="86"/>
                  </a:lnTo>
                  <a:moveTo>
                    <a:pt x="74" y="103"/>
                  </a:moveTo>
                  <a:lnTo>
                    <a:pt x="86" y="120"/>
                  </a:lnTo>
                  <a:moveTo>
                    <a:pt x="99" y="137"/>
                  </a:moveTo>
                  <a:lnTo>
                    <a:pt x="111" y="154"/>
                  </a:lnTo>
                  <a:moveTo>
                    <a:pt x="123" y="171"/>
                  </a:moveTo>
                  <a:lnTo>
                    <a:pt x="136" y="188"/>
                  </a:lnTo>
                  <a:moveTo>
                    <a:pt x="148" y="205"/>
                  </a:moveTo>
                  <a:lnTo>
                    <a:pt x="160" y="222"/>
                  </a:lnTo>
                  <a:moveTo>
                    <a:pt x="173" y="239"/>
                  </a:moveTo>
                  <a:lnTo>
                    <a:pt x="185" y="256"/>
                  </a:lnTo>
                  <a:moveTo>
                    <a:pt x="197" y="273"/>
                  </a:moveTo>
                  <a:lnTo>
                    <a:pt x="210" y="291"/>
                  </a:lnTo>
                  <a:moveTo>
                    <a:pt x="222" y="308"/>
                  </a:moveTo>
                  <a:lnTo>
                    <a:pt x="233" y="325"/>
                  </a:lnTo>
                  <a:moveTo>
                    <a:pt x="247" y="342"/>
                  </a:moveTo>
                  <a:lnTo>
                    <a:pt x="258" y="359"/>
                  </a:lnTo>
                  <a:moveTo>
                    <a:pt x="270" y="376"/>
                  </a:moveTo>
                  <a:lnTo>
                    <a:pt x="283" y="393"/>
                  </a:lnTo>
                  <a:moveTo>
                    <a:pt x="295" y="410"/>
                  </a:moveTo>
                  <a:lnTo>
                    <a:pt x="307" y="427"/>
                  </a:lnTo>
                  <a:moveTo>
                    <a:pt x="320" y="444"/>
                  </a:moveTo>
                  <a:lnTo>
                    <a:pt x="332" y="461"/>
                  </a:lnTo>
                  <a:moveTo>
                    <a:pt x="344" y="479"/>
                  </a:moveTo>
                  <a:lnTo>
                    <a:pt x="357" y="496"/>
                  </a:lnTo>
                  <a:moveTo>
                    <a:pt x="369" y="513"/>
                  </a:moveTo>
                  <a:lnTo>
                    <a:pt x="381" y="530"/>
                  </a:lnTo>
                  <a:moveTo>
                    <a:pt x="394" y="547"/>
                  </a:moveTo>
                  <a:lnTo>
                    <a:pt x="406" y="564"/>
                  </a:lnTo>
                  <a:moveTo>
                    <a:pt x="418" y="581"/>
                  </a:moveTo>
                  <a:lnTo>
                    <a:pt x="431" y="598"/>
                  </a:lnTo>
                  <a:moveTo>
                    <a:pt x="443" y="615"/>
                  </a:moveTo>
                  <a:lnTo>
                    <a:pt x="454" y="632"/>
                  </a:lnTo>
                  <a:moveTo>
                    <a:pt x="468" y="649"/>
                  </a:moveTo>
                  <a:lnTo>
                    <a:pt x="480" y="667"/>
                  </a:lnTo>
                  <a:moveTo>
                    <a:pt x="486" y="684"/>
                  </a:moveTo>
                  <a:lnTo>
                    <a:pt x="480" y="703"/>
                  </a:lnTo>
                  <a:moveTo>
                    <a:pt x="473" y="723"/>
                  </a:moveTo>
                  <a:lnTo>
                    <a:pt x="465" y="743"/>
                  </a:lnTo>
                  <a:moveTo>
                    <a:pt x="458" y="762"/>
                  </a:moveTo>
                  <a:lnTo>
                    <a:pt x="452" y="784"/>
                  </a:lnTo>
                  <a:moveTo>
                    <a:pt x="444" y="803"/>
                  </a:moveTo>
                  <a:lnTo>
                    <a:pt x="437" y="823"/>
                  </a:lnTo>
                  <a:moveTo>
                    <a:pt x="431" y="843"/>
                  </a:moveTo>
                  <a:lnTo>
                    <a:pt x="423" y="862"/>
                  </a:lnTo>
                  <a:moveTo>
                    <a:pt x="416" y="882"/>
                  </a:moveTo>
                  <a:lnTo>
                    <a:pt x="410" y="902"/>
                  </a:lnTo>
                  <a:moveTo>
                    <a:pt x="402" y="922"/>
                  </a:moveTo>
                  <a:lnTo>
                    <a:pt x="395" y="941"/>
                  </a:lnTo>
                  <a:moveTo>
                    <a:pt x="389" y="961"/>
                  </a:moveTo>
                  <a:lnTo>
                    <a:pt x="381" y="981"/>
                  </a:lnTo>
                  <a:moveTo>
                    <a:pt x="374" y="1000"/>
                  </a:moveTo>
                  <a:lnTo>
                    <a:pt x="368" y="1020"/>
                  </a:lnTo>
                  <a:moveTo>
                    <a:pt x="360" y="1041"/>
                  </a:moveTo>
                  <a:lnTo>
                    <a:pt x="353" y="1061"/>
                  </a:lnTo>
                  <a:moveTo>
                    <a:pt x="347" y="1081"/>
                  </a:moveTo>
                  <a:lnTo>
                    <a:pt x="339" y="1100"/>
                  </a:lnTo>
                  <a:moveTo>
                    <a:pt x="332" y="1120"/>
                  </a:moveTo>
                  <a:lnTo>
                    <a:pt x="326" y="1140"/>
                  </a:lnTo>
                  <a:moveTo>
                    <a:pt x="318" y="1159"/>
                  </a:moveTo>
                  <a:lnTo>
                    <a:pt x="311" y="1179"/>
                  </a:lnTo>
                  <a:moveTo>
                    <a:pt x="304" y="1199"/>
                  </a:moveTo>
                  <a:lnTo>
                    <a:pt x="297" y="1219"/>
                  </a:lnTo>
                  <a:moveTo>
                    <a:pt x="290" y="1238"/>
                  </a:moveTo>
                  <a:lnTo>
                    <a:pt x="282" y="1258"/>
                  </a:lnTo>
                  <a:moveTo>
                    <a:pt x="275" y="1279"/>
                  </a:moveTo>
                  <a:lnTo>
                    <a:pt x="269" y="1299"/>
                  </a:lnTo>
                  <a:moveTo>
                    <a:pt x="261" y="1319"/>
                  </a:moveTo>
                  <a:lnTo>
                    <a:pt x="254" y="1338"/>
                  </a:lnTo>
                  <a:moveTo>
                    <a:pt x="248" y="1358"/>
                  </a:moveTo>
                  <a:lnTo>
                    <a:pt x="240" y="1378"/>
                  </a:lnTo>
                  <a:moveTo>
                    <a:pt x="233" y="1397"/>
                  </a:moveTo>
                  <a:lnTo>
                    <a:pt x="227" y="1417"/>
                  </a:lnTo>
                  <a:moveTo>
                    <a:pt x="219" y="1437"/>
                  </a:moveTo>
                  <a:lnTo>
                    <a:pt x="212" y="1457"/>
                  </a:lnTo>
                  <a:moveTo>
                    <a:pt x="206" y="1476"/>
                  </a:moveTo>
                  <a:lnTo>
                    <a:pt x="198" y="1496"/>
                  </a:lnTo>
                  <a:moveTo>
                    <a:pt x="191" y="1517"/>
                  </a:moveTo>
                  <a:lnTo>
                    <a:pt x="185" y="1537"/>
                  </a:lnTo>
                  <a:moveTo>
                    <a:pt x="177" y="1556"/>
                  </a:moveTo>
                  <a:lnTo>
                    <a:pt x="170" y="1576"/>
                  </a:lnTo>
                  <a:moveTo>
                    <a:pt x="164" y="1596"/>
                  </a:moveTo>
                  <a:lnTo>
                    <a:pt x="156" y="1616"/>
                  </a:lnTo>
                  <a:moveTo>
                    <a:pt x="149" y="1635"/>
                  </a:moveTo>
                  <a:lnTo>
                    <a:pt x="143" y="1655"/>
                  </a:lnTo>
                  <a:moveTo>
                    <a:pt x="135" y="1675"/>
                  </a:moveTo>
                  <a:lnTo>
                    <a:pt x="128" y="1694"/>
                  </a:lnTo>
                  <a:moveTo>
                    <a:pt x="121" y="1714"/>
                  </a:moveTo>
                  <a:lnTo>
                    <a:pt x="114" y="1734"/>
                  </a:lnTo>
                  <a:moveTo>
                    <a:pt x="107" y="1754"/>
                  </a:moveTo>
                  <a:lnTo>
                    <a:pt x="100" y="1775"/>
                  </a:lnTo>
                  <a:moveTo>
                    <a:pt x="93" y="1794"/>
                  </a:moveTo>
                  <a:lnTo>
                    <a:pt x="86" y="1814"/>
                  </a:lnTo>
                  <a:moveTo>
                    <a:pt x="79" y="1834"/>
                  </a:moveTo>
                  <a:lnTo>
                    <a:pt x="71" y="1854"/>
                  </a:lnTo>
                  <a:moveTo>
                    <a:pt x="65" y="1873"/>
                  </a:moveTo>
                  <a:lnTo>
                    <a:pt x="58" y="1893"/>
                  </a:lnTo>
                  <a:moveTo>
                    <a:pt x="50" y="1913"/>
                  </a:moveTo>
                  <a:lnTo>
                    <a:pt x="44" y="1932"/>
                  </a:lnTo>
                  <a:moveTo>
                    <a:pt x="36" y="1952"/>
                  </a:moveTo>
                  <a:lnTo>
                    <a:pt x="29" y="1972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886450" y="1760538"/>
              <a:ext cx="771525" cy="3132138"/>
            </a:xfrm>
            <a:custGeom>
              <a:avLst/>
              <a:gdLst>
                <a:gd name="T0" fmla="*/ 474 w 486"/>
                <a:gd name="T1" fmla="*/ 17 h 1973"/>
                <a:gd name="T2" fmla="*/ 449 w 486"/>
                <a:gd name="T3" fmla="*/ 51 h 1973"/>
                <a:gd name="T4" fmla="*/ 425 w 486"/>
                <a:gd name="T5" fmla="*/ 86 h 1973"/>
                <a:gd name="T6" fmla="*/ 400 w 486"/>
                <a:gd name="T7" fmla="*/ 120 h 1973"/>
                <a:gd name="T8" fmla="*/ 375 w 486"/>
                <a:gd name="T9" fmla="*/ 154 h 1973"/>
                <a:gd name="T10" fmla="*/ 351 w 486"/>
                <a:gd name="T11" fmla="*/ 188 h 1973"/>
                <a:gd name="T12" fmla="*/ 326 w 486"/>
                <a:gd name="T13" fmla="*/ 222 h 1973"/>
                <a:gd name="T14" fmla="*/ 301 w 486"/>
                <a:gd name="T15" fmla="*/ 256 h 1973"/>
                <a:gd name="T16" fmla="*/ 278 w 486"/>
                <a:gd name="T17" fmla="*/ 291 h 1973"/>
                <a:gd name="T18" fmla="*/ 253 w 486"/>
                <a:gd name="T19" fmla="*/ 325 h 1973"/>
                <a:gd name="T20" fmla="*/ 228 w 486"/>
                <a:gd name="T21" fmla="*/ 359 h 1973"/>
                <a:gd name="T22" fmla="*/ 204 w 486"/>
                <a:gd name="T23" fmla="*/ 393 h 1973"/>
                <a:gd name="T24" fmla="*/ 179 w 486"/>
                <a:gd name="T25" fmla="*/ 427 h 1973"/>
                <a:gd name="T26" fmla="*/ 154 w 486"/>
                <a:gd name="T27" fmla="*/ 462 h 1973"/>
                <a:gd name="T28" fmla="*/ 130 w 486"/>
                <a:gd name="T29" fmla="*/ 496 h 1973"/>
                <a:gd name="T30" fmla="*/ 105 w 486"/>
                <a:gd name="T31" fmla="*/ 530 h 1973"/>
                <a:gd name="T32" fmla="*/ 80 w 486"/>
                <a:gd name="T33" fmla="*/ 564 h 1973"/>
                <a:gd name="T34" fmla="*/ 57 w 486"/>
                <a:gd name="T35" fmla="*/ 598 h 1973"/>
                <a:gd name="T36" fmla="*/ 32 w 486"/>
                <a:gd name="T37" fmla="*/ 632 h 1973"/>
                <a:gd name="T38" fmla="*/ 7 w 486"/>
                <a:gd name="T39" fmla="*/ 667 h 1973"/>
                <a:gd name="T40" fmla="*/ 7 w 486"/>
                <a:gd name="T41" fmla="*/ 703 h 1973"/>
                <a:gd name="T42" fmla="*/ 21 w 486"/>
                <a:gd name="T43" fmla="*/ 744 h 1973"/>
                <a:gd name="T44" fmla="*/ 35 w 486"/>
                <a:gd name="T45" fmla="*/ 784 h 1973"/>
                <a:gd name="T46" fmla="*/ 49 w 486"/>
                <a:gd name="T47" fmla="*/ 823 h 1973"/>
                <a:gd name="T48" fmla="*/ 63 w 486"/>
                <a:gd name="T49" fmla="*/ 862 h 1973"/>
                <a:gd name="T50" fmla="*/ 78 w 486"/>
                <a:gd name="T51" fmla="*/ 902 h 1973"/>
                <a:gd name="T52" fmla="*/ 91 w 486"/>
                <a:gd name="T53" fmla="*/ 941 h 1973"/>
                <a:gd name="T54" fmla="*/ 105 w 486"/>
                <a:gd name="T55" fmla="*/ 982 h 1973"/>
                <a:gd name="T56" fmla="*/ 120 w 486"/>
                <a:gd name="T57" fmla="*/ 1022 h 1973"/>
                <a:gd name="T58" fmla="*/ 133 w 486"/>
                <a:gd name="T59" fmla="*/ 1061 h 1973"/>
                <a:gd name="T60" fmla="*/ 147 w 486"/>
                <a:gd name="T61" fmla="*/ 1100 h 1973"/>
                <a:gd name="T62" fmla="*/ 162 w 486"/>
                <a:gd name="T63" fmla="*/ 1140 h 1973"/>
                <a:gd name="T64" fmla="*/ 175 w 486"/>
                <a:gd name="T65" fmla="*/ 1179 h 1973"/>
                <a:gd name="T66" fmla="*/ 189 w 486"/>
                <a:gd name="T67" fmla="*/ 1219 h 1973"/>
                <a:gd name="T68" fmla="*/ 204 w 486"/>
                <a:gd name="T69" fmla="*/ 1259 h 1973"/>
                <a:gd name="T70" fmla="*/ 218 w 486"/>
                <a:gd name="T71" fmla="*/ 1299 h 1973"/>
                <a:gd name="T72" fmla="*/ 232 w 486"/>
                <a:gd name="T73" fmla="*/ 1338 h 1973"/>
                <a:gd name="T74" fmla="*/ 246 w 486"/>
                <a:gd name="T75" fmla="*/ 1378 h 1973"/>
                <a:gd name="T76" fmla="*/ 261 w 486"/>
                <a:gd name="T77" fmla="*/ 1417 h 1973"/>
                <a:gd name="T78" fmla="*/ 274 w 486"/>
                <a:gd name="T79" fmla="*/ 1457 h 1973"/>
                <a:gd name="T80" fmla="*/ 288 w 486"/>
                <a:gd name="T81" fmla="*/ 1497 h 1973"/>
                <a:gd name="T82" fmla="*/ 303 w 486"/>
                <a:gd name="T83" fmla="*/ 1537 h 1973"/>
                <a:gd name="T84" fmla="*/ 316 w 486"/>
                <a:gd name="T85" fmla="*/ 1576 h 1973"/>
                <a:gd name="T86" fmla="*/ 330 w 486"/>
                <a:gd name="T87" fmla="*/ 1616 h 1973"/>
                <a:gd name="T88" fmla="*/ 345 w 486"/>
                <a:gd name="T89" fmla="*/ 1655 h 1973"/>
                <a:gd name="T90" fmla="*/ 358 w 486"/>
                <a:gd name="T91" fmla="*/ 1695 h 1973"/>
                <a:gd name="T92" fmla="*/ 372 w 486"/>
                <a:gd name="T93" fmla="*/ 1735 h 1973"/>
                <a:gd name="T94" fmla="*/ 387 w 486"/>
                <a:gd name="T95" fmla="*/ 1775 h 1973"/>
                <a:gd name="T96" fmla="*/ 400 w 486"/>
                <a:gd name="T97" fmla="*/ 1814 h 1973"/>
                <a:gd name="T98" fmla="*/ 415 w 486"/>
                <a:gd name="T99" fmla="*/ 1854 h 1973"/>
                <a:gd name="T100" fmla="*/ 429 w 486"/>
                <a:gd name="T101" fmla="*/ 1893 h 1973"/>
                <a:gd name="T102" fmla="*/ 444 w 486"/>
                <a:gd name="T103" fmla="*/ 1932 h 1973"/>
                <a:gd name="T104" fmla="*/ 457 w 486"/>
                <a:gd name="T105" fmla="*/ 1973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6" h="1973">
                  <a:moveTo>
                    <a:pt x="486" y="0"/>
                  </a:moveTo>
                  <a:lnTo>
                    <a:pt x="474" y="17"/>
                  </a:lnTo>
                  <a:moveTo>
                    <a:pt x="462" y="34"/>
                  </a:moveTo>
                  <a:lnTo>
                    <a:pt x="449" y="51"/>
                  </a:lnTo>
                  <a:moveTo>
                    <a:pt x="437" y="69"/>
                  </a:moveTo>
                  <a:lnTo>
                    <a:pt x="425" y="86"/>
                  </a:lnTo>
                  <a:moveTo>
                    <a:pt x="412" y="103"/>
                  </a:moveTo>
                  <a:lnTo>
                    <a:pt x="400" y="120"/>
                  </a:lnTo>
                  <a:moveTo>
                    <a:pt x="388" y="137"/>
                  </a:moveTo>
                  <a:lnTo>
                    <a:pt x="375" y="154"/>
                  </a:lnTo>
                  <a:moveTo>
                    <a:pt x="363" y="171"/>
                  </a:moveTo>
                  <a:lnTo>
                    <a:pt x="351" y="188"/>
                  </a:lnTo>
                  <a:moveTo>
                    <a:pt x="338" y="205"/>
                  </a:moveTo>
                  <a:lnTo>
                    <a:pt x="326" y="222"/>
                  </a:lnTo>
                  <a:moveTo>
                    <a:pt x="315" y="239"/>
                  </a:moveTo>
                  <a:lnTo>
                    <a:pt x="301" y="256"/>
                  </a:lnTo>
                  <a:moveTo>
                    <a:pt x="290" y="274"/>
                  </a:moveTo>
                  <a:lnTo>
                    <a:pt x="278" y="291"/>
                  </a:lnTo>
                  <a:moveTo>
                    <a:pt x="265" y="308"/>
                  </a:moveTo>
                  <a:lnTo>
                    <a:pt x="253" y="325"/>
                  </a:lnTo>
                  <a:moveTo>
                    <a:pt x="241" y="342"/>
                  </a:moveTo>
                  <a:lnTo>
                    <a:pt x="228" y="359"/>
                  </a:lnTo>
                  <a:moveTo>
                    <a:pt x="216" y="376"/>
                  </a:moveTo>
                  <a:lnTo>
                    <a:pt x="204" y="393"/>
                  </a:lnTo>
                  <a:moveTo>
                    <a:pt x="191" y="410"/>
                  </a:moveTo>
                  <a:lnTo>
                    <a:pt x="179" y="427"/>
                  </a:lnTo>
                  <a:moveTo>
                    <a:pt x="167" y="444"/>
                  </a:moveTo>
                  <a:lnTo>
                    <a:pt x="154" y="462"/>
                  </a:lnTo>
                  <a:moveTo>
                    <a:pt x="142" y="479"/>
                  </a:moveTo>
                  <a:lnTo>
                    <a:pt x="130" y="496"/>
                  </a:lnTo>
                  <a:moveTo>
                    <a:pt x="117" y="513"/>
                  </a:moveTo>
                  <a:lnTo>
                    <a:pt x="105" y="530"/>
                  </a:lnTo>
                  <a:moveTo>
                    <a:pt x="93" y="547"/>
                  </a:moveTo>
                  <a:lnTo>
                    <a:pt x="80" y="564"/>
                  </a:lnTo>
                  <a:moveTo>
                    <a:pt x="68" y="581"/>
                  </a:moveTo>
                  <a:lnTo>
                    <a:pt x="57" y="598"/>
                  </a:lnTo>
                  <a:moveTo>
                    <a:pt x="43" y="615"/>
                  </a:moveTo>
                  <a:lnTo>
                    <a:pt x="32" y="632"/>
                  </a:lnTo>
                  <a:moveTo>
                    <a:pt x="20" y="650"/>
                  </a:moveTo>
                  <a:lnTo>
                    <a:pt x="7" y="667"/>
                  </a:lnTo>
                  <a:moveTo>
                    <a:pt x="0" y="684"/>
                  </a:moveTo>
                  <a:lnTo>
                    <a:pt x="7" y="703"/>
                  </a:lnTo>
                  <a:moveTo>
                    <a:pt x="14" y="723"/>
                  </a:moveTo>
                  <a:lnTo>
                    <a:pt x="21" y="744"/>
                  </a:lnTo>
                  <a:moveTo>
                    <a:pt x="28" y="764"/>
                  </a:moveTo>
                  <a:lnTo>
                    <a:pt x="35" y="784"/>
                  </a:lnTo>
                  <a:moveTo>
                    <a:pt x="42" y="803"/>
                  </a:moveTo>
                  <a:lnTo>
                    <a:pt x="49" y="823"/>
                  </a:lnTo>
                  <a:moveTo>
                    <a:pt x="57" y="843"/>
                  </a:moveTo>
                  <a:lnTo>
                    <a:pt x="63" y="862"/>
                  </a:lnTo>
                  <a:moveTo>
                    <a:pt x="70" y="882"/>
                  </a:moveTo>
                  <a:lnTo>
                    <a:pt x="78" y="902"/>
                  </a:lnTo>
                  <a:moveTo>
                    <a:pt x="84" y="922"/>
                  </a:moveTo>
                  <a:lnTo>
                    <a:pt x="91" y="941"/>
                  </a:lnTo>
                  <a:moveTo>
                    <a:pt x="99" y="961"/>
                  </a:moveTo>
                  <a:lnTo>
                    <a:pt x="105" y="982"/>
                  </a:lnTo>
                  <a:moveTo>
                    <a:pt x="112" y="1002"/>
                  </a:moveTo>
                  <a:lnTo>
                    <a:pt x="120" y="1022"/>
                  </a:lnTo>
                  <a:moveTo>
                    <a:pt x="126" y="1041"/>
                  </a:moveTo>
                  <a:lnTo>
                    <a:pt x="133" y="1061"/>
                  </a:lnTo>
                  <a:moveTo>
                    <a:pt x="141" y="1081"/>
                  </a:moveTo>
                  <a:lnTo>
                    <a:pt x="147" y="1100"/>
                  </a:lnTo>
                  <a:moveTo>
                    <a:pt x="154" y="1120"/>
                  </a:moveTo>
                  <a:lnTo>
                    <a:pt x="162" y="1140"/>
                  </a:lnTo>
                  <a:moveTo>
                    <a:pt x="168" y="1160"/>
                  </a:moveTo>
                  <a:lnTo>
                    <a:pt x="175" y="1179"/>
                  </a:lnTo>
                  <a:moveTo>
                    <a:pt x="183" y="1199"/>
                  </a:moveTo>
                  <a:lnTo>
                    <a:pt x="189" y="1219"/>
                  </a:lnTo>
                  <a:moveTo>
                    <a:pt x="196" y="1240"/>
                  </a:moveTo>
                  <a:lnTo>
                    <a:pt x="204" y="1259"/>
                  </a:lnTo>
                  <a:moveTo>
                    <a:pt x="211" y="1279"/>
                  </a:moveTo>
                  <a:lnTo>
                    <a:pt x="218" y="1299"/>
                  </a:lnTo>
                  <a:moveTo>
                    <a:pt x="225" y="1319"/>
                  </a:moveTo>
                  <a:lnTo>
                    <a:pt x="232" y="1338"/>
                  </a:lnTo>
                  <a:moveTo>
                    <a:pt x="239" y="1358"/>
                  </a:moveTo>
                  <a:lnTo>
                    <a:pt x="246" y="1378"/>
                  </a:lnTo>
                  <a:moveTo>
                    <a:pt x="253" y="1397"/>
                  </a:moveTo>
                  <a:lnTo>
                    <a:pt x="261" y="1417"/>
                  </a:lnTo>
                  <a:moveTo>
                    <a:pt x="267" y="1437"/>
                  </a:moveTo>
                  <a:lnTo>
                    <a:pt x="274" y="1457"/>
                  </a:lnTo>
                  <a:moveTo>
                    <a:pt x="282" y="1478"/>
                  </a:moveTo>
                  <a:lnTo>
                    <a:pt x="288" y="1497"/>
                  </a:lnTo>
                  <a:moveTo>
                    <a:pt x="295" y="1517"/>
                  </a:moveTo>
                  <a:lnTo>
                    <a:pt x="303" y="1537"/>
                  </a:lnTo>
                  <a:moveTo>
                    <a:pt x="309" y="1557"/>
                  </a:moveTo>
                  <a:lnTo>
                    <a:pt x="316" y="1576"/>
                  </a:lnTo>
                  <a:moveTo>
                    <a:pt x="324" y="1596"/>
                  </a:moveTo>
                  <a:lnTo>
                    <a:pt x="330" y="1616"/>
                  </a:lnTo>
                  <a:moveTo>
                    <a:pt x="337" y="1635"/>
                  </a:moveTo>
                  <a:lnTo>
                    <a:pt x="345" y="1655"/>
                  </a:lnTo>
                  <a:moveTo>
                    <a:pt x="351" y="1675"/>
                  </a:moveTo>
                  <a:lnTo>
                    <a:pt x="358" y="1695"/>
                  </a:lnTo>
                  <a:moveTo>
                    <a:pt x="366" y="1716"/>
                  </a:moveTo>
                  <a:lnTo>
                    <a:pt x="372" y="1735"/>
                  </a:lnTo>
                  <a:moveTo>
                    <a:pt x="379" y="1755"/>
                  </a:moveTo>
                  <a:lnTo>
                    <a:pt x="387" y="1775"/>
                  </a:lnTo>
                  <a:moveTo>
                    <a:pt x="394" y="1794"/>
                  </a:moveTo>
                  <a:lnTo>
                    <a:pt x="400" y="1814"/>
                  </a:lnTo>
                  <a:moveTo>
                    <a:pt x="408" y="1834"/>
                  </a:moveTo>
                  <a:lnTo>
                    <a:pt x="415" y="1854"/>
                  </a:lnTo>
                  <a:moveTo>
                    <a:pt x="421" y="1873"/>
                  </a:moveTo>
                  <a:lnTo>
                    <a:pt x="429" y="1893"/>
                  </a:lnTo>
                  <a:moveTo>
                    <a:pt x="436" y="1913"/>
                  </a:moveTo>
                  <a:lnTo>
                    <a:pt x="444" y="1932"/>
                  </a:lnTo>
                  <a:moveTo>
                    <a:pt x="450" y="1952"/>
                  </a:moveTo>
                  <a:lnTo>
                    <a:pt x="457" y="1973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39047" y="454818"/>
            <a:ext cx="2187575" cy="2036763"/>
            <a:chOff x="4832350" y="612775"/>
            <a:chExt cx="2187575" cy="2036763"/>
          </a:xfrm>
        </p:grpSpPr>
        <p:sp>
          <p:nvSpPr>
            <p:cNvPr id="21" name="Freeform 7"/>
            <p:cNvSpPr/>
            <p:nvPr/>
          </p:nvSpPr>
          <p:spPr bwMode="auto">
            <a:xfrm>
              <a:off x="4832350" y="612775"/>
              <a:ext cx="2187575" cy="2036763"/>
            </a:xfrm>
            <a:custGeom>
              <a:avLst/>
              <a:gdLst>
                <a:gd name="T0" fmla="*/ 5 w 1047"/>
                <a:gd name="T1" fmla="*/ 466 h 976"/>
                <a:gd name="T2" fmla="*/ 66 w 1047"/>
                <a:gd name="T3" fmla="*/ 295 h 976"/>
                <a:gd name="T4" fmla="*/ 118 w 1047"/>
                <a:gd name="T5" fmla="*/ 123 h 976"/>
                <a:gd name="T6" fmla="*/ 359 w 1047"/>
                <a:gd name="T7" fmla="*/ 46 h 976"/>
                <a:gd name="T8" fmla="*/ 779 w 1047"/>
                <a:gd name="T9" fmla="*/ 66 h 976"/>
                <a:gd name="T10" fmla="*/ 1014 w 1047"/>
                <a:gd name="T11" fmla="*/ 545 h 976"/>
                <a:gd name="T12" fmla="*/ 921 w 1047"/>
                <a:gd name="T13" fmla="*/ 782 h 976"/>
                <a:gd name="T14" fmla="*/ 743 w 1047"/>
                <a:gd name="T15" fmla="*/ 922 h 976"/>
                <a:gd name="T16" fmla="*/ 600 w 1047"/>
                <a:gd name="T17" fmla="*/ 962 h 976"/>
                <a:gd name="T18" fmla="*/ 124 w 1047"/>
                <a:gd name="T19" fmla="*/ 803 h 976"/>
                <a:gd name="T20" fmla="*/ 1 w 1047"/>
                <a:gd name="T21" fmla="*/ 565 h 976"/>
                <a:gd name="T22" fmla="*/ 5 w 1047"/>
                <a:gd name="T23" fmla="*/ 46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7" h="976">
                  <a:moveTo>
                    <a:pt x="5" y="466"/>
                  </a:moveTo>
                  <a:cubicBezTo>
                    <a:pt x="10" y="402"/>
                    <a:pt x="46" y="363"/>
                    <a:pt x="66" y="295"/>
                  </a:cubicBezTo>
                  <a:cubicBezTo>
                    <a:pt x="83" y="235"/>
                    <a:pt x="58" y="173"/>
                    <a:pt x="118" y="123"/>
                  </a:cubicBezTo>
                  <a:cubicBezTo>
                    <a:pt x="242" y="18"/>
                    <a:pt x="294" y="65"/>
                    <a:pt x="359" y="46"/>
                  </a:cubicBezTo>
                  <a:cubicBezTo>
                    <a:pt x="511" y="2"/>
                    <a:pt x="658" y="0"/>
                    <a:pt x="779" y="66"/>
                  </a:cubicBezTo>
                  <a:cubicBezTo>
                    <a:pt x="940" y="154"/>
                    <a:pt x="1047" y="356"/>
                    <a:pt x="1014" y="545"/>
                  </a:cubicBezTo>
                  <a:cubicBezTo>
                    <a:pt x="1000" y="628"/>
                    <a:pt x="974" y="713"/>
                    <a:pt x="921" y="782"/>
                  </a:cubicBezTo>
                  <a:cubicBezTo>
                    <a:pt x="872" y="846"/>
                    <a:pt x="816" y="890"/>
                    <a:pt x="743" y="922"/>
                  </a:cubicBezTo>
                  <a:cubicBezTo>
                    <a:pt x="704" y="939"/>
                    <a:pt x="642" y="958"/>
                    <a:pt x="600" y="962"/>
                  </a:cubicBezTo>
                  <a:cubicBezTo>
                    <a:pt x="438" y="976"/>
                    <a:pt x="232" y="934"/>
                    <a:pt x="124" y="803"/>
                  </a:cubicBezTo>
                  <a:cubicBezTo>
                    <a:pt x="70" y="738"/>
                    <a:pt x="7" y="650"/>
                    <a:pt x="1" y="565"/>
                  </a:cubicBezTo>
                  <a:cubicBezTo>
                    <a:pt x="0" y="552"/>
                    <a:pt x="4" y="481"/>
                    <a:pt x="5" y="466"/>
                  </a:cubicBezTo>
                  <a:close/>
                </a:path>
              </a:pathLst>
            </a:custGeom>
            <a:solidFill>
              <a:srgbClr val="EFB4B3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4975225" y="706438"/>
              <a:ext cx="1957388" cy="1830388"/>
            </a:xfrm>
            <a:custGeom>
              <a:avLst/>
              <a:gdLst>
                <a:gd name="T0" fmla="*/ 1 w 937"/>
                <a:gd name="T1" fmla="*/ 451 h 877"/>
                <a:gd name="T2" fmla="*/ 131 w 937"/>
                <a:gd name="T3" fmla="*/ 147 h 877"/>
                <a:gd name="T4" fmla="*/ 663 w 937"/>
                <a:gd name="T5" fmla="*/ 83 h 877"/>
                <a:gd name="T6" fmla="*/ 881 w 937"/>
                <a:gd name="T7" fmla="*/ 543 h 877"/>
                <a:gd name="T8" fmla="*/ 522 w 937"/>
                <a:gd name="T9" fmla="*/ 865 h 877"/>
                <a:gd name="T10" fmla="*/ 100 w 937"/>
                <a:gd name="T11" fmla="*/ 724 h 877"/>
                <a:gd name="T12" fmla="*/ 0 w 937"/>
                <a:gd name="T13" fmla="*/ 489 h 877"/>
                <a:gd name="T14" fmla="*/ 1 w 937"/>
                <a:gd name="T15" fmla="*/ 451 h 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7" h="877">
                  <a:moveTo>
                    <a:pt x="1" y="451"/>
                  </a:moveTo>
                  <a:cubicBezTo>
                    <a:pt x="8" y="349"/>
                    <a:pt x="64" y="208"/>
                    <a:pt x="131" y="147"/>
                  </a:cubicBezTo>
                  <a:cubicBezTo>
                    <a:pt x="264" y="27"/>
                    <a:pt x="510" y="0"/>
                    <a:pt x="663" y="83"/>
                  </a:cubicBezTo>
                  <a:cubicBezTo>
                    <a:pt x="822" y="171"/>
                    <a:pt x="937" y="361"/>
                    <a:pt x="881" y="543"/>
                  </a:cubicBezTo>
                  <a:cubicBezTo>
                    <a:pt x="833" y="702"/>
                    <a:pt x="690" y="850"/>
                    <a:pt x="522" y="865"/>
                  </a:cubicBezTo>
                  <a:cubicBezTo>
                    <a:pt x="379" y="877"/>
                    <a:pt x="196" y="840"/>
                    <a:pt x="100" y="724"/>
                  </a:cubicBezTo>
                  <a:cubicBezTo>
                    <a:pt x="52" y="666"/>
                    <a:pt x="5" y="565"/>
                    <a:pt x="0" y="489"/>
                  </a:cubicBezTo>
                  <a:cubicBezTo>
                    <a:pt x="0" y="477"/>
                    <a:pt x="0" y="464"/>
                    <a:pt x="1" y="451"/>
                  </a:cubicBezTo>
                  <a:close/>
                </a:path>
              </a:pathLst>
            </a:custGeom>
            <a:blipFill dpi="0" rotWithShape="1">
              <a:blip r:embed="rId7" cstate="screen"/>
              <a:srcRect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407360" y="2810668"/>
            <a:ext cx="1782763" cy="1657350"/>
            <a:chOff x="5300663" y="2968625"/>
            <a:chExt cx="1782763" cy="1657350"/>
          </a:xfrm>
        </p:grpSpPr>
        <p:sp>
          <p:nvSpPr>
            <p:cNvPr id="24" name="Freeform 10"/>
            <p:cNvSpPr/>
            <p:nvPr/>
          </p:nvSpPr>
          <p:spPr bwMode="auto">
            <a:xfrm>
              <a:off x="5300663" y="2968625"/>
              <a:ext cx="1782763" cy="1657350"/>
            </a:xfrm>
            <a:custGeom>
              <a:avLst/>
              <a:gdLst>
                <a:gd name="T0" fmla="*/ 4 w 853"/>
                <a:gd name="T1" fmla="*/ 379 h 794"/>
                <a:gd name="T2" fmla="*/ 53 w 853"/>
                <a:gd name="T3" fmla="*/ 240 h 794"/>
                <a:gd name="T4" fmla="*/ 96 w 853"/>
                <a:gd name="T5" fmla="*/ 99 h 794"/>
                <a:gd name="T6" fmla="*/ 292 w 853"/>
                <a:gd name="T7" fmla="*/ 37 h 794"/>
                <a:gd name="T8" fmla="*/ 634 w 853"/>
                <a:gd name="T9" fmla="*/ 54 h 794"/>
                <a:gd name="T10" fmla="*/ 826 w 853"/>
                <a:gd name="T11" fmla="*/ 443 h 794"/>
                <a:gd name="T12" fmla="*/ 750 w 853"/>
                <a:gd name="T13" fmla="*/ 636 h 794"/>
                <a:gd name="T14" fmla="*/ 605 w 853"/>
                <a:gd name="T15" fmla="*/ 751 h 794"/>
                <a:gd name="T16" fmla="*/ 488 w 853"/>
                <a:gd name="T17" fmla="*/ 783 h 794"/>
                <a:gd name="T18" fmla="*/ 101 w 853"/>
                <a:gd name="T19" fmla="*/ 654 h 794"/>
                <a:gd name="T20" fmla="*/ 1 w 853"/>
                <a:gd name="T21" fmla="*/ 459 h 794"/>
                <a:gd name="T22" fmla="*/ 4 w 853"/>
                <a:gd name="T23" fmla="*/ 379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3" h="794">
                  <a:moveTo>
                    <a:pt x="4" y="379"/>
                  </a:moveTo>
                  <a:cubicBezTo>
                    <a:pt x="8" y="327"/>
                    <a:pt x="38" y="295"/>
                    <a:pt x="53" y="240"/>
                  </a:cubicBezTo>
                  <a:cubicBezTo>
                    <a:pt x="67" y="191"/>
                    <a:pt x="47" y="140"/>
                    <a:pt x="96" y="99"/>
                  </a:cubicBezTo>
                  <a:cubicBezTo>
                    <a:pt x="197" y="14"/>
                    <a:pt x="239" y="53"/>
                    <a:pt x="292" y="37"/>
                  </a:cubicBezTo>
                  <a:cubicBezTo>
                    <a:pt x="416" y="1"/>
                    <a:pt x="536" y="0"/>
                    <a:pt x="634" y="54"/>
                  </a:cubicBezTo>
                  <a:cubicBezTo>
                    <a:pt x="765" y="125"/>
                    <a:pt x="853" y="290"/>
                    <a:pt x="826" y="443"/>
                  </a:cubicBezTo>
                  <a:cubicBezTo>
                    <a:pt x="814" y="511"/>
                    <a:pt x="793" y="580"/>
                    <a:pt x="750" y="636"/>
                  </a:cubicBezTo>
                  <a:cubicBezTo>
                    <a:pt x="710" y="689"/>
                    <a:pt x="665" y="724"/>
                    <a:pt x="605" y="751"/>
                  </a:cubicBezTo>
                  <a:cubicBezTo>
                    <a:pt x="573" y="765"/>
                    <a:pt x="522" y="780"/>
                    <a:pt x="488" y="783"/>
                  </a:cubicBezTo>
                  <a:cubicBezTo>
                    <a:pt x="357" y="794"/>
                    <a:pt x="189" y="760"/>
                    <a:pt x="101" y="654"/>
                  </a:cubicBezTo>
                  <a:cubicBezTo>
                    <a:pt x="57" y="601"/>
                    <a:pt x="5" y="529"/>
                    <a:pt x="1" y="459"/>
                  </a:cubicBezTo>
                  <a:cubicBezTo>
                    <a:pt x="0" y="449"/>
                    <a:pt x="3" y="391"/>
                    <a:pt x="4" y="379"/>
                  </a:cubicBezTo>
                  <a:close/>
                </a:path>
              </a:pathLst>
            </a:custGeom>
            <a:solidFill>
              <a:srgbClr val="DEDCD0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5414963" y="3044825"/>
              <a:ext cx="1595438" cy="1492250"/>
            </a:xfrm>
            <a:custGeom>
              <a:avLst/>
              <a:gdLst>
                <a:gd name="T0" fmla="*/ 1 w 763"/>
                <a:gd name="T1" fmla="*/ 368 h 715"/>
                <a:gd name="T2" fmla="*/ 107 w 763"/>
                <a:gd name="T3" fmla="*/ 120 h 715"/>
                <a:gd name="T4" fmla="*/ 540 w 763"/>
                <a:gd name="T5" fmla="*/ 68 h 715"/>
                <a:gd name="T6" fmla="*/ 718 w 763"/>
                <a:gd name="T7" fmla="*/ 443 h 715"/>
                <a:gd name="T8" fmla="*/ 426 w 763"/>
                <a:gd name="T9" fmla="*/ 705 h 715"/>
                <a:gd name="T10" fmla="*/ 81 w 763"/>
                <a:gd name="T11" fmla="*/ 590 h 715"/>
                <a:gd name="T12" fmla="*/ 0 w 763"/>
                <a:gd name="T13" fmla="*/ 398 h 715"/>
                <a:gd name="T14" fmla="*/ 1 w 763"/>
                <a:gd name="T15" fmla="*/ 368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3" h="715">
                  <a:moveTo>
                    <a:pt x="1" y="368"/>
                  </a:moveTo>
                  <a:cubicBezTo>
                    <a:pt x="7" y="285"/>
                    <a:pt x="52" y="170"/>
                    <a:pt x="107" y="120"/>
                  </a:cubicBezTo>
                  <a:cubicBezTo>
                    <a:pt x="215" y="22"/>
                    <a:pt x="415" y="0"/>
                    <a:pt x="540" y="68"/>
                  </a:cubicBezTo>
                  <a:cubicBezTo>
                    <a:pt x="670" y="139"/>
                    <a:pt x="763" y="294"/>
                    <a:pt x="718" y="443"/>
                  </a:cubicBezTo>
                  <a:cubicBezTo>
                    <a:pt x="679" y="572"/>
                    <a:pt x="562" y="692"/>
                    <a:pt x="426" y="705"/>
                  </a:cubicBezTo>
                  <a:cubicBezTo>
                    <a:pt x="309" y="715"/>
                    <a:pt x="159" y="684"/>
                    <a:pt x="81" y="590"/>
                  </a:cubicBezTo>
                  <a:cubicBezTo>
                    <a:pt x="42" y="543"/>
                    <a:pt x="4" y="460"/>
                    <a:pt x="0" y="398"/>
                  </a:cubicBezTo>
                  <a:cubicBezTo>
                    <a:pt x="0" y="389"/>
                    <a:pt x="0" y="378"/>
                    <a:pt x="1" y="368"/>
                  </a:cubicBezTo>
                  <a:close/>
                </a:path>
              </a:pathLst>
            </a:custGeom>
            <a:blipFill>
              <a:blip r:embed="rId8" cstate="screen"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077160" y="4582318"/>
            <a:ext cx="1944688" cy="1916113"/>
            <a:chOff x="4970463" y="4740275"/>
            <a:chExt cx="1944688" cy="1916113"/>
          </a:xfrm>
        </p:grpSpPr>
        <p:sp>
          <p:nvSpPr>
            <p:cNvPr id="27" name="Freeform 13"/>
            <p:cNvSpPr/>
            <p:nvPr/>
          </p:nvSpPr>
          <p:spPr bwMode="auto">
            <a:xfrm>
              <a:off x="4970463" y="4740275"/>
              <a:ext cx="1944688" cy="1916113"/>
            </a:xfrm>
            <a:custGeom>
              <a:avLst/>
              <a:gdLst>
                <a:gd name="T0" fmla="*/ 7 w 931"/>
                <a:gd name="T1" fmla="*/ 534 h 918"/>
                <a:gd name="T2" fmla="*/ 31 w 931"/>
                <a:gd name="T3" fmla="*/ 369 h 918"/>
                <a:gd name="T4" fmla="*/ 48 w 931"/>
                <a:gd name="T5" fmla="*/ 204 h 918"/>
                <a:gd name="T6" fmla="*/ 252 w 931"/>
                <a:gd name="T7" fmla="*/ 93 h 918"/>
                <a:gd name="T8" fmla="*/ 634 w 931"/>
                <a:gd name="T9" fmla="*/ 38 h 918"/>
                <a:gd name="T10" fmla="*/ 930 w 931"/>
                <a:gd name="T11" fmla="*/ 429 h 918"/>
                <a:gd name="T12" fmla="*/ 888 w 931"/>
                <a:gd name="T13" fmla="*/ 658 h 918"/>
                <a:gd name="T14" fmla="*/ 751 w 931"/>
                <a:gd name="T15" fmla="*/ 816 h 918"/>
                <a:gd name="T16" fmla="*/ 629 w 931"/>
                <a:gd name="T17" fmla="*/ 877 h 918"/>
                <a:gd name="T18" fmla="*/ 173 w 931"/>
                <a:gd name="T19" fmla="*/ 817 h 918"/>
                <a:gd name="T20" fmla="*/ 20 w 931"/>
                <a:gd name="T21" fmla="*/ 623 h 918"/>
                <a:gd name="T22" fmla="*/ 7 w 931"/>
                <a:gd name="T23" fmla="*/ 534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1" h="918">
                  <a:moveTo>
                    <a:pt x="7" y="534"/>
                  </a:moveTo>
                  <a:cubicBezTo>
                    <a:pt x="0" y="475"/>
                    <a:pt x="26" y="433"/>
                    <a:pt x="31" y="369"/>
                  </a:cubicBezTo>
                  <a:cubicBezTo>
                    <a:pt x="36" y="312"/>
                    <a:pt x="3" y="260"/>
                    <a:pt x="48" y="204"/>
                  </a:cubicBezTo>
                  <a:cubicBezTo>
                    <a:pt x="142" y="88"/>
                    <a:pt x="197" y="122"/>
                    <a:pt x="252" y="93"/>
                  </a:cubicBezTo>
                  <a:cubicBezTo>
                    <a:pt x="382" y="27"/>
                    <a:pt x="514" y="0"/>
                    <a:pt x="634" y="38"/>
                  </a:cubicBezTo>
                  <a:cubicBezTo>
                    <a:pt x="795" y="90"/>
                    <a:pt x="927" y="253"/>
                    <a:pt x="930" y="429"/>
                  </a:cubicBezTo>
                  <a:cubicBezTo>
                    <a:pt x="931" y="506"/>
                    <a:pt x="923" y="587"/>
                    <a:pt x="888" y="658"/>
                  </a:cubicBezTo>
                  <a:cubicBezTo>
                    <a:pt x="854" y="725"/>
                    <a:pt x="812" y="774"/>
                    <a:pt x="751" y="816"/>
                  </a:cubicBezTo>
                  <a:cubicBezTo>
                    <a:pt x="719" y="838"/>
                    <a:pt x="666" y="866"/>
                    <a:pt x="629" y="877"/>
                  </a:cubicBezTo>
                  <a:cubicBezTo>
                    <a:pt x="486" y="918"/>
                    <a:pt x="292" y="915"/>
                    <a:pt x="173" y="817"/>
                  </a:cubicBezTo>
                  <a:cubicBezTo>
                    <a:pt x="112" y="767"/>
                    <a:pt x="40" y="699"/>
                    <a:pt x="20" y="623"/>
                  </a:cubicBezTo>
                  <a:cubicBezTo>
                    <a:pt x="17" y="611"/>
                    <a:pt x="8" y="547"/>
                    <a:pt x="7" y="534"/>
                  </a:cubicBezTo>
                  <a:close/>
                </a:path>
              </a:pathLst>
            </a:custGeom>
            <a:solidFill>
              <a:srgbClr val="B6DDDD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5091113" y="4852988"/>
              <a:ext cx="1754188" cy="1698625"/>
            </a:xfrm>
            <a:custGeom>
              <a:avLst/>
              <a:gdLst>
                <a:gd name="T0" fmla="*/ 11 w 839"/>
                <a:gd name="T1" fmla="*/ 496 h 814"/>
                <a:gd name="T2" fmla="*/ 76 w 839"/>
                <a:gd name="T3" fmla="*/ 199 h 814"/>
                <a:gd name="T4" fmla="*/ 544 w 839"/>
                <a:gd name="T5" fmla="*/ 49 h 814"/>
                <a:gd name="T6" fmla="*/ 821 w 839"/>
                <a:gd name="T7" fmla="*/ 425 h 814"/>
                <a:gd name="T8" fmla="*/ 553 w 839"/>
                <a:gd name="T9" fmla="*/ 777 h 814"/>
                <a:gd name="T10" fmla="*/ 148 w 839"/>
                <a:gd name="T11" fmla="*/ 724 h 814"/>
                <a:gd name="T12" fmla="*/ 17 w 839"/>
                <a:gd name="T13" fmla="*/ 529 h 814"/>
                <a:gd name="T14" fmla="*/ 11 w 839"/>
                <a:gd name="T15" fmla="*/ 496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14">
                  <a:moveTo>
                    <a:pt x="11" y="496"/>
                  </a:moveTo>
                  <a:cubicBezTo>
                    <a:pt x="0" y="402"/>
                    <a:pt x="26" y="265"/>
                    <a:pt x="76" y="199"/>
                  </a:cubicBezTo>
                  <a:cubicBezTo>
                    <a:pt x="174" y="67"/>
                    <a:pt x="391" y="0"/>
                    <a:pt x="544" y="49"/>
                  </a:cubicBezTo>
                  <a:cubicBezTo>
                    <a:pt x="703" y="99"/>
                    <a:pt x="839" y="251"/>
                    <a:pt x="821" y="425"/>
                  </a:cubicBezTo>
                  <a:cubicBezTo>
                    <a:pt x="806" y="577"/>
                    <a:pt x="702" y="735"/>
                    <a:pt x="553" y="777"/>
                  </a:cubicBezTo>
                  <a:cubicBezTo>
                    <a:pt x="426" y="814"/>
                    <a:pt x="254" y="812"/>
                    <a:pt x="148" y="724"/>
                  </a:cubicBezTo>
                  <a:cubicBezTo>
                    <a:pt x="95" y="680"/>
                    <a:pt x="35" y="597"/>
                    <a:pt x="17" y="529"/>
                  </a:cubicBezTo>
                  <a:cubicBezTo>
                    <a:pt x="14" y="519"/>
                    <a:pt x="12" y="508"/>
                    <a:pt x="11" y="496"/>
                  </a:cubicBezTo>
                  <a:close/>
                </a:path>
              </a:pathLst>
            </a:custGeom>
            <a:blipFill>
              <a:blip r:embed="rId9" cstate="screen"/>
              <a:stretch>
                <a:fillRect/>
              </a:stretch>
            </a:blip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1592" y="2083785"/>
            <a:ext cx="1840594" cy="34036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00392">
            <a:off x="6729459" y="2157837"/>
            <a:ext cx="913950" cy="32766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512" y="3429000"/>
            <a:ext cx="1294763" cy="215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83177" y="1622094"/>
            <a:ext cx="3201054" cy="3305176"/>
            <a:chOff x="4084638" y="12700"/>
            <a:chExt cx="3806825" cy="3930651"/>
          </a:xfrm>
        </p:grpSpPr>
        <p:sp>
          <p:nvSpPr>
            <p:cNvPr id="5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4251326" y="1231900"/>
              <a:ext cx="3390900" cy="2525713"/>
            </a:xfrm>
            <a:custGeom>
              <a:avLst/>
              <a:gdLst>
                <a:gd name="T0" fmla="*/ 194 w 1385"/>
                <a:gd name="T1" fmla="*/ 15 h 1032"/>
                <a:gd name="T2" fmla="*/ 210 w 1385"/>
                <a:gd name="T3" fmla="*/ 10 h 1032"/>
                <a:gd name="T4" fmla="*/ 344 w 1385"/>
                <a:gd name="T5" fmla="*/ 31 h 1032"/>
                <a:gd name="T6" fmla="*/ 539 w 1385"/>
                <a:gd name="T7" fmla="*/ 41 h 1032"/>
                <a:gd name="T8" fmla="*/ 987 w 1385"/>
                <a:gd name="T9" fmla="*/ 90 h 1032"/>
                <a:gd name="T10" fmla="*/ 1143 w 1385"/>
                <a:gd name="T11" fmla="*/ 131 h 1032"/>
                <a:gd name="T12" fmla="*/ 1254 w 1385"/>
                <a:gd name="T13" fmla="*/ 164 h 1032"/>
                <a:gd name="T14" fmla="*/ 1370 w 1385"/>
                <a:gd name="T15" fmla="*/ 207 h 1032"/>
                <a:gd name="T16" fmla="*/ 1374 w 1385"/>
                <a:gd name="T17" fmla="*/ 322 h 1032"/>
                <a:gd name="T18" fmla="*/ 1293 w 1385"/>
                <a:gd name="T19" fmla="*/ 682 h 1032"/>
                <a:gd name="T20" fmla="*/ 1218 w 1385"/>
                <a:gd name="T21" fmla="*/ 958 h 1032"/>
                <a:gd name="T22" fmla="*/ 980 w 1385"/>
                <a:gd name="T23" fmla="*/ 988 h 1032"/>
                <a:gd name="T24" fmla="*/ 714 w 1385"/>
                <a:gd name="T25" fmla="*/ 935 h 1032"/>
                <a:gd name="T26" fmla="*/ 122 w 1385"/>
                <a:gd name="T27" fmla="*/ 819 h 1032"/>
                <a:gd name="T28" fmla="*/ 44 w 1385"/>
                <a:gd name="T29" fmla="*/ 774 h 1032"/>
                <a:gd name="T30" fmla="*/ 65 w 1385"/>
                <a:gd name="T31" fmla="*/ 638 h 1032"/>
                <a:gd name="T32" fmla="*/ 106 w 1385"/>
                <a:gd name="T33" fmla="*/ 344 h 1032"/>
                <a:gd name="T34" fmla="*/ 130 w 1385"/>
                <a:gd name="T35" fmla="*/ 153 h 1032"/>
                <a:gd name="T36" fmla="*/ 194 w 1385"/>
                <a:gd name="T37" fmla="*/ 1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5" h="1032">
                  <a:moveTo>
                    <a:pt x="194" y="15"/>
                  </a:moveTo>
                  <a:cubicBezTo>
                    <a:pt x="199" y="13"/>
                    <a:pt x="204" y="11"/>
                    <a:pt x="210" y="10"/>
                  </a:cubicBezTo>
                  <a:cubicBezTo>
                    <a:pt x="249" y="0"/>
                    <a:pt x="308" y="19"/>
                    <a:pt x="344" y="31"/>
                  </a:cubicBezTo>
                  <a:cubicBezTo>
                    <a:pt x="414" y="54"/>
                    <a:pt x="496" y="27"/>
                    <a:pt x="539" y="41"/>
                  </a:cubicBezTo>
                  <a:cubicBezTo>
                    <a:pt x="582" y="54"/>
                    <a:pt x="773" y="44"/>
                    <a:pt x="987" y="90"/>
                  </a:cubicBezTo>
                  <a:cubicBezTo>
                    <a:pt x="1038" y="101"/>
                    <a:pt x="1093" y="120"/>
                    <a:pt x="1143" y="131"/>
                  </a:cubicBezTo>
                  <a:cubicBezTo>
                    <a:pt x="1180" y="139"/>
                    <a:pt x="1215" y="158"/>
                    <a:pt x="1254" y="164"/>
                  </a:cubicBezTo>
                  <a:cubicBezTo>
                    <a:pt x="1298" y="170"/>
                    <a:pt x="1349" y="157"/>
                    <a:pt x="1370" y="207"/>
                  </a:cubicBezTo>
                  <a:cubicBezTo>
                    <a:pt x="1385" y="242"/>
                    <a:pt x="1377" y="286"/>
                    <a:pt x="1374" y="322"/>
                  </a:cubicBezTo>
                  <a:cubicBezTo>
                    <a:pt x="1361" y="479"/>
                    <a:pt x="1334" y="531"/>
                    <a:pt x="1293" y="682"/>
                  </a:cubicBezTo>
                  <a:cubicBezTo>
                    <a:pt x="1254" y="826"/>
                    <a:pt x="1245" y="811"/>
                    <a:pt x="1218" y="958"/>
                  </a:cubicBezTo>
                  <a:cubicBezTo>
                    <a:pt x="1204" y="1032"/>
                    <a:pt x="1026" y="993"/>
                    <a:pt x="980" y="988"/>
                  </a:cubicBezTo>
                  <a:cubicBezTo>
                    <a:pt x="891" y="976"/>
                    <a:pt x="800" y="960"/>
                    <a:pt x="714" y="935"/>
                  </a:cubicBezTo>
                  <a:cubicBezTo>
                    <a:pt x="521" y="878"/>
                    <a:pt x="313" y="883"/>
                    <a:pt x="122" y="819"/>
                  </a:cubicBezTo>
                  <a:cubicBezTo>
                    <a:pt x="97" y="810"/>
                    <a:pt x="58" y="799"/>
                    <a:pt x="44" y="774"/>
                  </a:cubicBezTo>
                  <a:cubicBezTo>
                    <a:pt x="0" y="695"/>
                    <a:pt x="43" y="714"/>
                    <a:pt x="65" y="638"/>
                  </a:cubicBezTo>
                  <a:cubicBezTo>
                    <a:pt x="101" y="508"/>
                    <a:pt x="94" y="477"/>
                    <a:pt x="106" y="344"/>
                  </a:cubicBezTo>
                  <a:cubicBezTo>
                    <a:pt x="111" y="280"/>
                    <a:pt x="118" y="216"/>
                    <a:pt x="130" y="153"/>
                  </a:cubicBezTo>
                  <a:cubicBezTo>
                    <a:pt x="139" y="107"/>
                    <a:pt x="147" y="39"/>
                    <a:pt x="194" y="15"/>
                  </a:cubicBezTo>
                  <a:close/>
                </a:path>
              </a:pathLst>
            </a:custGeom>
            <a:blipFill>
              <a:blip r:embed="rId4" cstate="screen"/>
              <a:stretch>
                <a:fillRect/>
              </a:stretch>
            </a:blip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20681273">
            <a:off x="4483998" y="1821659"/>
            <a:ext cx="3201054" cy="3305176"/>
            <a:chOff x="4084638" y="12700"/>
            <a:chExt cx="3806825" cy="3930651"/>
          </a:xfrm>
        </p:grpSpPr>
        <p:sp>
          <p:nvSpPr>
            <p:cNvPr id="9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251326" y="1231900"/>
              <a:ext cx="3390900" cy="2525713"/>
            </a:xfrm>
            <a:custGeom>
              <a:avLst/>
              <a:gdLst>
                <a:gd name="T0" fmla="*/ 194 w 1385"/>
                <a:gd name="T1" fmla="*/ 15 h 1032"/>
                <a:gd name="T2" fmla="*/ 210 w 1385"/>
                <a:gd name="T3" fmla="*/ 10 h 1032"/>
                <a:gd name="T4" fmla="*/ 344 w 1385"/>
                <a:gd name="T5" fmla="*/ 31 h 1032"/>
                <a:gd name="T6" fmla="*/ 539 w 1385"/>
                <a:gd name="T7" fmla="*/ 41 h 1032"/>
                <a:gd name="T8" fmla="*/ 987 w 1385"/>
                <a:gd name="T9" fmla="*/ 90 h 1032"/>
                <a:gd name="T10" fmla="*/ 1143 w 1385"/>
                <a:gd name="T11" fmla="*/ 131 h 1032"/>
                <a:gd name="T12" fmla="*/ 1254 w 1385"/>
                <a:gd name="T13" fmla="*/ 164 h 1032"/>
                <a:gd name="T14" fmla="*/ 1370 w 1385"/>
                <a:gd name="T15" fmla="*/ 207 h 1032"/>
                <a:gd name="T16" fmla="*/ 1374 w 1385"/>
                <a:gd name="T17" fmla="*/ 322 h 1032"/>
                <a:gd name="T18" fmla="*/ 1293 w 1385"/>
                <a:gd name="T19" fmla="*/ 682 h 1032"/>
                <a:gd name="T20" fmla="*/ 1218 w 1385"/>
                <a:gd name="T21" fmla="*/ 958 h 1032"/>
                <a:gd name="T22" fmla="*/ 980 w 1385"/>
                <a:gd name="T23" fmla="*/ 988 h 1032"/>
                <a:gd name="T24" fmla="*/ 714 w 1385"/>
                <a:gd name="T25" fmla="*/ 935 h 1032"/>
                <a:gd name="T26" fmla="*/ 122 w 1385"/>
                <a:gd name="T27" fmla="*/ 819 h 1032"/>
                <a:gd name="T28" fmla="*/ 44 w 1385"/>
                <a:gd name="T29" fmla="*/ 774 h 1032"/>
                <a:gd name="T30" fmla="*/ 65 w 1385"/>
                <a:gd name="T31" fmla="*/ 638 h 1032"/>
                <a:gd name="T32" fmla="*/ 106 w 1385"/>
                <a:gd name="T33" fmla="*/ 344 h 1032"/>
                <a:gd name="T34" fmla="*/ 130 w 1385"/>
                <a:gd name="T35" fmla="*/ 153 h 1032"/>
                <a:gd name="T36" fmla="*/ 194 w 1385"/>
                <a:gd name="T37" fmla="*/ 1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5" h="1032">
                  <a:moveTo>
                    <a:pt x="194" y="15"/>
                  </a:moveTo>
                  <a:cubicBezTo>
                    <a:pt x="199" y="13"/>
                    <a:pt x="204" y="11"/>
                    <a:pt x="210" y="10"/>
                  </a:cubicBezTo>
                  <a:cubicBezTo>
                    <a:pt x="249" y="0"/>
                    <a:pt x="308" y="19"/>
                    <a:pt x="344" y="31"/>
                  </a:cubicBezTo>
                  <a:cubicBezTo>
                    <a:pt x="414" y="54"/>
                    <a:pt x="496" y="27"/>
                    <a:pt x="539" y="41"/>
                  </a:cubicBezTo>
                  <a:cubicBezTo>
                    <a:pt x="582" y="54"/>
                    <a:pt x="773" y="44"/>
                    <a:pt x="987" y="90"/>
                  </a:cubicBezTo>
                  <a:cubicBezTo>
                    <a:pt x="1038" y="101"/>
                    <a:pt x="1093" y="120"/>
                    <a:pt x="1143" y="131"/>
                  </a:cubicBezTo>
                  <a:cubicBezTo>
                    <a:pt x="1180" y="139"/>
                    <a:pt x="1215" y="158"/>
                    <a:pt x="1254" y="164"/>
                  </a:cubicBezTo>
                  <a:cubicBezTo>
                    <a:pt x="1298" y="170"/>
                    <a:pt x="1349" y="157"/>
                    <a:pt x="1370" y="207"/>
                  </a:cubicBezTo>
                  <a:cubicBezTo>
                    <a:pt x="1385" y="242"/>
                    <a:pt x="1377" y="286"/>
                    <a:pt x="1374" y="322"/>
                  </a:cubicBezTo>
                  <a:cubicBezTo>
                    <a:pt x="1361" y="479"/>
                    <a:pt x="1334" y="531"/>
                    <a:pt x="1293" y="682"/>
                  </a:cubicBezTo>
                  <a:cubicBezTo>
                    <a:pt x="1254" y="826"/>
                    <a:pt x="1245" y="811"/>
                    <a:pt x="1218" y="958"/>
                  </a:cubicBezTo>
                  <a:cubicBezTo>
                    <a:pt x="1204" y="1032"/>
                    <a:pt x="1026" y="993"/>
                    <a:pt x="980" y="988"/>
                  </a:cubicBezTo>
                  <a:cubicBezTo>
                    <a:pt x="891" y="976"/>
                    <a:pt x="800" y="960"/>
                    <a:pt x="714" y="935"/>
                  </a:cubicBezTo>
                  <a:cubicBezTo>
                    <a:pt x="521" y="878"/>
                    <a:pt x="313" y="883"/>
                    <a:pt x="122" y="819"/>
                  </a:cubicBezTo>
                  <a:cubicBezTo>
                    <a:pt x="97" y="810"/>
                    <a:pt x="58" y="799"/>
                    <a:pt x="44" y="774"/>
                  </a:cubicBezTo>
                  <a:cubicBezTo>
                    <a:pt x="0" y="695"/>
                    <a:pt x="43" y="714"/>
                    <a:pt x="65" y="638"/>
                  </a:cubicBezTo>
                  <a:cubicBezTo>
                    <a:pt x="101" y="508"/>
                    <a:pt x="94" y="477"/>
                    <a:pt x="106" y="344"/>
                  </a:cubicBezTo>
                  <a:cubicBezTo>
                    <a:pt x="111" y="280"/>
                    <a:pt x="118" y="216"/>
                    <a:pt x="130" y="153"/>
                  </a:cubicBezTo>
                  <a:cubicBezTo>
                    <a:pt x="139" y="107"/>
                    <a:pt x="147" y="39"/>
                    <a:pt x="194" y="15"/>
                  </a:cubicBezTo>
                  <a:close/>
                </a:path>
              </a:pathLst>
            </a:custGeom>
            <a:blipFill>
              <a:blip r:embed="rId5" cstate="screen"/>
              <a:stretch>
                <a:fillRect/>
              </a:stretch>
            </a:blip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20681273">
            <a:off x="7580877" y="1609356"/>
            <a:ext cx="3201054" cy="3305176"/>
            <a:chOff x="4084638" y="12700"/>
            <a:chExt cx="3806825" cy="3930651"/>
          </a:xfrm>
        </p:grpSpPr>
        <p:sp>
          <p:nvSpPr>
            <p:cNvPr id="13" name="Freeform 5"/>
            <p:cNvSpPr/>
            <p:nvPr/>
          </p:nvSpPr>
          <p:spPr bwMode="auto">
            <a:xfrm>
              <a:off x="4084638" y="487363"/>
              <a:ext cx="3806825" cy="3455988"/>
            </a:xfrm>
            <a:custGeom>
              <a:avLst/>
              <a:gdLst>
                <a:gd name="T0" fmla="*/ 252 w 1555"/>
                <a:gd name="T1" fmla="*/ 16 h 1412"/>
                <a:gd name="T2" fmla="*/ 269 w 1555"/>
                <a:gd name="T3" fmla="*/ 10 h 1412"/>
                <a:gd name="T4" fmla="*/ 416 w 1555"/>
                <a:gd name="T5" fmla="*/ 33 h 1412"/>
                <a:gd name="T6" fmla="*/ 629 w 1555"/>
                <a:gd name="T7" fmla="*/ 44 h 1412"/>
                <a:gd name="T8" fmla="*/ 1120 w 1555"/>
                <a:gd name="T9" fmla="*/ 98 h 1412"/>
                <a:gd name="T10" fmla="*/ 1289 w 1555"/>
                <a:gd name="T11" fmla="*/ 142 h 1412"/>
                <a:gd name="T12" fmla="*/ 1411 w 1555"/>
                <a:gd name="T13" fmla="*/ 178 h 1412"/>
                <a:gd name="T14" fmla="*/ 1538 w 1555"/>
                <a:gd name="T15" fmla="*/ 226 h 1412"/>
                <a:gd name="T16" fmla="*/ 1542 w 1555"/>
                <a:gd name="T17" fmla="*/ 352 h 1412"/>
                <a:gd name="T18" fmla="*/ 1438 w 1555"/>
                <a:gd name="T19" fmla="*/ 856 h 1412"/>
                <a:gd name="T20" fmla="*/ 1333 w 1555"/>
                <a:gd name="T21" fmla="*/ 1331 h 1412"/>
                <a:gd name="T22" fmla="*/ 1072 w 1555"/>
                <a:gd name="T23" fmla="*/ 1363 h 1412"/>
                <a:gd name="T24" fmla="*/ 782 w 1555"/>
                <a:gd name="T25" fmla="*/ 1306 h 1412"/>
                <a:gd name="T26" fmla="*/ 134 w 1555"/>
                <a:gd name="T27" fmla="*/ 1179 h 1412"/>
                <a:gd name="T28" fmla="*/ 48 w 1555"/>
                <a:gd name="T29" fmla="*/ 1129 h 1412"/>
                <a:gd name="T30" fmla="*/ 95 w 1555"/>
                <a:gd name="T31" fmla="*/ 807 h 1412"/>
                <a:gd name="T32" fmla="*/ 155 w 1555"/>
                <a:gd name="T33" fmla="*/ 375 h 1412"/>
                <a:gd name="T34" fmla="*/ 182 w 1555"/>
                <a:gd name="T35" fmla="*/ 166 h 1412"/>
                <a:gd name="T36" fmla="*/ 252 w 1555"/>
                <a:gd name="T37" fmla="*/ 16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5" h="1412">
                  <a:moveTo>
                    <a:pt x="252" y="16"/>
                  </a:moveTo>
                  <a:cubicBezTo>
                    <a:pt x="257" y="13"/>
                    <a:pt x="263" y="11"/>
                    <a:pt x="269" y="10"/>
                  </a:cubicBezTo>
                  <a:cubicBezTo>
                    <a:pt x="312" y="0"/>
                    <a:pt x="377" y="20"/>
                    <a:pt x="416" y="33"/>
                  </a:cubicBezTo>
                  <a:cubicBezTo>
                    <a:pt x="492" y="58"/>
                    <a:pt x="582" y="29"/>
                    <a:pt x="629" y="44"/>
                  </a:cubicBezTo>
                  <a:cubicBezTo>
                    <a:pt x="676" y="58"/>
                    <a:pt x="885" y="47"/>
                    <a:pt x="1120" y="98"/>
                  </a:cubicBezTo>
                  <a:cubicBezTo>
                    <a:pt x="1175" y="110"/>
                    <a:pt x="1235" y="130"/>
                    <a:pt x="1289" y="142"/>
                  </a:cubicBezTo>
                  <a:cubicBezTo>
                    <a:pt x="1331" y="151"/>
                    <a:pt x="1369" y="172"/>
                    <a:pt x="1411" y="178"/>
                  </a:cubicBezTo>
                  <a:cubicBezTo>
                    <a:pt x="1460" y="186"/>
                    <a:pt x="1515" y="171"/>
                    <a:pt x="1538" y="226"/>
                  </a:cubicBezTo>
                  <a:cubicBezTo>
                    <a:pt x="1555" y="264"/>
                    <a:pt x="1546" y="312"/>
                    <a:pt x="1542" y="352"/>
                  </a:cubicBezTo>
                  <a:cubicBezTo>
                    <a:pt x="1529" y="523"/>
                    <a:pt x="1483" y="690"/>
                    <a:pt x="1438" y="856"/>
                  </a:cubicBezTo>
                  <a:cubicBezTo>
                    <a:pt x="1395" y="1014"/>
                    <a:pt x="1362" y="1171"/>
                    <a:pt x="1333" y="1331"/>
                  </a:cubicBezTo>
                  <a:cubicBezTo>
                    <a:pt x="1318" y="1412"/>
                    <a:pt x="1123" y="1370"/>
                    <a:pt x="1072" y="1363"/>
                  </a:cubicBezTo>
                  <a:cubicBezTo>
                    <a:pt x="975" y="1351"/>
                    <a:pt x="876" y="1334"/>
                    <a:pt x="782" y="1306"/>
                  </a:cubicBezTo>
                  <a:cubicBezTo>
                    <a:pt x="570" y="1243"/>
                    <a:pt x="343" y="1249"/>
                    <a:pt x="134" y="1179"/>
                  </a:cubicBezTo>
                  <a:cubicBezTo>
                    <a:pt x="106" y="1169"/>
                    <a:pt x="64" y="1158"/>
                    <a:pt x="48" y="1129"/>
                  </a:cubicBezTo>
                  <a:cubicBezTo>
                    <a:pt x="0" y="1044"/>
                    <a:pt x="71" y="891"/>
                    <a:pt x="95" y="807"/>
                  </a:cubicBezTo>
                  <a:cubicBezTo>
                    <a:pt x="134" y="665"/>
                    <a:pt x="143" y="521"/>
                    <a:pt x="155" y="375"/>
                  </a:cubicBezTo>
                  <a:cubicBezTo>
                    <a:pt x="161" y="305"/>
                    <a:pt x="169" y="235"/>
                    <a:pt x="182" y="166"/>
                  </a:cubicBezTo>
                  <a:cubicBezTo>
                    <a:pt x="192" y="116"/>
                    <a:pt x="201" y="42"/>
                    <a:pt x="252" y="16"/>
                  </a:cubicBezTo>
                  <a:close/>
                </a:path>
              </a:pathLst>
            </a:custGeom>
            <a:solidFill>
              <a:srgbClr val="F8EFD1"/>
            </a:solid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4251326" y="1231900"/>
              <a:ext cx="3390900" cy="2525713"/>
            </a:xfrm>
            <a:custGeom>
              <a:avLst/>
              <a:gdLst>
                <a:gd name="T0" fmla="*/ 194 w 1385"/>
                <a:gd name="T1" fmla="*/ 15 h 1032"/>
                <a:gd name="T2" fmla="*/ 210 w 1385"/>
                <a:gd name="T3" fmla="*/ 10 h 1032"/>
                <a:gd name="T4" fmla="*/ 344 w 1385"/>
                <a:gd name="T5" fmla="*/ 31 h 1032"/>
                <a:gd name="T6" fmla="*/ 539 w 1385"/>
                <a:gd name="T7" fmla="*/ 41 h 1032"/>
                <a:gd name="T8" fmla="*/ 987 w 1385"/>
                <a:gd name="T9" fmla="*/ 90 h 1032"/>
                <a:gd name="T10" fmla="*/ 1143 w 1385"/>
                <a:gd name="T11" fmla="*/ 131 h 1032"/>
                <a:gd name="T12" fmla="*/ 1254 w 1385"/>
                <a:gd name="T13" fmla="*/ 164 h 1032"/>
                <a:gd name="T14" fmla="*/ 1370 w 1385"/>
                <a:gd name="T15" fmla="*/ 207 h 1032"/>
                <a:gd name="T16" fmla="*/ 1374 w 1385"/>
                <a:gd name="T17" fmla="*/ 322 h 1032"/>
                <a:gd name="T18" fmla="*/ 1293 w 1385"/>
                <a:gd name="T19" fmla="*/ 682 h 1032"/>
                <a:gd name="T20" fmla="*/ 1218 w 1385"/>
                <a:gd name="T21" fmla="*/ 958 h 1032"/>
                <a:gd name="T22" fmla="*/ 980 w 1385"/>
                <a:gd name="T23" fmla="*/ 988 h 1032"/>
                <a:gd name="T24" fmla="*/ 714 w 1385"/>
                <a:gd name="T25" fmla="*/ 935 h 1032"/>
                <a:gd name="T26" fmla="*/ 122 w 1385"/>
                <a:gd name="T27" fmla="*/ 819 h 1032"/>
                <a:gd name="T28" fmla="*/ 44 w 1385"/>
                <a:gd name="T29" fmla="*/ 774 h 1032"/>
                <a:gd name="T30" fmla="*/ 65 w 1385"/>
                <a:gd name="T31" fmla="*/ 638 h 1032"/>
                <a:gd name="T32" fmla="*/ 106 w 1385"/>
                <a:gd name="T33" fmla="*/ 344 h 1032"/>
                <a:gd name="T34" fmla="*/ 130 w 1385"/>
                <a:gd name="T35" fmla="*/ 153 h 1032"/>
                <a:gd name="T36" fmla="*/ 194 w 1385"/>
                <a:gd name="T37" fmla="*/ 15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5" h="1032">
                  <a:moveTo>
                    <a:pt x="194" y="15"/>
                  </a:moveTo>
                  <a:cubicBezTo>
                    <a:pt x="199" y="13"/>
                    <a:pt x="204" y="11"/>
                    <a:pt x="210" y="10"/>
                  </a:cubicBezTo>
                  <a:cubicBezTo>
                    <a:pt x="249" y="0"/>
                    <a:pt x="308" y="19"/>
                    <a:pt x="344" y="31"/>
                  </a:cubicBezTo>
                  <a:cubicBezTo>
                    <a:pt x="414" y="54"/>
                    <a:pt x="496" y="27"/>
                    <a:pt x="539" y="41"/>
                  </a:cubicBezTo>
                  <a:cubicBezTo>
                    <a:pt x="582" y="54"/>
                    <a:pt x="773" y="44"/>
                    <a:pt x="987" y="90"/>
                  </a:cubicBezTo>
                  <a:cubicBezTo>
                    <a:pt x="1038" y="101"/>
                    <a:pt x="1093" y="120"/>
                    <a:pt x="1143" y="131"/>
                  </a:cubicBezTo>
                  <a:cubicBezTo>
                    <a:pt x="1180" y="139"/>
                    <a:pt x="1215" y="158"/>
                    <a:pt x="1254" y="164"/>
                  </a:cubicBezTo>
                  <a:cubicBezTo>
                    <a:pt x="1298" y="170"/>
                    <a:pt x="1349" y="157"/>
                    <a:pt x="1370" y="207"/>
                  </a:cubicBezTo>
                  <a:cubicBezTo>
                    <a:pt x="1385" y="242"/>
                    <a:pt x="1377" y="286"/>
                    <a:pt x="1374" y="322"/>
                  </a:cubicBezTo>
                  <a:cubicBezTo>
                    <a:pt x="1361" y="479"/>
                    <a:pt x="1334" y="531"/>
                    <a:pt x="1293" y="682"/>
                  </a:cubicBezTo>
                  <a:cubicBezTo>
                    <a:pt x="1254" y="826"/>
                    <a:pt x="1245" y="811"/>
                    <a:pt x="1218" y="958"/>
                  </a:cubicBezTo>
                  <a:cubicBezTo>
                    <a:pt x="1204" y="1032"/>
                    <a:pt x="1026" y="993"/>
                    <a:pt x="980" y="988"/>
                  </a:cubicBezTo>
                  <a:cubicBezTo>
                    <a:pt x="891" y="976"/>
                    <a:pt x="800" y="960"/>
                    <a:pt x="714" y="935"/>
                  </a:cubicBezTo>
                  <a:cubicBezTo>
                    <a:pt x="521" y="878"/>
                    <a:pt x="313" y="883"/>
                    <a:pt x="122" y="819"/>
                  </a:cubicBezTo>
                  <a:cubicBezTo>
                    <a:pt x="97" y="810"/>
                    <a:pt x="58" y="799"/>
                    <a:pt x="44" y="774"/>
                  </a:cubicBezTo>
                  <a:cubicBezTo>
                    <a:pt x="0" y="695"/>
                    <a:pt x="43" y="714"/>
                    <a:pt x="65" y="638"/>
                  </a:cubicBezTo>
                  <a:cubicBezTo>
                    <a:pt x="101" y="508"/>
                    <a:pt x="94" y="477"/>
                    <a:pt x="106" y="344"/>
                  </a:cubicBezTo>
                  <a:cubicBezTo>
                    <a:pt x="111" y="280"/>
                    <a:pt x="118" y="216"/>
                    <a:pt x="130" y="153"/>
                  </a:cubicBezTo>
                  <a:cubicBezTo>
                    <a:pt x="139" y="107"/>
                    <a:pt x="147" y="39"/>
                    <a:pt x="194" y="15"/>
                  </a:cubicBezTo>
                  <a:close/>
                </a:path>
              </a:pathLst>
            </a:custGeom>
            <a:blipFill>
              <a:blip r:embed="rId6" cstate="screen"/>
              <a:stretch>
                <a:fillRect/>
              </a:stretch>
            </a:blipFill>
            <a:ln w="11113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5999163" y="12700"/>
              <a:ext cx="663575" cy="831850"/>
            </a:xfrm>
            <a:custGeom>
              <a:avLst/>
              <a:gdLst>
                <a:gd name="T0" fmla="*/ 165 w 271"/>
                <a:gd name="T1" fmla="*/ 246 h 340"/>
                <a:gd name="T2" fmla="*/ 271 w 271"/>
                <a:gd name="T3" fmla="*/ 68 h 340"/>
                <a:gd name="T4" fmla="*/ 243 w 271"/>
                <a:gd name="T5" fmla="*/ 70 h 340"/>
                <a:gd name="T6" fmla="*/ 237 w 271"/>
                <a:gd name="T7" fmla="*/ 50 h 340"/>
                <a:gd name="T8" fmla="*/ 216 w 271"/>
                <a:gd name="T9" fmla="*/ 52 h 340"/>
                <a:gd name="T10" fmla="*/ 206 w 271"/>
                <a:gd name="T11" fmla="*/ 32 h 340"/>
                <a:gd name="T12" fmla="*/ 182 w 271"/>
                <a:gd name="T13" fmla="*/ 36 h 340"/>
                <a:gd name="T14" fmla="*/ 168 w 271"/>
                <a:gd name="T15" fmla="*/ 16 h 340"/>
                <a:gd name="T16" fmla="*/ 146 w 271"/>
                <a:gd name="T17" fmla="*/ 20 h 340"/>
                <a:gd name="T18" fmla="*/ 131 w 271"/>
                <a:gd name="T19" fmla="*/ 0 h 340"/>
                <a:gd name="T20" fmla="*/ 87 w 271"/>
                <a:gd name="T21" fmla="*/ 116 h 340"/>
                <a:gd name="T22" fmla="*/ 87 w 271"/>
                <a:gd name="T23" fmla="*/ 116 h 340"/>
                <a:gd name="T24" fmla="*/ 0 w 271"/>
                <a:gd name="T25" fmla="*/ 274 h 340"/>
                <a:gd name="T26" fmla="*/ 26 w 271"/>
                <a:gd name="T27" fmla="*/ 273 h 340"/>
                <a:gd name="T28" fmla="*/ 37 w 271"/>
                <a:gd name="T29" fmla="*/ 293 h 340"/>
                <a:gd name="T30" fmla="*/ 61 w 271"/>
                <a:gd name="T31" fmla="*/ 291 h 340"/>
                <a:gd name="T32" fmla="*/ 73 w 271"/>
                <a:gd name="T33" fmla="*/ 312 h 340"/>
                <a:gd name="T34" fmla="*/ 95 w 271"/>
                <a:gd name="T35" fmla="*/ 307 h 340"/>
                <a:gd name="T36" fmla="*/ 106 w 271"/>
                <a:gd name="T37" fmla="*/ 324 h 340"/>
                <a:gd name="T38" fmla="*/ 126 w 271"/>
                <a:gd name="T39" fmla="*/ 317 h 340"/>
                <a:gd name="T40" fmla="*/ 142 w 271"/>
                <a:gd name="T41" fmla="*/ 340 h 340"/>
                <a:gd name="T42" fmla="*/ 165 w 271"/>
                <a:gd name="T43" fmla="*/ 24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1" h="340">
                  <a:moveTo>
                    <a:pt x="165" y="246"/>
                  </a:moveTo>
                  <a:cubicBezTo>
                    <a:pt x="203" y="138"/>
                    <a:pt x="271" y="68"/>
                    <a:pt x="271" y="68"/>
                  </a:cubicBezTo>
                  <a:cubicBezTo>
                    <a:pt x="243" y="70"/>
                    <a:pt x="243" y="70"/>
                    <a:pt x="243" y="70"/>
                  </a:cubicBezTo>
                  <a:cubicBezTo>
                    <a:pt x="237" y="50"/>
                    <a:pt x="237" y="50"/>
                    <a:pt x="237" y="50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06" y="32"/>
                    <a:pt x="206" y="32"/>
                    <a:pt x="206" y="32"/>
                  </a:cubicBezTo>
                  <a:cubicBezTo>
                    <a:pt x="182" y="36"/>
                    <a:pt x="182" y="36"/>
                    <a:pt x="182" y="3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46" y="20"/>
                    <a:pt x="146" y="20"/>
                    <a:pt x="146" y="2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3" y="31"/>
                    <a:pt x="106" y="75"/>
                    <a:pt x="87" y="116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78" y="136"/>
                    <a:pt x="38" y="224"/>
                    <a:pt x="0" y="274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37" y="293"/>
                    <a:pt x="37" y="293"/>
                    <a:pt x="37" y="293"/>
                  </a:cubicBezTo>
                  <a:cubicBezTo>
                    <a:pt x="61" y="291"/>
                    <a:pt x="61" y="291"/>
                    <a:pt x="61" y="291"/>
                  </a:cubicBezTo>
                  <a:cubicBezTo>
                    <a:pt x="73" y="312"/>
                    <a:pt x="73" y="312"/>
                    <a:pt x="73" y="312"/>
                  </a:cubicBezTo>
                  <a:cubicBezTo>
                    <a:pt x="95" y="307"/>
                    <a:pt x="95" y="307"/>
                    <a:pt x="95" y="307"/>
                  </a:cubicBezTo>
                  <a:cubicBezTo>
                    <a:pt x="106" y="324"/>
                    <a:pt x="106" y="324"/>
                    <a:pt x="106" y="324"/>
                  </a:cubicBezTo>
                  <a:cubicBezTo>
                    <a:pt x="126" y="317"/>
                    <a:pt x="126" y="317"/>
                    <a:pt x="126" y="317"/>
                  </a:cubicBezTo>
                  <a:cubicBezTo>
                    <a:pt x="142" y="340"/>
                    <a:pt x="142" y="340"/>
                    <a:pt x="142" y="340"/>
                  </a:cubicBezTo>
                  <a:lnTo>
                    <a:pt x="165" y="246"/>
                  </a:lnTo>
                  <a:close/>
                </a:path>
              </a:pathLst>
            </a:custGeom>
            <a:solidFill>
              <a:srgbClr val="FFFFFF"/>
            </a:solidFill>
            <a:ln w="7938" cap="flat">
              <a:solidFill>
                <a:srgbClr val="000000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1847520" y="5301441"/>
            <a:ext cx="8342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请在此处添加详细描述文本，尽量与标题文本语言风格相符合，语言描述尽量简洁生动。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4710" y="4533900"/>
            <a:ext cx="1612107" cy="16129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055" y="4084566"/>
            <a:ext cx="1167825" cy="1358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135" y="2345618"/>
            <a:ext cx="1671555" cy="2341329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3973513" y="2346325"/>
            <a:ext cx="3887787" cy="38496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 l="-170"/>
          <a:stretch>
            <a:fillRect/>
          </a:stretch>
        </p:blipFill>
        <p:spPr>
          <a:xfrm>
            <a:off x="-12542" y="0"/>
            <a:ext cx="1220454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08207" y="3142165"/>
            <a:ext cx="831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谢谢观看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899205" y="448046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HAPPY CHILREND’S  DAY</a:t>
            </a:r>
            <a:endParaRPr lang="zh-CN" altLang="en-US" sz="3200" dirty="0">
              <a:solidFill>
                <a:schemeClr val="bg1"/>
              </a:solidFill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-170"/>
          <a:stretch>
            <a:fillRect/>
          </a:stretch>
        </p:blipFill>
        <p:spPr>
          <a:xfrm>
            <a:off x="0" y="422956"/>
            <a:ext cx="12204542" cy="6076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6231" y="3485811"/>
            <a:ext cx="300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第一部分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28458" y="4374639"/>
            <a:ext cx="400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85" y="196901"/>
            <a:ext cx="5052205" cy="1139459"/>
          </a:xfrm>
          <a:prstGeom prst="rect">
            <a:avLst/>
          </a:prstGeom>
        </p:spPr>
      </p:pic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6072188" y="4438650"/>
            <a:ext cx="2274887" cy="2252663"/>
          </a:xfrm>
          <a:ln>
            <a:solidFill>
              <a:schemeClr val="bg1"/>
            </a:solidFill>
          </a:ln>
        </p:spPr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8585200" y="2449513"/>
            <a:ext cx="2763838" cy="2736850"/>
          </a:xfrm>
          <a:ln>
            <a:solidFill>
              <a:schemeClr val="bg1"/>
            </a:solidFill>
          </a:ln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5527675" y="1565275"/>
            <a:ext cx="2276475" cy="2252663"/>
          </a:xfrm>
          <a:ln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188" y="3215891"/>
            <a:ext cx="5128276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73715" y="246095"/>
            <a:ext cx="4171546" cy="1064090"/>
          </a:xfrm>
          <a:prstGeom prst="rect">
            <a:avLst/>
          </a:prstGeom>
        </p:spPr>
      </p:pic>
      <p:sp>
        <p:nvSpPr>
          <p:cNvPr id="5" name="任意多边形 4"/>
          <p:cNvSpPr/>
          <p:nvPr/>
        </p:nvSpPr>
        <p:spPr>
          <a:xfrm flipH="1">
            <a:off x="382018" y="1637732"/>
            <a:ext cx="3466648" cy="1680030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5965" y="1669160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683690" y="4121623"/>
            <a:ext cx="3957850" cy="2195489"/>
          </a:xfrm>
          <a:custGeom>
            <a:avLst/>
            <a:gdLst>
              <a:gd name="connsiteX0" fmla="*/ 0 w 3482366"/>
              <a:gd name="connsiteY0" fmla="*/ 1024911 h 1680030"/>
              <a:gd name="connsiteX1" fmla="*/ 818866 w 3482366"/>
              <a:gd name="connsiteY1" fmla="*/ 1598117 h 1680030"/>
              <a:gd name="connsiteX2" fmla="*/ 2975212 w 3482366"/>
              <a:gd name="connsiteY2" fmla="*/ 1543526 h 1680030"/>
              <a:gd name="connsiteX3" fmla="*/ 3398293 w 3482366"/>
              <a:gd name="connsiteY3" fmla="*/ 369819 h 1680030"/>
              <a:gd name="connsiteX4" fmla="*/ 1705970 w 3482366"/>
              <a:gd name="connsiteY4" fmla="*/ 1329 h 1680030"/>
              <a:gd name="connsiteX5" fmla="*/ 723332 w 3482366"/>
              <a:gd name="connsiteY5" fmla="*/ 465353 h 1680030"/>
              <a:gd name="connsiteX6" fmla="*/ 423081 w 3482366"/>
              <a:gd name="connsiteY6" fmla="*/ 1079502 h 1680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2366" h="1680030">
                <a:moveTo>
                  <a:pt x="0" y="1024911"/>
                </a:moveTo>
                <a:cubicBezTo>
                  <a:pt x="161498" y="1268296"/>
                  <a:pt x="322997" y="1511681"/>
                  <a:pt x="818866" y="1598117"/>
                </a:cubicBezTo>
                <a:cubicBezTo>
                  <a:pt x="1314735" y="1684553"/>
                  <a:pt x="2545308" y="1748242"/>
                  <a:pt x="2975212" y="1543526"/>
                </a:cubicBezTo>
                <a:cubicBezTo>
                  <a:pt x="3405116" y="1338810"/>
                  <a:pt x="3609833" y="626852"/>
                  <a:pt x="3398293" y="369819"/>
                </a:cubicBezTo>
                <a:cubicBezTo>
                  <a:pt x="3186753" y="112786"/>
                  <a:pt x="2151797" y="-14593"/>
                  <a:pt x="1705970" y="1329"/>
                </a:cubicBezTo>
                <a:cubicBezTo>
                  <a:pt x="1260143" y="17251"/>
                  <a:pt x="937147" y="285658"/>
                  <a:pt x="723332" y="465353"/>
                </a:cubicBezTo>
                <a:cubicBezTo>
                  <a:pt x="509517" y="645048"/>
                  <a:pt x="466299" y="862275"/>
                  <a:pt x="423081" y="1079502"/>
                </a:cubicBezTo>
              </a:path>
            </a:pathLst>
          </a:custGeom>
          <a:noFill/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9627" y="4490353"/>
            <a:ext cx="1944530" cy="16171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请在此处添加详细描述文本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276326" y="1828800"/>
            <a:ext cx="1566321" cy="4612405"/>
            <a:chOff x="489911" y="0"/>
            <a:chExt cx="2481478" cy="730730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911" y="0"/>
              <a:ext cx="2259488" cy="609600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035423" y="2390206"/>
              <a:ext cx="462006" cy="131558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526128" y="3312231"/>
              <a:ext cx="445261" cy="121811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079753" y="3152981"/>
              <a:ext cx="382646" cy="1392126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>
              <a:off x="2236327" y="4627819"/>
              <a:ext cx="431347" cy="78655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65161" y="5453101"/>
              <a:ext cx="1802513" cy="18542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圆角矩形 78"/>
          <p:cNvSpPr/>
          <p:nvPr/>
        </p:nvSpPr>
        <p:spPr>
          <a:xfrm>
            <a:off x="1114933" y="3999073"/>
            <a:ext cx="2478787" cy="1595120"/>
          </a:xfrm>
          <a:prstGeom prst="roundRect">
            <a:avLst>
              <a:gd name="adj" fmla="val 10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3338860" y="27196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5145687" y="259502"/>
            <a:ext cx="479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Here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4892447" y="3988913"/>
            <a:ext cx="2478787" cy="1595120"/>
          </a:xfrm>
          <a:prstGeom prst="roundRect">
            <a:avLst>
              <a:gd name="adj" fmla="val 10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9" name="圆角矩形 108"/>
          <p:cNvSpPr/>
          <p:nvPr/>
        </p:nvSpPr>
        <p:spPr>
          <a:xfrm>
            <a:off x="8669961" y="3988913"/>
            <a:ext cx="2478787" cy="1595120"/>
          </a:xfrm>
          <a:prstGeom prst="roundRect">
            <a:avLst>
              <a:gd name="adj" fmla="val 102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1227696" y="4636815"/>
            <a:ext cx="265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Ppt all text within the icon can be arbitrarily change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the size of color, etc.</a:t>
            </a:r>
          </a:p>
        </p:txBody>
      </p:sp>
      <p:sp>
        <p:nvSpPr>
          <p:cNvPr id="136" name="矩形 135"/>
          <p:cNvSpPr/>
          <p:nvPr/>
        </p:nvSpPr>
        <p:spPr>
          <a:xfrm>
            <a:off x="1679789" y="42548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37" name="矩形 136"/>
          <p:cNvSpPr/>
          <p:nvPr/>
        </p:nvSpPr>
        <p:spPr>
          <a:xfrm>
            <a:off x="5002495" y="4636815"/>
            <a:ext cx="265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Ppt all text within the icon can be arbitrarily change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the size of color, etc.</a:t>
            </a:r>
          </a:p>
        </p:txBody>
      </p:sp>
      <p:sp>
        <p:nvSpPr>
          <p:cNvPr id="138" name="矩形 137"/>
          <p:cNvSpPr/>
          <p:nvPr/>
        </p:nvSpPr>
        <p:spPr>
          <a:xfrm>
            <a:off x="5454588" y="42548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39" name="矩形 138"/>
          <p:cNvSpPr/>
          <p:nvPr/>
        </p:nvSpPr>
        <p:spPr>
          <a:xfrm>
            <a:off x="8886308" y="4634179"/>
            <a:ext cx="265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Ppt all text within the icon can be arbitrarily change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the size of color, etc.</a:t>
            </a:r>
          </a:p>
        </p:txBody>
      </p:sp>
      <p:sp>
        <p:nvSpPr>
          <p:cNvPr id="140" name="矩形 139"/>
          <p:cNvSpPr/>
          <p:nvPr/>
        </p:nvSpPr>
        <p:spPr>
          <a:xfrm>
            <a:off x="9338401" y="4252192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pic>
        <p:nvPicPr>
          <p:cNvPr id="16" name="图片 15" descr="1 (15)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8321" y="1458422"/>
            <a:ext cx="2112010" cy="2414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1 (15)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2495" y="1458422"/>
            <a:ext cx="2112010" cy="2414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1 (15)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63398" y="1574643"/>
            <a:ext cx="2112010" cy="24142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7" grpId="0"/>
      <p:bldP spid="78" grpId="0"/>
      <p:bldP spid="82" grpId="0" animBg="1"/>
      <p:bldP spid="109" grpId="0" animBg="1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2233613" y="1936750"/>
            <a:ext cx="7369175" cy="4589463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690" y="899568"/>
            <a:ext cx="5060274" cy="7381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2499" y="1320800"/>
            <a:ext cx="1802513" cy="1854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8798" y="4049975"/>
            <a:ext cx="1332844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 l="-170"/>
          <a:stretch>
            <a:fillRect/>
          </a:stretch>
        </p:blipFill>
        <p:spPr>
          <a:xfrm>
            <a:off x="0" y="422956"/>
            <a:ext cx="12204542" cy="6076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66231" y="3485811"/>
            <a:ext cx="300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第二部分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28458" y="4374639"/>
            <a:ext cx="400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请输入标题内容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385" y="196901"/>
            <a:ext cx="5052205" cy="1139459"/>
          </a:xfrm>
          <a:prstGeom prst="rect">
            <a:avLst/>
          </a:prstGeo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7613650" y="4651375"/>
            <a:ext cx="1997075" cy="1978025"/>
          </a:xfrm>
          <a:ln>
            <a:solidFill>
              <a:schemeClr val="bg1"/>
            </a:solidFill>
          </a:ln>
        </p:spPr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screen"/>
          <a:srcRect/>
          <a:stretch>
            <a:fillRect/>
          </a:stretch>
        </p:blipFill>
        <p:spPr>
          <a:xfrm>
            <a:off x="8393113" y="1382713"/>
            <a:ext cx="2436812" cy="2413000"/>
          </a:xfrm>
          <a:ln>
            <a:solidFill>
              <a:schemeClr val="bg1"/>
            </a:solidFill>
          </a:ln>
        </p:spPr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1155700" y="1654175"/>
            <a:ext cx="2435225" cy="2413000"/>
          </a:xfrm>
          <a:ln>
            <a:solidFill>
              <a:schemeClr val="bg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592" y="2083785"/>
            <a:ext cx="1840594" cy="3403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00392">
            <a:off x="6729459" y="2157837"/>
            <a:ext cx="913950" cy="32766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8512" y="3429000"/>
            <a:ext cx="1294763" cy="215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宽屏</PresentationFormat>
  <Paragraphs>71</Paragraphs>
  <Slides>24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等线</vt:lpstr>
      <vt:lpstr>等线 Light</vt:lpstr>
      <vt:lpstr>方正喵呜体</vt:lpstr>
      <vt:lpstr>方正正大黑简体</vt:lpstr>
      <vt:lpstr>经典综艺体简</vt:lpstr>
      <vt:lpstr>思源黑体 CN Light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2018-05-28T06:55:00Z</dcterms:created>
  <dcterms:modified xsi:type="dcterms:W3CDTF">2023-01-10T05:14:16Z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4917F7D9DEB1499B964EA206E490F567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