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13" r:id="rId3"/>
    <p:sldId id="357" r:id="rId4"/>
    <p:sldId id="315" r:id="rId5"/>
    <p:sldId id="350" r:id="rId6"/>
    <p:sldId id="319" r:id="rId7"/>
    <p:sldId id="353" r:id="rId8"/>
    <p:sldId id="367" r:id="rId9"/>
    <p:sldId id="366" r:id="rId10"/>
    <p:sldId id="324" r:id="rId11"/>
    <p:sldId id="318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orient="horz" pos="1823">
          <p15:clr>
            <a:srgbClr val="A4A3A4"/>
          </p15:clr>
        </p15:guide>
        <p15:guide id="5" orient="horz" pos="707">
          <p15:clr>
            <a:srgbClr val="A4A3A4"/>
          </p15:clr>
        </p15:guide>
        <p15:guide id="6" pos="1131">
          <p15:clr>
            <a:srgbClr val="A4A3A4"/>
          </p15:clr>
        </p15:guide>
        <p15:guide id="7" pos="3757">
          <p15:clr>
            <a:srgbClr val="A4A3A4"/>
          </p15:clr>
        </p15:guide>
        <p15:guide id="8" pos="1821">
          <p15:clr>
            <a:srgbClr val="A4A3A4"/>
          </p15:clr>
        </p15:guide>
        <p15:guide id="9" pos="3900">
          <p15:clr>
            <a:srgbClr val="A4A3A4"/>
          </p15:clr>
        </p15:guide>
        <p15:guide id="10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6"/>
    <a:srgbClr val="0000CC"/>
    <a:srgbClr val="F28A90"/>
    <a:srgbClr val="FCB363"/>
    <a:srgbClr val="607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0" autoAdjust="0"/>
    <p:restoredTop sz="94634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3850"/>
        <p:guide orient="horz" pos="1616"/>
        <p:guide orient="horz" pos="2924"/>
        <p:guide orient="horz" pos="1823"/>
        <p:guide orient="horz" pos="707"/>
        <p:guide pos="1131"/>
        <p:guide pos="3757"/>
        <p:guide pos="1821"/>
        <p:guide pos="3900"/>
        <p:guide pos="1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F4FE1-B486-4459-AB3F-9EF65B7987C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6C08-9850-44CF-850A-7173D083AD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147" y="0"/>
            <a:ext cx="9176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1922462" y="17491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68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22108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76988" y="59928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17575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5123" name="文本占位符 5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2030414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just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4  Li Ming Comes Home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128" y="2492896"/>
            <a:ext cx="916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22 Surprise!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3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815917" y="1484784"/>
            <a:ext cx="45905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学生分组活动，要求根据自己不同的活动和动作，说出与本节相关的词语和句子 。</a:t>
            </a:r>
            <a:endParaRPr lang="en-US" altLang="zh-CN" sz="4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做完本课配套的课后练习题。 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15616" y="1700808"/>
            <a:ext cx="2268252" cy="3816424"/>
            <a:chOff x="2987676" y="1887538"/>
            <a:chExt cx="1858963" cy="2263775"/>
          </a:xfrm>
        </p:grpSpPr>
        <p:sp>
          <p:nvSpPr>
            <p:cNvPr id="45" name="Freeform 43"/>
            <p:cNvSpPr/>
            <p:nvPr/>
          </p:nvSpPr>
          <p:spPr bwMode="auto">
            <a:xfrm>
              <a:off x="3954463" y="1970088"/>
              <a:ext cx="488950" cy="192088"/>
            </a:xfrm>
            <a:custGeom>
              <a:avLst/>
              <a:gdLst>
                <a:gd name="T0" fmla="*/ 627 w 627"/>
                <a:gd name="T1" fmla="*/ 246 h 246"/>
                <a:gd name="T2" fmla="*/ 532 w 627"/>
                <a:gd name="T3" fmla="*/ 184 h 246"/>
                <a:gd name="T4" fmla="*/ 523 w 627"/>
                <a:gd name="T5" fmla="*/ 172 h 246"/>
                <a:gd name="T6" fmla="*/ 77 w 627"/>
                <a:gd name="T7" fmla="*/ 21 h 246"/>
                <a:gd name="T8" fmla="*/ 0 w 627"/>
                <a:gd name="T9" fmla="*/ 17 h 246"/>
                <a:gd name="T10" fmla="*/ 4 w 627"/>
                <a:gd name="T11" fmla="*/ 13 h 246"/>
                <a:gd name="T12" fmla="*/ 337 w 627"/>
                <a:gd name="T13" fmla="*/ 70 h 246"/>
                <a:gd name="T14" fmla="*/ 497 w 627"/>
                <a:gd name="T15" fmla="*/ 145 h 246"/>
                <a:gd name="T16" fmla="*/ 627 w 627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246">
                  <a:moveTo>
                    <a:pt x="627" y="246"/>
                  </a:moveTo>
                  <a:cubicBezTo>
                    <a:pt x="593" y="236"/>
                    <a:pt x="570" y="197"/>
                    <a:pt x="532" y="184"/>
                  </a:cubicBezTo>
                  <a:cubicBezTo>
                    <a:pt x="529" y="180"/>
                    <a:pt x="524" y="178"/>
                    <a:pt x="523" y="172"/>
                  </a:cubicBezTo>
                  <a:cubicBezTo>
                    <a:pt x="395" y="103"/>
                    <a:pt x="245" y="29"/>
                    <a:pt x="77" y="21"/>
                  </a:cubicBezTo>
                  <a:cubicBezTo>
                    <a:pt x="49" y="19"/>
                    <a:pt x="17" y="27"/>
                    <a:pt x="0" y="17"/>
                  </a:cubicBezTo>
                  <a:cubicBezTo>
                    <a:pt x="3" y="16"/>
                    <a:pt x="2" y="13"/>
                    <a:pt x="4" y="13"/>
                  </a:cubicBezTo>
                  <a:cubicBezTo>
                    <a:pt x="137" y="0"/>
                    <a:pt x="239" y="35"/>
                    <a:pt x="337" y="70"/>
                  </a:cubicBezTo>
                  <a:cubicBezTo>
                    <a:pt x="395" y="91"/>
                    <a:pt x="448" y="113"/>
                    <a:pt x="497" y="145"/>
                  </a:cubicBezTo>
                  <a:cubicBezTo>
                    <a:pt x="544" y="177"/>
                    <a:pt x="595" y="203"/>
                    <a:pt x="627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3271838" y="1982788"/>
              <a:ext cx="569913" cy="292100"/>
            </a:xfrm>
            <a:custGeom>
              <a:avLst/>
              <a:gdLst>
                <a:gd name="T0" fmla="*/ 733 w 733"/>
                <a:gd name="T1" fmla="*/ 6 h 376"/>
                <a:gd name="T2" fmla="*/ 602 w 733"/>
                <a:gd name="T3" fmla="*/ 26 h 376"/>
                <a:gd name="T4" fmla="*/ 573 w 733"/>
                <a:gd name="T5" fmla="*/ 37 h 376"/>
                <a:gd name="T6" fmla="*/ 478 w 733"/>
                <a:gd name="T7" fmla="*/ 58 h 376"/>
                <a:gd name="T8" fmla="*/ 247 w 733"/>
                <a:gd name="T9" fmla="*/ 167 h 376"/>
                <a:gd name="T10" fmla="*/ 120 w 733"/>
                <a:gd name="T11" fmla="*/ 268 h 376"/>
                <a:gd name="T12" fmla="*/ 60 w 733"/>
                <a:gd name="T13" fmla="*/ 322 h 376"/>
                <a:gd name="T14" fmla="*/ 2 w 733"/>
                <a:gd name="T15" fmla="*/ 376 h 376"/>
                <a:gd name="T16" fmla="*/ 21 w 733"/>
                <a:gd name="T17" fmla="*/ 343 h 376"/>
                <a:gd name="T18" fmla="*/ 104 w 733"/>
                <a:gd name="T19" fmla="*/ 262 h 376"/>
                <a:gd name="T20" fmla="*/ 526 w 733"/>
                <a:gd name="T21" fmla="*/ 31 h 376"/>
                <a:gd name="T22" fmla="*/ 733 w 733"/>
                <a:gd name="T23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376">
                  <a:moveTo>
                    <a:pt x="733" y="6"/>
                  </a:moveTo>
                  <a:cubicBezTo>
                    <a:pt x="691" y="21"/>
                    <a:pt x="643" y="18"/>
                    <a:pt x="602" y="26"/>
                  </a:cubicBezTo>
                  <a:cubicBezTo>
                    <a:pt x="592" y="29"/>
                    <a:pt x="582" y="35"/>
                    <a:pt x="573" y="37"/>
                  </a:cubicBezTo>
                  <a:cubicBezTo>
                    <a:pt x="539" y="45"/>
                    <a:pt x="508" y="47"/>
                    <a:pt x="478" y="58"/>
                  </a:cubicBezTo>
                  <a:cubicBezTo>
                    <a:pt x="399" y="85"/>
                    <a:pt x="315" y="123"/>
                    <a:pt x="247" y="167"/>
                  </a:cubicBezTo>
                  <a:cubicBezTo>
                    <a:pt x="201" y="197"/>
                    <a:pt x="160" y="233"/>
                    <a:pt x="120" y="268"/>
                  </a:cubicBezTo>
                  <a:cubicBezTo>
                    <a:pt x="100" y="287"/>
                    <a:pt x="79" y="303"/>
                    <a:pt x="60" y="322"/>
                  </a:cubicBezTo>
                  <a:cubicBezTo>
                    <a:pt x="42" y="341"/>
                    <a:pt x="28" y="365"/>
                    <a:pt x="2" y="376"/>
                  </a:cubicBezTo>
                  <a:cubicBezTo>
                    <a:pt x="0" y="363"/>
                    <a:pt x="14" y="351"/>
                    <a:pt x="21" y="343"/>
                  </a:cubicBezTo>
                  <a:cubicBezTo>
                    <a:pt x="45" y="314"/>
                    <a:pt x="75" y="288"/>
                    <a:pt x="104" y="262"/>
                  </a:cubicBezTo>
                  <a:cubicBezTo>
                    <a:pt x="217" y="161"/>
                    <a:pt x="360" y="81"/>
                    <a:pt x="526" y="31"/>
                  </a:cubicBezTo>
                  <a:cubicBezTo>
                    <a:pt x="595" y="21"/>
                    <a:pt x="660" y="0"/>
                    <a:pt x="73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4525963" y="2244726"/>
              <a:ext cx="250825" cy="596900"/>
            </a:xfrm>
            <a:custGeom>
              <a:avLst/>
              <a:gdLst>
                <a:gd name="T0" fmla="*/ 0 w 321"/>
                <a:gd name="T1" fmla="*/ 0 h 767"/>
                <a:gd name="T2" fmla="*/ 5 w 321"/>
                <a:gd name="T3" fmla="*/ 0 h 767"/>
                <a:gd name="T4" fmla="*/ 218 w 321"/>
                <a:gd name="T5" fmla="*/ 295 h 767"/>
                <a:gd name="T6" fmla="*/ 319 w 321"/>
                <a:gd name="T7" fmla="*/ 674 h 767"/>
                <a:gd name="T8" fmla="*/ 315 w 321"/>
                <a:gd name="T9" fmla="*/ 767 h 767"/>
                <a:gd name="T10" fmla="*/ 306 w 321"/>
                <a:gd name="T11" fmla="*/ 699 h 767"/>
                <a:gd name="T12" fmla="*/ 286 w 321"/>
                <a:gd name="T13" fmla="*/ 573 h 767"/>
                <a:gd name="T14" fmla="*/ 251 w 321"/>
                <a:gd name="T15" fmla="*/ 415 h 767"/>
                <a:gd name="T16" fmla="*/ 0 w 321"/>
                <a:gd name="T17" fmla="*/ 8 h 767"/>
                <a:gd name="T18" fmla="*/ 0 w 321"/>
                <a:gd name="T19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767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97" y="67"/>
                    <a:pt x="161" y="182"/>
                    <a:pt x="218" y="295"/>
                  </a:cubicBezTo>
                  <a:cubicBezTo>
                    <a:pt x="269" y="397"/>
                    <a:pt x="308" y="536"/>
                    <a:pt x="319" y="674"/>
                  </a:cubicBezTo>
                  <a:cubicBezTo>
                    <a:pt x="321" y="702"/>
                    <a:pt x="315" y="740"/>
                    <a:pt x="315" y="767"/>
                  </a:cubicBezTo>
                  <a:cubicBezTo>
                    <a:pt x="294" y="750"/>
                    <a:pt x="309" y="723"/>
                    <a:pt x="306" y="699"/>
                  </a:cubicBezTo>
                  <a:cubicBezTo>
                    <a:pt x="303" y="662"/>
                    <a:pt x="293" y="617"/>
                    <a:pt x="286" y="573"/>
                  </a:cubicBezTo>
                  <a:cubicBezTo>
                    <a:pt x="277" y="519"/>
                    <a:pt x="267" y="464"/>
                    <a:pt x="251" y="415"/>
                  </a:cubicBezTo>
                  <a:cubicBezTo>
                    <a:pt x="198" y="254"/>
                    <a:pt x="106" y="113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3057526" y="2325688"/>
              <a:ext cx="158750" cy="800100"/>
            </a:xfrm>
            <a:custGeom>
              <a:avLst/>
              <a:gdLst>
                <a:gd name="T0" fmla="*/ 201 w 205"/>
                <a:gd name="T1" fmla="*/ 0 h 1028"/>
                <a:gd name="T2" fmla="*/ 205 w 205"/>
                <a:gd name="T3" fmla="*/ 2 h 1028"/>
                <a:gd name="T4" fmla="*/ 116 w 205"/>
                <a:gd name="T5" fmla="*/ 188 h 1028"/>
                <a:gd name="T6" fmla="*/ 87 w 205"/>
                <a:gd name="T7" fmla="*/ 248 h 1028"/>
                <a:gd name="T8" fmla="*/ 50 w 205"/>
                <a:gd name="T9" fmla="*/ 416 h 1028"/>
                <a:gd name="T10" fmla="*/ 46 w 205"/>
                <a:gd name="T11" fmla="*/ 796 h 1028"/>
                <a:gd name="T12" fmla="*/ 71 w 205"/>
                <a:gd name="T13" fmla="*/ 883 h 1028"/>
                <a:gd name="T14" fmla="*/ 133 w 205"/>
                <a:gd name="T15" fmla="*/ 1028 h 1028"/>
                <a:gd name="T16" fmla="*/ 89 w 205"/>
                <a:gd name="T17" fmla="*/ 964 h 1028"/>
                <a:gd name="T18" fmla="*/ 25 w 205"/>
                <a:gd name="T19" fmla="*/ 451 h 1028"/>
                <a:gd name="T20" fmla="*/ 73 w 205"/>
                <a:gd name="T21" fmla="*/ 242 h 1028"/>
                <a:gd name="T22" fmla="*/ 100 w 205"/>
                <a:gd name="T23" fmla="*/ 178 h 1028"/>
                <a:gd name="T24" fmla="*/ 201 w 205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028">
                  <a:moveTo>
                    <a:pt x="201" y="0"/>
                  </a:moveTo>
                  <a:cubicBezTo>
                    <a:pt x="203" y="0"/>
                    <a:pt x="205" y="1"/>
                    <a:pt x="205" y="2"/>
                  </a:cubicBezTo>
                  <a:cubicBezTo>
                    <a:pt x="173" y="60"/>
                    <a:pt x="142" y="119"/>
                    <a:pt x="116" y="188"/>
                  </a:cubicBezTo>
                  <a:cubicBezTo>
                    <a:pt x="109" y="209"/>
                    <a:pt x="95" y="228"/>
                    <a:pt x="87" y="248"/>
                  </a:cubicBezTo>
                  <a:cubicBezTo>
                    <a:pt x="69" y="295"/>
                    <a:pt x="60" y="357"/>
                    <a:pt x="50" y="416"/>
                  </a:cubicBezTo>
                  <a:cubicBezTo>
                    <a:pt x="30" y="541"/>
                    <a:pt x="19" y="666"/>
                    <a:pt x="46" y="796"/>
                  </a:cubicBezTo>
                  <a:cubicBezTo>
                    <a:pt x="52" y="825"/>
                    <a:pt x="61" y="855"/>
                    <a:pt x="71" y="883"/>
                  </a:cubicBezTo>
                  <a:cubicBezTo>
                    <a:pt x="89" y="933"/>
                    <a:pt x="119" y="976"/>
                    <a:pt x="133" y="1028"/>
                  </a:cubicBezTo>
                  <a:cubicBezTo>
                    <a:pt x="110" y="1023"/>
                    <a:pt x="100" y="986"/>
                    <a:pt x="89" y="964"/>
                  </a:cubicBezTo>
                  <a:cubicBezTo>
                    <a:pt x="20" y="815"/>
                    <a:pt x="0" y="625"/>
                    <a:pt x="25" y="451"/>
                  </a:cubicBezTo>
                  <a:cubicBezTo>
                    <a:pt x="36" y="380"/>
                    <a:pt x="48" y="308"/>
                    <a:pt x="73" y="242"/>
                  </a:cubicBezTo>
                  <a:cubicBezTo>
                    <a:pt x="81" y="220"/>
                    <a:pt x="92" y="199"/>
                    <a:pt x="100" y="178"/>
                  </a:cubicBezTo>
                  <a:cubicBezTo>
                    <a:pt x="122" y="115"/>
                    <a:pt x="159" y="49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3827463" y="2667001"/>
              <a:ext cx="252413" cy="120650"/>
            </a:xfrm>
            <a:custGeom>
              <a:avLst/>
              <a:gdLst>
                <a:gd name="T0" fmla="*/ 323 w 323"/>
                <a:gd name="T1" fmla="*/ 145 h 155"/>
                <a:gd name="T2" fmla="*/ 0 w 323"/>
                <a:gd name="T3" fmla="*/ 151 h 155"/>
                <a:gd name="T4" fmla="*/ 126 w 323"/>
                <a:gd name="T5" fmla="*/ 13 h 155"/>
                <a:gd name="T6" fmla="*/ 323 w 323"/>
                <a:gd name="T7" fmla="*/ 145 h 155"/>
                <a:gd name="T8" fmla="*/ 60 w 323"/>
                <a:gd name="T9" fmla="*/ 56 h 155"/>
                <a:gd name="T10" fmla="*/ 159 w 323"/>
                <a:gd name="T11" fmla="*/ 125 h 155"/>
                <a:gd name="T12" fmla="*/ 153 w 323"/>
                <a:gd name="T13" fmla="*/ 25 h 155"/>
                <a:gd name="T14" fmla="*/ 60 w 323"/>
                <a:gd name="T15" fmla="*/ 56 h 155"/>
                <a:gd name="T16" fmla="*/ 169 w 323"/>
                <a:gd name="T17" fmla="*/ 118 h 155"/>
                <a:gd name="T18" fmla="*/ 265 w 323"/>
                <a:gd name="T19" fmla="*/ 67 h 155"/>
                <a:gd name="T20" fmla="*/ 165 w 323"/>
                <a:gd name="T21" fmla="*/ 25 h 155"/>
                <a:gd name="T22" fmla="*/ 169 w 323"/>
                <a:gd name="T23" fmla="*/ 118 h 155"/>
                <a:gd name="T24" fmla="*/ 10 w 323"/>
                <a:gd name="T25" fmla="*/ 141 h 155"/>
                <a:gd name="T26" fmla="*/ 147 w 323"/>
                <a:gd name="T27" fmla="*/ 135 h 155"/>
                <a:gd name="T28" fmla="*/ 50 w 323"/>
                <a:gd name="T29" fmla="*/ 65 h 155"/>
                <a:gd name="T30" fmla="*/ 10 w 323"/>
                <a:gd name="T31" fmla="*/ 141 h 155"/>
                <a:gd name="T32" fmla="*/ 271 w 323"/>
                <a:gd name="T33" fmla="*/ 77 h 155"/>
                <a:gd name="T34" fmla="*/ 169 w 323"/>
                <a:gd name="T35" fmla="*/ 137 h 155"/>
                <a:gd name="T36" fmla="*/ 308 w 323"/>
                <a:gd name="T37" fmla="*/ 137 h 155"/>
                <a:gd name="T38" fmla="*/ 271 w 323"/>
                <a:gd name="T39" fmla="*/ 7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3" h="155">
                  <a:moveTo>
                    <a:pt x="323" y="145"/>
                  </a:moveTo>
                  <a:cubicBezTo>
                    <a:pt x="219" y="151"/>
                    <a:pt x="112" y="155"/>
                    <a:pt x="0" y="151"/>
                  </a:cubicBezTo>
                  <a:cubicBezTo>
                    <a:pt x="1" y="82"/>
                    <a:pt x="54" y="22"/>
                    <a:pt x="126" y="13"/>
                  </a:cubicBezTo>
                  <a:cubicBezTo>
                    <a:pt x="235" y="0"/>
                    <a:pt x="302" y="66"/>
                    <a:pt x="323" y="145"/>
                  </a:cubicBezTo>
                  <a:close/>
                  <a:moveTo>
                    <a:pt x="60" y="56"/>
                  </a:moveTo>
                  <a:cubicBezTo>
                    <a:pt x="88" y="82"/>
                    <a:pt x="128" y="108"/>
                    <a:pt x="159" y="125"/>
                  </a:cubicBezTo>
                  <a:cubicBezTo>
                    <a:pt x="159" y="91"/>
                    <a:pt x="158" y="63"/>
                    <a:pt x="153" y="25"/>
                  </a:cubicBezTo>
                  <a:cubicBezTo>
                    <a:pt x="113" y="23"/>
                    <a:pt x="87" y="41"/>
                    <a:pt x="60" y="56"/>
                  </a:cubicBezTo>
                  <a:close/>
                  <a:moveTo>
                    <a:pt x="169" y="118"/>
                  </a:moveTo>
                  <a:cubicBezTo>
                    <a:pt x="205" y="105"/>
                    <a:pt x="235" y="86"/>
                    <a:pt x="265" y="67"/>
                  </a:cubicBezTo>
                  <a:cubicBezTo>
                    <a:pt x="243" y="41"/>
                    <a:pt x="207" y="31"/>
                    <a:pt x="165" y="25"/>
                  </a:cubicBezTo>
                  <a:cubicBezTo>
                    <a:pt x="164" y="54"/>
                    <a:pt x="173" y="90"/>
                    <a:pt x="169" y="118"/>
                  </a:cubicBezTo>
                  <a:close/>
                  <a:moveTo>
                    <a:pt x="10" y="141"/>
                  </a:moveTo>
                  <a:cubicBezTo>
                    <a:pt x="60" y="145"/>
                    <a:pt x="100" y="140"/>
                    <a:pt x="147" y="135"/>
                  </a:cubicBezTo>
                  <a:cubicBezTo>
                    <a:pt x="117" y="108"/>
                    <a:pt x="79" y="91"/>
                    <a:pt x="50" y="65"/>
                  </a:cubicBezTo>
                  <a:cubicBezTo>
                    <a:pt x="32" y="84"/>
                    <a:pt x="12" y="119"/>
                    <a:pt x="10" y="141"/>
                  </a:cubicBezTo>
                  <a:close/>
                  <a:moveTo>
                    <a:pt x="271" y="77"/>
                  </a:moveTo>
                  <a:cubicBezTo>
                    <a:pt x="240" y="100"/>
                    <a:pt x="200" y="113"/>
                    <a:pt x="169" y="137"/>
                  </a:cubicBezTo>
                  <a:cubicBezTo>
                    <a:pt x="205" y="137"/>
                    <a:pt x="259" y="139"/>
                    <a:pt x="308" y="137"/>
                  </a:cubicBezTo>
                  <a:cubicBezTo>
                    <a:pt x="302" y="110"/>
                    <a:pt x="288" y="93"/>
                    <a:pt x="271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4073526" y="2873376"/>
              <a:ext cx="122238" cy="214313"/>
            </a:xfrm>
            <a:custGeom>
              <a:avLst/>
              <a:gdLst>
                <a:gd name="T0" fmla="*/ 129 w 157"/>
                <a:gd name="T1" fmla="*/ 211 h 276"/>
                <a:gd name="T2" fmla="*/ 149 w 157"/>
                <a:gd name="T3" fmla="*/ 259 h 276"/>
                <a:gd name="T4" fmla="*/ 13 w 157"/>
                <a:gd name="T5" fmla="*/ 250 h 276"/>
                <a:gd name="T6" fmla="*/ 25 w 157"/>
                <a:gd name="T7" fmla="*/ 207 h 276"/>
                <a:gd name="T8" fmla="*/ 50 w 157"/>
                <a:gd name="T9" fmla="*/ 31 h 276"/>
                <a:gd name="T10" fmla="*/ 110 w 157"/>
                <a:gd name="T11" fmla="*/ 15 h 276"/>
                <a:gd name="T12" fmla="*/ 129 w 157"/>
                <a:gd name="T13" fmla="*/ 211 h 276"/>
                <a:gd name="T14" fmla="*/ 93 w 157"/>
                <a:gd name="T15" fmla="*/ 106 h 276"/>
                <a:gd name="T16" fmla="*/ 126 w 157"/>
                <a:gd name="T17" fmla="*/ 106 h 276"/>
                <a:gd name="T18" fmla="*/ 91 w 157"/>
                <a:gd name="T19" fmla="*/ 21 h 276"/>
                <a:gd name="T20" fmla="*/ 93 w 157"/>
                <a:gd name="T21" fmla="*/ 106 h 276"/>
                <a:gd name="T22" fmla="*/ 42 w 157"/>
                <a:gd name="T23" fmla="*/ 106 h 276"/>
                <a:gd name="T24" fmla="*/ 83 w 157"/>
                <a:gd name="T25" fmla="*/ 104 h 276"/>
                <a:gd name="T26" fmla="*/ 77 w 157"/>
                <a:gd name="T27" fmla="*/ 23 h 276"/>
                <a:gd name="T28" fmla="*/ 42 w 157"/>
                <a:gd name="T29" fmla="*/ 106 h 276"/>
                <a:gd name="T30" fmla="*/ 93 w 157"/>
                <a:gd name="T31" fmla="*/ 118 h 276"/>
                <a:gd name="T32" fmla="*/ 98 w 157"/>
                <a:gd name="T33" fmla="*/ 213 h 276"/>
                <a:gd name="T34" fmla="*/ 122 w 157"/>
                <a:gd name="T35" fmla="*/ 213 h 276"/>
                <a:gd name="T36" fmla="*/ 131 w 157"/>
                <a:gd name="T37" fmla="*/ 120 h 276"/>
                <a:gd name="T38" fmla="*/ 93 w 157"/>
                <a:gd name="T39" fmla="*/ 118 h 276"/>
                <a:gd name="T40" fmla="*/ 40 w 157"/>
                <a:gd name="T41" fmla="*/ 122 h 276"/>
                <a:gd name="T42" fmla="*/ 38 w 157"/>
                <a:gd name="T43" fmla="*/ 207 h 276"/>
                <a:gd name="T44" fmla="*/ 87 w 157"/>
                <a:gd name="T45" fmla="*/ 211 h 276"/>
                <a:gd name="T46" fmla="*/ 81 w 157"/>
                <a:gd name="T47" fmla="*/ 118 h 276"/>
                <a:gd name="T48" fmla="*/ 40 w 157"/>
                <a:gd name="T49" fmla="*/ 122 h 276"/>
                <a:gd name="T50" fmla="*/ 87 w 157"/>
                <a:gd name="T51" fmla="*/ 226 h 276"/>
                <a:gd name="T52" fmla="*/ 21 w 157"/>
                <a:gd name="T53" fmla="*/ 222 h 276"/>
                <a:gd name="T54" fmla="*/ 23 w 157"/>
                <a:gd name="T55" fmla="*/ 244 h 276"/>
                <a:gd name="T56" fmla="*/ 135 w 157"/>
                <a:gd name="T57" fmla="*/ 250 h 276"/>
                <a:gd name="T58" fmla="*/ 87 w 157"/>
                <a:gd name="T59" fmla="*/ 2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276">
                  <a:moveTo>
                    <a:pt x="129" y="211"/>
                  </a:moveTo>
                  <a:cubicBezTo>
                    <a:pt x="143" y="220"/>
                    <a:pt x="148" y="237"/>
                    <a:pt x="149" y="259"/>
                  </a:cubicBezTo>
                  <a:cubicBezTo>
                    <a:pt x="107" y="276"/>
                    <a:pt x="54" y="261"/>
                    <a:pt x="13" y="250"/>
                  </a:cubicBezTo>
                  <a:cubicBezTo>
                    <a:pt x="0" y="235"/>
                    <a:pt x="7" y="210"/>
                    <a:pt x="25" y="207"/>
                  </a:cubicBezTo>
                  <a:cubicBezTo>
                    <a:pt x="34" y="154"/>
                    <a:pt x="19" y="73"/>
                    <a:pt x="50" y="31"/>
                  </a:cubicBezTo>
                  <a:cubicBezTo>
                    <a:pt x="62" y="15"/>
                    <a:pt x="91" y="0"/>
                    <a:pt x="110" y="15"/>
                  </a:cubicBezTo>
                  <a:cubicBezTo>
                    <a:pt x="157" y="52"/>
                    <a:pt x="141" y="162"/>
                    <a:pt x="129" y="211"/>
                  </a:cubicBezTo>
                  <a:close/>
                  <a:moveTo>
                    <a:pt x="93" y="106"/>
                  </a:moveTo>
                  <a:cubicBezTo>
                    <a:pt x="106" y="110"/>
                    <a:pt x="114" y="105"/>
                    <a:pt x="126" y="106"/>
                  </a:cubicBezTo>
                  <a:cubicBezTo>
                    <a:pt x="132" y="69"/>
                    <a:pt x="120" y="38"/>
                    <a:pt x="91" y="21"/>
                  </a:cubicBezTo>
                  <a:cubicBezTo>
                    <a:pt x="88" y="53"/>
                    <a:pt x="91" y="75"/>
                    <a:pt x="93" y="106"/>
                  </a:cubicBezTo>
                  <a:close/>
                  <a:moveTo>
                    <a:pt x="42" y="106"/>
                  </a:moveTo>
                  <a:cubicBezTo>
                    <a:pt x="58" y="109"/>
                    <a:pt x="76" y="108"/>
                    <a:pt x="83" y="104"/>
                  </a:cubicBezTo>
                  <a:cubicBezTo>
                    <a:pt x="76" y="76"/>
                    <a:pt x="83" y="44"/>
                    <a:pt x="77" y="23"/>
                  </a:cubicBezTo>
                  <a:cubicBezTo>
                    <a:pt x="52" y="38"/>
                    <a:pt x="46" y="76"/>
                    <a:pt x="42" y="106"/>
                  </a:cubicBezTo>
                  <a:close/>
                  <a:moveTo>
                    <a:pt x="93" y="118"/>
                  </a:moveTo>
                  <a:cubicBezTo>
                    <a:pt x="92" y="156"/>
                    <a:pt x="99" y="178"/>
                    <a:pt x="98" y="213"/>
                  </a:cubicBezTo>
                  <a:cubicBezTo>
                    <a:pt x="106" y="213"/>
                    <a:pt x="114" y="213"/>
                    <a:pt x="122" y="213"/>
                  </a:cubicBezTo>
                  <a:cubicBezTo>
                    <a:pt x="121" y="183"/>
                    <a:pt x="127" y="140"/>
                    <a:pt x="131" y="120"/>
                  </a:cubicBezTo>
                  <a:cubicBezTo>
                    <a:pt x="118" y="113"/>
                    <a:pt x="113" y="120"/>
                    <a:pt x="93" y="118"/>
                  </a:cubicBezTo>
                  <a:close/>
                  <a:moveTo>
                    <a:pt x="40" y="122"/>
                  </a:moveTo>
                  <a:cubicBezTo>
                    <a:pt x="46" y="148"/>
                    <a:pt x="39" y="188"/>
                    <a:pt x="38" y="207"/>
                  </a:cubicBezTo>
                  <a:cubicBezTo>
                    <a:pt x="50" y="208"/>
                    <a:pt x="70" y="214"/>
                    <a:pt x="87" y="211"/>
                  </a:cubicBezTo>
                  <a:cubicBezTo>
                    <a:pt x="83" y="190"/>
                    <a:pt x="86" y="144"/>
                    <a:pt x="81" y="118"/>
                  </a:cubicBezTo>
                  <a:cubicBezTo>
                    <a:pt x="69" y="122"/>
                    <a:pt x="48" y="116"/>
                    <a:pt x="40" y="122"/>
                  </a:cubicBezTo>
                  <a:close/>
                  <a:moveTo>
                    <a:pt x="87" y="226"/>
                  </a:moveTo>
                  <a:cubicBezTo>
                    <a:pt x="60" y="223"/>
                    <a:pt x="38" y="216"/>
                    <a:pt x="21" y="222"/>
                  </a:cubicBezTo>
                  <a:cubicBezTo>
                    <a:pt x="16" y="229"/>
                    <a:pt x="19" y="236"/>
                    <a:pt x="23" y="244"/>
                  </a:cubicBezTo>
                  <a:cubicBezTo>
                    <a:pt x="54" y="245"/>
                    <a:pt x="97" y="263"/>
                    <a:pt x="135" y="250"/>
                  </a:cubicBezTo>
                  <a:cubicBezTo>
                    <a:pt x="139" y="216"/>
                    <a:pt x="110" y="228"/>
                    <a:pt x="87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3852863" y="2881313"/>
              <a:ext cx="77788" cy="112713"/>
            </a:xfrm>
            <a:custGeom>
              <a:avLst/>
              <a:gdLst>
                <a:gd name="T0" fmla="*/ 84 w 101"/>
                <a:gd name="T1" fmla="*/ 0 h 145"/>
                <a:gd name="T2" fmla="*/ 88 w 101"/>
                <a:gd name="T3" fmla="*/ 138 h 145"/>
                <a:gd name="T4" fmla="*/ 24 w 101"/>
                <a:gd name="T5" fmla="*/ 142 h 145"/>
                <a:gd name="T6" fmla="*/ 11 w 101"/>
                <a:gd name="T7" fmla="*/ 4 h 145"/>
                <a:gd name="T8" fmla="*/ 84 w 101"/>
                <a:gd name="T9" fmla="*/ 0 h 145"/>
                <a:gd name="T10" fmla="*/ 28 w 101"/>
                <a:gd name="T11" fmla="*/ 130 h 145"/>
                <a:gd name="T12" fmla="*/ 80 w 101"/>
                <a:gd name="T13" fmla="*/ 130 h 145"/>
                <a:gd name="T14" fmla="*/ 75 w 101"/>
                <a:gd name="T15" fmla="*/ 10 h 145"/>
                <a:gd name="T16" fmla="*/ 20 w 101"/>
                <a:gd name="T17" fmla="*/ 10 h 145"/>
                <a:gd name="T18" fmla="*/ 28 w 101"/>
                <a:gd name="T19" fmla="*/ 13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45">
                  <a:moveTo>
                    <a:pt x="84" y="0"/>
                  </a:moveTo>
                  <a:cubicBezTo>
                    <a:pt x="89" y="44"/>
                    <a:pt x="101" y="90"/>
                    <a:pt x="88" y="138"/>
                  </a:cubicBezTo>
                  <a:cubicBezTo>
                    <a:pt x="72" y="145"/>
                    <a:pt x="41" y="143"/>
                    <a:pt x="24" y="142"/>
                  </a:cubicBezTo>
                  <a:cubicBezTo>
                    <a:pt x="3" y="109"/>
                    <a:pt x="0" y="51"/>
                    <a:pt x="11" y="4"/>
                  </a:cubicBezTo>
                  <a:cubicBezTo>
                    <a:pt x="40" y="3"/>
                    <a:pt x="54" y="2"/>
                    <a:pt x="84" y="0"/>
                  </a:cubicBezTo>
                  <a:close/>
                  <a:moveTo>
                    <a:pt x="28" y="130"/>
                  </a:moveTo>
                  <a:cubicBezTo>
                    <a:pt x="45" y="133"/>
                    <a:pt x="60" y="132"/>
                    <a:pt x="80" y="130"/>
                  </a:cubicBezTo>
                  <a:cubicBezTo>
                    <a:pt x="88" y="93"/>
                    <a:pt x="78" y="56"/>
                    <a:pt x="75" y="10"/>
                  </a:cubicBezTo>
                  <a:cubicBezTo>
                    <a:pt x="53" y="15"/>
                    <a:pt x="37" y="13"/>
                    <a:pt x="20" y="10"/>
                  </a:cubicBezTo>
                  <a:cubicBezTo>
                    <a:pt x="16" y="43"/>
                    <a:pt x="14" y="92"/>
                    <a:pt x="28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3968751" y="2882901"/>
              <a:ext cx="82550" cy="109538"/>
            </a:xfrm>
            <a:custGeom>
              <a:avLst/>
              <a:gdLst>
                <a:gd name="T0" fmla="*/ 91 w 106"/>
                <a:gd name="T1" fmla="*/ 4 h 141"/>
                <a:gd name="T2" fmla="*/ 89 w 106"/>
                <a:gd name="T3" fmla="*/ 134 h 141"/>
                <a:gd name="T4" fmla="*/ 16 w 106"/>
                <a:gd name="T5" fmla="*/ 138 h 141"/>
                <a:gd name="T6" fmla="*/ 12 w 106"/>
                <a:gd name="T7" fmla="*/ 4 h 141"/>
                <a:gd name="T8" fmla="*/ 91 w 106"/>
                <a:gd name="T9" fmla="*/ 4 h 141"/>
                <a:gd name="T10" fmla="*/ 23 w 106"/>
                <a:gd name="T11" fmla="*/ 14 h 141"/>
                <a:gd name="T12" fmla="*/ 25 w 106"/>
                <a:gd name="T13" fmla="*/ 128 h 141"/>
                <a:gd name="T14" fmla="*/ 76 w 106"/>
                <a:gd name="T15" fmla="*/ 126 h 141"/>
                <a:gd name="T16" fmla="*/ 85 w 106"/>
                <a:gd name="T17" fmla="*/ 16 h 141"/>
                <a:gd name="T18" fmla="*/ 23 w 106"/>
                <a:gd name="T19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1">
                  <a:moveTo>
                    <a:pt x="91" y="4"/>
                  </a:moveTo>
                  <a:cubicBezTo>
                    <a:pt x="106" y="44"/>
                    <a:pt x="88" y="88"/>
                    <a:pt x="89" y="134"/>
                  </a:cubicBezTo>
                  <a:cubicBezTo>
                    <a:pt x="63" y="141"/>
                    <a:pt x="43" y="138"/>
                    <a:pt x="16" y="138"/>
                  </a:cubicBezTo>
                  <a:cubicBezTo>
                    <a:pt x="0" y="92"/>
                    <a:pt x="14" y="49"/>
                    <a:pt x="12" y="4"/>
                  </a:cubicBezTo>
                  <a:cubicBezTo>
                    <a:pt x="40" y="2"/>
                    <a:pt x="63" y="0"/>
                    <a:pt x="91" y="4"/>
                  </a:cubicBezTo>
                  <a:close/>
                  <a:moveTo>
                    <a:pt x="23" y="14"/>
                  </a:moveTo>
                  <a:cubicBezTo>
                    <a:pt x="26" y="59"/>
                    <a:pt x="11" y="84"/>
                    <a:pt x="25" y="128"/>
                  </a:cubicBezTo>
                  <a:cubicBezTo>
                    <a:pt x="51" y="128"/>
                    <a:pt x="55" y="126"/>
                    <a:pt x="76" y="126"/>
                  </a:cubicBezTo>
                  <a:cubicBezTo>
                    <a:pt x="82" y="81"/>
                    <a:pt x="85" y="47"/>
                    <a:pt x="85" y="16"/>
                  </a:cubicBezTo>
                  <a:cubicBezTo>
                    <a:pt x="63" y="10"/>
                    <a:pt x="42" y="11"/>
                    <a:pt x="2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689351" y="2894013"/>
              <a:ext cx="125413" cy="206375"/>
            </a:xfrm>
            <a:custGeom>
              <a:avLst/>
              <a:gdLst>
                <a:gd name="T0" fmla="*/ 153 w 161"/>
                <a:gd name="T1" fmla="*/ 240 h 265"/>
                <a:gd name="T2" fmla="*/ 23 w 161"/>
                <a:gd name="T3" fmla="*/ 248 h 265"/>
                <a:gd name="T4" fmla="*/ 25 w 161"/>
                <a:gd name="T5" fmla="*/ 207 h 265"/>
                <a:gd name="T6" fmla="*/ 10 w 161"/>
                <a:gd name="T7" fmla="*/ 159 h 265"/>
                <a:gd name="T8" fmla="*/ 17 w 161"/>
                <a:gd name="T9" fmla="*/ 27 h 265"/>
                <a:gd name="T10" fmla="*/ 95 w 161"/>
                <a:gd name="T11" fmla="*/ 33 h 265"/>
                <a:gd name="T12" fmla="*/ 161 w 161"/>
                <a:gd name="T13" fmla="*/ 209 h 265"/>
                <a:gd name="T14" fmla="*/ 153 w 161"/>
                <a:gd name="T15" fmla="*/ 240 h 265"/>
                <a:gd name="T16" fmla="*/ 66 w 161"/>
                <a:gd name="T17" fmla="*/ 91 h 265"/>
                <a:gd name="T18" fmla="*/ 108 w 161"/>
                <a:gd name="T19" fmla="*/ 85 h 265"/>
                <a:gd name="T20" fmla="*/ 54 w 161"/>
                <a:gd name="T21" fmla="*/ 25 h 265"/>
                <a:gd name="T22" fmla="*/ 66 w 161"/>
                <a:gd name="T23" fmla="*/ 91 h 265"/>
                <a:gd name="T24" fmla="*/ 17 w 161"/>
                <a:gd name="T25" fmla="*/ 108 h 265"/>
                <a:gd name="T26" fmla="*/ 54 w 161"/>
                <a:gd name="T27" fmla="*/ 93 h 265"/>
                <a:gd name="T28" fmla="*/ 37 w 161"/>
                <a:gd name="T29" fmla="*/ 27 h 265"/>
                <a:gd name="T30" fmla="*/ 17 w 161"/>
                <a:gd name="T31" fmla="*/ 108 h 265"/>
                <a:gd name="T32" fmla="*/ 70 w 161"/>
                <a:gd name="T33" fmla="*/ 101 h 265"/>
                <a:gd name="T34" fmla="*/ 99 w 161"/>
                <a:gd name="T35" fmla="*/ 199 h 265"/>
                <a:gd name="T36" fmla="*/ 128 w 161"/>
                <a:gd name="T37" fmla="*/ 190 h 265"/>
                <a:gd name="T38" fmla="*/ 112 w 161"/>
                <a:gd name="T39" fmla="*/ 97 h 265"/>
                <a:gd name="T40" fmla="*/ 70 w 161"/>
                <a:gd name="T41" fmla="*/ 101 h 265"/>
                <a:gd name="T42" fmla="*/ 19 w 161"/>
                <a:gd name="T43" fmla="*/ 124 h 265"/>
                <a:gd name="T44" fmla="*/ 39 w 161"/>
                <a:gd name="T45" fmla="*/ 207 h 265"/>
                <a:gd name="T46" fmla="*/ 83 w 161"/>
                <a:gd name="T47" fmla="*/ 203 h 265"/>
                <a:gd name="T48" fmla="*/ 56 w 161"/>
                <a:gd name="T49" fmla="*/ 104 h 265"/>
                <a:gd name="T50" fmla="*/ 19 w 161"/>
                <a:gd name="T51" fmla="*/ 124 h 265"/>
                <a:gd name="T52" fmla="*/ 41 w 161"/>
                <a:gd name="T53" fmla="*/ 244 h 265"/>
                <a:gd name="T54" fmla="*/ 145 w 161"/>
                <a:gd name="T55" fmla="*/ 226 h 265"/>
                <a:gd name="T56" fmla="*/ 128 w 161"/>
                <a:gd name="T57" fmla="*/ 201 h 265"/>
                <a:gd name="T58" fmla="*/ 31 w 161"/>
                <a:gd name="T59" fmla="*/ 219 h 265"/>
                <a:gd name="T60" fmla="*/ 41 w 161"/>
                <a:gd name="T61" fmla="*/ 24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265">
                  <a:moveTo>
                    <a:pt x="153" y="240"/>
                  </a:moveTo>
                  <a:cubicBezTo>
                    <a:pt x="119" y="246"/>
                    <a:pt x="62" y="265"/>
                    <a:pt x="23" y="248"/>
                  </a:cubicBezTo>
                  <a:cubicBezTo>
                    <a:pt x="9" y="234"/>
                    <a:pt x="23" y="223"/>
                    <a:pt x="25" y="207"/>
                  </a:cubicBezTo>
                  <a:cubicBezTo>
                    <a:pt x="26" y="192"/>
                    <a:pt x="15" y="177"/>
                    <a:pt x="10" y="159"/>
                  </a:cubicBezTo>
                  <a:cubicBezTo>
                    <a:pt x="0" y="114"/>
                    <a:pt x="6" y="68"/>
                    <a:pt x="17" y="27"/>
                  </a:cubicBezTo>
                  <a:cubicBezTo>
                    <a:pt x="40" y="0"/>
                    <a:pt x="81" y="18"/>
                    <a:pt x="95" y="33"/>
                  </a:cubicBezTo>
                  <a:cubicBezTo>
                    <a:pt x="136" y="76"/>
                    <a:pt x="116" y="173"/>
                    <a:pt x="161" y="209"/>
                  </a:cubicBezTo>
                  <a:cubicBezTo>
                    <a:pt x="159" y="220"/>
                    <a:pt x="159" y="233"/>
                    <a:pt x="153" y="240"/>
                  </a:cubicBezTo>
                  <a:close/>
                  <a:moveTo>
                    <a:pt x="66" y="91"/>
                  </a:moveTo>
                  <a:cubicBezTo>
                    <a:pt x="81" y="90"/>
                    <a:pt x="95" y="88"/>
                    <a:pt x="108" y="85"/>
                  </a:cubicBezTo>
                  <a:cubicBezTo>
                    <a:pt x="100" y="65"/>
                    <a:pt x="87" y="31"/>
                    <a:pt x="54" y="25"/>
                  </a:cubicBezTo>
                  <a:cubicBezTo>
                    <a:pt x="53" y="48"/>
                    <a:pt x="59" y="69"/>
                    <a:pt x="66" y="91"/>
                  </a:cubicBezTo>
                  <a:close/>
                  <a:moveTo>
                    <a:pt x="17" y="108"/>
                  </a:moveTo>
                  <a:cubicBezTo>
                    <a:pt x="31" y="104"/>
                    <a:pt x="40" y="96"/>
                    <a:pt x="54" y="93"/>
                  </a:cubicBezTo>
                  <a:cubicBezTo>
                    <a:pt x="47" y="68"/>
                    <a:pt x="48" y="47"/>
                    <a:pt x="37" y="27"/>
                  </a:cubicBezTo>
                  <a:cubicBezTo>
                    <a:pt x="19" y="43"/>
                    <a:pt x="16" y="73"/>
                    <a:pt x="17" y="108"/>
                  </a:cubicBezTo>
                  <a:close/>
                  <a:moveTo>
                    <a:pt x="70" y="101"/>
                  </a:moveTo>
                  <a:cubicBezTo>
                    <a:pt x="81" y="140"/>
                    <a:pt x="87" y="168"/>
                    <a:pt x="99" y="199"/>
                  </a:cubicBezTo>
                  <a:cubicBezTo>
                    <a:pt x="108" y="195"/>
                    <a:pt x="116" y="191"/>
                    <a:pt x="128" y="190"/>
                  </a:cubicBezTo>
                  <a:cubicBezTo>
                    <a:pt x="127" y="160"/>
                    <a:pt x="112" y="128"/>
                    <a:pt x="112" y="97"/>
                  </a:cubicBezTo>
                  <a:cubicBezTo>
                    <a:pt x="94" y="95"/>
                    <a:pt x="87" y="103"/>
                    <a:pt x="70" y="101"/>
                  </a:cubicBezTo>
                  <a:close/>
                  <a:moveTo>
                    <a:pt x="19" y="124"/>
                  </a:moveTo>
                  <a:cubicBezTo>
                    <a:pt x="23" y="150"/>
                    <a:pt x="30" y="180"/>
                    <a:pt x="39" y="207"/>
                  </a:cubicBezTo>
                  <a:cubicBezTo>
                    <a:pt x="57" y="209"/>
                    <a:pt x="69" y="205"/>
                    <a:pt x="83" y="203"/>
                  </a:cubicBezTo>
                  <a:cubicBezTo>
                    <a:pt x="78" y="165"/>
                    <a:pt x="69" y="136"/>
                    <a:pt x="56" y="104"/>
                  </a:cubicBezTo>
                  <a:cubicBezTo>
                    <a:pt x="44" y="111"/>
                    <a:pt x="27" y="113"/>
                    <a:pt x="19" y="124"/>
                  </a:cubicBezTo>
                  <a:close/>
                  <a:moveTo>
                    <a:pt x="41" y="244"/>
                  </a:moveTo>
                  <a:cubicBezTo>
                    <a:pt x="57" y="251"/>
                    <a:pt x="136" y="235"/>
                    <a:pt x="145" y="226"/>
                  </a:cubicBezTo>
                  <a:cubicBezTo>
                    <a:pt x="153" y="217"/>
                    <a:pt x="141" y="198"/>
                    <a:pt x="128" y="201"/>
                  </a:cubicBezTo>
                  <a:cubicBezTo>
                    <a:pt x="106" y="205"/>
                    <a:pt x="55" y="222"/>
                    <a:pt x="31" y="219"/>
                  </a:cubicBezTo>
                  <a:cubicBezTo>
                    <a:pt x="25" y="229"/>
                    <a:pt x="32" y="240"/>
                    <a:pt x="41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3886201" y="3009901"/>
              <a:ext cx="65088" cy="73025"/>
            </a:xfrm>
            <a:custGeom>
              <a:avLst/>
              <a:gdLst>
                <a:gd name="T0" fmla="*/ 42 w 82"/>
                <a:gd name="T1" fmla="*/ 9 h 92"/>
                <a:gd name="T2" fmla="*/ 0 w 82"/>
                <a:gd name="T3" fmla="*/ 34 h 92"/>
                <a:gd name="T4" fmla="*/ 42 w 82"/>
                <a:gd name="T5" fmla="*/ 9 h 92"/>
                <a:gd name="T6" fmla="*/ 15 w 82"/>
                <a:gd name="T7" fmla="*/ 28 h 92"/>
                <a:gd name="T8" fmla="*/ 25 w 82"/>
                <a:gd name="T9" fmla="*/ 53 h 92"/>
                <a:gd name="T10" fmla="*/ 15 w 82"/>
                <a:gd name="T11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92">
                  <a:moveTo>
                    <a:pt x="42" y="9"/>
                  </a:moveTo>
                  <a:cubicBezTo>
                    <a:pt x="82" y="47"/>
                    <a:pt x="7" y="92"/>
                    <a:pt x="0" y="34"/>
                  </a:cubicBezTo>
                  <a:cubicBezTo>
                    <a:pt x="8" y="17"/>
                    <a:pt x="18" y="4"/>
                    <a:pt x="42" y="9"/>
                  </a:cubicBezTo>
                  <a:close/>
                  <a:moveTo>
                    <a:pt x="15" y="28"/>
                  </a:moveTo>
                  <a:cubicBezTo>
                    <a:pt x="14" y="41"/>
                    <a:pt x="17" y="49"/>
                    <a:pt x="25" y="53"/>
                  </a:cubicBezTo>
                  <a:cubicBezTo>
                    <a:pt x="54" y="55"/>
                    <a:pt x="39" y="0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965576" y="3005138"/>
              <a:ext cx="60325" cy="61913"/>
            </a:xfrm>
            <a:custGeom>
              <a:avLst/>
              <a:gdLst>
                <a:gd name="T0" fmla="*/ 12 w 78"/>
                <a:gd name="T1" fmla="*/ 34 h 81"/>
                <a:gd name="T2" fmla="*/ 37 w 78"/>
                <a:gd name="T3" fmla="*/ 77 h 81"/>
                <a:gd name="T4" fmla="*/ 12 w 78"/>
                <a:gd name="T5" fmla="*/ 34 h 81"/>
                <a:gd name="T6" fmla="*/ 22 w 78"/>
                <a:gd name="T7" fmla="*/ 40 h 81"/>
                <a:gd name="T8" fmla="*/ 22 w 78"/>
                <a:gd name="T9" fmla="*/ 63 h 81"/>
                <a:gd name="T10" fmla="*/ 22 w 78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1">
                  <a:moveTo>
                    <a:pt x="12" y="34"/>
                  </a:moveTo>
                  <a:cubicBezTo>
                    <a:pt x="55" y="0"/>
                    <a:pt x="78" y="70"/>
                    <a:pt x="37" y="77"/>
                  </a:cubicBezTo>
                  <a:cubicBezTo>
                    <a:pt x="16" y="81"/>
                    <a:pt x="0" y="57"/>
                    <a:pt x="12" y="34"/>
                  </a:cubicBezTo>
                  <a:close/>
                  <a:moveTo>
                    <a:pt x="22" y="40"/>
                  </a:moveTo>
                  <a:cubicBezTo>
                    <a:pt x="21" y="48"/>
                    <a:pt x="19" y="56"/>
                    <a:pt x="22" y="63"/>
                  </a:cubicBezTo>
                  <a:cubicBezTo>
                    <a:pt x="57" y="75"/>
                    <a:pt x="53" y="18"/>
                    <a:pt x="2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203701" y="3025776"/>
              <a:ext cx="88900" cy="157163"/>
            </a:xfrm>
            <a:custGeom>
              <a:avLst/>
              <a:gdLst>
                <a:gd name="T0" fmla="*/ 99 w 114"/>
                <a:gd name="T1" fmla="*/ 22 h 202"/>
                <a:gd name="T2" fmla="*/ 82 w 114"/>
                <a:gd name="T3" fmla="*/ 169 h 202"/>
                <a:gd name="T4" fmla="*/ 78 w 114"/>
                <a:gd name="T5" fmla="*/ 202 h 202"/>
                <a:gd name="T6" fmla="*/ 0 w 114"/>
                <a:gd name="T7" fmla="*/ 163 h 202"/>
                <a:gd name="T8" fmla="*/ 33 w 114"/>
                <a:gd name="T9" fmla="*/ 43 h 202"/>
                <a:gd name="T10" fmla="*/ 99 w 114"/>
                <a:gd name="T11" fmla="*/ 22 h 202"/>
                <a:gd name="T12" fmla="*/ 45 w 114"/>
                <a:gd name="T13" fmla="*/ 51 h 202"/>
                <a:gd name="T14" fmla="*/ 64 w 114"/>
                <a:gd name="T15" fmla="*/ 62 h 202"/>
                <a:gd name="T16" fmla="*/ 74 w 114"/>
                <a:gd name="T17" fmla="*/ 25 h 202"/>
                <a:gd name="T18" fmla="*/ 45 w 114"/>
                <a:gd name="T19" fmla="*/ 51 h 202"/>
                <a:gd name="T20" fmla="*/ 72 w 114"/>
                <a:gd name="T21" fmla="*/ 68 h 202"/>
                <a:gd name="T22" fmla="*/ 93 w 114"/>
                <a:gd name="T23" fmla="*/ 80 h 202"/>
                <a:gd name="T24" fmla="*/ 85 w 114"/>
                <a:gd name="T25" fmla="*/ 27 h 202"/>
                <a:gd name="T26" fmla="*/ 72 w 114"/>
                <a:gd name="T27" fmla="*/ 68 h 202"/>
                <a:gd name="T28" fmla="*/ 27 w 114"/>
                <a:gd name="T29" fmla="*/ 149 h 202"/>
                <a:gd name="T30" fmla="*/ 49 w 114"/>
                <a:gd name="T31" fmla="*/ 157 h 202"/>
                <a:gd name="T32" fmla="*/ 60 w 114"/>
                <a:gd name="T33" fmla="*/ 72 h 202"/>
                <a:gd name="T34" fmla="*/ 41 w 114"/>
                <a:gd name="T35" fmla="*/ 64 h 202"/>
                <a:gd name="T36" fmla="*/ 27 w 114"/>
                <a:gd name="T37" fmla="*/ 149 h 202"/>
                <a:gd name="T38" fmla="*/ 60 w 114"/>
                <a:gd name="T39" fmla="*/ 165 h 202"/>
                <a:gd name="T40" fmla="*/ 72 w 114"/>
                <a:gd name="T41" fmla="*/ 167 h 202"/>
                <a:gd name="T42" fmla="*/ 89 w 114"/>
                <a:gd name="T43" fmla="*/ 91 h 202"/>
                <a:gd name="T44" fmla="*/ 72 w 114"/>
                <a:gd name="T45" fmla="*/ 80 h 202"/>
                <a:gd name="T46" fmla="*/ 60 w 114"/>
                <a:gd name="T47" fmla="*/ 165 h 202"/>
                <a:gd name="T48" fmla="*/ 66 w 114"/>
                <a:gd name="T49" fmla="*/ 175 h 202"/>
                <a:gd name="T50" fmla="*/ 12 w 114"/>
                <a:gd name="T51" fmla="*/ 159 h 202"/>
                <a:gd name="T52" fmla="*/ 72 w 114"/>
                <a:gd name="T53" fmla="*/ 192 h 202"/>
                <a:gd name="T54" fmla="*/ 66 w 114"/>
                <a:gd name="T55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02">
                  <a:moveTo>
                    <a:pt x="99" y="22"/>
                  </a:moveTo>
                  <a:cubicBezTo>
                    <a:pt x="114" y="74"/>
                    <a:pt x="92" y="126"/>
                    <a:pt x="82" y="169"/>
                  </a:cubicBezTo>
                  <a:cubicBezTo>
                    <a:pt x="87" y="182"/>
                    <a:pt x="87" y="193"/>
                    <a:pt x="78" y="202"/>
                  </a:cubicBezTo>
                  <a:cubicBezTo>
                    <a:pt x="44" y="197"/>
                    <a:pt x="21" y="181"/>
                    <a:pt x="0" y="163"/>
                  </a:cubicBezTo>
                  <a:cubicBezTo>
                    <a:pt x="14" y="132"/>
                    <a:pt x="30" y="75"/>
                    <a:pt x="33" y="43"/>
                  </a:cubicBezTo>
                  <a:cubicBezTo>
                    <a:pt x="45" y="24"/>
                    <a:pt x="75" y="0"/>
                    <a:pt x="99" y="22"/>
                  </a:cubicBezTo>
                  <a:close/>
                  <a:moveTo>
                    <a:pt x="45" y="51"/>
                  </a:moveTo>
                  <a:cubicBezTo>
                    <a:pt x="49" y="57"/>
                    <a:pt x="57" y="59"/>
                    <a:pt x="64" y="62"/>
                  </a:cubicBezTo>
                  <a:cubicBezTo>
                    <a:pt x="64" y="46"/>
                    <a:pt x="74" y="35"/>
                    <a:pt x="74" y="25"/>
                  </a:cubicBezTo>
                  <a:cubicBezTo>
                    <a:pt x="55" y="24"/>
                    <a:pt x="51" y="38"/>
                    <a:pt x="45" y="51"/>
                  </a:cubicBezTo>
                  <a:close/>
                  <a:moveTo>
                    <a:pt x="72" y="68"/>
                  </a:moveTo>
                  <a:cubicBezTo>
                    <a:pt x="80" y="71"/>
                    <a:pt x="83" y="79"/>
                    <a:pt x="93" y="80"/>
                  </a:cubicBezTo>
                  <a:cubicBezTo>
                    <a:pt x="92" y="57"/>
                    <a:pt x="98" y="39"/>
                    <a:pt x="85" y="27"/>
                  </a:cubicBezTo>
                  <a:cubicBezTo>
                    <a:pt x="80" y="40"/>
                    <a:pt x="75" y="53"/>
                    <a:pt x="72" y="68"/>
                  </a:cubicBezTo>
                  <a:close/>
                  <a:moveTo>
                    <a:pt x="27" y="149"/>
                  </a:moveTo>
                  <a:cubicBezTo>
                    <a:pt x="36" y="150"/>
                    <a:pt x="41" y="155"/>
                    <a:pt x="49" y="157"/>
                  </a:cubicBezTo>
                  <a:cubicBezTo>
                    <a:pt x="53" y="130"/>
                    <a:pt x="60" y="96"/>
                    <a:pt x="60" y="72"/>
                  </a:cubicBezTo>
                  <a:cubicBezTo>
                    <a:pt x="55" y="67"/>
                    <a:pt x="48" y="66"/>
                    <a:pt x="41" y="64"/>
                  </a:cubicBezTo>
                  <a:cubicBezTo>
                    <a:pt x="33" y="91"/>
                    <a:pt x="27" y="118"/>
                    <a:pt x="27" y="149"/>
                  </a:cubicBezTo>
                  <a:close/>
                  <a:moveTo>
                    <a:pt x="60" y="165"/>
                  </a:moveTo>
                  <a:cubicBezTo>
                    <a:pt x="66" y="164"/>
                    <a:pt x="66" y="169"/>
                    <a:pt x="72" y="167"/>
                  </a:cubicBezTo>
                  <a:cubicBezTo>
                    <a:pt x="80" y="143"/>
                    <a:pt x="87" y="116"/>
                    <a:pt x="89" y="91"/>
                  </a:cubicBezTo>
                  <a:cubicBezTo>
                    <a:pt x="82" y="88"/>
                    <a:pt x="77" y="84"/>
                    <a:pt x="72" y="80"/>
                  </a:cubicBezTo>
                  <a:cubicBezTo>
                    <a:pt x="66" y="106"/>
                    <a:pt x="62" y="139"/>
                    <a:pt x="60" y="165"/>
                  </a:cubicBezTo>
                  <a:close/>
                  <a:moveTo>
                    <a:pt x="66" y="175"/>
                  </a:moveTo>
                  <a:cubicBezTo>
                    <a:pt x="44" y="177"/>
                    <a:pt x="30" y="148"/>
                    <a:pt x="12" y="159"/>
                  </a:cubicBezTo>
                  <a:cubicBezTo>
                    <a:pt x="22" y="172"/>
                    <a:pt x="50" y="185"/>
                    <a:pt x="72" y="192"/>
                  </a:cubicBezTo>
                  <a:cubicBezTo>
                    <a:pt x="77" y="183"/>
                    <a:pt x="69" y="182"/>
                    <a:pt x="66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3541713" y="3043238"/>
              <a:ext cx="131763" cy="155575"/>
            </a:xfrm>
            <a:custGeom>
              <a:avLst/>
              <a:gdLst>
                <a:gd name="T0" fmla="*/ 65 w 170"/>
                <a:gd name="T1" fmla="*/ 158 h 199"/>
                <a:gd name="T2" fmla="*/ 69 w 170"/>
                <a:gd name="T3" fmla="*/ 0 h 199"/>
                <a:gd name="T4" fmla="*/ 131 w 170"/>
                <a:gd name="T5" fmla="*/ 104 h 199"/>
                <a:gd name="T6" fmla="*/ 148 w 170"/>
                <a:gd name="T7" fmla="*/ 162 h 199"/>
                <a:gd name="T8" fmla="*/ 125 w 170"/>
                <a:gd name="T9" fmla="*/ 174 h 199"/>
                <a:gd name="T10" fmla="*/ 86 w 170"/>
                <a:gd name="T11" fmla="*/ 197 h 199"/>
                <a:gd name="T12" fmla="*/ 65 w 170"/>
                <a:gd name="T13" fmla="*/ 158 h 199"/>
                <a:gd name="T14" fmla="*/ 82 w 170"/>
                <a:gd name="T15" fmla="*/ 69 h 199"/>
                <a:gd name="T16" fmla="*/ 98 w 170"/>
                <a:gd name="T17" fmla="*/ 56 h 199"/>
                <a:gd name="T18" fmla="*/ 63 w 170"/>
                <a:gd name="T19" fmla="*/ 11 h 199"/>
                <a:gd name="T20" fmla="*/ 82 w 170"/>
                <a:gd name="T21" fmla="*/ 69 h 199"/>
                <a:gd name="T22" fmla="*/ 53 w 170"/>
                <a:gd name="T23" fmla="*/ 87 h 199"/>
                <a:gd name="T24" fmla="*/ 71 w 170"/>
                <a:gd name="T25" fmla="*/ 71 h 199"/>
                <a:gd name="T26" fmla="*/ 50 w 170"/>
                <a:gd name="T27" fmla="*/ 23 h 199"/>
                <a:gd name="T28" fmla="*/ 53 w 170"/>
                <a:gd name="T29" fmla="*/ 87 h 199"/>
                <a:gd name="T30" fmla="*/ 88 w 170"/>
                <a:gd name="T31" fmla="*/ 77 h 199"/>
                <a:gd name="T32" fmla="*/ 106 w 170"/>
                <a:gd name="T33" fmla="*/ 125 h 199"/>
                <a:gd name="T34" fmla="*/ 123 w 170"/>
                <a:gd name="T35" fmla="*/ 110 h 199"/>
                <a:gd name="T36" fmla="*/ 102 w 170"/>
                <a:gd name="T37" fmla="*/ 69 h 199"/>
                <a:gd name="T38" fmla="*/ 88 w 170"/>
                <a:gd name="T39" fmla="*/ 77 h 199"/>
                <a:gd name="T40" fmla="*/ 73 w 170"/>
                <a:gd name="T41" fmla="*/ 85 h 199"/>
                <a:gd name="T42" fmla="*/ 73 w 170"/>
                <a:gd name="T43" fmla="*/ 147 h 199"/>
                <a:gd name="T44" fmla="*/ 100 w 170"/>
                <a:gd name="T45" fmla="*/ 135 h 199"/>
                <a:gd name="T46" fmla="*/ 73 w 170"/>
                <a:gd name="T47" fmla="*/ 85 h 199"/>
                <a:gd name="T48" fmla="*/ 75 w 170"/>
                <a:gd name="T49" fmla="*/ 164 h 199"/>
                <a:gd name="T50" fmla="*/ 88 w 170"/>
                <a:gd name="T51" fmla="*/ 184 h 199"/>
                <a:gd name="T52" fmla="*/ 144 w 170"/>
                <a:gd name="T53" fmla="*/ 137 h 199"/>
                <a:gd name="T54" fmla="*/ 75 w 170"/>
                <a:gd name="T55" fmla="*/ 1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0" h="199">
                  <a:moveTo>
                    <a:pt x="65" y="158"/>
                  </a:moveTo>
                  <a:cubicBezTo>
                    <a:pt x="49" y="115"/>
                    <a:pt x="0" y="23"/>
                    <a:pt x="69" y="0"/>
                  </a:cubicBezTo>
                  <a:cubicBezTo>
                    <a:pt x="100" y="18"/>
                    <a:pt x="108" y="68"/>
                    <a:pt x="131" y="104"/>
                  </a:cubicBezTo>
                  <a:cubicBezTo>
                    <a:pt x="143" y="122"/>
                    <a:pt x="170" y="136"/>
                    <a:pt x="148" y="162"/>
                  </a:cubicBezTo>
                  <a:cubicBezTo>
                    <a:pt x="144" y="166"/>
                    <a:pt x="132" y="169"/>
                    <a:pt x="125" y="174"/>
                  </a:cubicBezTo>
                  <a:cubicBezTo>
                    <a:pt x="113" y="182"/>
                    <a:pt x="97" y="199"/>
                    <a:pt x="86" y="197"/>
                  </a:cubicBezTo>
                  <a:cubicBezTo>
                    <a:pt x="69" y="194"/>
                    <a:pt x="66" y="175"/>
                    <a:pt x="65" y="158"/>
                  </a:cubicBezTo>
                  <a:close/>
                  <a:moveTo>
                    <a:pt x="82" y="69"/>
                  </a:moveTo>
                  <a:cubicBezTo>
                    <a:pt x="89" y="66"/>
                    <a:pt x="97" y="65"/>
                    <a:pt x="98" y="56"/>
                  </a:cubicBezTo>
                  <a:cubicBezTo>
                    <a:pt x="87" y="41"/>
                    <a:pt x="79" y="22"/>
                    <a:pt x="63" y="11"/>
                  </a:cubicBezTo>
                  <a:cubicBezTo>
                    <a:pt x="62" y="29"/>
                    <a:pt x="75" y="51"/>
                    <a:pt x="82" y="69"/>
                  </a:cubicBezTo>
                  <a:close/>
                  <a:moveTo>
                    <a:pt x="53" y="87"/>
                  </a:moveTo>
                  <a:cubicBezTo>
                    <a:pt x="57" y="80"/>
                    <a:pt x="70" y="81"/>
                    <a:pt x="71" y="71"/>
                  </a:cubicBezTo>
                  <a:cubicBezTo>
                    <a:pt x="63" y="56"/>
                    <a:pt x="59" y="37"/>
                    <a:pt x="50" y="23"/>
                  </a:cubicBezTo>
                  <a:cubicBezTo>
                    <a:pt x="42" y="38"/>
                    <a:pt x="45" y="71"/>
                    <a:pt x="53" y="87"/>
                  </a:cubicBezTo>
                  <a:close/>
                  <a:moveTo>
                    <a:pt x="88" y="77"/>
                  </a:moveTo>
                  <a:cubicBezTo>
                    <a:pt x="96" y="92"/>
                    <a:pt x="102" y="111"/>
                    <a:pt x="106" y="125"/>
                  </a:cubicBezTo>
                  <a:cubicBezTo>
                    <a:pt x="114" y="122"/>
                    <a:pt x="119" y="116"/>
                    <a:pt x="123" y="110"/>
                  </a:cubicBezTo>
                  <a:cubicBezTo>
                    <a:pt x="115" y="97"/>
                    <a:pt x="112" y="80"/>
                    <a:pt x="102" y="69"/>
                  </a:cubicBezTo>
                  <a:cubicBezTo>
                    <a:pt x="98" y="72"/>
                    <a:pt x="95" y="76"/>
                    <a:pt x="88" y="77"/>
                  </a:cubicBezTo>
                  <a:close/>
                  <a:moveTo>
                    <a:pt x="73" y="85"/>
                  </a:moveTo>
                  <a:cubicBezTo>
                    <a:pt x="44" y="96"/>
                    <a:pt x="67" y="126"/>
                    <a:pt x="73" y="147"/>
                  </a:cubicBezTo>
                  <a:cubicBezTo>
                    <a:pt x="88" y="149"/>
                    <a:pt x="92" y="140"/>
                    <a:pt x="100" y="135"/>
                  </a:cubicBezTo>
                  <a:cubicBezTo>
                    <a:pt x="88" y="122"/>
                    <a:pt x="89" y="95"/>
                    <a:pt x="73" y="85"/>
                  </a:cubicBezTo>
                  <a:close/>
                  <a:moveTo>
                    <a:pt x="75" y="164"/>
                  </a:moveTo>
                  <a:cubicBezTo>
                    <a:pt x="77" y="173"/>
                    <a:pt x="80" y="181"/>
                    <a:pt x="88" y="184"/>
                  </a:cubicBezTo>
                  <a:cubicBezTo>
                    <a:pt x="109" y="171"/>
                    <a:pt x="138" y="166"/>
                    <a:pt x="144" y="137"/>
                  </a:cubicBezTo>
                  <a:cubicBezTo>
                    <a:pt x="124" y="102"/>
                    <a:pt x="105" y="160"/>
                    <a:pt x="75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4229101" y="3344863"/>
              <a:ext cx="14288" cy="30163"/>
            </a:xfrm>
            <a:custGeom>
              <a:avLst/>
              <a:gdLst>
                <a:gd name="T0" fmla="*/ 4 w 19"/>
                <a:gd name="T1" fmla="*/ 0 h 39"/>
                <a:gd name="T2" fmla="*/ 0 w 19"/>
                <a:gd name="T3" fmla="*/ 39 h 39"/>
                <a:gd name="T4" fmla="*/ 4 w 1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9">
                  <a:moveTo>
                    <a:pt x="4" y="0"/>
                  </a:moveTo>
                  <a:cubicBezTo>
                    <a:pt x="14" y="10"/>
                    <a:pt x="19" y="39"/>
                    <a:pt x="0" y="39"/>
                  </a:cubicBezTo>
                  <a:cubicBezTo>
                    <a:pt x="0" y="25"/>
                    <a:pt x="1" y="1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238626" y="3355976"/>
              <a:ext cx="25400" cy="31750"/>
            </a:xfrm>
            <a:custGeom>
              <a:avLst/>
              <a:gdLst>
                <a:gd name="T0" fmla="*/ 23 w 33"/>
                <a:gd name="T1" fmla="*/ 0 h 41"/>
                <a:gd name="T2" fmla="*/ 4 w 33"/>
                <a:gd name="T3" fmla="*/ 41 h 41"/>
                <a:gd name="T4" fmla="*/ 0 w 33"/>
                <a:gd name="T5" fmla="*/ 35 h 41"/>
                <a:gd name="T6" fmla="*/ 23 w 3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33" y="15"/>
                    <a:pt x="20" y="38"/>
                    <a:pt x="4" y="41"/>
                  </a:cubicBezTo>
                  <a:cubicBezTo>
                    <a:pt x="6" y="36"/>
                    <a:pt x="0" y="38"/>
                    <a:pt x="0" y="35"/>
                  </a:cubicBezTo>
                  <a:cubicBezTo>
                    <a:pt x="10" y="26"/>
                    <a:pt x="17" y="1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597276" y="3363913"/>
              <a:ext cx="15875" cy="31750"/>
            </a:xfrm>
            <a:custGeom>
              <a:avLst/>
              <a:gdLst>
                <a:gd name="T0" fmla="*/ 8 w 21"/>
                <a:gd name="T1" fmla="*/ 0 h 40"/>
                <a:gd name="T2" fmla="*/ 0 w 21"/>
                <a:gd name="T3" fmla="*/ 37 h 40"/>
                <a:gd name="T4" fmla="*/ 8 w 2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0">
                  <a:moveTo>
                    <a:pt x="8" y="0"/>
                  </a:moveTo>
                  <a:cubicBezTo>
                    <a:pt x="21" y="9"/>
                    <a:pt x="13" y="40"/>
                    <a:pt x="0" y="37"/>
                  </a:cubicBezTo>
                  <a:cubicBezTo>
                    <a:pt x="5" y="26"/>
                    <a:pt x="3" y="1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251326" y="3370263"/>
              <a:ext cx="28575" cy="23813"/>
            </a:xfrm>
            <a:custGeom>
              <a:avLst/>
              <a:gdLst>
                <a:gd name="T0" fmla="*/ 27 w 36"/>
                <a:gd name="T1" fmla="*/ 0 h 31"/>
                <a:gd name="T2" fmla="*/ 0 w 36"/>
                <a:gd name="T3" fmla="*/ 31 h 31"/>
                <a:gd name="T4" fmla="*/ 27 w 36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27" y="0"/>
                  </a:moveTo>
                  <a:cubicBezTo>
                    <a:pt x="36" y="13"/>
                    <a:pt x="13" y="27"/>
                    <a:pt x="0" y="31"/>
                  </a:cubicBezTo>
                  <a:cubicBezTo>
                    <a:pt x="3" y="15"/>
                    <a:pt x="21" y="1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3548063" y="3373438"/>
              <a:ext cx="23813" cy="19050"/>
            </a:xfrm>
            <a:custGeom>
              <a:avLst/>
              <a:gdLst>
                <a:gd name="T0" fmla="*/ 0 w 30"/>
                <a:gd name="T1" fmla="*/ 0 h 25"/>
                <a:gd name="T2" fmla="*/ 27 w 30"/>
                <a:gd name="T3" fmla="*/ 25 h 25"/>
                <a:gd name="T4" fmla="*/ 0 w 3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cubicBezTo>
                    <a:pt x="16" y="1"/>
                    <a:pt x="30" y="13"/>
                    <a:pt x="27" y="25"/>
                  </a:cubicBezTo>
                  <a:cubicBezTo>
                    <a:pt x="16" y="19"/>
                    <a:pt x="7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3530601" y="3378201"/>
              <a:ext cx="23813" cy="19050"/>
            </a:xfrm>
            <a:custGeom>
              <a:avLst/>
              <a:gdLst>
                <a:gd name="T0" fmla="*/ 10 w 32"/>
                <a:gd name="T1" fmla="*/ 2 h 25"/>
                <a:gd name="T2" fmla="*/ 32 w 32"/>
                <a:gd name="T3" fmla="*/ 22 h 25"/>
                <a:gd name="T4" fmla="*/ 1 w 32"/>
                <a:gd name="T5" fmla="*/ 6 h 25"/>
                <a:gd name="T6" fmla="*/ 10 w 32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10" y="2"/>
                  </a:moveTo>
                  <a:cubicBezTo>
                    <a:pt x="15" y="11"/>
                    <a:pt x="31" y="9"/>
                    <a:pt x="32" y="22"/>
                  </a:cubicBezTo>
                  <a:cubicBezTo>
                    <a:pt x="21" y="25"/>
                    <a:pt x="11" y="11"/>
                    <a:pt x="1" y="6"/>
                  </a:cubicBezTo>
                  <a:cubicBezTo>
                    <a:pt x="0" y="0"/>
                    <a:pt x="11" y="7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4276726" y="3379788"/>
              <a:ext cx="20638" cy="22225"/>
            </a:xfrm>
            <a:custGeom>
              <a:avLst/>
              <a:gdLst>
                <a:gd name="T0" fmla="*/ 23 w 25"/>
                <a:gd name="T1" fmla="*/ 0 h 29"/>
                <a:gd name="T2" fmla="*/ 0 w 25"/>
                <a:gd name="T3" fmla="*/ 24 h 29"/>
                <a:gd name="T4" fmla="*/ 23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3" y="0"/>
                  </a:moveTo>
                  <a:cubicBezTo>
                    <a:pt x="25" y="8"/>
                    <a:pt x="11" y="29"/>
                    <a:pt x="0" y="24"/>
                  </a:cubicBezTo>
                  <a:cubicBezTo>
                    <a:pt x="3" y="11"/>
                    <a:pt x="13" y="6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3419476" y="3454401"/>
              <a:ext cx="22225" cy="19050"/>
            </a:xfrm>
            <a:custGeom>
              <a:avLst/>
              <a:gdLst>
                <a:gd name="T0" fmla="*/ 2 w 29"/>
                <a:gd name="T1" fmla="*/ 0 h 25"/>
                <a:gd name="T2" fmla="*/ 24 w 29"/>
                <a:gd name="T3" fmla="*/ 25 h 25"/>
                <a:gd name="T4" fmla="*/ 2 w 29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5">
                  <a:moveTo>
                    <a:pt x="2" y="0"/>
                  </a:moveTo>
                  <a:cubicBezTo>
                    <a:pt x="9" y="8"/>
                    <a:pt x="29" y="11"/>
                    <a:pt x="24" y="25"/>
                  </a:cubicBezTo>
                  <a:cubicBezTo>
                    <a:pt x="14" y="20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3470276" y="3459163"/>
              <a:ext cx="19050" cy="20638"/>
            </a:xfrm>
            <a:custGeom>
              <a:avLst/>
              <a:gdLst>
                <a:gd name="T0" fmla="*/ 20 w 25"/>
                <a:gd name="T1" fmla="*/ 0 h 27"/>
                <a:gd name="T2" fmla="*/ 2 w 25"/>
                <a:gd name="T3" fmla="*/ 27 h 27"/>
                <a:gd name="T4" fmla="*/ 20 w 25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7">
                  <a:moveTo>
                    <a:pt x="20" y="0"/>
                  </a:moveTo>
                  <a:cubicBezTo>
                    <a:pt x="25" y="5"/>
                    <a:pt x="13" y="25"/>
                    <a:pt x="2" y="27"/>
                  </a:cubicBezTo>
                  <a:cubicBezTo>
                    <a:pt x="0" y="17"/>
                    <a:pt x="12" y="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3306763" y="3687763"/>
              <a:ext cx="169863" cy="254000"/>
            </a:xfrm>
            <a:custGeom>
              <a:avLst/>
              <a:gdLst>
                <a:gd name="T0" fmla="*/ 183 w 218"/>
                <a:gd name="T1" fmla="*/ 51 h 326"/>
                <a:gd name="T2" fmla="*/ 199 w 218"/>
                <a:gd name="T3" fmla="*/ 39 h 326"/>
                <a:gd name="T4" fmla="*/ 183 w 218"/>
                <a:gd name="T5" fmla="*/ 84 h 326"/>
                <a:gd name="T6" fmla="*/ 94 w 218"/>
                <a:gd name="T7" fmla="*/ 149 h 326"/>
                <a:gd name="T8" fmla="*/ 187 w 218"/>
                <a:gd name="T9" fmla="*/ 237 h 326"/>
                <a:gd name="T10" fmla="*/ 177 w 218"/>
                <a:gd name="T11" fmla="*/ 266 h 326"/>
                <a:gd name="T12" fmla="*/ 168 w 218"/>
                <a:gd name="T13" fmla="*/ 277 h 326"/>
                <a:gd name="T14" fmla="*/ 15 w 218"/>
                <a:gd name="T15" fmla="*/ 250 h 326"/>
                <a:gd name="T16" fmla="*/ 5 w 218"/>
                <a:gd name="T17" fmla="*/ 248 h 326"/>
                <a:gd name="T18" fmla="*/ 24 w 218"/>
                <a:gd name="T19" fmla="*/ 209 h 326"/>
                <a:gd name="T20" fmla="*/ 40 w 218"/>
                <a:gd name="T21" fmla="*/ 219 h 326"/>
                <a:gd name="T22" fmla="*/ 32 w 218"/>
                <a:gd name="T23" fmla="*/ 240 h 326"/>
                <a:gd name="T24" fmla="*/ 162 w 218"/>
                <a:gd name="T25" fmla="*/ 206 h 326"/>
                <a:gd name="T26" fmla="*/ 67 w 218"/>
                <a:gd name="T27" fmla="*/ 149 h 326"/>
                <a:gd name="T28" fmla="*/ 80 w 218"/>
                <a:gd name="T29" fmla="*/ 53 h 326"/>
                <a:gd name="T30" fmla="*/ 183 w 218"/>
                <a:gd name="T31" fmla="*/ 5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326">
                  <a:moveTo>
                    <a:pt x="183" y="51"/>
                  </a:moveTo>
                  <a:cubicBezTo>
                    <a:pt x="192" y="51"/>
                    <a:pt x="187" y="37"/>
                    <a:pt x="199" y="39"/>
                  </a:cubicBezTo>
                  <a:cubicBezTo>
                    <a:pt x="218" y="47"/>
                    <a:pt x="201" y="92"/>
                    <a:pt x="183" y="84"/>
                  </a:cubicBezTo>
                  <a:cubicBezTo>
                    <a:pt x="155" y="0"/>
                    <a:pt x="38" y="86"/>
                    <a:pt x="94" y="149"/>
                  </a:cubicBezTo>
                  <a:cubicBezTo>
                    <a:pt x="136" y="167"/>
                    <a:pt x="193" y="183"/>
                    <a:pt x="187" y="237"/>
                  </a:cubicBezTo>
                  <a:cubicBezTo>
                    <a:pt x="183" y="247"/>
                    <a:pt x="177" y="253"/>
                    <a:pt x="177" y="266"/>
                  </a:cubicBezTo>
                  <a:cubicBezTo>
                    <a:pt x="170" y="270"/>
                    <a:pt x="169" y="271"/>
                    <a:pt x="168" y="277"/>
                  </a:cubicBezTo>
                  <a:cubicBezTo>
                    <a:pt x="131" y="326"/>
                    <a:pt x="35" y="300"/>
                    <a:pt x="15" y="250"/>
                  </a:cubicBezTo>
                  <a:cubicBezTo>
                    <a:pt x="12" y="244"/>
                    <a:pt x="7" y="253"/>
                    <a:pt x="5" y="248"/>
                  </a:cubicBezTo>
                  <a:cubicBezTo>
                    <a:pt x="0" y="231"/>
                    <a:pt x="15" y="218"/>
                    <a:pt x="24" y="209"/>
                  </a:cubicBezTo>
                  <a:cubicBezTo>
                    <a:pt x="31" y="210"/>
                    <a:pt x="37" y="213"/>
                    <a:pt x="40" y="219"/>
                  </a:cubicBezTo>
                  <a:cubicBezTo>
                    <a:pt x="39" y="230"/>
                    <a:pt x="35" y="234"/>
                    <a:pt x="32" y="240"/>
                  </a:cubicBezTo>
                  <a:cubicBezTo>
                    <a:pt x="54" y="309"/>
                    <a:pt x="184" y="291"/>
                    <a:pt x="162" y="206"/>
                  </a:cubicBezTo>
                  <a:cubicBezTo>
                    <a:pt x="141" y="175"/>
                    <a:pt x="85" y="179"/>
                    <a:pt x="67" y="149"/>
                  </a:cubicBezTo>
                  <a:cubicBezTo>
                    <a:pt x="51" y="120"/>
                    <a:pt x="65" y="70"/>
                    <a:pt x="80" y="53"/>
                  </a:cubicBezTo>
                  <a:cubicBezTo>
                    <a:pt x="103" y="27"/>
                    <a:pt x="165" y="16"/>
                    <a:pt x="18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4383088" y="3709988"/>
              <a:ext cx="179388" cy="187325"/>
            </a:xfrm>
            <a:custGeom>
              <a:avLst/>
              <a:gdLst>
                <a:gd name="T0" fmla="*/ 62 w 231"/>
                <a:gd name="T1" fmla="*/ 5 h 241"/>
                <a:gd name="T2" fmla="*/ 44 w 231"/>
                <a:gd name="T3" fmla="*/ 25 h 241"/>
                <a:gd name="T4" fmla="*/ 67 w 231"/>
                <a:gd name="T5" fmla="*/ 96 h 241"/>
                <a:gd name="T6" fmla="*/ 73 w 231"/>
                <a:gd name="T7" fmla="*/ 96 h 241"/>
                <a:gd name="T8" fmla="*/ 83 w 231"/>
                <a:gd name="T9" fmla="*/ 205 h 241"/>
                <a:gd name="T10" fmla="*/ 195 w 231"/>
                <a:gd name="T11" fmla="*/ 174 h 241"/>
                <a:gd name="T12" fmla="*/ 178 w 231"/>
                <a:gd name="T13" fmla="*/ 131 h 241"/>
                <a:gd name="T14" fmla="*/ 211 w 231"/>
                <a:gd name="T15" fmla="*/ 166 h 241"/>
                <a:gd name="T16" fmla="*/ 230 w 231"/>
                <a:gd name="T17" fmla="*/ 176 h 241"/>
                <a:gd name="T18" fmla="*/ 224 w 231"/>
                <a:gd name="T19" fmla="*/ 191 h 241"/>
                <a:gd name="T20" fmla="*/ 93 w 231"/>
                <a:gd name="T21" fmla="*/ 220 h 241"/>
                <a:gd name="T22" fmla="*/ 58 w 231"/>
                <a:gd name="T23" fmla="*/ 224 h 241"/>
                <a:gd name="T24" fmla="*/ 25 w 231"/>
                <a:gd name="T25" fmla="*/ 27 h 241"/>
                <a:gd name="T26" fmla="*/ 0 w 231"/>
                <a:gd name="T27" fmla="*/ 23 h 241"/>
                <a:gd name="T28" fmla="*/ 62 w 231"/>
                <a:gd name="T29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41">
                  <a:moveTo>
                    <a:pt x="62" y="5"/>
                  </a:moveTo>
                  <a:cubicBezTo>
                    <a:pt x="62" y="17"/>
                    <a:pt x="51" y="19"/>
                    <a:pt x="44" y="25"/>
                  </a:cubicBezTo>
                  <a:cubicBezTo>
                    <a:pt x="52" y="47"/>
                    <a:pt x="72" y="71"/>
                    <a:pt x="67" y="96"/>
                  </a:cubicBezTo>
                  <a:cubicBezTo>
                    <a:pt x="67" y="99"/>
                    <a:pt x="69" y="95"/>
                    <a:pt x="73" y="96"/>
                  </a:cubicBezTo>
                  <a:cubicBezTo>
                    <a:pt x="80" y="136"/>
                    <a:pt x="87" y="169"/>
                    <a:pt x="83" y="205"/>
                  </a:cubicBezTo>
                  <a:cubicBezTo>
                    <a:pt x="118" y="192"/>
                    <a:pt x="151" y="178"/>
                    <a:pt x="195" y="174"/>
                  </a:cubicBezTo>
                  <a:cubicBezTo>
                    <a:pt x="190" y="160"/>
                    <a:pt x="168" y="147"/>
                    <a:pt x="178" y="131"/>
                  </a:cubicBezTo>
                  <a:cubicBezTo>
                    <a:pt x="197" y="135"/>
                    <a:pt x="199" y="156"/>
                    <a:pt x="211" y="166"/>
                  </a:cubicBezTo>
                  <a:cubicBezTo>
                    <a:pt x="223" y="164"/>
                    <a:pt x="226" y="171"/>
                    <a:pt x="230" y="176"/>
                  </a:cubicBezTo>
                  <a:cubicBezTo>
                    <a:pt x="231" y="184"/>
                    <a:pt x="225" y="185"/>
                    <a:pt x="224" y="191"/>
                  </a:cubicBezTo>
                  <a:cubicBezTo>
                    <a:pt x="181" y="192"/>
                    <a:pt x="127" y="202"/>
                    <a:pt x="93" y="220"/>
                  </a:cubicBezTo>
                  <a:cubicBezTo>
                    <a:pt x="81" y="226"/>
                    <a:pt x="72" y="241"/>
                    <a:pt x="58" y="224"/>
                  </a:cubicBezTo>
                  <a:cubicBezTo>
                    <a:pt x="76" y="159"/>
                    <a:pt x="56" y="77"/>
                    <a:pt x="25" y="27"/>
                  </a:cubicBezTo>
                  <a:cubicBezTo>
                    <a:pt x="14" y="28"/>
                    <a:pt x="8" y="30"/>
                    <a:pt x="0" y="23"/>
                  </a:cubicBezTo>
                  <a:cubicBezTo>
                    <a:pt x="9" y="0"/>
                    <a:pt x="37" y="7"/>
                    <a:pt x="6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205288" y="3722688"/>
              <a:ext cx="160338" cy="220663"/>
            </a:xfrm>
            <a:custGeom>
              <a:avLst/>
              <a:gdLst>
                <a:gd name="T0" fmla="*/ 59 w 206"/>
                <a:gd name="T1" fmla="*/ 22 h 284"/>
                <a:gd name="T2" fmla="*/ 61 w 206"/>
                <a:gd name="T3" fmla="*/ 20 h 284"/>
                <a:gd name="T4" fmla="*/ 100 w 206"/>
                <a:gd name="T5" fmla="*/ 20 h 284"/>
                <a:gd name="T6" fmla="*/ 127 w 206"/>
                <a:gd name="T7" fmla="*/ 30 h 284"/>
                <a:gd name="T8" fmla="*/ 148 w 206"/>
                <a:gd name="T9" fmla="*/ 53 h 284"/>
                <a:gd name="T10" fmla="*/ 183 w 206"/>
                <a:gd name="T11" fmla="*/ 165 h 284"/>
                <a:gd name="T12" fmla="*/ 65 w 206"/>
                <a:gd name="T13" fmla="*/ 249 h 284"/>
                <a:gd name="T14" fmla="*/ 30 w 206"/>
                <a:gd name="T15" fmla="*/ 216 h 284"/>
                <a:gd name="T16" fmla="*/ 5 w 206"/>
                <a:gd name="T17" fmla="*/ 105 h 284"/>
                <a:gd name="T18" fmla="*/ 59 w 206"/>
                <a:gd name="T19" fmla="*/ 22 h 284"/>
                <a:gd name="T20" fmla="*/ 123 w 206"/>
                <a:gd name="T21" fmla="*/ 233 h 284"/>
                <a:gd name="T22" fmla="*/ 53 w 206"/>
                <a:gd name="T23" fmla="*/ 47 h 284"/>
                <a:gd name="T24" fmla="*/ 24 w 206"/>
                <a:gd name="T25" fmla="*/ 94 h 284"/>
                <a:gd name="T26" fmla="*/ 123 w 206"/>
                <a:gd name="T27" fmla="*/ 23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84">
                  <a:moveTo>
                    <a:pt x="59" y="22"/>
                  </a:moveTo>
                  <a:cubicBezTo>
                    <a:pt x="58" y="20"/>
                    <a:pt x="60" y="20"/>
                    <a:pt x="61" y="20"/>
                  </a:cubicBezTo>
                  <a:cubicBezTo>
                    <a:pt x="76" y="21"/>
                    <a:pt x="88" y="17"/>
                    <a:pt x="100" y="20"/>
                  </a:cubicBezTo>
                  <a:cubicBezTo>
                    <a:pt x="106" y="21"/>
                    <a:pt x="123" y="27"/>
                    <a:pt x="127" y="30"/>
                  </a:cubicBezTo>
                  <a:cubicBezTo>
                    <a:pt x="125" y="28"/>
                    <a:pt x="146" y="50"/>
                    <a:pt x="148" y="53"/>
                  </a:cubicBezTo>
                  <a:cubicBezTo>
                    <a:pt x="170" y="80"/>
                    <a:pt x="187" y="130"/>
                    <a:pt x="183" y="165"/>
                  </a:cubicBezTo>
                  <a:cubicBezTo>
                    <a:pt x="178" y="213"/>
                    <a:pt x="131" y="284"/>
                    <a:pt x="65" y="249"/>
                  </a:cubicBezTo>
                  <a:cubicBezTo>
                    <a:pt x="51" y="242"/>
                    <a:pt x="47" y="225"/>
                    <a:pt x="30" y="216"/>
                  </a:cubicBezTo>
                  <a:cubicBezTo>
                    <a:pt x="17" y="185"/>
                    <a:pt x="0" y="146"/>
                    <a:pt x="5" y="105"/>
                  </a:cubicBezTo>
                  <a:cubicBezTo>
                    <a:pt x="9" y="66"/>
                    <a:pt x="35" y="40"/>
                    <a:pt x="59" y="22"/>
                  </a:cubicBezTo>
                  <a:close/>
                  <a:moveTo>
                    <a:pt x="123" y="233"/>
                  </a:moveTo>
                  <a:cubicBezTo>
                    <a:pt x="206" y="191"/>
                    <a:pt x="149" y="0"/>
                    <a:pt x="53" y="47"/>
                  </a:cubicBezTo>
                  <a:cubicBezTo>
                    <a:pt x="41" y="65"/>
                    <a:pt x="35" y="77"/>
                    <a:pt x="24" y="94"/>
                  </a:cubicBezTo>
                  <a:cubicBezTo>
                    <a:pt x="9" y="161"/>
                    <a:pt x="53" y="268"/>
                    <a:pt x="123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3519488" y="3732213"/>
              <a:ext cx="141288" cy="206375"/>
            </a:xfrm>
            <a:custGeom>
              <a:avLst/>
              <a:gdLst>
                <a:gd name="T0" fmla="*/ 162 w 181"/>
                <a:gd name="T1" fmla="*/ 20 h 266"/>
                <a:gd name="T2" fmla="*/ 129 w 181"/>
                <a:gd name="T3" fmla="*/ 47 h 266"/>
                <a:gd name="T4" fmla="*/ 36 w 181"/>
                <a:gd name="T5" fmla="*/ 173 h 266"/>
                <a:gd name="T6" fmla="*/ 102 w 181"/>
                <a:gd name="T7" fmla="*/ 239 h 266"/>
                <a:gd name="T8" fmla="*/ 181 w 181"/>
                <a:gd name="T9" fmla="*/ 215 h 266"/>
                <a:gd name="T10" fmla="*/ 106 w 181"/>
                <a:gd name="T11" fmla="*/ 260 h 266"/>
                <a:gd name="T12" fmla="*/ 84 w 181"/>
                <a:gd name="T13" fmla="*/ 248 h 266"/>
                <a:gd name="T14" fmla="*/ 15 w 181"/>
                <a:gd name="T15" fmla="*/ 169 h 266"/>
                <a:gd name="T16" fmla="*/ 144 w 181"/>
                <a:gd name="T17" fmla="*/ 37 h 266"/>
                <a:gd name="T18" fmla="*/ 162 w 181"/>
                <a:gd name="T19" fmla="*/ 2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66">
                  <a:moveTo>
                    <a:pt x="162" y="20"/>
                  </a:moveTo>
                  <a:cubicBezTo>
                    <a:pt x="172" y="53"/>
                    <a:pt x="152" y="85"/>
                    <a:pt x="129" y="47"/>
                  </a:cubicBezTo>
                  <a:cubicBezTo>
                    <a:pt x="61" y="39"/>
                    <a:pt x="17" y="121"/>
                    <a:pt x="36" y="173"/>
                  </a:cubicBezTo>
                  <a:cubicBezTo>
                    <a:pt x="46" y="201"/>
                    <a:pt x="76" y="235"/>
                    <a:pt x="102" y="239"/>
                  </a:cubicBezTo>
                  <a:cubicBezTo>
                    <a:pt x="138" y="245"/>
                    <a:pt x="152" y="221"/>
                    <a:pt x="181" y="215"/>
                  </a:cubicBezTo>
                  <a:cubicBezTo>
                    <a:pt x="180" y="243"/>
                    <a:pt x="137" y="266"/>
                    <a:pt x="106" y="260"/>
                  </a:cubicBezTo>
                  <a:cubicBezTo>
                    <a:pt x="101" y="259"/>
                    <a:pt x="92" y="252"/>
                    <a:pt x="84" y="248"/>
                  </a:cubicBezTo>
                  <a:cubicBezTo>
                    <a:pt x="59" y="235"/>
                    <a:pt x="23" y="204"/>
                    <a:pt x="15" y="169"/>
                  </a:cubicBezTo>
                  <a:cubicBezTo>
                    <a:pt x="0" y="103"/>
                    <a:pt x="63" y="0"/>
                    <a:pt x="144" y="37"/>
                  </a:cubicBezTo>
                  <a:cubicBezTo>
                    <a:pt x="145" y="27"/>
                    <a:pt x="149" y="11"/>
                    <a:pt x="16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3997326" y="3748088"/>
              <a:ext cx="144463" cy="190500"/>
            </a:xfrm>
            <a:custGeom>
              <a:avLst/>
              <a:gdLst>
                <a:gd name="T0" fmla="*/ 39 w 187"/>
                <a:gd name="T1" fmla="*/ 22 h 245"/>
                <a:gd name="T2" fmla="*/ 139 w 187"/>
                <a:gd name="T3" fmla="*/ 30 h 245"/>
                <a:gd name="T4" fmla="*/ 182 w 187"/>
                <a:gd name="T5" fmla="*/ 107 h 245"/>
                <a:gd name="T6" fmla="*/ 85 w 187"/>
                <a:gd name="T7" fmla="*/ 239 h 245"/>
                <a:gd name="T8" fmla="*/ 54 w 187"/>
                <a:gd name="T9" fmla="*/ 229 h 245"/>
                <a:gd name="T10" fmla="*/ 6 w 187"/>
                <a:gd name="T11" fmla="*/ 100 h 245"/>
                <a:gd name="T12" fmla="*/ 39 w 187"/>
                <a:gd name="T13" fmla="*/ 22 h 245"/>
                <a:gd name="T14" fmla="*/ 23 w 187"/>
                <a:gd name="T15" fmla="*/ 109 h 245"/>
                <a:gd name="T16" fmla="*/ 39 w 187"/>
                <a:gd name="T17" fmla="*/ 194 h 245"/>
                <a:gd name="T18" fmla="*/ 149 w 187"/>
                <a:gd name="T19" fmla="*/ 196 h 245"/>
                <a:gd name="T20" fmla="*/ 163 w 187"/>
                <a:gd name="T21" fmla="*/ 136 h 245"/>
                <a:gd name="T22" fmla="*/ 75 w 187"/>
                <a:gd name="T23" fmla="*/ 28 h 245"/>
                <a:gd name="T24" fmla="*/ 72 w 187"/>
                <a:gd name="T25" fmla="*/ 28 h 245"/>
                <a:gd name="T26" fmla="*/ 23 w 187"/>
                <a:gd name="T27" fmla="*/ 10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45">
                  <a:moveTo>
                    <a:pt x="39" y="22"/>
                  </a:moveTo>
                  <a:cubicBezTo>
                    <a:pt x="71" y="0"/>
                    <a:pt x="114" y="10"/>
                    <a:pt x="139" y="30"/>
                  </a:cubicBezTo>
                  <a:cubicBezTo>
                    <a:pt x="155" y="53"/>
                    <a:pt x="172" y="85"/>
                    <a:pt x="182" y="107"/>
                  </a:cubicBezTo>
                  <a:cubicBezTo>
                    <a:pt x="187" y="177"/>
                    <a:pt x="163" y="245"/>
                    <a:pt x="85" y="239"/>
                  </a:cubicBezTo>
                  <a:cubicBezTo>
                    <a:pt x="75" y="238"/>
                    <a:pt x="69" y="231"/>
                    <a:pt x="54" y="229"/>
                  </a:cubicBezTo>
                  <a:cubicBezTo>
                    <a:pt x="19" y="201"/>
                    <a:pt x="0" y="157"/>
                    <a:pt x="6" y="100"/>
                  </a:cubicBezTo>
                  <a:cubicBezTo>
                    <a:pt x="10" y="69"/>
                    <a:pt x="35" y="49"/>
                    <a:pt x="39" y="22"/>
                  </a:cubicBezTo>
                  <a:close/>
                  <a:moveTo>
                    <a:pt x="23" y="109"/>
                  </a:moveTo>
                  <a:cubicBezTo>
                    <a:pt x="25" y="137"/>
                    <a:pt x="21" y="169"/>
                    <a:pt x="39" y="194"/>
                  </a:cubicBezTo>
                  <a:cubicBezTo>
                    <a:pt x="66" y="229"/>
                    <a:pt x="123" y="231"/>
                    <a:pt x="149" y="196"/>
                  </a:cubicBezTo>
                  <a:cubicBezTo>
                    <a:pt x="160" y="181"/>
                    <a:pt x="163" y="154"/>
                    <a:pt x="163" y="136"/>
                  </a:cubicBezTo>
                  <a:cubicBezTo>
                    <a:pt x="164" y="85"/>
                    <a:pt x="129" y="30"/>
                    <a:pt x="75" y="28"/>
                  </a:cubicBezTo>
                  <a:cubicBezTo>
                    <a:pt x="75" y="27"/>
                    <a:pt x="73" y="26"/>
                    <a:pt x="72" y="28"/>
                  </a:cubicBezTo>
                  <a:cubicBezTo>
                    <a:pt x="41" y="44"/>
                    <a:pt x="31" y="80"/>
                    <a:pt x="23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3752851" y="3751263"/>
              <a:ext cx="169863" cy="190500"/>
            </a:xfrm>
            <a:custGeom>
              <a:avLst/>
              <a:gdLst>
                <a:gd name="T0" fmla="*/ 56 w 219"/>
                <a:gd name="T1" fmla="*/ 14 h 245"/>
                <a:gd name="T2" fmla="*/ 35 w 219"/>
                <a:gd name="T3" fmla="*/ 28 h 245"/>
                <a:gd name="T4" fmla="*/ 49 w 219"/>
                <a:gd name="T5" fmla="*/ 107 h 245"/>
                <a:gd name="T6" fmla="*/ 167 w 219"/>
                <a:gd name="T7" fmla="*/ 113 h 245"/>
                <a:gd name="T8" fmla="*/ 173 w 219"/>
                <a:gd name="T9" fmla="*/ 32 h 245"/>
                <a:gd name="T10" fmla="*/ 157 w 219"/>
                <a:gd name="T11" fmla="*/ 22 h 245"/>
                <a:gd name="T12" fmla="*/ 207 w 219"/>
                <a:gd name="T13" fmla="*/ 20 h 245"/>
                <a:gd name="T14" fmla="*/ 192 w 219"/>
                <a:gd name="T15" fmla="*/ 32 h 245"/>
                <a:gd name="T16" fmla="*/ 198 w 219"/>
                <a:gd name="T17" fmla="*/ 225 h 245"/>
                <a:gd name="T18" fmla="*/ 217 w 219"/>
                <a:gd name="T19" fmla="*/ 227 h 245"/>
                <a:gd name="T20" fmla="*/ 217 w 219"/>
                <a:gd name="T21" fmla="*/ 243 h 245"/>
                <a:gd name="T22" fmla="*/ 165 w 219"/>
                <a:gd name="T23" fmla="*/ 237 h 245"/>
                <a:gd name="T24" fmla="*/ 182 w 219"/>
                <a:gd name="T25" fmla="*/ 229 h 245"/>
                <a:gd name="T26" fmla="*/ 165 w 219"/>
                <a:gd name="T27" fmla="*/ 132 h 245"/>
                <a:gd name="T28" fmla="*/ 47 w 219"/>
                <a:gd name="T29" fmla="*/ 130 h 245"/>
                <a:gd name="T30" fmla="*/ 45 w 219"/>
                <a:gd name="T31" fmla="*/ 233 h 245"/>
                <a:gd name="T32" fmla="*/ 4 w 219"/>
                <a:gd name="T33" fmla="*/ 233 h 245"/>
                <a:gd name="T34" fmla="*/ 18 w 219"/>
                <a:gd name="T35" fmla="*/ 216 h 245"/>
                <a:gd name="T36" fmla="*/ 16 w 219"/>
                <a:gd name="T37" fmla="*/ 204 h 245"/>
                <a:gd name="T38" fmla="*/ 16 w 219"/>
                <a:gd name="T39" fmla="*/ 32 h 245"/>
                <a:gd name="T40" fmla="*/ 0 w 219"/>
                <a:gd name="T41" fmla="*/ 32 h 245"/>
                <a:gd name="T42" fmla="*/ 56 w 219"/>
                <a:gd name="T43" fmla="*/ 1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45">
                  <a:moveTo>
                    <a:pt x="56" y="14"/>
                  </a:moveTo>
                  <a:cubicBezTo>
                    <a:pt x="56" y="26"/>
                    <a:pt x="43" y="25"/>
                    <a:pt x="35" y="28"/>
                  </a:cubicBezTo>
                  <a:cubicBezTo>
                    <a:pt x="40" y="54"/>
                    <a:pt x="44" y="81"/>
                    <a:pt x="49" y="107"/>
                  </a:cubicBezTo>
                  <a:cubicBezTo>
                    <a:pt x="82" y="125"/>
                    <a:pt x="130" y="127"/>
                    <a:pt x="167" y="113"/>
                  </a:cubicBezTo>
                  <a:cubicBezTo>
                    <a:pt x="167" y="78"/>
                    <a:pt x="176" y="57"/>
                    <a:pt x="173" y="32"/>
                  </a:cubicBezTo>
                  <a:cubicBezTo>
                    <a:pt x="172" y="25"/>
                    <a:pt x="160" y="28"/>
                    <a:pt x="157" y="22"/>
                  </a:cubicBezTo>
                  <a:cubicBezTo>
                    <a:pt x="160" y="6"/>
                    <a:pt x="198" y="15"/>
                    <a:pt x="207" y="20"/>
                  </a:cubicBezTo>
                  <a:cubicBezTo>
                    <a:pt x="210" y="25"/>
                    <a:pt x="202" y="34"/>
                    <a:pt x="192" y="32"/>
                  </a:cubicBezTo>
                  <a:cubicBezTo>
                    <a:pt x="184" y="109"/>
                    <a:pt x="175" y="158"/>
                    <a:pt x="198" y="225"/>
                  </a:cubicBezTo>
                  <a:cubicBezTo>
                    <a:pt x="205" y="228"/>
                    <a:pt x="207" y="225"/>
                    <a:pt x="217" y="227"/>
                  </a:cubicBezTo>
                  <a:cubicBezTo>
                    <a:pt x="219" y="233"/>
                    <a:pt x="219" y="238"/>
                    <a:pt x="217" y="243"/>
                  </a:cubicBezTo>
                  <a:cubicBezTo>
                    <a:pt x="201" y="245"/>
                    <a:pt x="186" y="243"/>
                    <a:pt x="165" y="237"/>
                  </a:cubicBezTo>
                  <a:cubicBezTo>
                    <a:pt x="168" y="231"/>
                    <a:pt x="174" y="229"/>
                    <a:pt x="182" y="229"/>
                  </a:cubicBezTo>
                  <a:cubicBezTo>
                    <a:pt x="172" y="202"/>
                    <a:pt x="162" y="173"/>
                    <a:pt x="165" y="132"/>
                  </a:cubicBezTo>
                  <a:cubicBezTo>
                    <a:pt x="124" y="148"/>
                    <a:pt x="85" y="138"/>
                    <a:pt x="47" y="130"/>
                  </a:cubicBezTo>
                  <a:cubicBezTo>
                    <a:pt x="54" y="168"/>
                    <a:pt x="26" y="205"/>
                    <a:pt x="45" y="233"/>
                  </a:cubicBezTo>
                  <a:cubicBezTo>
                    <a:pt x="37" y="243"/>
                    <a:pt x="12" y="244"/>
                    <a:pt x="4" y="233"/>
                  </a:cubicBezTo>
                  <a:cubicBezTo>
                    <a:pt x="4" y="223"/>
                    <a:pt x="15" y="224"/>
                    <a:pt x="18" y="216"/>
                  </a:cubicBezTo>
                  <a:cubicBezTo>
                    <a:pt x="15" y="210"/>
                    <a:pt x="19" y="208"/>
                    <a:pt x="16" y="204"/>
                  </a:cubicBezTo>
                  <a:cubicBezTo>
                    <a:pt x="32" y="157"/>
                    <a:pt x="37" y="83"/>
                    <a:pt x="16" y="32"/>
                  </a:cubicBezTo>
                  <a:cubicBezTo>
                    <a:pt x="13" y="29"/>
                    <a:pt x="8" y="34"/>
                    <a:pt x="0" y="32"/>
                  </a:cubicBezTo>
                  <a:cubicBezTo>
                    <a:pt x="8" y="18"/>
                    <a:pt x="39" y="0"/>
                    <a:pt x="5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987676" y="1887538"/>
              <a:ext cx="1858963" cy="2263775"/>
            </a:xfrm>
            <a:custGeom>
              <a:avLst/>
              <a:gdLst>
                <a:gd name="T0" fmla="*/ 490 w 2388"/>
                <a:gd name="T1" fmla="*/ 2831 h 2907"/>
                <a:gd name="T2" fmla="*/ 37 w 2388"/>
                <a:gd name="T3" fmla="*/ 1371 h 2907"/>
                <a:gd name="T4" fmla="*/ 1195 w 2388"/>
                <a:gd name="T5" fmla="*/ 2 h 2907"/>
                <a:gd name="T6" fmla="*/ 1958 w 2388"/>
                <a:gd name="T7" fmla="*/ 2076 h 2907"/>
                <a:gd name="T8" fmla="*/ 2202 w 2388"/>
                <a:gd name="T9" fmla="*/ 1590 h 2907"/>
                <a:gd name="T10" fmla="*/ 2146 w 2388"/>
                <a:gd name="T11" fmla="*/ 527 h 2907"/>
                <a:gd name="T12" fmla="*/ 86 w 2388"/>
                <a:gd name="T13" fmla="*/ 796 h 2907"/>
                <a:gd name="T14" fmla="*/ 359 w 2388"/>
                <a:gd name="T15" fmla="*/ 1795 h 2907"/>
                <a:gd name="T16" fmla="*/ 310 w 2388"/>
                <a:gd name="T17" fmla="*/ 1464 h 2907"/>
                <a:gd name="T18" fmla="*/ 609 w 2388"/>
                <a:gd name="T19" fmla="*/ 771 h 2907"/>
                <a:gd name="T20" fmla="*/ 1135 w 2388"/>
                <a:gd name="T21" fmla="*/ 810 h 2907"/>
                <a:gd name="T22" fmla="*/ 1023 w 2388"/>
                <a:gd name="T23" fmla="*/ 734 h 2907"/>
                <a:gd name="T24" fmla="*/ 1284 w 2388"/>
                <a:gd name="T25" fmla="*/ 237 h 2907"/>
                <a:gd name="T26" fmla="*/ 1604 w 2388"/>
                <a:gd name="T27" fmla="*/ 998 h 2907"/>
                <a:gd name="T28" fmla="*/ 1739 w 2388"/>
                <a:gd name="T29" fmla="*/ 1441 h 2907"/>
                <a:gd name="T30" fmla="*/ 1881 w 2388"/>
                <a:gd name="T31" fmla="*/ 1927 h 2907"/>
                <a:gd name="T32" fmla="*/ 1807 w 2388"/>
                <a:gd name="T33" fmla="*/ 1671 h 2907"/>
                <a:gd name="T34" fmla="*/ 1960 w 2388"/>
                <a:gd name="T35" fmla="*/ 1840 h 2907"/>
                <a:gd name="T36" fmla="*/ 1389 w 2388"/>
                <a:gd name="T37" fmla="*/ 413 h 2907"/>
                <a:gd name="T38" fmla="*/ 1160 w 2388"/>
                <a:gd name="T39" fmla="*/ 233 h 2907"/>
                <a:gd name="T40" fmla="*/ 1064 w 2388"/>
                <a:gd name="T41" fmla="*/ 291 h 2907"/>
                <a:gd name="T42" fmla="*/ 1406 w 2388"/>
                <a:gd name="T43" fmla="*/ 345 h 2907"/>
                <a:gd name="T44" fmla="*/ 380 w 2388"/>
                <a:gd name="T45" fmla="*/ 752 h 2907"/>
                <a:gd name="T46" fmla="*/ 225 w 2388"/>
                <a:gd name="T47" fmla="*/ 1286 h 2907"/>
                <a:gd name="T48" fmla="*/ 463 w 2388"/>
                <a:gd name="T49" fmla="*/ 1406 h 2907"/>
                <a:gd name="T50" fmla="*/ 510 w 2388"/>
                <a:gd name="T51" fmla="*/ 1232 h 2907"/>
                <a:gd name="T52" fmla="*/ 537 w 2388"/>
                <a:gd name="T53" fmla="*/ 1085 h 2907"/>
                <a:gd name="T54" fmla="*/ 715 w 2388"/>
                <a:gd name="T55" fmla="*/ 1340 h 2907"/>
                <a:gd name="T56" fmla="*/ 597 w 2388"/>
                <a:gd name="T57" fmla="*/ 790 h 2907"/>
                <a:gd name="T58" fmla="*/ 1234 w 2388"/>
                <a:gd name="T59" fmla="*/ 802 h 2907"/>
                <a:gd name="T60" fmla="*/ 1342 w 2388"/>
                <a:gd name="T61" fmla="*/ 831 h 2907"/>
                <a:gd name="T62" fmla="*/ 1286 w 2388"/>
                <a:gd name="T63" fmla="*/ 920 h 2907"/>
                <a:gd name="T64" fmla="*/ 1306 w 2388"/>
                <a:gd name="T65" fmla="*/ 860 h 2907"/>
                <a:gd name="T66" fmla="*/ 1081 w 2388"/>
                <a:gd name="T67" fmla="*/ 1201 h 2907"/>
                <a:gd name="T68" fmla="*/ 1470 w 2388"/>
                <a:gd name="T69" fmla="*/ 916 h 2907"/>
                <a:gd name="T70" fmla="*/ 957 w 2388"/>
                <a:gd name="T71" fmla="*/ 1034 h 2907"/>
                <a:gd name="T72" fmla="*/ 539 w 2388"/>
                <a:gd name="T73" fmla="*/ 1143 h 2907"/>
                <a:gd name="T74" fmla="*/ 531 w 2388"/>
                <a:gd name="T75" fmla="*/ 1151 h 2907"/>
                <a:gd name="T76" fmla="*/ 674 w 2388"/>
                <a:gd name="T77" fmla="*/ 1414 h 2907"/>
                <a:gd name="T78" fmla="*/ 1085 w 2388"/>
                <a:gd name="T79" fmla="*/ 1255 h 2907"/>
                <a:gd name="T80" fmla="*/ 1658 w 2388"/>
                <a:gd name="T81" fmla="*/ 1356 h 2907"/>
                <a:gd name="T82" fmla="*/ 769 w 2388"/>
                <a:gd name="T83" fmla="*/ 1344 h 2907"/>
                <a:gd name="T84" fmla="*/ 1648 w 2388"/>
                <a:gd name="T85" fmla="*/ 1710 h 2907"/>
                <a:gd name="T86" fmla="*/ 822 w 2388"/>
                <a:gd name="T87" fmla="*/ 1369 h 2907"/>
                <a:gd name="T88" fmla="*/ 798 w 2388"/>
                <a:gd name="T89" fmla="*/ 1418 h 2907"/>
                <a:gd name="T90" fmla="*/ 581 w 2388"/>
                <a:gd name="T91" fmla="*/ 1588 h 2907"/>
                <a:gd name="T92" fmla="*/ 678 w 2388"/>
                <a:gd name="T93" fmla="*/ 1611 h 2907"/>
                <a:gd name="T94" fmla="*/ 467 w 2388"/>
                <a:gd name="T95" fmla="*/ 1656 h 2907"/>
                <a:gd name="T96" fmla="*/ 645 w 2388"/>
                <a:gd name="T97" fmla="*/ 1822 h 2907"/>
                <a:gd name="T98" fmla="*/ 640 w 2388"/>
                <a:gd name="T99" fmla="*/ 1782 h 2907"/>
                <a:gd name="T100" fmla="*/ 1832 w 2388"/>
                <a:gd name="T101" fmla="*/ 1708 h 2907"/>
                <a:gd name="T102" fmla="*/ 487 w 2388"/>
                <a:gd name="T103" fmla="*/ 1737 h 2907"/>
                <a:gd name="T104" fmla="*/ 942 w 2388"/>
                <a:gd name="T105" fmla="*/ 1768 h 2907"/>
                <a:gd name="T106" fmla="*/ 913 w 2388"/>
                <a:gd name="T107" fmla="*/ 1840 h 2907"/>
                <a:gd name="T108" fmla="*/ 1058 w 2388"/>
                <a:gd name="T109" fmla="*/ 1774 h 2907"/>
                <a:gd name="T110" fmla="*/ 982 w 2388"/>
                <a:gd name="T111" fmla="*/ 2183 h 2907"/>
                <a:gd name="T112" fmla="*/ 1457 w 2388"/>
                <a:gd name="T113" fmla="*/ 2303 h 2907"/>
                <a:gd name="T114" fmla="*/ 471 w 2388"/>
                <a:gd name="T115" fmla="*/ 2200 h 2907"/>
                <a:gd name="T116" fmla="*/ 680 w 2388"/>
                <a:gd name="T117" fmla="*/ 2750 h 2907"/>
                <a:gd name="T118" fmla="*/ 461 w 2388"/>
                <a:gd name="T119" fmla="*/ 2806 h 2907"/>
                <a:gd name="T120" fmla="*/ 2125 w 2388"/>
                <a:gd name="T121" fmla="*/ 2705 h 2907"/>
                <a:gd name="T122" fmla="*/ 115 w 2388"/>
                <a:gd name="T123" fmla="*/ 2622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8" h="2907">
                  <a:moveTo>
                    <a:pt x="1958" y="2076"/>
                  </a:moveTo>
                  <a:cubicBezTo>
                    <a:pt x="2008" y="2088"/>
                    <a:pt x="2018" y="2168"/>
                    <a:pt x="1972" y="2192"/>
                  </a:cubicBezTo>
                  <a:cubicBezTo>
                    <a:pt x="1987" y="2249"/>
                    <a:pt x="2016" y="2295"/>
                    <a:pt x="2041" y="2353"/>
                  </a:cubicBezTo>
                  <a:cubicBezTo>
                    <a:pt x="2072" y="2428"/>
                    <a:pt x="2103" y="2505"/>
                    <a:pt x="2134" y="2583"/>
                  </a:cubicBezTo>
                  <a:cubicBezTo>
                    <a:pt x="2202" y="2576"/>
                    <a:pt x="2235" y="2655"/>
                    <a:pt x="2187" y="2690"/>
                  </a:cubicBezTo>
                  <a:cubicBezTo>
                    <a:pt x="2166" y="2694"/>
                    <a:pt x="2154" y="2712"/>
                    <a:pt x="2136" y="2721"/>
                  </a:cubicBezTo>
                  <a:cubicBezTo>
                    <a:pt x="2094" y="2742"/>
                    <a:pt x="2046" y="2753"/>
                    <a:pt x="2001" y="2769"/>
                  </a:cubicBezTo>
                  <a:cubicBezTo>
                    <a:pt x="1974" y="2778"/>
                    <a:pt x="1947" y="2792"/>
                    <a:pt x="1919" y="2800"/>
                  </a:cubicBezTo>
                  <a:cubicBezTo>
                    <a:pt x="1879" y="2810"/>
                    <a:pt x="1838" y="2819"/>
                    <a:pt x="1797" y="2829"/>
                  </a:cubicBezTo>
                  <a:cubicBezTo>
                    <a:pt x="1709" y="2849"/>
                    <a:pt x="1608" y="2874"/>
                    <a:pt x="1499" y="2885"/>
                  </a:cubicBezTo>
                  <a:cubicBezTo>
                    <a:pt x="1471" y="2887"/>
                    <a:pt x="1443" y="2893"/>
                    <a:pt x="1416" y="2895"/>
                  </a:cubicBezTo>
                  <a:cubicBezTo>
                    <a:pt x="1250" y="2907"/>
                    <a:pt x="1097" y="2897"/>
                    <a:pt x="918" y="2889"/>
                  </a:cubicBezTo>
                  <a:cubicBezTo>
                    <a:pt x="857" y="2886"/>
                    <a:pt x="797" y="2880"/>
                    <a:pt x="740" y="2872"/>
                  </a:cubicBezTo>
                  <a:cubicBezTo>
                    <a:pt x="682" y="2865"/>
                    <a:pt x="627" y="2849"/>
                    <a:pt x="570" y="2843"/>
                  </a:cubicBezTo>
                  <a:cubicBezTo>
                    <a:pt x="550" y="2841"/>
                    <a:pt x="538" y="2836"/>
                    <a:pt x="523" y="2833"/>
                  </a:cubicBezTo>
                  <a:cubicBezTo>
                    <a:pt x="512" y="2830"/>
                    <a:pt x="501" y="2833"/>
                    <a:pt x="490" y="2831"/>
                  </a:cubicBezTo>
                  <a:cubicBezTo>
                    <a:pt x="465" y="2826"/>
                    <a:pt x="442" y="2813"/>
                    <a:pt x="419" y="2810"/>
                  </a:cubicBezTo>
                  <a:cubicBezTo>
                    <a:pt x="354" y="2802"/>
                    <a:pt x="298" y="2777"/>
                    <a:pt x="233" y="2756"/>
                  </a:cubicBezTo>
                  <a:cubicBezTo>
                    <a:pt x="203" y="2747"/>
                    <a:pt x="172" y="2731"/>
                    <a:pt x="146" y="2715"/>
                  </a:cubicBezTo>
                  <a:cubicBezTo>
                    <a:pt x="129" y="2704"/>
                    <a:pt x="115" y="2697"/>
                    <a:pt x="101" y="2684"/>
                  </a:cubicBezTo>
                  <a:cubicBezTo>
                    <a:pt x="98" y="2672"/>
                    <a:pt x="86" y="2660"/>
                    <a:pt x="86" y="2649"/>
                  </a:cubicBezTo>
                  <a:cubicBezTo>
                    <a:pt x="86" y="2612"/>
                    <a:pt x="114" y="2589"/>
                    <a:pt x="161" y="2593"/>
                  </a:cubicBezTo>
                  <a:cubicBezTo>
                    <a:pt x="237" y="2455"/>
                    <a:pt x="312" y="2309"/>
                    <a:pt x="376" y="2152"/>
                  </a:cubicBezTo>
                  <a:cubicBezTo>
                    <a:pt x="361" y="2117"/>
                    <a:pt x="375" y="2066"/>
                    <a:pt x="413" y="2059"/>
                  </a:cubicBezTo>
                  <a:cubicBezTo>
                    <a:pt x="387" y="2037"/>
                    <a:pt x="367" y="2013"/>
                    <a:pt x="341" y="1987"/>
                  </a:cubicBezTo>
                  <a:cubicBezTo>
                    <a:pt x="310" y="1957"/>
                    <a:pt x="279" y="1924"/>
                    <a:pt x="254" y="1886"/>
                  </a:cubicBezTo>
                  <a:cubicBezTo>
                    <a:pt x="224" y="1841"/>
                    <a:pt x="197" y="1795"/>
                    <a:pt x="171" y="1749"/>
                  </a:cubicBezTo>
                  <a:cubicBezTo>
                    <a:pt x="159" y="1728"/>
                    <a:pt x="151" y="1706"/>
                    <a:pt x="138" y="1683"/>
                  </a:cubicBezTo>
                  <a:cubicBezTo>
                    <a:pt x="131" y="1670"/>
                    <a:pt x="127" y="1646"/>
                    <a:pt x="117" y="1627"/>
                  </a:cubicBezTo>
                  <a:cubicBezTo>
                    <a:pt x="111" y="1615"/>
                    <a:pt x="101" y="1599"/>
                    <a:pt x="92" y="1582"/>
                  </a:cubicBezTo>
                  <a:cubicBezTo>
                    <a:pt x="80" y="1554"/>
                    <a:pt x="73" y="1525"/>
                    <a:pt x="63" y="1495"/>
                  </a:cubicBezTo>
                  <a:cubicBezTo>
                    <a:pt x="51" y="1454"/>
                    <a:pt x="42" y="1417"/>
                    <a:pt x="37" y="1371"/>
                  </a:cubicBezTo>
                  <a:cubicBezTo>
                    <a:pt x="31" y="1321"/>
                    <a:pt x="20" y="1274"/>
                    <a:pt x="12" y="1226"/>
                  </a:cubicBezTo>
                  <a:cubicBezTo>
                    <a:pt x="0" y="1160"/>
                    <a:pt x="12" y="1091"/>
                    <a:pt x="18" y="1034"/>
                  </a:cubicBezTo>
                  <a:cubicBezTo>
                    <a:pt x="21" y="1000"/>
                    <a:pt x="29" y="971"/>
                    <a:pt x="32" y="947"/>
                  </a:cubicBezTo>
                  <a:cubicBezTo>
                    <a:pt x="36" y="920"/>
                    <a:pt x="45" y="889"/>
                    <a:pt x="51" y="862"/>
                  </a:cubicBezTo>
                  <a:cubicBezTo>
                    <a:pt x="54" y="847"/>
                    <a:pt x="53" y="832"/>
                    <a:pt x="57" y="821"/>
                  </a:cubicBezTo>
                  <a:cubicBezTo>
                    <a:pt x="60" y="813"/>
                    <a:pt x="67" y="807"/>
                    <a:pt x="70" y="800"/>
                  </a:cubicBezTo>
                  <a:cubicBezTo>
                    <a:pt x="86" y="755"/>
                    <a:pt x="99" y="713"/>
                    <a:pt x="117" y="674"/>
                  </a:cubicBezTo>
                  <a:cubicBezTo>
                    <a:pt x="151" y="599"/>
                    <a:pt x="202" y="526"/>
                    <a:pt x="254" y="463"/>
                  </a:cubicBezTo>
                  <a:cubicBezTo>
                    <a:pt x="267" y="447"/>
                    <a:pt x="279" y="432"/>
                    <a:pt x="293" y="415"/>
                  </a:cubicBezTo>
                  <a:cubicBezTo>
                    <a:pt x="306" y="401"/>
                    <a:pt x="320" y="383"/>
                    <a:pt x="328" y="364"/>
                  </a:cubicBezTo>
                  <a:cubicBezTo>
                    <a:pt x="333" y="358"/>
                    <a:pt x="333" y="370"/>
                    <a:pt x="339" y="364"/>
                  </a:cubicBezTo>
                  <a:cubicBezTo>
                    <a:pt x="386" y="308"/>
                    <a:pt x="444" y="265"/>
                    <a:pt x="502" y="219"/>
                  </a:cubicBezTo>
                  <a:cubicBezTo>
                    <a:pt x="513" y="210"/>
                    <a:pt x="520" y="196"/>
                    <a:pt x="531" y="188"/>
                  </a:cubicBezTo>
                  <a:cubicBezTo>
                    <a:pt x="573" y="155"/>
                    <a:pt x="628" y="133"/>
                    <a:pt x="684" y="107"/>
                  </a:cubicBezTo>
                  <a:cubicBezTo>
                    <a:pt x="776" y="65"/>
                    <a:pt x="887" y="39"/>
                    <a:pt x="1002" y="20"/>
                  </a:cubicBezTo>
                  <a:cubicBezTo>
                    <a:pt x="1069" y="9"/>
                    <a:pt x="1136" y="5"/>
                    <a:pt x="1195" y="2"/>
                  </a:cubicBezTo>
                  <a:cubicBezTo>
                    <a:pt x="1224" y="0"/>
                    <a:pt x="1263" y="0"/>
                    <a:pt x="1292" y="4"/>
                  </a:cubicBezTo>
                  <a:cubicBezTo>
                    <a:pt x="1309" y="6"/>
                    <a:pt x="1324" y="13"/>
                    <a:pt x="1342" y="16"/>
                  </a:cubicBezTo>
                  <a:cubicBezTo>
                    <a:pt x="1395" y="24"/>
                    <a:pt x="1440" y="29"/>
                    <a:pt x="1484" y="41"/>
                  </a:cubicBezTo>
                  <a:cubicBezTo>
                    <a:pt x="1532" y="53"/>
                    <a:pt x="1576" y="73"/>
                    <a:pt x="1627" y="93"/>
                  </a:cubicBezTo>
                  <a:cubicBezTo>
                    <a:pt x="1696" y="119"/>
                    <a:pt x="1763" y="152"/>
                    <a:pt x="1823" y="190"/>
                  </a:cubicBezTo>
                  <a:cubicBezTo>
                    <a:pt x="1885" y="214"/>
                    <a:pt x="1936" y="264"/>
                    <a:pt x="1985" y="306"/>
                  </a:cubicBezTo>
                  <a:cubicBezTo>
                    <a:pt x="2012" y="329"/>
                    <a:pt x="2030" y="347"/>
                    <a:pt x="2055" y="372"/>
                  </a:cubicBezTo>
                  <a:cubicBezTo>
                    <a:pt x="2110" y="427"/>
                    <a:pt x="2160" y="500"/>
                    <a:pt x="2204" y="566"/>
                  </a:cubicBezTo>
                  <a:cubicBezTo>
                    <a:pt x="2285" y="724"/>
                    <a:pt x="2359" y="911"/>
                    <a:pt x="2378" y="1112"/>
                  </a:cubicBezTo>
                  <a:cubicBezTo>
                    <a:pt x="2388" y="1225"/>
                    <a:pt x="2365" y="1326"/>
                    <a:pt x="2363" y="1435"/>
                  </a:cubicBezTo>
                  <a:cubicBezTo>
                    <a:pt x="2354" y="1447"/>
                    <a:pt x="2352" y="1456"/>
                    <a:pt x="2355" y="1474"/>
                  </a:cubicBezTo>
                  <a:cubicBezTo>
                    <a:pt x="2327" y="1539"/>
                    <a:pt x="2310" y="1605"/>
                    <a:pt x="2280" y="1664"/>
                  </a:cubicBezTo>
                  <a:cubicBezTo>
                    <a:pt x="2251" y="1724"/>
                    <a:pt x="2216" y="1777"/>
                    <a:pt x="2185" y="1834"/>
                  </a:cubicBezTo>
                  <a:cubicBezTo>
                    <a:pt x="2158" y="1862"/>
                    <a:pt x="2140" y="1897"/>
                    <a:pt x="2113" y="1925"/>
                  </a:cubicBezTo>
                  <a:cubicBezTo>
                    <a:pt x="2086" y="1953"/>
                    <a:pt x="2057" y="1978"/>
                    <a:pt x="2034" y="2010"/>
                  </a:cubicBezTo>
                  <a:cubicBezTo>
                    <a:pt x="2003" y="2026"/>
                    <a:pt x="1987" y="2058"/>
                    <a:pt x="1958" y="2076"/>
                  </a:cubicBezTo>
                  <a:close/>
                  <a:moveTo>
                    <a:pt x="1643" y="1780"/>
                  </a:moveTo>
                  <a:cubicBezTo>
                    <a:pt x="1619" y="1826"/>
                    <a:pt x="1564" y="1761"/>
                    <a:pt x="1526" y="1762"/>
                  </a:cubicBezTo>
                  <a:cubicBezTo>
                    <a:pt x="1535" y="1780"/>
                    <a:pt x="1556" y="1792"/>
                    <a:pt x="1550" y="1813"/>
                  </a:cubicBezTo>
                  <a:cubicBezTo>
                    <a:pt x="1546" y="1830"/>
                    <a:pt x="1526" y="1837"/>
                    <a:pt x="1509" y="1846"/>
                  </a:cubicBezTo>
                  <a:cubicBezTo>
                    <a:pt x="1515" y="1887"/>
                    <a:pt x="1537" y="1914"/>
                    <a:pt x="1563" y="1933"/>
                  </a:cubicBezTo>
                  <a:cubicBezTo>
                    <a:pt x="1636" y="1987"/>
                    <a:pt x="1739" y="1995"/>
                    <a:pt x="1805" y="2049"/>
                  </a:cubicBezTo>
                  <a:cubicBezTo>
                    <a:pt x="1806" y="2056"/>
                    <a:pt x="1808" y="2061"/>
                    <a:pt x="1811" y="2066"/>
                  </a:cubicBezTo>
                  <a:cubicBezTo>
                    <a:pt x="1868" y="2029"/>
                    <a:pt x="1925" y="1992"/>
                    <a:pt x="1962" y="1935"/>
                  </a:cubicBezTo>
                  <a:cubicBezTo>
                    <a:pt x="2035" y="1855"/>
                    <a:pt x="2097" y="1763"/>
                    <a:pt x="2144" y="1656"/>
                  </a:cubicBezTo>
                  <a:cubicBezTo>
                    <a:pt x="2152" y="1658"/>
                    <a:pt x="2148" y="1648"/>
                    <a:pt x="2154" y="1648"/>
                  </a:cubicBezTo>
                  <a:cubicBezTo>
                    <a:pt x="2181" y="1588"/>
                    <a:pt x="2220" y="1529"/>
                    <a:pt x="2239" y="1460"/>
                  </a:cubicBezTo>
                  <a:cubicBezTo>
                    <a:pt x="2250" y="1420"/>
                    <a:pt x="2249" y="1379"/>
                    <a:pt x="2268" y="1342"/>
                  </a:cubicBezTo>
                  <a:cubicBezTo>
                    <a:pt x="2278" y="1404"/>
                    <a:pt x="2252" y="1449"/>
                    <a:pt x="2239" y="1497"/>
                  </a:cubicBezTo>
                  <a:cubicBezTo>
                    <a:pt x="2234" y="1515"/>
                    <a:pt x="2229" y="1522"/>
                    <a:pt x="2225" y="1534"/>
                  </a:cubicBezTo>
                  <a:cubicBezTo>
                    <a:pt x="2223" y="1538"/>
                    <a:pt x="2226" y="1542"/>
                    <a:pt x="2225" y="1546"/>
                  </a:cubicBezTo>
                  <a:cubicBezTo>
                    <a:pt x="2220" y="1561"/>
                    <a:pt x="2209" y="1576"/>
                    <a:pt x="2202" y="1590"/>
                  </a:cubicBezTo>
                  <a:cubicBezTo>
                    <a:pt x="2186" y="1619"/>
                    <a:pt x="2172" y="1644"/>
                    <a:pt x="2156" y="1673"/>
                  </a:cubicBezTo>
                  <a:cubicBezTo>
                    <a:pt x="2147" y="1689"/>
                    <a:pt x="2139" y="1707"/>
                    <a:pt x="2134" y="1724"/>
                  </a:cubicBezTo>
                  <a:cubicBezTo>
                    <a:pt x="2118" y="1738"/>
                    <a:pt x="2110" y="1760"/>
                    <a:pt x="2101" y="1780"/>
                  </a:cubicBezTo>
                  <a:cubicBezTo>
                    <a:pt x="2037" y="1863"/>
                    <a:pt x="1992" y="1953"/>
                    <a:pt x="1906" y="2014"/>
                  </a:cubicBezTo>
                  <a:cubicBezTo>
                    <a:pt x="1853" y="2073"/>
                    <a:pt x="1771" y="2102"/>
                    <a:pt x="1708" y="2150"/>
                  </a:cubicBezTo>
                  <a:cubicBezTo>
                    <a:pt x="1785" y="2132"/>
                    <a:pt x="1865" y="2112"/>
                    <a:pt x="1929" y="2086"/>
                  </a:cubicBezTo>
                  <a:cubicBezTo>
                    <a:pt x="1938" y="2051"/>
                    <a:pt x="1977" y="2045"/>
                    <a:pt x="1991" y="2014"/>
                  </a:cubicBezTo>
                  <a:cubicBezTo>
                    <a:pt x="2077" y="1943"/>
                    <a:pt x="2150" y="1859"/>
                    <a:pt x="2204" y="1755"/>
                  </a:cubicBezTo>
                  <a:cubicBezTo>
                    <a:pt x="2211" y="1758"/>
                    <a:pt x="2205" y="1749"/>
                    <a:pt x="2212" y="1751"/>
                  </a:cubicBezTo>
                  <a:cubicBezTo>
                    <a:pt x="2236" y="1701"/>
                    <a:pt x="2272" y="1643"/>
                    <a:pt x="2293" y="1590"/>
                  </a:cubicBezTo>
                  <a:cubicBezTo>
                    <a:pt x="2303" y="1534"/>
                    <a:pt x="2328" y="1483"/>
                    <a:pt x="2334" y="1420"/>
                  </a:cubicBezTo>
                  <a:cubicBezTo>
                    <a:pt x="2346" y="1369"/>
                    <a:pt x="2357" y="1313"/>
                    <a:pt x="2361" y="1259"/>
                  </a:cubicBezTo>
                  <a:cubicBezTo>
                    <a:pt x="2376" y="1087"/>
                    <a:pt x="2334" y="918"/>
                    <a:pt x="2280" y="775"/>
                  </a:cubicBezTo>
                  <a:cubicBezTo>
                    <a:pt x="2277" y="767"/>
                    <a:pt x="2271" y="759"/>
                    <a:pt x="2268" y="750"/>
                  </a:cubicBezTo>
                  <a:cubicBezTo>
                    <a:pt x="2257" y="719"/>
                    <a:pt x="2246" y="687"/>
                    <a:pt x="2229" y="661"/>
                  </a:cubicBezTo>
                  <a:cubicBezTo>
                    <a:pt x="2213" y="609"/>
                    <a:pt x="2176" y="570"/>
                    <a:pt x="2146" y="527"/>
                  </a:cubicBezTo>
                  <a:cubicBezTo>
                    <a:pt x="2124" y="495"/>
                    <a:pt x="2106" y="458"/>
                    <a:pt x="2082" y="428"/>
                  </a:cubicBezTo>
                  <a:cubicBezTo>
                    <a:pt x="2072" y="415"/>
                    <a:pt x="2058" y="404"/>
                    <a:pt x="2047" y="390"/>
                  </a:cubicBezTo>
                  <a:cubicBezTo>
                    <a:pt x="2017" y="355"/>
                    <a:pt x="1987" y="332"/>
                    <a:pt x="1952" y="304"/>
                  </a:cubicBezTo>
                  <a:cubicBezTo>
                    <a:pt x="1932" y="288"/>
                    <a:pt x="1914" y="269"/>
                    <a:pt x="1894" y="254"/>
                  </a:cubicBezTo>
                  <a:cubicBezTo>
                    <a:pt x="1775" y="167"/>
                    <a:pt x="1633" y="115"/>
                    <a:pt x="1486" y="58"/>
                  </a:cubicBezTo>
                  <a:cubicBezTo>
                    <a:pt x="1480" y="56"/>
                    <a:pt x="1479" y="61"/>
                    <a:pt x="1472" y="60"/>
                  </a:cubicBezTo>
                  <a:cubicBezTo>
                    <a:pt x="1445" y="43"/>
                    <a:pt x="1413" y="48"/>
                    <a:pt x="1383" y="43"/>
                  </a:cubicBezTo>
                  <a:cubicBezTo>
                    <a:pt x="1348" y="37"/>
                    <a:pt x="1314" y="23"/>
                    <a:pt x="1280" y="18"/>
                  </a:cubicBezTo>
                  <a:cubicBezTo>
                    <a:pt x="1187" y="4"/>
                    <a:pt x="1093" y="31"/>
                    <a:pt x="1000" y="35"/>
                  </a:cubicBezTo>
                  <a:cubicBezTo>
                    <a:pt x="997" y="35"/>
                    <a:pt x="999" y="40"/>
                    <a:pt x="994" y="39"/>
                  </a:cubicBezTo>
                  <a:cubicBezTo>
                    <a:pt x="870" y="60"/>
                    <a:pt x="764" y="90"/>
                    <a:pt x="663" y="132"/>
                  </a:cubicBezTo>
                  <a:cubicBezTo>
                    <a:pt x="638" y="160"/>
                    <a:pt x="592" y="167"/>
                    <a:pt x="562" y="190"/>
                  </a:cubicBezTo>
                  <a:cubicBezTo>
                    <a:pt x="500" y="243"/>
                    <a:pt x="430" y="289"/>
                    <a:pt x="378" y="351"/>
                  </a:cubicBezTo>
                  <a:cubicBezTo>
                    <a:pt x="273" y="449"/>
                    <a:pt x="176" y="575"/>
                    <a:pt x="117" y="715"/>
                  </a:cubicBezTo>
                  <a:cubicBezTo>
                    <a:pt x="112" y="727"/>
                    <a:pt x="111" y="742"/>
                    <a:pt x="107" y="754"/>
                  </a:cubicBezTo>
                  <a:cubicBezTo>
                    <a:pt x="102" y="769"/>
                    <a:pt x="92" y="782"/>
                    <a:pt x="86" y="796"/>
                  </a:cubicBezTo>
                  <a:cubicBezTo>
                    <a:pt x="72" y="835"/>
                    <a:pt x="63" y="893"/>
                    <a:pt x="53" y="947"/>
                  </a:cubicBezTo>
                  <a:cubicBezTo>
                    <a:pt x="47" y="979"/>
                    <a:pt x="38" y="1016"/>
                    <a:pt x="37" y="1050"/>
                  </a:cubicBezTo>
                  <a:cubicBezTo>
                    <a:pt x="36" y="1060"/>
                    <a:pt x="39" y="1071"/>
                    <a:pt x="39" y="1081"/>
                  </a:cubicBezTo>
                  <a:cubicBezTo>
                    <a:pt x="38" y="1087"/>
                    <a:pt x="33" y="1093"/>
                    <a:pt x="32" y="1100"/>
                  </a:cubicBezTo>
                  <a:cubicBezTo>
                    <a:pt x="27" y="1142"/>
                    <a:pt x="40" y="1182"/>
                    <a:pt x="41" y="1222"/>
                  </a:cubicBezTo>
                  <a:cubicBezTo>
                    <a:pt x="44" y="1489"/>
                    <a:pt x="162" y="1721"/>
                    <a:pt x="295" y="1906"/>
                  </a:cubicBezTo>
                  <a:cubicBezTo>
                    <a:pt x="297" y="1911"/>
                    <a:pt x="299" y="1914"/>
                    <a:pt x="299" y="1921"/>
                  </a:cubicBezTo>
                  <a:cubicBezTo>
                    <a:pt x="308" y="1928"/>
                    <a:pt x="315" y="1936"/>
                    <a:pt x="320" y="1948"/>
                  </a:cubicBezTo>
                  <a:cubicBezTo>
                    <a:pt x="335" y="1956"/>
                    <a:pt x="343" y="1972"/>
                    <a:pt x="357" y="1981"/>
                  </a:cubicBezTo>
                  <a:cubicBezTo>
                    <a:pt x="379" y="2019"/>
                    <a:pt x="422" y="2036"/>
                    <a:pt x="448" y="2070"/>
                  </a:cubicBezTo>
                  <a:cubicBezTo>
                    <a:pt x="505" y="2086"/>
                    <a:pt x="557" y="2115"/>
                    <a:pt x="614" y="2119"/>
                  </a:cubicBezTo>
                  <a:cubicBezTo>
                    <a:pt x="458" y="2000"/>
                    <a:pt x="336" y="1837"/>
                    <a:pt x="248" y="1658"/>
                  </a:cubicBezTo>
                  <a:cubicBezTo>
                    <a:pt x="286" y="1713"/>
                    <a:pt x="319" y="1771"/>
                    <a:pt x="361" y="1824"/>
                  </a:cubicBezTo>
                  <a:cubicBezTo>
                    <a:pt x="397" y="1868"/>
                    <a:pt x="430" y="1913"/>
                    <a:pt x="467" y="1956"/>
                  </a:cubicBezTo>
                  <a:cubicBezTo>
                    <a:pt x="475" y="1954"/>
                    <a:pt x="478" y="1938"/>
                    <a:pt x="487" y="1944"/>
                  </a:cubicBezTo>
                  <a:cubicBezTo>
                    <a:pt x="454" y="1890"/>
                    <a:pt x="394" y="1853"/>
                    <a:pt x="359" y="1795"/>
                  </a:cubicBezTo>
                  <a:cubicBezTo>
                    <a:pt x="372" y="1754"/>
                    <a:pt x="359" y="1718"/>
                    <a:pt x="372" y="1683"/>
                  </a:cubicBezTo>
                  <a:cubicBezTo>
                    <a:pt x="398" y="1683"/>
                    <a:pt x="422" y="1703"/>
                    <a:pt x="452" y="1706"/>
                  </a:cubicBezTo>
                  <a:cubicBezTo>
                    <a:pt x="451" y="1670"/>
                    <a:pt x="463" y="1636"/>
                    <a:pt x="459" y="1611"/>
                  </a:cubicBezTo>
                  <a:cubicBezTo>
                    <a:pt x="469" y="1597"/>
                    <a:pt x="485" y="1606"/>
                    <a:pt x="506" y="1615"/>
                  </a:cubicBezTo>
                  <a:cubicBezTo>
                    <a:pt x="529" y="1624"/>
                    <a:pt x="546" y="1637"/>
                    <a:pt x="564" y="1644"/>
                  </a:cubicBezTo>
                  <a:cubicBezTo>
                    <a:pt x="573" y="1608"/>
                    <a:pt x="562" y="1569"/>
                    <a:pt x="578" y="1540"/>
                  </a:cubicBezTo>
                  <a:cubicBezTo>
                    <a:pt x="605" y="1550"/>
                    <a:pt x="627" y="1565"/>
                    <a:pt x="655" y="1573"/>
                  </a:cubicBezTo>
                  <a:cubicBezTo>
                    <a:pt x="646" y="1551"/>
                    <a:pt x="643" y="1532"/>
                    <a:pt x="634" y="1513"/>
                  </a:cubicBezTo>
                  <a:cubicBezTo>
                    <a:pt x="616" y="1518"/>
                    <a:pt x="605" y="1514"/>
                    <a:pt x="591" y="1505"/>
                  </a:cubicBezTo>
                  <a:cubicBezTo>
                    <a:pt x="583" y="1529"/>
                    <a:pt x="562" y="1528"/>
                    <a:pt x="537" y="1520"/>
                  </a:cubicBezTo>
                  <a:cubicBezTo>
                    <a:pt x="532" y="1518"/>
                    <a:pt x="527" y="1511"/>
                    <a:pt x="525" y="1511"/>
                  </a:cubicBezTo>
                  <a:cubicBezTo>
                    <a:pt x="521" y="1511"/>
                    <a:pt x="513" y="1521"/>
                    <a:pt x="506" y="1522"/>
                  </a:cubicBezTo>
                  <a:cubicBezTo>
                    <a:pt x="496" y="1523"/>
                    <a:pt x="491" y="1517"/>
                    <a:pt x="481" y="1520"/>
                  </a:cubicBezTo>
                  <a:cubicBezTo>
                    <a:pt x="482" y="1542"/>
                    <a:pt x="468" y="1559"/>
                    <a:pt x="440" y="1563"/>
                  </a:cubicBezTo>
                  <a:cubicBezTo>
                    <a:pt x="429" y="1557"/>
                    <a:pt x="422" y="1547"/>
                    <a:pt x="411" y="1540"/>
                  </a:cubicBezTo>
                  <a:cubicBezTo>
                    <a:pt x="364" y="1573"/>
                    <a:pt x="302" y="1512"/>
                    <a:pt x="310" y="1464"/>
                  </a:cubicBezTo>
                  <a:cubicBezTo>
                    <a:pt x="270" y="1457"/>
                    <a:pt x="253" y="1397"/>
                    <a:pt x="274" y="1367"/>
                  </a:cubicBezTo>
                  <a:cubicBezTo>
                    <a:pt x="263" y="1367"/>
                    <a:pt x="255" y="1362"/>
                    <a:pt x="250" y="1356"/>
                  </a:cubicBezTo>
                  <a:cubicBezTo>
                    <a:pt x="247" y="1338"/>
                    <a:pt x="242" y="1316"/>
                    <a:pt x="254" y="1305"/>
                  </a:cubicBezTo>
                  <a:cubicBezTo>
                    <a:pt x="196" y="1311"/>
                    <a:pt x="177" y="1214"/>
                    <a:pt x="212" y="1180"/>
                  </a:cubicBezTo>
                  <a:cubicBezTo>
                    <a:pt x="199" y="1176"/>
                    <a:pt x="191" y="1167"/>
                    <a:pt x="186" y="1156"/>
                  </a:cubicBezTo>
                  <a:cubicBezTo>
                    <a:pt x="189" y="1133"/>
                    <a:pt x="195" y="1113"/>
                    <a:pt x="214" y="1106"/>
                  </a:cubicBezTo>
                  <a:cubicBezTo>
                    <a:pt x="193" y="1082"/>
                    <a:pt x="203" y="1041"/>
                    <a:pt x="221" y="1019"/>
                  </a:cubicBezTo>
                  <a:cubicBezTo>
                    <a:pt x="192" y="965"/>
                    <a:pt x="234" y="887"/>
                    <a:pt x="293" y="901"/>
                  </a:cubicBezTo>
                  <a:cubicBezTo>
                    <a:pt x="290" y="864"/>
                    <a:pt x="332" y="860"/>
                    <a:pt x="353" y="860"/>
                  </a:cubicBezTo>
                  <a:cubicBezTo>
                    <a:pt x="325" y="849"/>
                    <a:pt x="318" y="796"/>
                    <a:pt x="361" y="790"/>
                  </a:cubicBezTo>
                  <a:cubicBezTo>
                    <a:pt x="352" y="754"/>
                    <a:pt x="376" y="733"/>
                    <a:pt x="405" y="746"/>
                  </a:cubicBezTo>
                  <a:cubicBezTo>
                    <a:pt x="402" y="707"/>
                    <a:pt x="428" y="660"/>
                    <a:pt x="471" y="655"/>
                  </a:cubicBezTo>
                  <a:cubicBezTo>
                    <a:pt x="503" y="651"/>
                    <a:pt x="514" y="673"/>
                    <a:pt x="525" y="705"/>
                  </a:cubicBezTo>
                  <a:cubicBezTo>
                    <a:pt x="530" y="699"/>
                    <a:pt x="540" y="700"/>
                    <a:pt x="547" y="697"/>
                  </a:cubicBezTo>
                  <a:cubicBezTo>
                    <a:pt x="557" y="707"/>
                    <a:pt x="567" y="716"/>
                    <a:pt x="570" y="734"/>
                  </a:cubicBezTo>
                  <a:cubicBezTo>
                    <a:pt x="590" y="725"/>
                    <a:pt x="610" y="747"/>
                    <a:pt x="609" y="771"/>
                  </a:cubicBezTo>
                  <a:cubicBezTo>
                    <a:pt x="631" y="764"/>
                    <a:pt x="642" y="748"/>
                    <a:pt x="665" y="750"/>
                  </a:cubicBezTo>
                  <a:cubicBezTo>
                    <a:pt x="682" y="752"/>
                    <a:pt x="718" y="774"/>
                    <a:pt x="727" y="794"/>
                  </a:cubicBezTo>
                  <a:cubicBezTo>
                    <a:pt x="741" y="823"/>
                    <a:pt x="725" y="844"/>
                    <a:pt x="721" y="870"/>
                  </a:cubicBezTo>
                  <a:cubicBezTo>
                    <a:pt x="742" y="873"/>
                    <a:pt x="771" y="883"/>
                    <a:pt x="760" y="916"/>
                  </a:cubicBezTo>
                  <a:cubicBezTo>
                    <a:pt x="779" y="935"/>
                    <a:pt x="793" y="959"/>
                    <a:pt x="787" y="992"/>
                  </a:cubicBezTo>
                  <a:cubicBezTo>
                    <a:pt x="823" y="989"/>
                    <a:pt x="844" y="1018"/>
                    <a:pt x="847" y="1054"/>
                  </a:cubicBezTo>
                  <a:cubicBezTo>
                    <a:pt x="866" y="1051"/>
                    <a:pt x="884" y="1047"/>
                    <a:pt x="903" y="1044"/>
                  </a:cubicBezTo>
                  <a:cubicBezTo>
                    <a:pt x="889" y="1034"/>
                    <a:pt x="899" y="1018"/>
                    <a:pt x="901" y="1003"/>
                  </a:cubicBezTo>
                  <a:cubicBezTo>
                    <a:pt x="920" y="994"/>
                    <a:pt x="932" y="998"/>
                    <a:pt x="955" y="996"/>
                  </a:cubicBezTo>
                  <a:cubicBezTo>
                    <a:pt x="955" y="985"/>
                    <a:pt x="955" y="973"/>
                    <a:pt x="955" y="961"/>
                  </a:cubicBezTo>
                  <a:cubicBezTo>
                    <a:pt x="971" y="953"/>
                    <a:pt x="982" y="953"/>
                    <a:pt x="1004" y="951"/>
                  </a:cubicBezTo>
                  <a:cubicBezTo>
                    <a:pt x="1005" y="928"/>
                    <a:pt x="1013" y="920"/>
                    <a:pt x="1013" y="903"/>
                  </a:cubicBezTo>
                  <a:cubicBezTo>
                    <a:pt x="1031" y="901"/>
                    <a:pt x="1053" y="898"/>
                    <a:pt x="1077" y="893"/>
                  </a:cubicBezTo>
                  <a:cubicBezTo>
                    <a:pt x="1070" y="879"/>
                    <a:pt x="1091" y="863"/>
                    <a:pt x="1098" y="850"/>
                  </a:cubicBezTo>
                  <a:cubicBezTo>
                    <a:pt x="1108" y="849"/>
                    <a:pt x="1122" y="852"/>
                    <a:pt x="1129" y="847"/>
                  </a:cubicBezTo>
                  <a:cubicBezTo>
                    <a:pt x="1136" y="831"/>
                    <a:pt x="1127" y="822"/>
                    <a:pt x="1135" y="810"/>
                  </a:cubicBezTo>
                  <a:cubicBezTo>
                    <a:pt x="1142" y="816"/>
                    <a:pt x="1161" y="809"/>
                    <a:pt x="1168" y="814"/>
                  </a:cubicBezTo>
                  <a:cubicBezTo>
                    <a:pt x="1155" y="809"/>
                    <a:pt x="1156" y="790"/>
                    <a:pt x="1147" y="781"/>
                  </a:cubicBezTo>
                  <a:cubicBezTo>
                    <a:pt x="1164" y="768"/>
                    <a:pt x="1189" y="774"/>
                    <a:pt x="1207" y="767"/>
                  </a:cubicBezTo>
                  <a:cubicBezTo>
                    <a:pt x="1216" y="763"/>
                    <a:pt x="1220" y="753"/>
                    <a:pt x="1230" y="752"/>
                  </a:cubicBezTo>
                  <a:cubicBezTo>
                    <a:pt x="1246" y="751"/>
                    <a:pt x="1260" y="769"/>
                    <a:pt x="1277" y="775"/>
                  </a:cubicBezTo>
                  <a:cubicBezTo>
                    <a:pt x="1289" y="779"/>
                    <a:pt x="1298" y="775"/>
                    <a:pt x="1308" y="783"/>
                  </a:cubicBezTo>
                  <a:cubicBezTo>
                    <a:pt x="1309" y="799"/>
                    <a:pt x="1304" y="809"/>
                    <a:pt x="1298" y="819"/>
                  </a:cubicBezTo>
                  <a:cubicBezTo>
                    <a:pt x="1320" y="824"/>
                    <a:pt x="1324" y="822"/>
                    <a:pt x="1348" y="819"/>
                  </a:cubicBezTo>
                  <a:cubicBezTo>
                    <a:pt x="1357" y="828"/>
                    <a:pt x="1368" y="837"/>
                    <a:pt x="1366" y="858"/>
                  </a:cubicBezTo>
                  <a:cubicBezTo>
                    <a:pt x="1379" y="854"/>
                    <a:pt x="1386" y="856"/>
                    <a:pt x="1399" y="852"/>
                  </a:cubicBezTo>
                  <a:cubicBezTo>
                    <a:pt x="1395" y="822"/>
                    <a:pt x="1388" y="759"/>
                    <a:pt x="1391" y="723"/>
                  </a:cubicBezTo>
                  <a:cubicBezTo>
                    <a:pt x="1300" y="726"/>
                    <a:pt x="1138" y="741"/>
                    <a:pt x="1067" y="734"/>
                  </a:cubicBezTo>
                  <a:cubicBezTo>
                    <a:pt x="1059" y="744"/>
                    <a:pt x="1042" y="736"/>
                    <a:pt x="1035" y="742"/>
                  </a:cubicBezTo>
                  <a:cubicBezTo>
                    <a:pt x="1035" y="779"/>
                    <a:pt x="1043" y="849"/>
                    <a:pt x="1038" y="887"/>
                  </a:cubicBezTo>
                  <a:cubicBezTo>
                    <a:pt x="1021" y="874"/>
                    <a:pt x="1026" y="848"/>
                    <a:pt x="1025" y="829"/>
                  </a:cubicBezTo>
                  <a:cubicBezTo>
                    <a:pt x="1023" y="798"/>
                    <a:pt x="1027" y="764"/>
                    <a:pt x="1023" y="734"/>
                  </a:cubicBezTo>
                  <a:cubicBezTo>
                    <a:pt x="1017" y="730"/>
                    <a:pt x="1013" y="724"/>
                    <a:pt x="1011" y="717"/>
                  </a:cubicBezTo>
                  <a:cubicBezTo>
                    <a:pt x="1015" y="709"/>
                    <a:pt x="1015" y="696"/>
                    <a:pt x="1023" y="690"/>
                  </a:cubicBezTo>
                  <a:cubicBezTo>
                    <a:pt x="1004" y="617"/>
                    <a:pt x="1007" y="515"/>
                    <a:pt x="998" y="442"/>
                  </a:cubicBezTo>
                  <a:cubicBezTo>
                    <a:pt x="992" y="451"/>
                    <a:pt x="978" y="465"/>
                    <a:pt x="965" y="463"/>
                  </a:cubicBezTo>
                  <a:cubicBezTo>
                    <a:pt x="954" y="461"/>
                    <a:pt x="956" y="450"/>
                    <a:pt x="947" y="436"/>
                  </a:cubicBezTo>
                  <a:cubicBezTo>
                    <a:pt x="937" y="421"/>
                    <a:pt x="922" y="414"/>
                    <a:pt x="922" y="397"/>
                  </a:cubicBezTo>
                  <a:cubicBezTo>
                    <a:pt x="937" y="378"/>
                    <a:pt x="955" y="362"/>
                    <a:pt x="973" y="347"/>
                  </a:cubicBezTo>
                  <a:cubicBezTo>
                    <a:pt x="982" y="348"/>
                    <a:pt x="989" y="351"/>
                    <a:pt x="1002" y="347"/>
                  </a:cubicBezTo>
                  <a:cubicBezTo>
                    <a:pt x="994" y="321"/>
                    <a:pt x="1039" y="316"/>
                    <a:pt x="1062" y="308"/>
                  </a:cubicBezTo>
                  <a:cubicBezTo>
                    <a:pt x="1061" y="299"/>
                    <a:pt x="1053" y="297"/>
                    <a:pt x="1054" y="287"/>
                  </a:cubicBezTo>
                  <a:cubicBezTo>
                    <a:pt x="1070" y="268"/>
                    <a:pt x="1100" y="273"/>
                    <a:pt x="1116" y="258"/>
                  </a:cubicBezTo>
                  <a:cubicBezTo>
                    <a:pt x="1111" y="255"/>
                    <a:pt x="1105" y="253"/>
                    <a:pt x="1106" y="244"/>
                  </a:cubicBezTo>
                  <a:cubicBezTo>
                    <a:pt x="1115" y="231"/>
                    <a:pt x="1133" y="227"/>
                    <a:pt x="1151" y="223"/>
                  </a:cubicBezTo>
                  <a:cubicBezTo>
                    <a:pt x="1156" y="217"/>
                    <a:pt x="1148" y="211"/>
                    <a:pt x="1157" y="208"/>
                  </a:cubicBezTo>
                  <a:cubicBezTo>
                    <a:pt x="1179" y="211"/>
                    <a:pt x="1185" y="191"/>
                    <a:pt x="1203" y="196"/>
                  </a:cubicBezTo>
                  <a:cubicBezTo>
                    <a:pt x="1226" y="217"/>
                    <a:pt x="1270" y="206"/>
                    <a:pt x="1284" y="237"/>
                  </a:cubicBezTo>
                  <a:cubicBezTo>
                    <a:pt x="1301" y="236"/>
                    <a:pt x="1308" y="245"/>
                    <a:pt x="1317" y="252"/>
                  </a:cubicBezTo>
                  <a:cubicBezTo>
                    <a:pt x="1319" y="260"/>
                    <a:pt x="1312" y="264"/>
                    <a:pt x="1317" y="268"/>
                  </a:cubicBezTo>
                  <a:cubicBezTo>
                    <a:pt x="1339" y="266"/>
                    <a:pt x="1351" y="279"/>
                    <a:pt x="1344" y="299"/>
                  </a:cubicBezTo>
                  <a:cubicBezTo>
                    <a:pt x="1371" y="292"/>
                    <a:pt x="1393" y="308"/>
                    <a:pt x="1391" y="335"/>
                  </a:cubicBezTo>
                  <a:cubicBezTo>
                    <a:pt x="1415" y="324"/>
                    <a:pt x="1429" y="352"/>
                    <a:pt x="1418" y="370"/>
                  </a:cubicBezTo>
                  <a:cubicBezTo>
                    <a:pt x="1431" y="378"/>
                    <a:pt x="1448" y="371"/>
                    <a:pt x="1453" y="380"/>
                  </a:cubicBezTo>
                  <a:cubicBezTo>
                    <a:pt x="1458" y="390"/>
                    <a:pt x="1446" y="410"/>
                    <a:pt x="1433" y="417"/>
                  </a:cubicBezTo>
                  <a:cubicBezTo>
                    <a:pt x="1444" y="442"/>
                    <a:pt x="1399" y="467"/>
                    <a:pt x="1393" y="436"/>
                  </a:cubicBezTo>
                  <a:cubicBezTo>
                    <a:pt x="1387" y="517"/>
                    <a:pt x="1409" y="595"/>
                    <a:pt x="1404" y="684"/>
                  </a:cubicBezTo>
                  <a:cubicBezTo>
                    <a:pt x="1405" y="689"/>
                    <a:pt x="1411" y="689"/>
                    <a:pt x="1412" y="694"/>
                  </a:cubicBezTo>
                  <a:cubicBezTo>
                    <a:pt x="1411" y="699"/>
                    <a:pt x="1409" y="713"/>
                    <a:pt x="1402" y="721"/>
                  </a:cubicBezTo>
                  <a:cubicBezTo>
                    <a:pt x="1400" y="785"/>
                    <a:pt x="1402" y="852"/>
                    <a:pt x="1428" y="901"/>
                  </a:cubicBezTo>
                  <a:cubicBezTo>
                    <a:pt x="1443" y="903"/>
                    <a:pt x="1460" y="906"/>
                    <a:pt x="1474" y="899"/>
                  </a:cubicBezTo>
                  <a:cubicBezTo>
                    <a:pt x="1489" y="909"/>
                    <a:pt x="1483" y="937"/>
                    <a:pt x="1486" y="949"/>
                  </a:cubicBezTo>
                  <a:cubicBezTo>
                    <a:pt x="1528" y="936"/>
                    <a:pt x="1569" y="953"/>
                    <a:pt x="1563" y="998"/>
                  </a:cubicBezTo>
                  <a:cubicBezTo>
                    <a:pt x="1573" y="998"/>
                    <a:pt x="1590" y="1003"/>
                    <a:pt x="1604" y="998"/>
                  </a:cubicBezTo>
                  <a:cubicBezTo>
                    <a:pt x="1619" y="1010"/>
                    <a:pt x="1633" y="1037"/>
                    <a:pt x="1621" y="1052"/>
                  </a:cubicBezTo>
                  <a:cubicBezTo>
                    <a:pt x="1640" y="1050"/>
                    <a:pt x="1650" y="1061"/>
                    <a:pt x="1670" y="1052"/>
                  </a:cubicBezTo>
                  <a:cubicBezTo>
                    <a:pt x="1684" y="1065"/>
                    <a:pt x="1698" y="1086"/>
                    <a:pt x="1685" y="1104"/>
                  </a:cubicBezTo>
                  <a:cubicBezTo>
                    <a:pt x="1700" y="1107"/>
                    <a:pt x="1717" y="1108"/>
                    <a:pt x="1728" y="1114"/>
                  </a:cubicBezTo>
                  <a:cubicBezTo>
                    <a:pt x="1732" y="1131"/>
                    <a:pt x="1726" y="1149"/>
                    <a:pt x="1714" y="1156"/>
                  </a:cubicBezTo>
                  <a:cubicBezTo>
                    <a:pt x="1728" y="1182"/>
                    <a:pt x="1704" y="1215"/>
                    <a:pt x="1679" y="1222"/>
                  </a:cubicBezTo>
                  <a:cubicBezTo>
                    <a:pt x="1652" y="1207"/>
                    <a:pt x="1625" y="1194"/>
                    <a:pt x="1600" y="1178"/>
                  </a:cubicBezTo>
                  <a:cubicBezTo>
                    <a:pt x="1598" y="1195"/>
                    <a:pt x="1596" y="1209"/>
                    <a:pt x="1594" y="1228"/>
                  </a:cubicBezTo>
                  <a:cubicBezTo>
                    <a:pt x="1609" y="1233"/>
                    <a:pt x="1641" y="1234"/>
                    <a:pt x="1629" y="1265"/>
                  </a:cubicBezTo>
                  <a:cubicBezTo>
                    <a:pt x="1641" y="1275"/>
                    <a:pt x="1668" y="1269"/>
                    <a:pt x="1674" y="1280"/>
                  </a:cubicBezTo>
                  <a:cubicBezTo>
                    <a:pt x="1675" y="1289"/>
                    <a:pt x="1669" y="1293"/>
                    <a:pt x="1668" y="1300"/>
                  </a:cubicBezTo>
                  <a:cubicBezTo>
                    <a:pt x="1678" y="1307"/>
                    <a:pt x="1689" y="1300"/>
                    <a:pt x="1701" y="1305"/>
                  </a:cubicBezTo>
                  <a:cubicBezTo>
                    <a:pt x="1707" y="1317"/>
                    <a:pt x="1704" y="1326"/>
                    <a:pt x="1710" y="1331"/>
                  </a:cubicBezTo>
                  <a:cubicBezTo>
                    <a:pt x="1733" y="1320"/>
                    <a:pt x="1754" y="1334"/>
                    <a:pt x="1747" y="1360"/>
                  </a:cubicBezTo>
                  <a:cubicBezTo>
                    <a:pt x="1758" y="1364"/>
                    <a:pt x="1763" y="1359"/>
                    <a:pt x="1776" y="1362"/>
                  </a:cubicBezTo>
                  <a:cubicBezTo>
                    <a:pt x="1780" y="1390"/>
                    <a:pt x="1772" y="1438"/>
                    <a:pt x="1739" y="1441"/>
                  </a:cubicBezTo>
                  <a:cubicBezTo>
                    <a:pt x="1713" y="1549"/>
                    <a:pt x="1675" y="1657"/>
                    <a:pt x="1648" y="1770"/>
                  </a:cubicBezTo>
                  <a:cubicBezTo>
                    <a:pt x="1657" y="1769"/>
                    <a:pt x="1662" y="1762"/>
                    <a:pt x="1666" y="1772"/>
                  </a:cubicBezTo>
                  <a:cubicBezTo>
                    <a:pt x="1653" y="1781"/>
                    <a:pt x="1654" y="1802"/>
                    <a:pt x="1668" y="1809"/>
                  </a:cubicBezTo>
                  <a:cubicBezTo>
                    <a:pt x="1678" y="1809"/>
                    <a:pt x="1681" y="1803"/>
                    <a:pt x="1689" y="1807"/>
                  </a:cubicBezTo>
                  <a:cubicBezTo>
                    <a:pt x="1707" y="1772"/>
                    <a:pt x="1770" y="1765"/>
                    <a:pt x="1772" y="1819"/>
                  </a:cubicBezTo>
                  <a:cubicBezTo>
                    <a:pt x="1809" y="1816"/>
                    <a:pt x="1805" y="1884"/>
                    <a:pt x="1774" y="1855"/>
                  </a:cubicBezTo>
                  <a:cubicBezTo>
                    <a:pt x="1775" y="1850"/>
                    <a:pt x="1785" y="1855"/>
                    <a:pt x="1786" y="1850"/>
                  </a:cubicBezTo>
                  <a:cubicBezTo>
                    <a:pt x="1785" y="1841"/>
                    <a:pt x="1778" y="1837"/>
                    <a:pt x="1772" y="1832"/>
                  </a:cubicBezTo>
                  <a:cubicBezTo>
                    <a:pt x="1763" y="1833"/>
                    <a:pt x="1758" y="1842"/>
                    <a:pt x="1751" y="1834"/>
                  </a:cubicBezTo>
                  <a:cubicBezTo>
                    <a:pt x="1748" y="1823"/>
                    <a:pt x="1761" y="1828"/>
                    <a:pt x="1759" y="1817"/>
                  </a:cubicBezTo>
                  <a:cubicBezTo>
                    <a:pt x="1755" y="1801"/>
                    <a:pt x="1745" y="1792"/>
                    <a:pt x="1728" y="1788"/>
                  </a:cubicBezTo>
                  <a:cubicBezTo>
                    <a:pt x="1696" y="1798"/>
                    <a:pt x="1657" y="1869"/>
                    <a:pt x="1722" y="1871"/>
                  </a:cubicBezTo>
                  <a:cubicBezTo>
                    <a:pt x="1722" y="1902"/>
                    <a:pt x="1744" y="1922"/>
                    <a:pt x="1770" y="1919"/>
                  </a:cubicBezTo>
                  <a:cubicBezTo>
                    <a:pt x="1784" y="1917"/>
                    <a:pt x="1792" y="1896"/>
                    <a:pt x="1805" y="1908"/>
                  </a:cubicBezTo>
                  <a:cubicBezTo>
                    <a:pt x="1780" y="1937"/>
                    <a:pt x="1808" y="1974"/>
                    <a:pt x="1840" y="1977"/>
                  </a:cubicBezTo>
                  <a:cubicBezTo>
                    <a:pt x="1863" y="1969"/>
                    <a:pt x="1863" y="1939"/>
                    <a:pt x="1881" y="1927"/>
                  </a:cubicBezTo>
                  <a:cubicBezTo>
                    <a:pt x="1896" y="1959"/>
                    <a:pt x="1954" y="1940"/>
                    <a:pt x="1931" y="1904"/>
                  </a:cubicBezTo>
                  <a:cubicBezTo>
                    <a:pt x="1924" y="1903"/>
                    <a:pt x="1913" y="1910"/>
                    <a:pt x="1908" y="1898"/>
                  </a:cubicBezTo>
                  <a:cubicBezTo>
                    <a:pt x="1919" y="1894"/>
                    <a:pt x="1921" y="1880"/>
                    <a:pt x="1927" y="1871"/>
                  </a:cubicBezTo>
                  <a:cubicBezTo>
                    <a:pt x="1921" y="1860"/>
                    <a:pt x="1907" y="1857"/>
                    <a:pt x="1900" y="1846"/>
                  </a:cubicBezTo>
                  <a:cubicBezTo>
                    <a:pt x="1910" y="1836"/>
                    <a:pt x="1929" y="1823"/>
                    <a:pt x="1916" y="1803"/>
                  </a:cubicBezTo>
                  <a:cubicBezTo>
                    <a:pt x="1895" y="1790"/>
                    <a:pt x="1873" y="1813"/>
                    <a:pt x="1856" y="1811"/>
                  </a:cubicBezTo>
                  <a:cubicBezTo>
                    <a:pt x="1871" y="1776"/>
                    <a:pt x="1831" y="1769"/>
                    <a:pt x="1809" y="1778"/>
                  </a:cubicBezTo>
                  <a:cubicBezTo>
                    <a:pt x="1807" y="1765"/>
                    <a:pt x="1815" y="1750"/>
                    <a:pt x="1803" y="1741"/>
                  </a:cubicBezTo>
                  <a:cubicBezTo>
                    <a:pt x="1809" y="1735"/>
                    <a:pt x="1815" y="1728"/>
                    <a:pt x="1821" y="1722"/>
                  </a:cubicBezTo>
                  <a:cubicBezTo>
                    <a:pt x="1827" y="1690"/>
                    <a:pt x="1791" y="1695"/>
                    <a:pt x="1770" y="1693"/>
                  </a:cubicBezTo>
                  <a:cubicBezTo>
                    <a:pt x="1763" y="1711"/>
                    <a:pt x="1757" y="1729"/>
                    <a:pt x="1739" y="1731"/>
                  </a:cubicBezTo>
                  <a:cubicBezTo>
                    <a:pt x="1711" y="1733"/>
                    <a:pt x="1693" y="1689"/>
                    <a:pt x="1728" y="1697"/>
                  </a:cubicBezTo>
                  <a:cubicBezTo>
                    <a:pt x="1728" y="1703"/>
                    <a:pt x="1718" y="1700"/>
                    <a:pt x="1720" y="1708"/>
                  </a:cubicBezTo>
                  <a:cubicBezTo>
                    <a:pt x="1744" y="1736"/>
                    <a:pt x="1759" y="1694"/>
                    <a:pt x="1759" y="1677"/>
                  </a:cubicBezTo>
                  <a:cubicBezTo>
                    <a:pt x="1767" y="1680"/>
                    <a:pt x="1774" y="1684"/>
                    <a:pt x="1782" y="1687"/>
                  </a:cubicBezTo>
                  <a:cubicBezTo>
                    <a:pt x="1792" y="1684"/>
                    <a:pt x="1801" y="1678"/>
                    <a:pt x="1807" y="1671"/>
                  </a:cubicBezTo>
                  <a:cubicBezTo>
                    <a:pt x="1808" y="1644"/>
                    <a:pt x="1790" y="1634"/>
                    <a:pt x="1770" y="1635"/>
                  </a:cubicBezTo>
                  <a:cubicBezTo>
                    <a:pt x="1771" y="1622"/>
                    <a:pt x="1784" y="1619"/>
                    <a:pt x="1786" y="1606"/>
                  </a:cubicBezTo>
                  <a:cubicBezTo>
                    <a:pt x="1784" y="1593"/>
                    <a:pt x="1768" y="1593"/>
                    <a:pt x="1755" y="1590"/>
                  </a:cubicBezTo>
                  <a:cubicBezTo>
                    <a:pt x="1754" y="1580"/>
                    <a:pt x="1758" y="1577"/>
                    <a:pt x="1757" y="1567"/>
                  </a:cubicBezTo>
                  <a:cubicBezTo>
                    <a:pt x="1746" y="1566"/>
                    <a:pt x="1740" y="1561"/>
                    <a:pt x="1730" y="1559"/>
                  </a:cubicBezTo>
                  <a:cubicBezTo>
                    <a:pt x="1722" y="1561"/>
                    <a:pt x="1715" y="1577"/>
                    <a:pt x="1706" y="1571"/>
                  </a:cubicBezTo>
                  <a:cubicBezTo>
                    <a:pt x="1712" y="1560"/>
                    <a:pt x="1723" y="1552"/>
                    <a:pt x="1737" y="1549"/>
                  </a:cubicBezTo>
                  <a:cubicBezTo>
                    <a:pt x="1750" y="1556"/>
                    <a:pt x="1777" y="1558"/>
                    <a:pt x="1768" y="1582"/>
                  </a:cubicBezTo>
                  <a:cubicBezTo>
                    <a:pt x="1796" y="1578"/>
                    <a:pt x="1805" y="1609"/>
                    <a:pt x="1790" y="1625"/>
                  </a:cubicBezTo>
                  <a:cubicBezTo>
                    <a:pt x="1816" y="1632"/>
                    <a:pt x="1826" y="1659"/>
                    <a:pt x="1813" y="1683"/>
                  </a:cubicBezTo>
                  <a:cubicBezTo>
                    <a:pt x="1821" y="1686"/>
                    <a:pt x="1823" y="1695"/>
                    <a:pt x="1830" y="1700"/>
                  </a:cubicBezTo>
                  <a:cubicBezTo>
                    <a:pt x="1845" y="1670"/>
                    <a:pt x="1918" y="1687"/>
                    <a:pt x="1898" y="1733"/>
                  </a:cubicBezTo>
                  <a:cubicBezTo>
                    <a:pt x="1909" y="1729"/>
                    <a:pt x="1920" y="1732"/>
                    <a:pt x="1931" y="1735"/>
                  </a:cubicBezTo>
                  <a:cubicBezTo>
                    <a:pt x="1935" y="1741"/>
                    <a:pt x="1940" y="1747"/>
                    <a:pt x="1939" y="1757"/>
                  </a:cubicBezTo>
                  <a:cubicBezTo>
                    <a:pt x="1972" y="1751"/>
                    <a:pt x="1990" y="1777"/>
                    <a:pt x="1987" y="1803"/>
                  </a:cubicBezTo>
                  <a:cubicBezTo>
                    <a:pt x="1984" y="1820"/>
                    <a:pt x="1965" y="1827"/>
                    <a:pt x="1960" y="1840"/>
                  </a:cubicBezTo>
                  <a:cubicBezTo>
                    <a:pt x="1958" y="1855"/>
                    <a:pt x="1974" y="1865"/>
                    <a:pt x="1976" y="1877"/>
                  </a:cubicBezTo>
                  <a:cubicBezTo>
                    <a:pt x="1980" y="1894"/>
                    <a:pt x="1970" y="1909"/>
                    <a:pt x="1950" y="1915"/>
                  </a:cubicBezTo>
                  <a:cubicBezTo>
                    <a:pt x="1953" y="1927"/>
                    <a:pt x="1938" y="1953"/>
                    <a:pt x="1919" y="1956"/>
                  </a:cubicBezTo>
                  <a:cubicBezTo>
                    <a:pt x="1919" y="1962"/>
                    <a:pt x="1931" y="1968"/>
                    <a:pt x="1921" y="1972"/>
                  </a:cubicBezTo>
                  <a:cubicBezTo>
                    <a:pt x="1907" y="1964"/>
                    <a:pt x="1900" y="1949"/>
                    <a:pt x="1881" y="1946"/>
                  </a:cubicBezTo>
                  <a:cubicBezTo>
                    <a:pt x="1871" y="1964"/>
                    <a:pt x="1860" y="1989"/>
                    <a:pt x="1838" y="1989"/>
                  </a:cubicBezTo>
                  <a:cubicBezTo>
                    <a:pt x="1811" y="1990"/>
                    <a:pt x="1782" y="1955"/>
                    <a:pt x="1784" y="1927"/>
                  </a:cubicBezTo>
                  <a:cubicBezTo>
                    <a:pt x="1748" y="1939"/>
                    <a:pt x="1714" y="1910"/>
                    <a:pt x="1712" y="1881"/>
                  </a:cubicBezTo>
                  <a:cubicBezTo>
                    <a:pt x="1672" y="1879"/>
                    <a:pt x="1669" y="1840"/>
                    <a:pt x="1679" y="1817"/>
                  </a:cubicBezTo>
                  <a:cubicBezTo>
                    <a:pt x="1654" y="1827"/>
                    <a:pt x="1645" y="1801"/>
                    <a:pt x="1643" y="1780"/>
                  </a:cubicBezTo>
                  <a:close/>
                  <a:moveTo>
                    <a:pt x="1166" y="219"/>
                  </a:moveTo>
                  <a:cubicBezTo>
                    <a:pt x="1165" y="224"/>
                    <a:pt x="1170" y="224"/>
                    <a:pt x="1174" y="225"/>
                  </a:cubicBezTo>
                  <a:cubicBezTo>
                    <a:pt x="1179" y="216"/>
                    <a:pt x="1193" y="216"/>
                    <a:pt x="1199" y="208"/>
                  </a:cubicBezTo>
                  <a:cubicBezTo>
                    <a:pt x="1183" y="207"/>
                    <a:pt x="1182" y="221"/>
                    <a:pt x="1166" y="219"/>
                  </a:cubicBezTo>
                  <a:close/>
                  <a:moveTo>
                    <a:pt x="1211" y="262"/>
                  </a:moveTo>
                  <a:cubicBezTo>
                    <a:pt x="1277" y="306"/>
                    <a:pt x="1323" y="370"/>
                    <a:pt x="1389" y="413"/>
                  </a:cubicBezTo>
                  <a:cubicBezTo>
                    <a:pt x="1395" y="425"/>
                    <a:pt x="1405" y="432"/>
                    <a:pt x="1414" y="440"/>
                  </a:cubicBezTo>
                  <a:cubicBezTo>
                    <a:pt x="1421" y="438"/>
                    <a:pt x="1413" y="427"/>
                    <a:pt x="1422" y="432"/>
                  </a:cubicBezTo>
                  <a:cubicBezTo>
                    <a:pt x="1419" y="395"/>
                    <a:pt x="1381" y="382"/>
                    <a:pt x="1364" y="353"/>
                  </a:cubicBezTo>
                  <a:cubicBezTo>
                    <a:pt x="1303" y="316"/>
                    <a:pt x="1268" y="252"/>
                    <a:pt x="1207" y="215"/>
                  </a:cubicBezTo>
                  <a:cubicBezTo>
                    <a:pt x="1199" y="232"/>
                    <a:pt x="1208" y="242"/>
                    <a:pt x="1211" y="262"/>
                  </a:cubicBezTo>
                  <a:close/>
                  <a:moveTo>
                    <a:pt x="1240" y="223"/>
                  </a:moveTo>
                  <a:cubicBezTo>
                    <a:pt x="1246" y="232"/>
                    <a:pt x="1252" y="240"/>
                    <a:pt x="1267" y="239"/>
                  </a:cubicBezTo>
                  <a:cubicBezTo>
                    <a:pt x="1263" y="228"/>
                    <a:pt x="1253" y="219"/>
                    <a:pt x="1240" y="223"/>
                  </a:cubicBezTo>
                  <a:close/>
                  <a:moveTo>
                    <a:pt x="1004" y="390"/>
                  </a:moveTo>
                  <a:cubicBezTo>
                    <a:pt x="989" y="404"/>
                    <a:pt x="945" y="423"/>
                    <a:pt x="969" y="450"/>
                  </a:cubicBezTo>
                  <a:cubicBezTo>
                    <a:pt x="1043" y="384"/>
                    <a:pt x="1122" y="322"/>
                    <a:pt x="1201" y="260"/>
                  </a:cubicBezTo>
                  <a:cubicBezTo>
                    <a:pt x="1198" y="248"/>
                    <a:pt x="1197" y="234"/>
                    <a:pt x="1191" y="225"/>
                  </a:cubicBezTo>
                  <a:cubicBezTo>
                    <a:pt x="1132" y="274"/>
                    <a:pt x="1064" y="337"/>
                    <a:pt x="1004" y="390"/>
                  </a:cubicBezTo>
                  <a:close/>
                  <a:moveTo>
                    <a:pt x="1118" y="248"/>
                  </a:moveTo>
                  <a:cubicBezTo>
                    <a:pt x="1129" y="246"/>
                    <a:pt x="1133" y="251"/>
                    <a:pt x="1141" y="252"/>
                  </a:cubicBezTo>
                  <a:cubicBezTo>
                    <a:pt x="1146" y="244"/>
                    <a:pt x="1157" y="243"/>
                    <a:pt x="1160" y="233"/>
                  </a:cubicBezTo>
                  <a:cubicBezTo>
                    <a:pt x="1142" y="234"/>
                    <a:pt x="1128" y="239"/>
                    <a:pt x="1118" y="248"/>
                  </a:cubicBezTo>
                  <a:close/>
                  <a:moveTo>
                    <a:pt x="1267" y="252"/>
                  </a:moveTo>
                  <a:cubicBezTo>
                    <a:pt x="1280" y="254"/>
                    <a:pt x="1286" y="263"/>
                    <a:pt x="1298" y="266"/>
                  </a:cubicBezTo>
                  <a:cubicBezTo>
                    <a:pt x="1299" y="261"/>
                    <a:pt x="1305" y="263"/>
                    <a:pt x="1304" y="256"/>
                  </a:cubicBezTo>
                  <a:cubicBezTo>
                    <a:pt x="1296" y="250"/>
                    <a:pt x="1277" y="244"/>
                    <a:pt x="1267" y="252"/>
                  </a:cubicBezTo>
                  <a:close/>
                  <a:moveTo>
                    <a:pt x="1377" y="459"/>
                  </a:moveTo>
                  <a:cubicBezTo>
                    <a:pt x="1374" y="423"/>
                    <a:pt x="1379" y="426"/>
                    <a:pt x="1356" y="405"/>
                  </a:cubicBezTo>
                  <a:cubicBezTo>
                    <a:pt x="1305" y="359"/>
                    <a:pt x="1259" y="315"/>
                    <a:pt x="1211" y="271"/>
                  </a:cubicBezTo>
                  <a:cubicBezTo>
                    <a:pt x="1211" y="269"/>
                    <a:pt x="1211" y="268"/>
                    <a:pt x="1209" y="268"/>
                  </a:cubicBezTo>
                  <a:cubicBezTo>
                    <a:pt x="1160" y="303"/>
                    <a:pt x="1112" y="352"/>
                    <a:pt x="1058" y="390"/>
                  </a:cubicBezTo>
                  <a:cubicBezTo>
                    <a:pt x="1042" y="402"/>
                    <a:pt x="1016" y="421"/>
                    <a:pt x="1013" y="434"/>
                  </a:cubicBezTo>
                  <a:cubicBezTo>
                    <a:pt x="1009" y="447"/>
                    <a:pt x="1014" y="465"/>
                    <a:pt x="1015" y="479"/>
                  </a:cubicBezTo>
                  <a:cubicBezTo>
                    <a:pt x="1018" y="547"/>
                    <a:pt x="1028" y="624"/>
                    <a:pt x="1038" y="692"/>
                  </a:cubicBezTo>
                  <a:cubicBezTo>
                    <a:pt x="1150" y="692"/>
                    <a:pt x="1273" y="682"/>
                    <a:pt x="1393" y="676"/>
                  </a:cubicBezTo>
                  <a:cubicBezTo>
                    <a:pt x="1390" y="606"/>
                    <a:pt x="1382" y="527"/>
                    <a:pt x="1377" y="459"/>
                  </a:cubicBezTo>
                  <a:close/>
                  <a:moveTo>
                    <a:pt x="1064" y="291"/>
                  </a:moveTo>
                  <a:cubicBezTo>
                    <a:pt x="1069" y="294"/>
                    <a:pt x="1069" y="301"/>
                    <a:pt x="1075" y="304"/>
                  </a:cubicBezTo>
                  <a:cubicBezTo>
                    <a:pt x="1090" y="299"/>
                    <a:pt x="1104" y="284"/>
                    <a:pt x="1108" y="275"/>
                  </a:cubicBezTo>
                  <a:cubicBezTo>
                    <a:pt x="1096" y="282"/>
                    <a:pt x="1076" y="283"/>
                    <a:pt x="1064" y="291"/>
                  </a:cubicBezTo>
                  <a:close/>
                  <a:moveTo>
                    <a:pt x="1333" y="297"/>
                  </a:moveTo>
                  <a:cubicBezTo>
                    <a:pt x="1333" y="292"/>
                    <a:pt x="1333" y="287"/>
                    <a:pt x="1335" y="285"/>
                  </a:cubicBezTo>
                  <a:cubicBezTo>
                    <a:pt x="1329" y="277"/>
                    <a:pt x="1305" y="277"/>
                    <a:pt x="1296" y="279"/>
                  </a:cubicBezTo>
                  <a:cubicBezTo>
                    <a:pt x="1306" y="287"/>
                    <a:pt x="1316" y="296"/>
                    <a:pt x="1333" y="297"/>
                  </a:cubicBezTo>
                  <a:close/>
                  <a:moveTo>
                    <a:pt x="1379" y="328"/>
                  </a:moveTo>
                  <a:cubicBezTo>
                    <a:pt x="1377" y="322"/>
                    <a:pt x="1373" y="323"/>
                    <a:pt x="1377" y="316"/>
                  </a:cubicBezTo>
                  <a:cubicBezTo>
                    <a:pt x="1366" y="305"/>
                    <a:pt x="1337" y="313"/>
                    <a:pt x="1327" y="310"/>
                  </a:cubicBezTo>
                  <a:cubicBezTo>
                    <a:pt x="1343" y="318"/>
                    <a:pt x="1360" y="328"/>
                    <a:pt x="1379" y="328"/>
                  </a:cubicBezTo>
                  <a:close/>
                  <a:moveTo>
                    <a:pt x="1015" y="341"/>
                  </a:moveTo>
                  <a:cubicBezTo>
                    <a:pt x="1029" y="351"/>
                    <a:pt x="1062" y="326"/>
                    <a:pt x="1058" y="318"/>
                  </a:cubicBezTo>
                  <a:cubicBezTo>
                    <a:pt x="1048" y="330"/>
                    <a:pt x="1020" y="324"/>
                    <a:pt x="1015" y="341"/>
                  </a:cubicBezTo>
                  <a:close/>
                  <a:moveTo>
                    <a:pt x="1408" y="364"/>
                  </a:moveTo>
                  <a:cubicBezTo>
                    <a:pt x="1413" y="355"/>
                    <a:pt x="1405" y="350"/>
                    <a:pt x="1406" y="345"/>
                  </a:cubicBezTo>
                  <a:cubicBezTo>
                    <a:pt x="1387" y="347"/>
                    <a:pt x="1371" y="341"/>
                    <a:pt x="1360" y="339"/>
                  </a:cubicBezTo>
                  <a:cubicBezTo>
                    <a:pt x="1372" y="351"/>
                    <a:pt x="1388" y="359"/>
                    <a:pt x="1408" y="364"/>
                  </a:cubicBezTo>
                  <a:close/>
                  <a:moveTo>
                    <a:pt x="961" y="378"/>
                  </a:moveTo>
                  <a:cubicBezTo>
                    <a:pt x="986" y="379"/>
                    <a:pt x="999" y="375"/>
                    <a:pt x="1015" y="364"/>
                  </a:cubicBezTo>
                  <a:cubicBezTo>
                    <a:pt x="1015" y="360"/>
                    <a:pt x="1013" y="358"/>
                    <a:pt x="1011" y="357"/>
                  </a:cubicBezTo>
                  <a:cubicBezTo>
                    <a:pt x="986" y="364"/>
                    <a:pt x="968" y="353"/>
                    <a:pt x="961" y="378"/>
                  </a:cubicBezTo>
                  <a:close/>
                  <a:moveTo>
                    <a:pt x="1433" y="405"/>
                  </a:moveTo>
                  <a:cubicBezTo>
                    <a:pt x="1437" y="400"/>
                    <a:pt x="1440" y="394"/>
                    <a:pt x="1443" y="388"/>
                  </a:cubicBezTo>
                  <a:cubicBezTo>
                    <a:pt x="1427" y="388"/>
                    <a:pt x="1412" y="376"/>
                    <a:pt x="1402" y="378"/>
                  </a:cubicBezTo>
                  <a:cubicBezTo>
                    <a:pt x="1414" y="385"/>
                    <a:pt x="1420" y="399"/>
                    <a:pt x="1433" y="405"/>
                  </a:cubicBezTo>
                  <a:close/>
                  <a:moveTo>
                    <a:pt x="944" y="386"/>
                  </a:moveTo>
                  <a:cubicBezTo>
                    <a:pt x="931" y="396"/>
                    <a:pt x="936" y="416"/>
                    <a:pt x="951" y="421"/>
                  </a:cubicBezTo>
                  <a:cubicBezTo>
                    <a:pt x="956" y="406"/>
                    <a:pt x="971" y="401"/>
                    <a:pt x="982" y="390"/>
                  </a:cubicBezTo>
                  <a:cubicBezTo>
                    <a:pt x="966" y="392"/>
                    <a:pt x="956" y="392"/>
                    <a:pt x="944" y="386"/>
                  </a:cubicBezTo>
                  <a:close/>
                  <a:moveTo>
                    <a:pt x="413" y="761"/>
                  </a:moveTo>
                  <a:cubicBezTo>
                    <a:pt x="399" y="758"/>
                    <a:pt x="393" y="748"/>
                    <a:pt x="380" y="752"/>
                  </a:cubicBezTo>
                  <a:cubicBezTo>
                    <a:pt x="361" y="759"/>
                    <a:pt x="375" y="784"/>
                    <a:pt x="374" y="798"/>
                  </a:cubicBezTo>
                  <a:cubicBezTo>
                    <a:pt x="351" y="797"/>
                    <a:pt x="344" y="810"/>
                    <a:pt x="339" y="827"/>
                  </a:cubicBezTo>
                  <a:cubicBezTo>
                    <a:pt x="343" y="843"/>
                    <a:pt x="363" y="846"/>
                    <a:pt x="365" y="864"/>
                  </a:cubicBezTo>
                  <a:cubicBezTo>
                    <a:pt x="344" y="878"/>
                    <a:pt x="309" y="865"/>
                    <a:pt x="303" y="895"/>
                  </a:cubicBezTo>
                  <a:cubicBezTo>
                    <a:pt x="302" y="902"/>
                    <a:pt x="310" y="909"/>
                    <a:pt x="303" y="918"/>
                  </a:cubicBezTo>
                  <a:cubicBezTo>
                    <a:pt x="251" y="878"/>
                    <a:pt x="193" y="991"/>
                    <a:pt x="237" y="1011"/>
                  </a:cubicBezTo>
                  <a:cubicBezTo>
                    <a:pt x="249" y="1009"/>
                    <a:pt x="255" y="1006"/>
                    <a:pt x="266" y="1013"/>
                  </a:cubicBezTo>
                  <a:cubicBezTo>
                    <a:pt x="274" y="987"/>
                    <a:pt x="331" y="990"/>
                    <a:pt x="328" y="1017"/>
                  </a:cubicBezTo>
                  <a:cubicBezTo>
                    <a:pt x="314" y="1009"/>
                    <a:pt x="287" y="992"/>
                    <a:pt x="279" y="1017"/>
                  </a:cubicBezTo>
                  <a:cubicBezTo>
                    <a:pt x="277" y="1024"/>
                    <a:pt x="288" y="1030"/>
                    <a:pt x="281" y="1036"/>
                  </a:cubicBezTo>
                  <a:cubicBezTo>
                    <a:pt x="268" y="1037"/>
                    <a:pt x="261" y="1017"/>
                    <a:pt x="243" y="1017"/>
                  </a:cubicBezTo>
                  <a:cubicBezTo>
                    <a:pt x="216" y="1028"/>
                    <a:pt x="197" y="1084"/>
                    <a:pt x="235" y="1102"/>
                  </a:cubicBezTo>
                  <a:cubicBezTo>
                    <a:pt x="235" y="1105"/>
                    <a:pt x="235" y="1107"/>
                    <a:pt x="235" y="1110"/>
                  </a:cubicBezTo>
                  <a:cubicBezTo>
                    <a:pt x="193" y="1113"/>
                    <a:pt x="184" y="1174"/>
                    <a:pt x="231" y="1176"/>
                  </a:cubicBezTo>
                  <a:cubicBezTo>
                    <a:pt x="228" y="1192"/>
                    <a:pt x="211" y="1192"/>
                    <a:pt x="206" y="1205"/>
                  </a:cubicBezTo>
                  <a:cubicBezTo>
                    <a:pt x="207" y="1238"/>
                    <a:pt x="208" y="1271"/>
                    <a:pt x="225" y="1286"/>
                  </a:cubicBezTo>
                  <a:cubicBezTo>
                    <a:pt x="238" y="1298"/>
                    <a:pt x="255" y="1287"/>
                    <a:pt x="272" y="1296"/>
                  </a:cubicBezTo>
                  <a:cubicBezTo>
                    <a:pt x="265" y="1314"/>
                    <a:pt x="250" y="1325"/>
                    <a:pt x="260" y="1350"/>
                  </a:cubicBezTo>
                  <a:cubicBezTo>
                    <a:pt x="273" y="1363"/>
                    <a:pt x="290" y="1347"/>
                    <a:pt x="305" y="1356"/>
                  </a:cubicBezTo>
                  <a:cubicBezTo>
                    <a:pt x="305" y="1368"/>
                    <a:pt x="291" y="1367"/>
                    <a:pt x="285" y="1373"/>
                  </a:cubicBezTo>
                  <a:cubicBezTo>
                    <a:pt x="266" y="1398"/>
                    <a:pt x="282" y="1439"/>
                    <a:pt x="303" y="1449"/>
                  </a:cubicBezTo>
                  <a:cubicBezTo>
                    <a:pt x="312" y="1453"/>
                    <a:pt x="320" y="1446"/>
                    <a:pt x="324" y="1455"/>
                  </a:cubicBezTo>
                  <a:cubicBezTo>
                    <a:pt x="306" y="1510"/>
                    <a:pt x="376" y="1564"/>
                    <a:pt x="415" y="1524"/>
                  </a:cubicBezTo>
                  <a:cubicBezTo>
                    <a:pt x="428" y="1530"/>
                    <a:pt x="428" y="1547"/>
                    <a:pt x="442" y="1549"/>
                  </a:cubicBezTo>
                  <a:cubicBezTo>
                    <a:pt x="469" y="1552"/>
                    <a:pt x="471" y="1523"/>
                    <a:pt x="467" y="1501"/>
                  </a:cubicBezTo>
                  <a:cubicBezTo>
                    <a:pt x="486" y="1502"/>
                    <a:pt x="492" y="1512"/>
                    <a:pt x="510" y="1509"/>
                  </a:cubicBezTo>
                  <a:cubicBezTo>
                    <a:pt x="517" y="1504"/>
                    <a:pt x="514" y="1490"/>
                    <a:pt x="527" y="1491"/>
                  </a:cubicBezTo>
                  <a:cubicBezTo>
                    <a:pt x="533" y="1504"/>
                    <a:pt x="554" y="1518"/>
                    <a:pt x="570" y="1513"/>
                  </a:cubicBezTo>
                  <a:cubicBezTo>
                    <a:pt x="585" y="1509"/>
                    <a:pt x="578" y="1494"/>
                    <a:pt x="587" y="1484"/>
                  </a:cubicBezTo>
                  <a:cubicBezTo>
                    <a:pt x="603" y="1488"/>
                    <a:pt x="608" y="1511"/>
                    <a:pt x="632" y="1501"/>
                  </a:cubicBezTo>
                  <a:cubicBezTo>
                    <a:pt x="612" y="1460"/>
                    <a:pt x="588" y="1406"/>
                    <a:pt x="537" y="1398"/>
                  </a:cubicBezTo>
                  <a:cubicBezTo>
                    <a:pt x="512" y="1394"/>
                    <a:pt x="488" y="1402"/>
                    <a:pt x="463" y="1406"/>
                  </a:cubicBezTo>
                  <a:cubicBezTo>
                    <a:pt x="467" y="1421"/>
                    <a:pt x="457" y="1436"/>
                    <a:pt x="442" y="1439"/>
                  </a:cubicBezTo>
                  <a:cubicBezTo>
                    <a:pt x="463" y="1497"/>
                    <a:pt x="372" y="1508"/>
                    <a:pt x="370" y="1464"/>
                  </a:cubicBezTo>
                  <a:cubicBezTo>
                    <a:pt x="387" y="1484"/>
                    <a:pt x="429" y="1489"/>
                    <a:pt x="434" y="1453"/>
                  </a:cubicBezTo>
                  <a:cubicBezTo>
                    <a:pt x="431" y="1446"/>
                    <a:pt x="426" y="1441"/>
                    <a:pt x="423" y="1433"/>
                  </a:cubicBezTo>
                  <a:cubicBezTo>
                    <a:pt x="470" y="1431"/>
                    <a:pt x="448" y="1375"/>
                    <a:pt x="417" y="1371"/>
                  </a:cubicBezTo>
                  <a:cubicBezTo>
                    <a:pt x="422" y="1360"/>
                    <a:pt x="445" y="1350"/>
                    <a:pt x="446" y="1331"/>
                  </a:cubicBezTo>
                  <a:cubicBezTo>
                    <a:pt x="447" y="1322"/>
                    <a:pt x="442" y="1316"/>
                    <a:pt x="438" y="1307"/>
                  </a:cubicBezTo>
                  <a:cubicBezTo>
                    <a:pt x="418" y="1309"/>
                    <a:pt x="409" y="1291"/>
                    <a:pt x="403" y="1274"/>
                  </a:cubicBezTo>
                  <a:cubicBezTo>
                    <a:pt x="361" y="1318"/>
                    <a:pt x="313" y="1222"/>
                    <a:pt x="361" y="1205"/>
                  </a:cubicBezTo>
                  <a:cubicBezTo>
                    <a:pt x="346" y="1234"/>
                    <a:pt x="350" y="1275"/>
                    <a:pt x="386" y="1278"/>
                  </a:cubicBezTo>
                  <a:cubicBezTo>
                    <a:pt x="395" y="1273"/>
                    <a:pt x="394" y="1258"/>
                    <a:pt x="407" y="1257"/>
                  </a:cubicBezTo>
                  <a:cubicBezTo>
                    <a:pt x="416" y="1272"/>
                    <a:pt x="416" y="1283"/>
                    <a:pt x="425" y="1296"/>
                  </a:cubicBezTo>
                  <a:cubicBezTo>
                    <a:pt x="441" y="1289"/>
                    <a:pt x="449" y="1303"/>
                    <a:pt x="465" y="1292"/>
                  </a:cubicBezTo>
                  <a:cubicBezTo>
                    <a:pt x="472" y="1284"/>
                    <a:pt x="467" y="1272"/>
                    <a:pt x="473" y="1267"/>
                  </a:cubicBezTo>
                  <a:cubicBezTo>
                    <a:pt x="483" y="1272"/>
                    <a:pt x="486" y="1284"/>
                    <a:pt x="500" y="1284"/>
                  </a:cubicBezTo>
                  <a:cubicBezTo>
                    <a:pt x="524" y="1275"/>
                    <a:pt x="505" y="1245"/>
                    <a:pt x="510" y="1232"/>
                  </a:cubicBezTo>
                  <a:cubicBezTo>
                    <a:pt x="534" y="1246"/>
                    <a:pt x="522" y="1282"/>
                    <a:pt x="506" y="1294"/>
                  </a:cubicBezTo>
                  <a:cubicBezTo>
                    <a:pt x="522" y="1310"/>
                    <a:pt x="541" y="1323"/>
                    <a:pt x="556" y="1340"/>
                  </a:cubicBezTo>
                  <a:cubicBezTo>
                    <a:pt x="574" y="1343"/>
                    <a:pt x="592" y="1373"/>
                    <a:pt x="612" y="1356"/>
                  </a:cubicBezTo>
                  <a:cubicBezTo>
                    <a:pt x="612" y="1327"/>
                    <a:pt x="593" y="1301"/>
                    <a:pt x="581" y="1278"/>
                  </a:cubicBezTo>
                  <a:cubicBezTo>
                    <a:pt x="539" y="1249"/>
                    <a:pt x="524" y="1195"/>
                    <a:pt x="494" y="1156"/>
                  </a:cubicBezTo>
                  <a:cubicBezTo>
                    <a:pt x="477" y="1160"/>
                    <a:pt x="463" y="1148"/>
                    <a:pt x="456" y="1135"/>
                  </a:cubicBezTo>
                  <a:cubicBezTo>
                    <a:pt x="450" y="1138"/>
                    <a:pt x="447" y="1145"/>
                    <a:pt x="440" y="1147"/>
                  </a:cubicBezTo>
                  <a:cubicBezTo>
                    <a:pt x="418" y="1139"/>
                    <a:pt x="408" y="1126"/>
                    <a:pt x="405" y="1104"/>
                  </a:cubicBezTo>
                  <a:cubicBezTo>
                    <a:pt x="408" y="1100"/>
                    <a:pt x="406" y="1090"/>
                    <a:pt x="417" y="1094"/>
                  </a:cubicBezTo>
                  <a:cubicBezTo>
                    <a:pt x="412" y="1114"/>
                    <a:pt x="422" y="1134"/>
                    <a:pt x="442" y="1135"/>
                  </a:cubicBezTo>
                  <a:cubicBezTo>
                    <a:pt x="449" y="1133"/>
                    <a:pt x="444" y="1119"/>
                    <a:pt x="452" y="1118"/>
                  </a:cubicBezTo>
                  <a:cubicBezTo>
                    <a:pt x="467" y="1118"/>
                    <a:pt x="466" y="1150"/>
                    <a:pt x="490" y="1147"/>
                  </a:cubicBezTo>
                  <a:cubicBezTo>
                    <a:pt x="494" y="1148"/>
                    <a:pt x="488" y="1138"/>
                    <a:pt x="496" y="1141"/>
                  </a:cubicBezTo>
                  <a:cubicBezTo>
                    <a:pt x="503" y="1140"/>
                    <a:pt x="501" y="1150"/>
                    <a:pt x="510" y="1147"/>
                  </a:cubicBezTo>
                  <a:cubicBezTo>
                    <a:pt x="544" y="1141"/>
                    <a:pt x="524" y="1108"/>
                    <a:pt x="516" y="1087"/>
                  </a:cubicBezTo>
                  <a:cubicBezTo>
                    <a:pt x="524" y="1083"/>
                    <a:pt x="529" y="1088"/>
                    <a:pt x="537" y="1085"/>
                  </a:cubicBezTo>
                  <a:cubicBezTo>
                    <a:pt x="546" y="1103"/>
                    <a:pt x="567" y="1109"/>
                    <a:pt x="589" y="1114"/>
                  </a:cubicBezTo>
                  <a:cubicBezTo>
                    <a:pt x="595" y="1107"/>
                    <a:pt x="580" y="1098"/>
                    <a:pt x="587" y="1089"/>
                  </a:cubicBezTo>
                  <a:cubicBezTo>
                    <a:pt x="604" y="1093"/>
                    <a:pt x="604" y="1109"/>
                    <a:pt x="620" y="1110"/>
                  </a:cubicBezTo>
                  <a:cubicBezTo>
                    <a:pt x="648" y="1113"/>
                    <a:pt x="672" y="1075"/>
                    <a:pt x="669" y="1046"/>
                  </a:cubicBezTo>
                  <a:cubicBezTo>
                    <a:pt x="668" y="1040"/>
                    <a:pt x="655" y="1045"/>
                    <a:pt x="655" y="1038"/>
                  </a:cubicBezTo>
                  <a:cubicBezTo>
                    <a:pt x="674" y="1023"/>
                    <a:pt x="708" y="1018"/>
                    <a:pt x="709" y="988"/>
                  </a:cubicBezTo>
                  <a:cubicBezTo>
                    <a:pt x="709" y="979"/>
                    <a:pt x="700" y="978"/>
                    <a:pt x="705" y="967"/>
                  </a:cubicBezTo>
                  <a:cubicBezTo>
                    <a:pt x="694" y="955"/>
                    <a:pt x="674" y="960"/>
                    <a:pt x="663" y="957"/>
                  </a:cubicBezTo>
                  <a:cubicBezTo>
                    <a:pt x="666" y="949"/>
                    <a:pt x="671" y="945"/>
                    <a:pt x="676" y="938"/>
                  </a:cubicBezTo>
                  <a:cubicBezTo>
                    <a:pt x="672" y="919"/>
                    <a:pt x="649" y="915"/>
                    <a:pt x="634" y="918"/>
                  </a:cubicBezTo>
                  <a:cubicBezTo>
                    <a:pt x="655" y="892"/>
                    <a:pt x="700" y="922"/>
                    <a:pt x="682" y="947"/>
                  </a:cubicBezTo>
                  <a:cubicBezTo>
                    <a:pt x="735" y="949"/>
                    <a:pt x="727" y="1026"/>
                    <a:pt x="680" y="1036"/>
                  </a:cubicBezTo>
                  <a:cubicBezTo>
                    <a:pt x="687" y="1077"/>
                    <a:pt x="660" y="1116"/>
                    <a:pt x="620" y="1123"/>
                  </a:cubicBezTo>
                  <a:cubicBezTo>
                    <a:pt x="608" y="1211"/>
                    <a:pt x="650" y="1288"/>
                    <a:pt x="682" y="1360"/>
                  </a:cubicBezTo>
                  <a:cubicBezTo>
                    <a:pt x="692" y="1350"/>
                    <a:pt x="686" y="1338"/>
                    <a:pt x="700" y="1333"/>
                  </a:cubicBezTo>
                  <a:cubicBezTo>
                    <a:pt x="708" y="1333"/>
                    <a:pt x="710" y="1338"/>
                    <a:pt x="715" y="1340"/>
                  </a:cubicBezTo>
                  <a:cubicBezTo>
                    <a:pt x="732" y="1325"/>
                    <a:pt x="732" y="1305"/>
                    <a:pt x="731" y="1280"/>
                  </a:cubicBezTo>
                  <a:cubicBezTo>
                    <a:pt x="737" y="1284"/>
                    <a:pt x="761" y="1289"/>
                    <a:pt x="777" y="1284"/>
                  </a:cubicBezTo>
                  <a:cubicBezTo>
                    <a:pt x="788" y="1270"/>
                    <a:pt x="791" y="1251"/>
                    <a:pt x="785" y="1230"/>
                  </a:cubicBezTo>
                  <a:cubicBezTo>
                    <a:pt x="758" y="1247"/>
                    <a:pt x="716" y="1251"/>
                    <a:pt x="686" y="1234"/>
                  </a:cubicBezTo>
                  <a:cubicBezTo>
                    <a:pt x="684" y="1206"/>
                    <a:pt x="647" y="1202"/>
                    <a:pt x="651" y="1174"/>
                  </a:cubicBezTo>
                  <a:cubicBezTo>
                    <a:pt x="655" y="1142"/>
                    <a:pt x="708" y="1165"/>
                    <a:pt x="725" y="1154"/>
                  </a:cubicBezTo>
                  <a:cubicBezTo>
                    <a:pt x="718" y="1105"/>
                    <a:pt x="775" y="1104"/>
                    <a:pt x="812" y="1100"/>
                  </a:cubicBezTo>
                  <a:cubicBezTo>
                    <a:pt x="811" y="1087"/>
                    <a:pt x="824" y="1065"/>
                    <a:pt x="835" y="1052"/>
                  </a:cubicBezTo>
                  <a:cubicBezTo>
                    <a:pt x="831" y="1025"/>
                    <a:pt x="817" y="1008"/>
                    <a:pt x="794" y="1001"/>
                  </a:cubicBezTo>
                  <a:cubicBezTo>
                    <a:pt x="784" y="1002"/>
                    <a:pt x="783" y="1012"/>
                    <a:pt x="771" y="1011"/>
                  </a:cubicBezTo>
                  <a:cubicBezTo>
                    <a:pt x="781" y="982"/>
                    <a:pt x="779" y="947"/>
                    <a:pt x="756" y="930"/>
                  </a:cubicBezTo>
                  <a:cubicBezTo>
                    <a:pt x="754" y="928"/>
                    <a:pt x="748" y="939"/>
                    <a:pt x="740" y="932"/>
                  </a:cubicBezTo>
                  <a:cubicBezTo>
                    <a:pt x="765" y="901"/>
                    <a:pt x="734" y="874"/>
                    <a:pt x="700" y="879"/>
                  </a:cubicBezTo>
                  <a:cubicBezTo>
                    <a:pt x="712" y="855"/>
                    <a:pt x="729" y="828"/>
                    <a:pt x="715" y="796"/>
                  </a:cubicBezTo>
                  <a:cubicBezTo>
                    <a:pt x="697" y="784"/>
                    <a:pt x="684" y="766"/>
                    <a:pt x="663" y="763"/>
                  </a:cubicBezTo>
                  <a:cubicBezTo>
                    <a:pt x="635" y="759"/>
                    <a:pt x="621" y="787"/>
                    <a:pt x="597" y="790"/>
                  </a:cubicBezTo>
                  <a:cubicBezTo>
                    <a:pt x="604" y="765"/>
                    <a:pt x="593" y="749"/>
                    <a:pt x="576" y="742"/>
                  </a:cubicBezTo>
                  <a:cubicBezTo>
                    <a:pt x="571" y="745"/>
                    <a:pt x="570" y="751"/>
                    <a:pt x="562" y="750"/>
                  </a:cubicBezTo>
                  <a:cubicBezTo>
                    <a:pt x="557" y="737"/>
                    <a:pt x="556" y="719"/>
                    <a:pt x="541" y="711"/>
                  </a:cubicBezTo>
                  <a:cubicBezTo>
                    <a:pt x="528" y="711"/>
                    <a:pt x="526" y="722"/>
                    <a:pt x="510" y="719"/>
                  </a:cubicBezTo>
                  <a:cubicBezTo>
                    <a:pt x="512" y="693"/>
                    <a:pt x="502" y="680"/>
                    <a:pt x="490" y="668"/>
                  </a:cubicBezTo>
                  <a:cubicBezTo>
                    <a:pt x="430" y="659"/>
                    <a:pt x="413" y="716"/>
                    <a:pt x="413" y="761"/>
                  </a:cubicBezTo>
                  <a:close/>
                  <a:moveTo>
                    <a:pt x="1060" y="725"/>
                  </a:moveTo>
                  <a:cubicBezTo>
                    <a:pt x="1107" y="722"/>
                    <a:pt x="1143" y="721"/>
                    <a:pt x="1176" y="721"/>
                  </a:cubicBezTo>
                  <a:cubicBezTo>
                    <a:pt x="1221" y="721"/>
                    <a:pt x="1252" y="715"/>
                    <a:pt x="1284" y="715"/>
                  </a:cubicBezTo>
                  <a:cubicBezTo>
                    <a:pt x="1309" y="715"/>
                    <a:pt x="1332" y="711"/>
                    <a:pt x="1360" y="709"/>
                  </a:cubicBezTo>
                  <a:cubicBezTo>
                    <a:pt x="1368" y="708"/>
                    <a:pt x="1400" y="715"/>
                    <a:pt x="1397" y="699"/>
                  </a:cubicBezTo>
                  <a:cubicBezTo>
                    <a:pt x="1396" y="687"/>
                    <a:pt x="1374" y="690"/>
                    <a:pt x="1360" y="690"/>
                  </a:cubicBezTo>
                  <a:cubicBezTo>
                    <a:pt x="1350" y="691"/>
                    <a:pt x="1324" y="693"/>
                    <a:pt x="1306" y="694"/>
                  </a:cubicBezTo>
                  <a:cubicBezTo>
                    <a:pt x="1217" y="700"/>
                    <a:pt x="1134" y="704"/>
                    <a:pt x="1029" y="703"/>
                  </a:cubicBezTo>
                  <a:cubicBezTo>
                    <a:pt x="1016" y="729"/>
                    <a:pt x="1036" y="727"/>
                    <a:pt x="1060" y="725"/>
                  </a:cubicBezTo>
                  <a:close/>
                  <a:moveTo>
                    <a:pt x="1234" y="802"/>
                  </a:moveTo>
                  <a:cubicBezTo>
                    <a:pt x="1255" y="807"/>
                    <a:pt x="1273" y="807"/>
                    <a:pt x="1288" y="814"/>
                  </a:cubicBezTo>
                  <a:cubicBezTo>
                    <a:pt x="1291" y="807"/>
                    <a:pt x="1297" y="803"/>
                    <a:pt x="1296" y="792"/>
                  </a:cubicBezTo>
                  <a:cubicBezTo>
                    <a:pt x="1272" y="787"/>
                    <a:pt x="1255" y="777"/>
                    <a:pt x="1236" y="767"/>
                  </a:cubicBezTo>
                  <a:cubicBezTo>
                    <a:pt x="1229" y="773"/>
                    <a:pt x="1232" y="792"/>
                    <a:pt x="1234" y="802"/>
                  </a:cubicBezTo>
                  <a:close/>
                  <a:moveTo>
                    <a:pt x="1166" y="785"/>
                  </a:moveTo>
                  <a:cubicBezTo>
                    <a:pt x="1165" y="796"/>
                    <a:pt x="1172" y="799"/>
                    <a:pt x="1170" y="812"/>
                  </a:cubicBezTo>
                  <a:cubicBezTo>
                    <a:pt x="1188" y="811"/>
                    <a:pt x="1209" y="804"/>
                    <a:pt x="1222" y="804"/>
                  </a:cubicBezTo>
                  <a:cubicBezTo>
                    <a:pt x="1219" y="789"/>
                    <a:pt x="1224" y="779"/>
                    <a:pt x="1217" y="769"/>
                  </a:cubicBezTo>
                  <a:cubicBezTo>
                    <a:pt x="1205" y="784"/>
                    <a:pt x="1184" y="778"/>
                    <a:pt x="1166" y="785"/>
                  </a:cubicBezTo>
                  <a:close/>
                  <a:moveTo>
                    <a:pt x="1145" y="823"/>
                  </a:moveTo>
                  <a:cubicBezTo>
                    <a:pt x="1141" y="832"/>
                    <a:pt x="1146" y="838"/>
                    <a:pt x="1143" y="847"/>
                  </a:cubicBezTo>
                  <a:cubicBezTo>
                    <a:pt x="1162" y="846"/>
                    <a:pt x="1175" y="838"/>
                    <a:pt x="1193" y="835"/>
                  </a:cubicBezTo>
                  <a:cubicBezTo>
                    <a:pt x="1194" y="825"/>
                    <a:pt x="1214" y="823"/>
                    <a:pt x="1209" y="814"/>
                  </a:cubicBezTo>
                  <a:cubicBezTo>
                    <a:pt x="1189" y="821"/>
                    <a:pt x="1174" y="823"/>
                    <a:pt x="1145" y="823"/>
                  </a:cubicBezTo>
                  <a:close/>
                  <a:moveTo>
                    <a:pt x="1358" y="858"/>
                  </a:moveTo>
                  <a:cubicBezTo>
                    <a:pt x="1356" y="845"/>
                    <a:pt x="1351" y="836"/>
                    <a:pt x="1342" y="831"/>
                  </a:cubicBezTo>
                  <a:cubicBezTo>
                    <a:pt x="1311" y="841"/>
                    <a:pt x="1286" y="824"/>
                    <a:pt x="1259" y="819"/>
                  </a:cubicBezTo>
                  <a:cubicBezTo>
                    <a:pt x="1285" y="848"/>
                    <a:pt x="1311" y="854"/>
                    <a:pt x="1358" y="858"/>
                  </a:cubicBezTo>
                  <a:close/>
                  <a:moveTo>
                    <a:pt x="690" y="1222"/>
                  </a:moveTo>
                  <a:cubicBezTo>
                    <a:pt x="700" y="1231"/>
                    <a:pt x="720" y="1231"/>
                    <a:pt x="734" y="1236"/>
                  </a:cubicBezTo>
                  <a:cubicBezTo>
                    <a:pt x="766" y="1227"/>
                    <a:pt x="790" y="1213"/>
                    <a:pt x="814" y="1201"/>
                  </a:cubicBezTo>
                  <a:cubicBezTo>
                    <a:pt x="835" y="1185"/>
                    <a:pt x="856" y="1171"/>
                    <a:pt x="876" y="1158"/>
                  </a:cubicBezTo>
                  <a:cubicBezTo>
                    <a:pt x="904" y="1140"/>
                    <a:pt x="927" y="1121"/>
                    <a:pt x="953" y="1104"/>
                  </a:cubicBezTo>
                  <a:cubicBezTo>
                    <a:pt x="988" y="1081"/>
                    <a:pt x="1022" y="1059"/>
                    <a:pt x="1054" y="1034"/>
                  </a:cubicBezTo>
                  <a:cubicBezTo>
                    <a:pt x="1118" y="983"/>
                    <a:pt x="1175" y="924"/>
                    <a:pt x="1232" y="866"/>
                  </a:cubicBezTo>
                  <a:cubicBezTo>
                    <a:pt x="1225" y="857"/>
                    <a:pt x="1227" y="829"/>
                    <a:pt x="1222" y="821"/>
                  </a:cubicBezTo>
                  <a:cubicBezTo>
                    <a:pt x="1058" y="968"/>
                    <a:pt x="894" y="1114"/>
                    <a:pt x="690" y="1222"/>
                  </a:cubicBezTo>
                  <a:close/>
                  <a:moveTo>
                    <a:pt x="1497" y="1027"/>
                  </a:moveTo>
                  <a:cubicBezTo>
                    <a:pt x="1403" y="967"/>
                    <a:pt x="1326" y="890"/>
                    <a:pt x="1240" y="823"/>
                  </a:cubicBezTo>
                  <a:cubicBezTo>
                    <a:pt x="1240" y="820"/>
                    <a:pt x="1238" y="821"/>
                    <a:pt x="1236" y="823"/>
                  </a:cubicBezTo>
                  <a:cubicBezTo>
                    <a:pt x="1234" y="847"/>
                    <a:pt x="1241" y="857"/>
                    <a:pt x="1242" y="874"/>
                  </a:cubicBezTo>
                  <a:cubicBezTo>
                    <a:pt x="1257" y="890"/>
                    <a:pt x="1271" y="905"/>
                    <a:pt x="1286" y="920"/>
                  </a:cubicBezTo>
                  <a:cubicBezTo>
                    <a:pt x="1301" y="935"/>
                    <a:pt x="1320" y="945"/>
                    <a:pt x="1337" y="959"/>
                  </a:cubicBezTo>
                  <a:cubicBezTo>
                    <a:pt x="1347" y="967"/>
                    <a:pt x="1354" y="980"/>
                    <a:pt x="1364" y="988"/>
                  </a:cubicBezTo>
                  <a:cubicBezTo>
                    <a:pt x="1389" y="1008"/>
                    <a:pt x="1416" y="1026"/>
                    <a:pt x="1441" y="1046"/>
                  </a:cubicBezTo>
                  <a:cubicBezTo>
                    <a:pt x="1516" y="1106"/>
                    <a:pt x="1593" y="1167"/>
                    <a:pt x="1685" y="1207"/>
                  </a:cubicBezTo>
                  <a:cubicBezTo>
                    <a:pt x="1697" y="1199"/>
                    <a:pt x="1704" y="1187"/>
                    <a:pt x="1706" y="1168"/>
                  </a:cubicBezTo>
                  <a:cubicBezTo>
                    <a:pt x="1675" y="1146"/>
                    <a:pt x="1644" y="1129"/>
                    <a:pt x="1612" y="1106"/>
                  </a:cubicBezTo>
                  <a:cubicBezTo>
                    <a:pt x="1579" y="1082"/>
                    <a:pt x="1535" y="1048"/>
                    <a:pt x="1497" y="1040"/>
                  </a:cubicBezTo>
                  <a:cubicBezTo>
                    <a:pt x="1497" y="1035"/>
                    <a:pt x="1501" y="1031"/>
                    <a:pt x="1497" y="1027"/>
                  </a:cubicBezTo>
                  <a:close/>
                  <a:moveTo>
                    <a:pt x="1166" y="858"/>
                  </a:moveTo>
                  <a:cubicBezTo>
                    <a:pt x="1166" y="855"/>
                    <a:pt x="1165" y="853"/>
                    <a:pt x="1162" y="854"/>
                  </a:cubicBezTo>
                  <a:cubicBezTo>
                    <a:pt x="1143" y="861"/>
                    <a:pt x="1130" y="859"/>
                    <a:pt x="1102" y="860"/>
                  </a:cubicBezTo>
                  <a:cubicBezTo>
                    <a:pt x="1097" y="872"/>
                    <a:pt x="1089" y="881"/>
                    <a:pt x="1083" y="891"/>
                  </a:cubicBezTo>
                  <a:cubicBezTo>
                    <a:pt x="1111" y="881"/>
                    <a:pt x="1145" y="876"/>
                    <a:pt x="1166" y="858"/>
                  </a:cubicBezTo>
                  <a:close/>
                  <a:moveTo>
                    <a:pt x="1414" y="899"/>
                  </a:moveTo>
                  <a:cubicBezTo>
                    <a:pt x="1411" y="883"/>
                    <a:pt x="1404" y="870"/>
                    <a:pt x="1391" y="864"/>
                  </a:cubicBezTo>
                  <a:cubicBezTo>
                    <a:pt x="1373" y="875"/>
                    <a:pt x="1329" y="872"/>
                    <a:pt x="1306" y="860"/>
                  </a:cubicBezTo>
                  <a:cubicBezTo>
                    <a:pt x="1325" y="890"/>
                    <a:pt x="1366" y="898"/>
                    <a:pt x="1414" y="899"/>
                  </a:cubicBezTo>
                  <a:close/>
                  <a:moveTo>
                    <a:pt x="1230" y="881"/>
                  </a:moveTo>
                  <a:cubicBezTo>
                    <a:pt x="1172" y="949"/>
                    <a:pt x="1100" y="1013"/>
                    <a:pt x="1029" y="1067"/>
                  </a:cubicBezTo>
                  <a:cubicBezTo>
                    <a:pt x="1005" y="1085"/>
                    <a:pt x="976" y="1098"/>
                    <a:pt x="951" y="1116"/>
                  </a:cubicBezTo>
                  <a:cubicBezTo>
                    <a:pt x="899" y="1154"/>
                    <a:pt x="849" y="1196"/>
                    <a:pt x="794" y="1224"/>
                  </a:cubicBezTo>
                  <a:cubicBezTo>
                    <a:pt x="845" y="1410"/>
                    <a:pt x="887" y="1555"/>
                    <a:pt x="913" y="1762"/>
                  </a:cubicBezTo>
                  <a:cubicBezTo>
                    <a:pt x="964" y="1754"/>
                    <a:pt x="1004" y="1730"/>
                    <a:pt x="1060" y="1720"/>
                  </a:cubicBezTo>
                  <a:cubicBezTo>
                    <a:pt x="1058" y="1706"/>
                    <a:pt x="1053" y="1698"/>
                    <a:pt x="1054" y="1689"/>
                  </a:cubicBezTo>
                  <a:cubicBezTo>
                    <a:pt x="1055" y="1683"/>
                    <a:pt x="1061" y="1678"/>
                    <a:pt x="1062" y="1675"/>
                  </a:cubicBezTo>
                  <a:cubicBezTo>
                    <a:pt x="1065" y="1668"/>
                    <a:pt x="1064" y="1655"/>
                    <a:pt x="1067" y="1650"/>
                  </a:cubicBezTo>
                  <a:cubicBezTo>
                    <a:pt x="1074" y="1634"/>
                    <a:pt x="1098" y="1628"/>
                    <a:pt x="1104" y="1613"/>
                  </a:cubicBezTo>
                  <a:cubicBezTo>
                    <a:pt x="1106" y="1606"/>
                    <a:pt x="1103" y="1587"/>
                    <a:pt x="1102" y="1571"/>
                  </a:cubicBezTo>
                  <a:cubicBezTo>
                    <a:pt x="1098" y="1510"/>
                    <a:pt x="1095" y="1434"/>
                    <a:pt x="1085" y="1356"/>
                  </a:cubicBezTo>
                  <a:cubicBezTo>
                    <a:pt x="1082" y="1328"/>
                    <a:pt x="1083" y="1287"/>
                    <a:pt x="1073" y="1263"/>
                  </a:cubicBezTo>
                  <a:cubicBezTo>
                    <a:pt x="1067" y="1251"/>
                    <a:pt x="1053" y="1244"/>
                    <a:pt x="1054" y="1230"/>
                  </a:cubicBezTo>
                  <a:cubicBezTo>
                    <a:pt x="1055" y="1219"/>
                    <a:pt x="1068" y="1207"/>
                    <a:pt x="1081" y="1201"/>
                  </a:cubicBezTo>
                  <a:cubicBezTo>
                    <a:pt x="1121" y="1184"/>
                    <a:pt x="1176" y="1190"/>
                    <a:pt x="1236" y="1187"/>
                  </a:cubicBezTo>
                  <a:cubicBezTo>
                    <a:pt x="1289" y="1184"/>
                    <a:pt x="1362" y="1189"/>
                    <a:pt x="1402" y="1195"/>
                  </a:cubicBezTo>
                  <a:cubicBezTo>
                    <a:pt x="1421" y="1212"/>
                    <a:pt x="1408" y="1242"/>
                    <a:pt x="1387" y="1247"/>
                  </a:cubicBezTo>
                  <a:cubicBezTo>
                    <a:pt x="1391" y="1381"/>
                    <a:pt x="1372" y="1505"/>
                    <a:pt x="1364" y="1619"/>
                  </a:cubicBezTo>
                  <a:cubicBezTo>
                    <a:pt x="1391" y="1633"/>
                    <a:pt x="1410" y="1679"/>
                    <a:pt x="1393" y="1708"/>
                  </a:cubicBezTo>
                  <a:cubicBezTo>
                    <a:pt x="1430" y="1723"/>
                    <a:pt x="1458" y="1746"/>
                    <a:pt x="1499" y="1757"/>
                  </a:cubicBezTo>
                  <a:cubicBezTo>
                    <a:pt x="1500" y="1760"/>
                    <a:pt x="1499" y="1769"/>
                    <a:pt x="1511" y="1766"/>
                  </a:cubicBezTo>
                  <a:cubicBezTo>
                    <a:pt x="1523" y="1708"/>
                    <a:pt x="1526" y="1662"/>
                    <a:pt x="1534" y="1606"/>
                  </a:cubicBezTo>
                  <a:cubicBezTo>
                    <a:pt x="1553" y="1463"/>
                    <a:pt x="1573" y="1307"/>
                    <a:pt x="1590" y="1170"/>
                  </a:cubicBezTo>
                  <a:cubicBezTo>
                    <a:pt x="1462" y="1082"/>
                    <a:pt x="1341" y="986"/>
                    <a:pt x="1230" y="881"/>
                  </a:cubicBezTo>
                  <a:close/>
                  <a:moveTo>
                    <a:pt x="1025" y="912"/>
                  </a:moveTo>
                  <a:cubicBezTo>
                    <a:pt x="1022" y="922"/>
                    <a:pt x="1018" y="932"/>
                    <a:pt x="1017" y="945"/>
                  </a:cubicBezTo>
                  <a:cubicBezTo>
                    <a:pt x="1069" y="948"/>
                    <a:pt x="1102" y="913"/>
                    <a:pt x="1126" y="887"/>
                  </a:cubicBezTo>
                  <a:cubicBezTo>
                    <a:pt x="1096" y="902"/>
                    <a:pt x="1064" y="908"/>
                    <a:pt x="1025" y="912"/>
                  </a:cubicBezTo>
                  <a:close/>
                  <a:moveTo>
                    <a:pt x="1472" y="947"/>
                  </a:moveTo>
                  <a:cubicBezTo>
                    <a:pt x="1474" y="936"/>
                    <a:pt x="1479" y="929"/>
                    <a:pt x="1470" y="916"/>
                  </a:cubicBezTo>
                  <a:cubicBezTo>
                    <a:pt x="1426" y="916"/>
                    <a:pt x="1398" y="904"/>
                    <a:pt x="1360" y="910"/>
                  </a:cubicBezTo>
                  <a:cubicBezTo>
                    <a:pt x="1390" y="930"/>
                    <a:pt x="1431" y="938"/>
                    <a:pt x="1472" y="947"/>
                  </a:cubicBezTo>
                  <a:close/>
                  <a:moveTo>
                    <a:pt x="1553" y="974"/>
                  </a:moveTo>
                  <a:cubicBezTo>
                    <a:pt x="1526" y="945"/>
                    <a:pt x="1440" y="964"/>
                    <a:pt x="1410" y="947"/>
                  </a:cubicBezTo>
                  <a:cubicBezTo>
                    <a:pt x="1443" y="981"/>
                    <a:pt x="1496" y="1006"/>
                    <a:pt x="1553" y="996"/>
                  </a:cubicBezTo>
                  <a:cubicBezTo>
                    <a:pt x="1546" y="996"/>
                    <a:pt x="1551" y="979"/>
                    <a:pt x="1553" y="974"/>
                  </a:cubicBezTo>
                  <a:close/>
                  <a:moveTo>
                    <a:pt x="965" y="967"/>
                  </a:moveTo>
                  <a:cubicBezTo>
                    <a:pt x="966" y="979"/>
                    <a:pt x="965" y="988"/>
                    <a:pt x="967" y="994"/>
                  </a:cubicBezTo>
                  <a:cubicBezTo>
                    <a:pt x="1002" y="985"/>
                    <a:pt x="1048" y="976"/>
                    <a:pt x="1056" y="947"/>
                  </a:cubicBezTo>
                  <a:cubicBezTo>
                    <a:pt x="1034" y="961"/>
                    <a:pt x="988" y="960"/>
                    <a:pt x="965" y="967"/>
                  </a:cubicBezTo>
                  <a:close/>
                  <a:moveTo>
                    <a:pt x="957" y="1034"/>
                  </a:moveTo>
                  <a:cubicBezTo>
                    <a:pt x="968" y="1023"/>
                    <a:pt x="984" y="1017"/>
                    <a:pt x="992" y="1003"/>
                  </a:cubicBezTo>
                  <a:cubicBezTo>
                    <a:pt x="997" y="1001"/>
                    <a:pt x="1013" y="993"/>
                    <a:pt x="1004" y="992"/>
                  </a:cubicBezTo>
                  <a:cubicBezTo>
                    <a:pt x="981" y="1003"/>
                    <a:pt x="944" y="1010"/>
                    <a:pt x="913" y="1007"/>
                  </a:cubicBezTo>
                  <a:cubicBezTo>
                    <a:pt x="912" y="1017"/>
                    <a:pt x="904" y="1020"/>
                    <a:pt x="905" y="1034"/>
                  </a:cubicBezTo>
                  <a:cubicBezTo>
                    <a:pt x="920" y="1046"/>
                    <a:pt x="936" y="1026"/>
                    <a:pt x="957" y="1034"/>
                  </a:cubicBezTo>
                  <a:close/>
                  <a:moveTo>
                    <a:pt x="1617" y="1052"/>
                  </a:moveTo>
                  <a:cubicBezTo>
                    <a:pt x="1620" y="981"/>
                    <a:pt x="1531" y="1026"/>
                    <a:pt x="1484" y="1003"/>
                  </a:cubicBezTo>
                  <a:cubicBezTo>
                    <a:pt x="1514" y="1038"/>
                    <a:pt x="1563" y="1043"/>
                    <a:pt x="1617" y="1052"/>
                  </a:cubicBezTo>
                  <a:close/>
                  <a:moveTo>
                    <a:pt x="835" y="1067"/>
                  </a:moveTo>
                  <a:cubicBezTo>
                    <a:pt x="832" y="1079"/>
                    <a:pt x="826" y="1087"/>
                    <a:pt x="822" y="1098"/>
                  </a:cubicBezTo>
                  <a:cubicBezTo>
                    <a:pt x="850" y="1100"/>
                    <a:pt x="869" y="1082"/>
                    <a:pt x="897" y="1079"/>
                  </a:cubicBezTo>
                  <a:cubicBezTo>
                    <a:pt x="902" y="1068"/>
                    <a:pt x="913" y="1063"/>
                    <a:pt x="926" y="1058"/>
                  </a:cubicBezTo>
                  <a:cubicBezTo>
                    <a:pt x="924" y="1050"/>
                    <a:pt x="944" y="1046"/>
                    <a:pt x="934" y="1044"/>
                  </a:cubicBezTo>
                  <a:cubicBezTo>
                    <a:pt x="905" y="1055"/>
                    <a:pt x="864" y="1063"/>
                    <a:pt x="835" y="1067"/>
                  </a:cubicBezTo>
                  <a:close/>
                  <a:moveTo>
                    <a:pt x="1579" y="1071"/>
                  </a:moveTo>
                  <a:cubicBezTo>
                    <a:pt x="1613" y="1077"/>
                    <a:pt x="1642" y="1096"/>
                    <a:pt x="1677" y="1098"/>
                  </a:cubicBezTo>
                  <a:cubicBezTo>
                    <a:pt x="1679" y="1086"/>
                    <a:pt x="1675" y="1069"/>
                    <a:pt x="1664" y="1065"/>
                  </a:cubicBezTo>
                  <a:cubicBezTo>
                    <a:pt x="1662" y="1064"/>
                    <a:pt x="1651" y="1067"/>
                    <a:pt x="1648" y="1067"/>
                  </a:cubicBezTo>
                  <a:cubicBezTo>
                    <a:pt x="1619" y="1065"/>
                    <a:pt x="1575" y="1053"/>
                    <a:pt x="1559" y="1056"/>
                  </a:cubicBezTo>
                  <a:cubicBezTo>
                    <a:pt x="1567" y="1060"/>
                    <a:pt x="1574" y="1064"/>
                    <a:pt x="1579" y="1071"/>
                  </a:cubicBezTo>
                  <a:close/>
                  <a:moveTo>
                    <a:pt x="539" y="1143"/>
                  </a:moveTo>
                  <a:cubicBezTo>
                    <a:pt x="554" y="1166"/>
                    <a:pt x="561" y="1223"/>
                    <a:pt x="591" y="1230"/>
                  </a:cubicBezTo>
                  <a:cubicBezTo>
                    <a:pt x="586" y="1198"/>
                    <a:pt x="574" y="1164"/>
                    <a:pt x="583" y="1123"/>
                  </a:cubicBezTo>
                  <a:cubicBezTo>
                    <a:pt x="557" y="1121"/>
                    <a:pt x="544" y="1107"/>
                    <a:pt x="531" y="1094"/>
                  </a:cubicBezTo>
                  <a:cubicBezTo>
                    <a:pt x="536" y="1110"/>
                    <a:pt x="548" y="1125"/>
                    <a:pt x="539" y="1143"/>
                  </a:cubicBezTo>
                  <a:close/>
                  <a:moveTo>
                    <a:pt x="744" y="1123"/>
                  </a:moveTo>
                  <a:cubicBezTo>
                    <a:pt x="740" y="1132"/>
                    <a:pt x="734" y="1140"/>
                    <a:pt x="736" y="1156"/>
                  </a:cubicBezTo>
                  <a:cubicBezTo>
                    <a:pt x="790" y="1148"/>
                    <a:pt x="838" y="1128"/>
                    <a:pt x="868" y="1096"/>
                  </a:cubicBezTo>
                  <a:cubicBezTo>
                    <a:pt x="831" y="1112"/>
                    <a:pt x="782" y="1111"/>
                    <a:pt x="744" y="1123"/>
                  </a:cubicBezTo>
                  <a:close/>
                  <a:moveTo>
                    <a:pt x="1706" y="1151"/>
                  </a:moveTo>
                  <a:cubicBezTo>
                    <a:pt x="1714" y="1140"/>
                    <a:pt x="1724" y="1133"/>
                    <a:pt x="1716" y="1118"/>
                  </a:cubicBezTo>
                  <a:cubicBezTo>
                    <a:pt x="1681" y="1121"/>
                    <a:pt x="1646" y="1099"/>
                    <a:pt x="1619" y="1098"/>
                  </a:cubicBezTo>
                  <a:cubicBezTo>
                    <a:pt x="1648" y="1115"/>
                    <a:pt x="1676" y="1134"/>
                    <a:pt x="1706" y="1151"/>
                  </a:cubicBezTo>
                  <a:close/>
                  <a:moveTo>
                    <a:pt x="591" y="1123"/>
                  </a:moveTo>
                  <a:cubicBezTo>
                    <a:pt x="581" y="1150"/>
                    <a:pt x="596" y="1188"/>
                    <a:pt x="601" y="1214"/>
                  </a:cubicBezTo>
                  <a:cubicBezTo>
                    <a:pt x="609" y="1253"/>
                    <a:pt x="574" y="1242"/>
                    <a:pt x="562" y="1222"/>
                  </a:cubicBezTo>
                  <a:cubicBezTo>
                    <a:pt x="549" y="1201"/>
                    <a:pt x="542" y="1171"/>
                    <a:pt x="531" y="1151"/>
                  </a:cubicBezTo>
                  <a:cubicBezTo>
                    <a:pt x="523" y="1153"/>
                    <a:pt x="517" y="1157"/>
                    <a:pt x="510" y="1160"/>
                  </a:cubicBezTo>
                  <a:cubicBezTo>
                    <a:pt x="529" y="1197"/>
                    <a:pt x="554" y="1228"/>
                    <a:pt x="574" y="1263"/>
                  </a:cubicBezTo>
                  <a:cubicBezTo>
                    <a:pt x="600" y="1276"/>
                    <a:pt x="645" y="1355"/>
                    <a:pt x="609" y="1375"/>
                  </a:cubicBezTo>
                  <a:cubicBezTo>
                    <a:pt x="552" y="1367"/>
                    <a:pt x="523" y="1313"/>
                    <a:pt x="477" y="1286"/>
                  </a:cubicBezTo>
                  <a:cubicBezTo>
                    <a:pt x="477" y="1294"/>
                    <a:pt x="471" y="1296"/>
                    <a:pt x="469" y="1302"/>
                  </a:cubicBezTo>
                  <a:cubicBezTo>
                    <a:pt x="484" y="1320"/>
                    <a:pt x="519" y="1333"/>
                    <a:pt x="514" y="1356"/>
                  </a:cubicBezTo>
                  <a:cubicBezTo>
                    <a:pt x="508" y="1386"/>
                    <a:pt x="467" y="1359"/>
                    <a:pt x="438" y="1367"/>
                  </a:cubicBezTo>
                  <a:cubicBezTo>
                    <a:pt x="445" y="1376"/>
                    <a:pt x="456" y="1382"/>
                    <a:pt x="459" y="1396"/>
                  </a:cubicBezTo>
                  <a:cubicBezTo>
                    <a:pt x="520" y="1382"/>
                    <a:pt x="568" y="1386"/>
                    <a:pt x="603" y="1424"/>
                  </a:cubicBezTo>
                  <a:cubicBezTo>
                    <a:pt x="633" y="1467"/>
                    <a:pt x="656" y="1527"/>
                    <a:pt x="667" y="1575"/>
                  </a:cubicBezTo>
                  <a:cubicBezTo>
                    <a:pt x="690" y="1597"/>
                    <a:pt x="694" y="1629"/>
                    <a:pt x="725" y="1644"/>
                  </a:cubicBezTo>
                  <a:cubicBezTo>
                    <a:pt x="713" y="1602"/>
                    <a:pt x="704" y="1551"/>
                    <a:pt x="694" y="1505"/>
                  </a:cubicBezTo>
                  <a:cubicBezTo>
                    <a:pt x="676" y="1511"/>
                    <a:pt x="648" y="1489"/>
                    <a:pt x="665" y="1472"/>
                  </a:cubicBezTo>
                  <a:cubicBezTo>
                    <a:pt x="652" y="1470"/>
                    <a:pt x="647" y="1460"/>
                    <a:pt x="645" y="1447"/>
                  </a:cubicBezTo>
                  <a:cubicBezTo>
                    <a:pt x="651" y="1442"/>
                    <a:pt x="661" y="1440"/>
                    <a:pt x="672" y="1439"/>
                  </a:cubicBezTo>
                  <a:cubicBezTo>
                    <a:pt x="670" y="1428"/>
                    <a:pt x="674" y="1424"/>
                    <a:pt x="674" y="1414"/>
                  </a:cubicBezTo>
                  <a:cubicBezTo>
                    <a:pt x="678" y="1411"/>
                    <a:pt x="689" y="1414"/>
                    <a:pt x="692" y="1410"/>
                  </a:cubicBezTo>
                  <a:cubicBezTo>
                    <a:pt x="678" y="1403"/>
                    <a:pt x="679" y="1391"/>
                    <a:pt x="676" y="1373"/>
                  </a:cubicBezTo>
                  <a:cubicBezTo>
                    <a:pt x="639" y="1299"/>
                    <a:pt x="601" y="1209"/>
                    <a:pt x="607" y="1116"/>
                  </a:cubicBezTo>
                  <a:cubicBezTo>
                    <a:pt x="598" y="1114"/>
                    <a:pt x="601" y="1125"/>
                    <a:pt x="591" y="1123"/>
                  </a:cubicBezTo>
                  <a:close/>
                  <a:moveTo>
                    <a:pt x="663" y="1172"/>
                  </a:moveTo>
                  <a:cubicBezTo>
                    <a:pt x="665" y="1191"/>
                    <a:pt x="675" y="1200"/>
                    <a:pt x="688" y="1207"/>
                  </a:cubicBezTo>
                  <a:cubicBezTo>
                    <a:pt x="723" y="1192"/>
                    <a:pt x="755" y="1174"/>
                    <a:pt x="785" y="1154"/>
                  </a:cubicBezTo>
                  <a:cubicBezTo>
                    <a:pt x="742" y="1170"/>
                    <a:pt x="706" y="1162"/>
                    <a:pt x="663" y="1172"/>
                  </a:cubicBezTo>
                  <a:close/>
                  <a:moveTo>
                    <a:pt x="1259" y="1197"/>
                  </a:moveTo>
                  <a:cubicBezTo>
                    <a:pt x="1215" y="1199"/>
                    <a:pt x="1146" y="1200"/>
                    <a:pt x="1106" y="1209"/>
                  </a:cubicBezTo>
                  <a:cubicBezTo>
                    <a:pt x="1089" y="1213"/>
                    <a:pt x="1062" y="1217"/>
                    <a:pt x="1069" y="1240"/>
                  </a:cubicBezTo>
                  <a:cubicBezTo>
                    <a:pt x="1093" y="1227"/>
                    <a:pt x="1130" y="1224"/>
                    <a:pt x="1172" y="1222"/>
                  </a:cubicBezTo>
                  <a:cubicBezTo>
                    <a:pt x="1252" y="1218"/>
                    <a:pt x="1323" y="1225"/>
                    <a:pt x="1397" y="1228"/>
                  </a:cubicBezTo>
                  <a:cubicBezTo>
                    <a:pt x="1403" y="1221"/>
                    <a:pt x="1396" y="1212"/>
                    <a:pt x="1397" y="1203"/>
                  </a:cubicBezTo>
                  <a:cubicBezTo>
                    <a:pt x="1351" y="1203"/>
                    <a:pt x="1301" y="1195"/>
                    <a:pt x="1259" y="1197"/>
                  </a:cubicBezTo>
                  <a:close/>
                  <a:moveTo>
                    <a:pt x="1085" y="1255"/>
                  </a:moveTo>
                  <a:cubicBezTo>
                    <a:pt x="1103" y="1364"/>
                    <a:pt x="1107" y="1504"/>
                    <a:pt x="1116" y="1611"/>
                  </a:cubicBezTo>
                  <a:cubicBezTo>
                    <a:pt x="1145" y="1611"/>
                    <a:pt x="1196" y="1605"/>
                    <a:pt x="1232" y="1606"/>
                  </a:cubicBezTo>
                  <a:cubicBezTo>
                    <a:pt x="1225" y="1483"/>
                    <a:pt x="1231" y="1341"/>
                    <a:pt x="1228" y="1234"/>
                  </a:cubicBezTo>
                  <a:cubicBezTo>
                    <a:pt x="1175" y="1238"/>
                    <a:pt x="1114" y="1227"/>
                    <a:pt x="1085" y="1255"/>
                  </a:cubicBezTo>
                  <a:close/>
                  <a:moveTo>
                    <a:pt x="1240" y="1234"/>
                  </a:moveTo>
                  <a:cubicBezTo>
                    <a:pt x="1241" y="1366"/>
                    <a:pt x="1239" y="1487"/>
                    <a:pt x="1242" y="1606"/>
                  </a:cubicBezTo>
                  <a:cubicBezTo>
                    <a:pt x="1283" y="1611"/>
                    <a:pt x="1312" y="1602"/>
                    <a:pt x="1352" y="1613"/>
                  </a:cubicBezTo>
                  <a:cubicBezTo>
                    <a:pt x="1361" y="1561"/>
                    <a:pt x="1354" y="1495"/>
                    <a:pt x="1371" y="1439"/>
                  </a:cubicBezTo>
                  <a:cubicBezTo>
                    <a:pt x="1369" y="1376"/>
                    <a:pt x="1376" y="1292"/>
                    <a:pt x="1373" y="1240"/>
                  </a:cubicBezTo>
                  <a:cubicBezTo>
                    <a:pt x="1328" y="1237"/>
                    <a:pt x="1285" y="1233"/>
                    <a:pt x="1240" y="1234"/>
                  </a:cubicBezTo>
                  <a:close/>
                  <a:moveTo>
                    <a:pt x="1592" y="1251"/>
                  </a:moveTo>
                  <a:cubicBezTo>
                    <a:pt x="1601" y="1252"/>
                    <a:pt x="1611" y="1262"/>
                    <a:pt x="1621" y="1257"/>
                  </a:cubicBezTo>
                  <a:cubicBezTo>
                    <a:pt x="1623" y="1241"/>
                    <a:pt x="1599" y="1241"/>
                    <a:pt x="1592" y="1242"/>
                  </a:cubicBezTo>
                  <a:cubicBezTo>
                    <a:pt x="1597" y="1243"/>
                    <a:pt x="1589" y="1246"/>
                    <a:pt x="1592" y="1251"/>
                  </a:cubicBezTo>
                  <a:close/>
                  <a:moveTo>
                    <a:pt x="1588" y="1294"/>
                  </a:moveTo>
                  <a:cubicBezTo>
                    <a:pt x="1609" y="1319"/>
                    <a:pt x="1637" y="1335"/>
                    <a:pt x="1658" y="1356"/>
                  </a:cubicBezTo>
                  <a:cubicBezTo>
                    <a:pt x="1684" y="1382"/>
                    <a:pt x="1709" y="1413"/>
                    <a:pt x="1747" y="1429"/>
                  </a:cubicBezTo>
                  <a:cubicBezTo>
                    <a:pt x="1752" y="1423"/>
                    <a:pt x="1754" y="1415"/>
                    <a:pt x="1759" y="1410"/>
                  </a:cubicBezTo>
                  <a:cubicBezTo>
                    <a:pt x="1700" y="1365"/>
                    <a:pt x="1635" y="1315"/>
                    <a:pt x="1590" y="1263"/>
                  </a:cubicBezTo>
                  <a:cubicBezTo>
                    <a:pt x="1591" y="1276"/>
                    <a:pt x="1583" y="1285"/>
                    <a:pt x="1588" y="1294"/>
                  </a:cubicBezTo>
                  <a:close/>
                  <a:moveTo>
                    <a:pt x="1658" y="1298"/>
                  </a:moveTo>
                  <a:cubicBezTo>
                    <a:pt x="1660" y="1294"/>
                    <a:pt x="1661" y="1291"/>
                    <a:pt x="1662" y="1286"/>
                  </a:cubicBezTo>
                  <a:cubicBezTo>
                    <a:pt x="1643" y="1285"/>
                    <a:pt x="1631" y="1277"/>
                    <a:pt x="1617" y="1271"/>
                  </a:cubicBezTo>
                  <a:cubicBezTo>
                    <a:pt x="1625" y="1286"/>
                    <a:pt x="1637" y="1296"/>
                    <a:pt x="1658" y="1298"/>
                  </a:cubicBezTo>
                  <a:close/>
                  <a:moveTo>
                    <a:pt x="742" y="1294"/>
                  </a:moveTo>
                  <a:cubicBezTo>
                    <a:pt x="747" y="1322"/>
                    <a:pt x="731" y="1354"/>
                    <a:pt x="703" y="1348"/>
                  </a:cubicBezTo>
                  <a:cubicBezTo>
                    <a:pt x="699" y="1358"/>
                    <a:pt x="695" y="1367"/>
                    <a:pt x="684" y="1369"/>
                  </a:cubicBezTo>
                  <a:cubicBezTo>
                    <a:pt x="684" y="1385"/>
                    <a:pt x="699" y="1395"/>
                    <a:pt x="694" y="1410"/>
                  </a:cubicBezTo>
                  <a:cubicBezTo>
                    <a:pt x="704" y="1411"/>
                    <a:pt x="711" y="1408"/>
                    <a:pt x="717" y="1406"/>
                  </a:cubicBezTo>
                  <a:cubicBezTo>
                    <a:pt x="715" y="1399"/>
                    <a:pt x="711" y="1394"/>
                    <a:pt x="713" y="1383"/>
                  </a:cubicBezTo>
                  <a:cubicBezTo>
                    <a:pt x="720" y="1375"/>
                    <a:pt x="750" y="1381"/>
                    <a:pt x="752" y="1375"/>
                  </a:cubicBezTo>
                  <a:cubicBezTo>
                    <a:pt x="719" y="1371"/>
                    <a:pt x="746" y="1329"/>
                    <a:pt x="769" y="1344"/>
                  </a:cubicBezTo>
                  <a:cubicBezTo>
                    <a:pt x="763" y="1321"/>
                    <a:pt x="782" y="1310"/>
                    <a:pt x="804" y="1309"/>
                  </a:cubicBezTo>
                  <a:cubicBezTo>
                    <a:pt x="803" y="1296"/>
                    <a:pt x="796" y="1287"/>
                    <a:pt x="794" y="1276"/>
                  </a:cubicBezTo>
                  <a:cubicBezTo>
                    <a:pt x="788" y="1293"/>
                    <a:pt x="765" y="1301"/>
                    <a:pt x="742" y="1294"/>
                  </a:cubicBezTo>
                  <a:close/>
                  <a:moveTo>
                    <a:pt x="448" y="1354"/>
                  </a:moveTo>
                  <a:cubicBezTo>
                    <a:pt x="467" y="1359"/>
                    <a:pt x="484" y="1361"/>
                    <a:pt x="502" y="1358"/>
                  </a:cubicBezTo>
                  <a:cubicBezTo>
                    <a:pt x="503" y="1344"/>
                    <a:pt x="491" y="1334"/>
                    <a:pt x="483" y="1327"/>
                  </a:cubicBezTo>
                  <a:cubicBezTo>
                    <a:pt x="475" y="1320"/>
                    <a:pt x="466" y="1310"/>
                    <a:pt x="454" y="1307"/>
                  </a:cubicBezTo>
                  <a:cubicBezTo>
                    <a:pt x="453" y="1307"/>
                    <a:pt x="450" y="1307"/>
                    <a:pt x="450" y="1309"/>
                  </a:cubicBezTo>
                  <a:cubicBezTo>
                    <a:pt x="461" y="1320"/>
                    <a:pt x="456" y="1344"/>
                    <a:pt x="448" y="1354"/>
                  </a:cubicBezTo>
                  <a:close/>
                  <a:moveTo>
                    <a:pt x="1648" y="1710"/>
                  </a:moveTo>
                  <a:cubicBezTo>
                    <a:pt x="1649" y="1704"/>
                    <a:pt x="1658" y="1691"/>
                    <a:pt x="1658" y="1691"/>
                  </a:cubicBezTo>
                  <a:cubicBezTo>
                    <a:pt x="1672" y="1610"/>
                    <a:pt x="1713" y="1524"/>
                    <a:pt x="1728" y="1437"/>
                  </a:cubicBezTo>
                  <a:cubicBezTo>
                    <a:pt x="1675" y="1398"/>
                    <a:pt x="1634" y="1348"/>
                    <a:pt x="1584" y="1307"/>
                  </a:cubicBezTo>
                  <a:cubicBezTo>
                    <a:pt x="1571" y="1451"/>
                    <a:pt x="1550" y="1591"/>
                    <a:pt x="1528" y="1747"/>
                  </a:cubicBezTo>
                  <a:cubicBezTo>
                    <a:pt x="1563" y="1756"/>
                    <a:pt x="1590" y="1774"/>
                    <a:pt x="1623" y="1786"/>
                  </a:cubicBezTo>
                  <a:cubicBezTo>
                    <a:pt x="1643" y="1769"/>
                    <a:pt x="1641" y="1738"/>
                    <a:pt x="1648" y="1710"/>
                  </a:cubicBezTo>
                  <a:close/>
                  <a:moveTo>
                    <a:pt x="1695" y="1327"/>
                  </a:moveTo>
                  <a:cubicBezTo>
                    <a:pt x="1692" y="1321"/>
                    <a:pt x="1696" y="1319"/>
                    <a:pt x="1693" y="1315"/>
                  </a:cubicBezTo>
                  <a:cubicBezTo>
                    <a:pt x="1682" y="1317"/>
                    <a:pt x="1666" y="1310"/>
                    <a:pt x="1656" y="1313"/>
                  </a:cubicBezTo>
                  <a:cubicBezTo>
                    <a:pt x="1668" y="1319"/>
                    <a:pt x="1681" y="1323"/>
                    <a:pt x="1695" y="1327"/>
                  </a:cubicBezTo>
                  <a:close/>
                  <a:moveTo>
                    <a:pt x="779" y="1329"/>
                  </a:moveTo>
                  <a:cubicBezTo>
                    <a:pt x="782" y="1331"/>
                    <a:pt x="782" y="1336"/>
                    <a:pt x="783" y="1340"/>
                  </a:cubicBezTo>
                  <a:cubicBezTo>
                    <a:pt x="795" y="1341"/>
                    <a:pt x="793" y="1329"/>
                    <a:pt x="806" y="1331"/>
                  </a:cubicBezTo>
                  <a:cubicBezTo>
                    <a:pt x="806" y="1334"/>
                    <a:pt x="805" y="1336"/>
                    <a:pt x="804" y="1338"/>
                  </a:cubicBezTo>
                  <a:cubicBezTo>
                    <a:pt x="827" y="1318"/>
                    <a:pt x="791" y="1314"/>
                    <a:pt x="779" y="1329"/>
                  </a:cubicBezTo>
                  <a:close/>
                  <a:moveTo>
                    <a:pt x="1734" y="1358"/>
                  </a:moveTo>
                  <a:cubicBezTo>
                    <a:pt x="1734" y="1352"/>
                    <a:pt x="1736" y="1343"/>
                    <a:pt x="1732" y="1340"/>
                  </a:cubicBezTo>
                  <a:cubicBezTo>
                    <a:pt x="1714" y="1338"/>
                    <a:pt x="1710" y="1344"/>
                    <a:pt x="1695" y="1340"/>
                  </a:cubicBezTo>
                  <a:cubicBezTo>
                    <a:pt x="1704" y="1354"/>
                    <a:pt x="1719" y="1354"/>
                    <a:pt x="1734" y="1358"/>
                  </a:cubicBezTo>
                  <a:close/>
                  <a:moveTo>
                    <a:pt x="674" y="1487"/>
                  </a:moveTo>
                  <a:cubicBezTo>
                    <a:pt x="681" y="1496"/>
                    <a:pt x="693" y="1488"/>
                    <a:pt x="700" y="1484"/>
                  </a:cubicBezTo>
                  <a:cubicBezTo>
                    <a:pt x="756" y="1460"/>
                    <a:pt x="791" y="1412"/>
                    <a:pt x="822" y="1369"/>
                  </a:cubicBezTo>
                  <a:cubicBezTo>
                    <a:pt x="815" y="1362"/>
                    <a:pt x="824" y="1349"/>
                    <a:pt x="812" y="1344"/>
                  </a:cubicBezTo>
                  <a:cubicBezTo>
                    <a:pt x="778" y="1403"/>
                    <a:pt x="721" y="1440"/>
                    <a:pt x="674" y="1487"/>
                  </a:cubicBezTo>
                  <a:close/>
                  <a:moveTo>
                    <a:pt x="750" y="1354"/>
                  </a:moveTo>
                  <a:cubicBezTo>
                    <a:pt x="749" y="1364"/>
                    <a:pt x="757" y="1365"/>
                    <a:pt x="756" y="1375"/>
                  </a:cubicBezTo>
                  <a:cubicBezTo>
                    <a:pt x="769" y="1368"/>
                    <a:pt x="791" y="1360"/>
                    <a:pt x="791" y="1348"/>
                  </a:cubicBezTo>
                  <a:cubicBezTo>
                    <a:pt x="779" y="1356"/>
                    <a:pt x="766" y="1353"/>
                    <a:pt x="750" y="1354"/>
                  </a:cubicBezTo>
                  <a:close/>
                  <a:moveTo>
                    <a:pt x="1763" y="1391"/>
                  </a:moveTo>
                  <a:cubicBezTo>
                    <a:pt x="1765" y="1386"/>
                    <a:pt x="1766" y="1380"/>
                    <a:pt x="1765" y="1373"/>
                  </a:cubicBezTo>
                  <a:cubicBezTo>
                    <a:pt x="1751" y="1377"/>
                    <a:pt x="1739" y="1368"/>
                    <a:pt x="1728" y="1371"/>
                  </a:cubicBezTo>
                  <a:cubicBezTo>
                    <a:pt x="1740" y="1377"/>
                    <a:pt x="1747" y="1389"/>
                    <a:pt x="1763" y="1391"/>
                  </a:cubicBezTo>
                  <a:close/>
                  <a:moveTo>
                    <a:pt x="725" y="1389"/>
                  </a:moveTo>
                  <a:cubicBezTo>
                    <a:pt x="725" y="1397"/>
                    <a:pt x="726" y="1403"/>
                    <a:pt x="729" y="1406"/>
                  </a:cubicBezTo>
                  <a:cubicBezTo>
                    <a:pt x="735" y="1402"/>
                    <a:pt x="746" y="1395"/>
                    <a:pt x="754" y="1400"/>
                  </a:cubicBezTo>
                  <a:cubicBezTo>
                    <a:pt x="755" y="1393"/>
                    <a:pt x="770" y="1383"/>
                    <a:pt x="765" y="1383"/>
                  </a:cubicBezTo>
                  <a:cubicBezTo>
                    <a:pt x="751" y="1387"/>
                    <a:pt x="744" y="1389"/>
                    <a:pt x="725" y="1389"/>
                  </a:cubicBezTo>
                  <a:close/>
                  <a:moveTo>
                    <a:pt x="798" y="1418"/>
                  </a:moveTo>
                  <a:cubicBezTo>
                    <a:pt x="789" y="1429"/>
                    <a:pt x="783" y="1441"/>
                    <a:pt x="775" y="1449"/>
                  </a:cubicBezTo>
                  <a:cubicBezTo>
                    <a:pt x="754" y="1470"/>
                    <a:pt x="729" y="1481"/>
                    <a:pt x="707" y="1499"/>
                  </a:cubicBezTo>
                  <a:cubicBezTo>
                    <a:pt x="710" y="1532"/>
                    <a:pt x="721" y="1564"/>
                    <a:pt x="727" y="1596"/>
                  </a:cubicBezTo>
                  <a:cubicBezTo>
                    <a:pt x="742" y="1664"/>
                    <a:pt x="760" y="1732"/>
                    <a:pt x="787" y="1776"/>
                  </a:cubicBezTo>
                  <a:cubicBezTo>
                    <a:pt x="823" y="1753"/>
                    <a:pt x="862" y="1733"/>
                    <a:pt x="893" y="1706"/>
                  </a:cubicBezTo>
                  <a:cubicBezTo>
                    <a:pt x="879" y="1589"/>
                    <a:pt x="849" y="1473"/>
                    <a:pt x="825" y="1383"/>
                  </a:cubicBezTo>
                  <a:cubicBezTo>
                    <a:pt x="819" y="1397"/>
                    <a:pt x="808" y="1406"/>
                    <a:pt x="798" y="1418"/>
                  </a:cubicBezTo>
                  <a:close/>
                  <a:moveTo>
                    <a:pt x="682" y="1424"/>
                  </a:moveTo>
                  <a:cubicBezTo>
                    <a:pt x="682" y="1430"/>
                    <a:pt x="682" y="1434"/>
                    <a:pt x="684" y="1437"/>
                  </a:cubicBezTo>
                  <a:cubicBezTo>
                    <a:pt x="702" y="1432"/>
                    <a:pt x="740" y="1425"/>
                    <a:pt x="736" y="1412"/>
                  </a:cubicBezTo>
                  <a:cubicBezTo>
                    <a:pt x="718" y="1420"/>
                    <a:pt x="699" y="1420"/>
                    <a:pt x="682" y="1424"/>
                  </a:cubicBezTo>
                  <a:close/>
                  <a:moveTo>
                    <a:pt x="659" y="1455"/>
                  </a:moveTo>
                  <a:cubicBezTo>
                    <a:pt x="663" y="1461"/>
                    <a:pt x="668" y="1465"/>
                    <a:pt x="676" y="1466"/>
                  </a:cubicBezTo>
                  <a:cubicBezTo>
                    <a:pt x="679" y="1457"/>
                    <a:pt x="698" y="1452"/>
                    <a:pt x="696" y="1445"/>
                  </a:cubicBezTo>
                  <a:cubicBezTo>
                    <a:pt x="688" y="1450"/>
                    <a:pt x="667" y="1446"/>
                    <a:pt x="659" y="1455"/>
                  </a:cubicBezTo>
                  <a:close/>
                  <a:moveTo>
                    <a:pt x="581" y="1588"/>
                  </a:moveTo>
                  <a:cubicBezTo>
                    <a:pt x="591" y="1586"/>
                    <a:pt x="597" y="1590"/>
                    <a:pt x="603" y="1588"/>
                  </a:cubicBezTo>
                  <a:cubicBezTo>
                    <a:pt x="608" y="1578"/>
                    <a:pt x="609" y="1576"/>
                    <a:pt x="609" y="1565"/>
                  </a:cubicBezTo>
                  <a:cubicBezTo>
                    <a:pt x="599" y="1563"/>
                    <a:pt x="594" y="1556"/>
                    <a:pt x="583" y="1555"/>
                  </a:cubicBezTo>
                  <a:cubicBezTo>
                    <a:pt x="581" y="1565"/>
                    <a:pt x="580" y="1575"/>
                    <a:pt x="581" y="1588"/>
                  </a:cubicBezTo>
                  <a:close/>
                  <a:moveTo>
                    <a:pt x="578" y="1596"/>
                  </a:moveTo>
                  <a:cubicBezTo>
                    <a:pt x="577" y="1620"/>
                    <a:pt x="579" y="1630"/>
                    <a:pt x="576" y="1648"/>
                  </a:cubicBezTo>
                  <a:cubicBezTo>
                    <a:pt x="596" y="1657"/>
                    <a:pt x="622" y="1659"/>
                    <a:pt x="630" y="1637"/>
                  </a:cubicBezTo>
                  <a:cubicBezTo>
                    <a:pt x="629" y="1626"/>
                    <a:pt x="622" y="1620"/>
                    <a:pt x="632" y="1613"/>
                  </a:cubicBezTo>
                  <a:cubicBezTo>
                    <a:pt x="640" y="1616"/>
                    <a:pt x="648" y="1619"/>
                    <a:pt x="657" y="1621"/>
                  </a:cubicBezTo>
                  <a:cubicBezTo>
                    <a:pt x="663" y="1617"/>
                    <a:pt x="668" y="1611"/>
                    <a:pt x="669" y="1602"/>
                  </a:cubicBezTo>
                  <a:cubicBezTo>
                    <a:pt x="656" y="1589"/>
                    <a:pt x="637" y="1572"/>
                    <a:pt x="616" y="1573"/>
                  </a:cubicBezTo>
                  <a:cubicBezTo>
                    <a:pt x="622" y="1595"/>
                    <a:pt x="599" y="1605"/>
                    <a:pt x="578" y="1596"/>
                  </a:cubicBezTo>
                  <a:close/>
                  <a:moveTo>
                    <a:pt x="647" y="1631"/>
                  </a:moveTo>
                  <a:cubicBezTo>
                    <a:pt x="664" y="1653"/>
                    <a:pt x="673" y="1683"/>
                    <a:pt x="696" y="1700"/>
                  </a:cubicBezTo>
                  <a:cubicBezTo>
                    <a:pt x="680" y="1686"/>
                    <a:pt x="685" y="1657"/>
                    <a:pt x="703" y="1642"/>
                  </a:cubicBezTo>
                  <a:cubicBezTo>
                    <a:pt x="693" y="1632"/>
                    <a:pt x="688" y="1619"/>
                    <a:pt x="678" y="1611"/>
                  </a:cubicBezTo>
                  <a:cubicBezTo>
                    <a:pt x="675" y="1627"/>
                    <a:pt x="662" y="1633"/>
                    <a:pt x="647" y="1631"/>
                  </a:cubicBezTo>
                  <a:close/>
                  <a:moveTo>
                    <a:pt x="469" y="1648"/>
                  </a:moveTo>
                  <a:cubicBezTo>
                    <a:pt x="488" y="1646"/>
                    <a:pt x="498" y="1648"/>
                    <a:pt x="504" y="1627"/>
                  </a:cubicBezTo>
                  <a:cubicBezTo>
                    <a:pt x="495" y="1622"/>
                    <a:pt x="482" y="1620"/>
                    <a:pt x="473" y="1615"/>
                  </a:cubicBezTo>
                  <a:cubicBezTo>
                    <a:pt x="470" y="1624"/>
                    <a:pt x="471" y="1638"/>
                    <a:pt x="469" y="1648"/>
                  </a:cubicBezTo>
                  <a:close/>
                  <a:moveTo>
                    <a:pt x="1255" y="1627"/>
                  </a:moveTo>
                  <a:cubicBezTo>
                    <a:pt x="1207" y="1627"/>
                    <a:pt x="1164" y="1616"/>
                    <a:pt x="1131" y="1621"/>
                  </a:cubicBezTo>
                  <a:cubicBezTo>
                    <a:pt x="1103" y="1625"/>
                    <a:pt x="1075" y="1648"/>
                    <a:pt x="1077" y="1668"/>
                  </a:cubicBezTo>
                  <a:cubicBezTo>
                    <a:pt x="1179" y="1652"/>
                    <a:pt x="1275" y="1670"/>
                    <a:pt x="1381" y="1656"/>
                  </a:cubicBezTo>
                  <a:cubicBezTo>
                    <a:pt x="1367" y="1609"/>
                    <a:pt x="1304" y="1628"/>
                    <a:pt x="1255" y="1627"/>
                  </a:cubicBezTo>
                  <a:close/>
                  <a:moveTo>
                    <a:pt x="467" y="1656"/>
                  </a:moveTo>
                  <a:cubicBezTo>
                    <a:pt x="465" y="1680"/>
                    <a:pt x="460" y="1711"/>
                    <a:pt x="475" y="1724"/>
                  </a:cubicBezTo>
                  <a:cubicBezTo>
                    <a:pt x="503" y="1734"/>
                    <a:pt x="514" y="1704"/>
                    <a:pt x="512" y="1683"/>
                  </a:cubicBezTo>
                  <a:cubicBezTo>
                    <a:pt x="522" y="1679"/>
                    <a:pt x="529" y="1688"/>
                    <a:pt x="541" y="1687"/>
                  </a:cubicBezTo>
                  <a:cubicBezTo>
                    <a:pt x="565" y="1662"/>
                    <a:pt x="544" y="1639"/>
                    <a:pt x="514" y="1633"/>
                  </a:cubicBezTo>
                  <a:cubicBezTo>
                    <a:pt x="512" y="1653"/>
                    <a:pt x="490" y="1663"/>
                    <a:pt x="467" y="1656"/>
                  </a:cubicBezTo>
                  <a:close/>
                  <a:moveTo>
                    <a:pt x="638" y="1648"/>
                  </a:moveTo>
                  <a:cubicBezTo>
                    <a:pt x="631" y="1658"/>
                    <a:pt x="621" y="1665"/>
                    <a:pt x="607" y="1666"/>
                  </a:cubicBezTo>
                  <a:cubicBezTo>
                    <a:pt x="593" y="1668"/>
                    <a:pt x="582" y="1657"/>
                    <a:pt x="574" y="1662"/>
                  </a:cubicBezTo>
                  <a:cubicBezTo>
                    <a:pt x="594" y="1702"/>
                    <a:pt x="635" y="1738"/>
                    <a:pt x="659" y="1780"/>
                  </a:cubicBezTo>
                  <a:cubicBezTo>
                    <a:pt x="669" y="1765"/>
                    <a:pt x="689" y="1781"/>
                    <a:pt x="700" y="1772"/>
                  </a:cubicBezTo>
                  <a:cubicBezTo>
                    <a:pt x="670" y="1761"/>
                    <a:pt x="656" y="1727"/>
                    <a:pt x="682" y="1704"/>
                  </a:cubicBezTo>
                  <a:cubicBezTo>
                    <a:pt x="666" y="1686"/>
                    <a:pt x="661" y="1659"/>
                    <a:pt x="638" y="1648"/>
                  </a:cubicBezTo>
                  <a:close/>
                  <a:moveTo>
                    <a:pt x="694" y="1673"/>
                  </a:moveTo>
                  <a:cubicBezTo>
                    <a:pt x="696" y="1686"/>
                    <a:pt x="709" y="1690"/>
                    <a:pt x="715" y="1700"/>
                  </a:cubicBezTo>
                  <a:cubicBezTo>
                    <a:pt x="714" y="1709"/>
                    <a:pt x="702" y="1707"/>
                    <a:pt x="696" y="1712"/>
                  </a:cubicBezTo>
                  <a:cubicBezTo>
                    <a:pt x="699" y="1716"/>
                    <a:pt x="703" y="1717"/>
                    <a:pt x="703" y="1724"/>
                  </a:cubicBezTo>
                  <a:cubicBezTo>
                    <a:pt x="696" y="1724"/>
                    <a:pt x="690" y="1721"/>
                    <a:pt x="684" y="1716"/>
                  </a:cubicBezTo>
                  <a:cubicBezTo>
                    <a:pt x="661" y="1748"/>
                    <a:pt x="709" y="1754"/>
                    <a:pt x="715" y="1776"/>
                  </a:cubicBezTo>
                  <a:cubicBezTo>
                    <a:pt x="708" y="1795"/>
                    <a:pt x="682" y="1777"/>
                    <a:pt x="669" y="1786"/>
                  </a:cubicBezTo>
                  <a:cubicBezTo>
                    <a:pt x="669" y="1798"/>
                    <a:pt x="676" y="1802"/>
                    <a:pt x="678" y="1811"/>
                  </a:cubicBezTo>
                  <a:cubicBezTo>
                    <a:pt x="666" y="1817"/>
                    <a:pt x="654" y="1812"/>
                    <a:pt x="645" y="1822"/>
                  </a:cubicBezTo>
                  <a:cubicBezTo>
                    <a:pt x="644" y="1843"/>
                    <a:pt x="654" y="1854"/>
                    <a:pt x="667" y="1861"/>
                  </a:cubicBezTo>
                  <a:cubicBezTo>
                    <a:pt x="663" y="1868"/>
                    <a:pt x="657" y="1875"/>
                    <a:pt x="659" y="1886"/>
                  </a:cubicBezTo>
                  <a:cubicBezTo>
                    <a:pt x="689" y="1894"/>
                    <a:pt x="689" y="1855"/>
                    <a:pt x="692" y="1840"/>
                  </a:cubicBezTo>
                  <a:cubicBezTo>
                    <a:pt x="709" y="1847"/>
                    <a:pt x="741" y="1850"/>
                    <a:pt x="740" y="1832"/>
                  </a:cubicBezTo>
                  <a:cubicBezTo>
                    <a:pt x="740" y="1822"/>
                    <a:pt x="728" y="1821"/>
                    <a:pt x="734" y="1811"/>
                  </a:cubicBezTo>
                  <a:cubicBezTo>
                    <a:pt x="745" y="1812"/>
                    <a:pt x="751" y="1814"/>
                    <a:pt x="762" y="1811"/>
                  </a:cubicBezTo>
                  <a:cubicBezTo>
                    <a:pt x="780" y="1780"/>
                    <a:pt x="753" y="1755"/>
                    <a:pt x="748" y="1718"/>
                  </a:cubicBezTo>
                  <a:cubicBezTo>
                    <a:pt x="737" y="1716"/>
                    <a:pt x="733" y="1722"/>
                    <a:pt x="731" y="1731"/>
                  </a:cubicBezTo>
                  <a:cubicBezTo>
                    <a:pt x="733" y="1738"/>
                    <a:pt x="752" y="1750"/>
                    <a:pt x="736" y="1755"/>
                  </a:cubicBezTo>
                  <a:cubicBezTo>
                    <a:pt x="717" y="1747"/>
                    <a:pt x="715" y="1706"/>
                    <a:pt x="744" y="1708"/>
                  </a:cubicBezTo>
                  <a:cubicBezTo>
                    <a:pt x="740" y="1690"/>
                    <a:pt x="733" y="1675"/>
                    <a:pt x="729" y="1658"/>
                  </a:cubicBezTo>
                  <a:cubicBezTo>
                    <a:pt x="713" y="1647"/>
                    <a:pt x="701" y="1662"/>
                    <a:pt x="694" y="1673"/>
                  </a:cubicBezTo>
                  <a:close/>
                  <a:moveTo>
                    <a:pt x="537" y="1697"/>
                  </a:moveTo>
                  <a:cubicBezTo>
                    <a:pt x="570" y="1741"/>
                    <a:pt x="595" y="1794"/>
                    <a:pt x="634" y="1832"/>
                  </a:cubicBezTo>
                  <a:cubicBezTo>
                    <a:pt x="630" y="1817"/>
                    <a:pt x="644" y="1804"/>
                    <a:pt x="663" y="1805"/>
                  </a:cubicBezTo>
                  <a:cubicBezTo>
                    <a:pt x="660" y="1793"/>
                    <a:pt x="647" y="1791"/>
                    <a:pt x="640" y="1782"/>
                  </a:cubicBezTo>
                  <a:cubicBezTo>
                    <a:pt x="642" y="1782"/>
                    <a:pt x="645" y="1782"/>
                    <a:pt x="645" y="1780"/>
                  </a:cubicBezTo>
                  <a:cubicBezTo>
                    <a:pt x="638" y="1760"/>
                    <a:pt x="612" y="1732"/>
                    <a:pt x="595" y="1716"/>
                  </a:cubicBezTo>
                  <a:cubicBezTo>
                    <a:pt x="585" y="1697"/>
                    <a:pt x="575" y="1680"/>
                    <a:pt x="562" y="1664"/>
                  </a:cubicBezTo>
                  <a:cubicBezTo>
                    <a:pt x="559" y="1681"/>
                    <a:pt x="559" y="1700"/>
                    <a:pt x="537" y="1697"/>
                  </a:cubicBezTo>
                  <a:close/>
                  <a:moveTo>
                    <a:pt x="1383" y="1668"/>
                  </a:moveTo>
                  <a:cubicBezTo>
                    <a:pt x="1382" y="1670"/>
                    <a:pt x="1381" y="1671"/>
                    <a:pt x="1379" y="1671"/>
                  </a:cubicBezTo>
                  <a:cubicBezTo>
                    <a:pt x="1322" y="1675"/>
                    <a:pt x="1273" y="1674"/>
                    <a:pt x="1213" y="1673"/>
                  </a:cubicBezTo>
                  <a:cubicBezTo>
                    <a:pt x="1162" y="1671"/>
                    <a:pt x="1113" y="1681"/>
                    <a:pt x="1069" y="1681"/>
                  </a:cubicBezTo>
                  <a:cubicBezTo>
                    <a:pt x="1068" y="1695"/>
                    <a:pt x="1068" y="1709"/>
                    <a:pt x="1075" y="1716"/>
                  </a:cubicBezTo>
                  <a:cubicBezTo>
                    <a:pt x="1177" y="1724"/>
                    <a:pt x="1283" y="1704"/>
                    <a:pt x="1381" y="1702"/>
                  </a:cubicBezTo>
                  <a:cubicBezTo>
                    <a:pt x="1387" y="1696"/>
                    <a:pt x="1390" y="1676"/>
                    <a:pt x="1383" y="1668"/>
                  </a:cubicBezTo>
                  <a:close/>
                  <a:moveTo>
                    <a:pt x="382" y="1726"/>
                  </a:moveTo>
                  <a:cubicBezTo>
                    <a:pt x="396" y="1725"/>
                    <a:pt x="408" y="1721"/>
                    <a:pt x="409" y="1706"/>
                  </a:cubicBezTo>
                  <a:cubicBezTo>
                    <a:pt x="402" y="1699"/>
                    <a:pt x="388" y="1699"/>
                    <a:pt x="380" y="1693"/>
                  </a:cubicBezTo>
                  <a:cubicBezTo>
                    <a:pt x="377" y="1705"/>
                    <a:pt x="373" y="1720"/>
                    <a:pt x="382" y="1726"/>
                  </a:cubicBezTo>
                  <a:close/>
                  <a:moveTo>
                    <a:pt x="1832" y="1708"/>
                  </a:moveTo>
                  <a:cubicBezTo>
                    <a:pt x="1841" y="1725"/>
                    <a:pt x="1821" y="1731"/>
                    <a:pt x="1819" y="1743"/>
                  </a:cubicBezTo>
                  <a:cubicBezTo>
                    <a:pt x="1820" y="1740"/>
                    <a:pt x="1826" y="1752"/>
                    <a:pt x="1825" y="1751"/>
                  </a:cubicBezTo>
                  <a:cubicBezTo>
                    <a:pt x="1827" y="1756"/>
                    <a:pt x="1820" y="1760"/>
                    <a:pt x="1823" y="1766"/>
                  </a:cubicBezTo>
                  <a:cubicBezTo>
                    <a:pt x="1851" y="1757"/>
                    <a:pt x="1872" y="1772"/>
                    <a:pt x="1875" y="1795"/>
                  </a:cubicBezTo>
                  <a:cubicBezTo>
                    <a:pt x="1920" y="1766"/>
                    <a:pt x="1957" y="1822"/>
                    <a:pt x="1919" y="1846"/>
                  </a:cubicBezTo>
                  <a:cubicBezTo>
                    <a:pt x="1934" y="1852"/>
                    <a:pt x="1942" y="1874"/>
                    <a:pt x="1931" y="1890"/>
                  </a:cubicBezTo>
                  <a:cubicBezTo>
                    <a:pt x="1939" y="1903"/>
                    <a:pt x="1967" y="1909"/>
                    <a:pt x="1962" y="1879"/>
                  </a:cubicBezTo>
                  <a:cubicBezTo>
                    <a:pt x="1958" y="1875"/>
                    <a:pt x="1949" y="1876"/>
                    <a:pt x="1947" y="1869"/>
                  </a:cubicBezTo>
                  <a:cubicBezTo>
                    <a:pt x="1958" y="1860"/>
                    <a:pt x="1946" y="1847"/>
                    <a:pt x="1945" y="1836"/>
                  </a:cubicBezTo>
                  <a:cubicBezTo>
                    <a:pt x="1954" y="1823"/>
                    <a:pt x="1970" y="1818"/>
                    <a:pt x="1972" y="1803"/>
                  </a:cubicBezTo>
                  <a:cubicBezTo>
                    <a:pt x="1978" y="1766"/>
                    <a:pt x="1946" y="1769"/>
                    <a:pt x="1923" y="1768"/>
                  </a:cubicBezTo>
                  <a:cubicBezTo>
                    <a:pt x="1925" y="1762"/>
                    <a:pt x="1928" y="1755"/>
                    <a:pt x="1925" y="1749"/>
                  </a:cubicBezTo>
                  <a:cubicBezTo>
                    <a:pt x="1916" y="1736"/>
                    <a:pt x="1896" y="1749"/>
                    <a:pt x="1881" y="1745"/>
                  </a:cubicBezTo>
                  <a:cubicBezTo>
                    <a:pt x="1884" y="1734"/>
                    <a:pt x="1889" y="1725"/>
                    <a:pt x="1892" y="1714"/>
                  </a:cubicBezTo>
                  <a:cubicBezTo>
                    <a:pt x="1881" y="1693"/>
                    <a:pt x="1847" y="1688"/>
                    <a:pt x="1832" y="1708"/>
                  </a:cubicBezTo>
                  <a:close/>
                  <a:moveTo>
                    <a:pt x="487" y="1737"/>
                  </a:moveTo>
                  <a:cubicBezTo>
                    <a:pt x="524" y="1791"/>
                    <a:pt x="561" y="1844"/>
                    <a:pt x="601" y="1894"/>
                  </a:cubicBezTo>
                  <a:cubicBezTo>
                    <a:pt x="623" y="1886"/>
                    <a:pt x="647" y="1881"/>
                    <a:pt x="649" y="1859"/>
                  </a:cubicBezTo>
                  <a:cubicBezTo>
                    <a:pt x="642" y="1857"/>
                    <a:pt x="642" y="1862"/>
                    <a:pt x="638" y="1863"/>
                  </a:cubicBezTo>
                  <a:cubicBezTo>
                    <a:pt x="598" y="1811"/>
                    <a:pt x="566" y="1751"/>
                    <a:pt x="523" y="1702"/>
                  </a:cubicBezTo>
                  <a:cubicBezTo>
                    <a:pt x="517" y="1719"/>
                    <a:pt x="512" y="1738"/>
                    <a:pt x="487" y="1737"/>
                  </a:cubicBezTo>
                  <a:close/>
                  <a:moveTo>
                    <a:pt x="378" y="1735"/>
                  </a:moveTo>
                  <a:cubicBezTo>
                    <a:pt x="379" y="1761"/>
                    <a:pt x="371" y="1776"/>
                    <a:pt x="374" y="1797"/>
                  </a:cubicBezTo>
                  <a:cubicBezTo>
                    <a:pt x="402" y="1796"/>
                    <a:pt x="411" y="1770"/>
                    <a:pt x="417" y="1753"/>
                  </a:cubicBezTo>
                  <a:cubicBezTo>
                    <a:pt x="429" y="1753"/>
                    <a:pt x="432" y="1761"/>
                    <a:pt x="444" y="1762"/>
                  </a:cubicBezTo>
                  <a:cubicBezTo>
                    <a:pt x="460" y="1755"/>
                    <a:pt x="461" y="1738"/>
                    <a:pt x="463" y="1722"/>
                  </a:cubicBezTo>
                  <a:cubicBezTo>
                    <a:pt x="450" y="1721"/>
                    <a:pt x="436" y="1712"/>
                    <a:pt x="421" y="1708"/>
                  </a:cubicBezTo>
                  <a:cubicBezTo>
                    <a:pt x="416" y="1726"/>
                    <a:pt x="405" y="1738"/>
                    <a:pt x="378" y="1735"/>
                  </a:cubicBezTo>
                  <a:close/>
                  <a:moveTo>
                    <a:pt x="1379" y="1718"/>
                  </a:moveTo>
                  <a:cubicBezTo>
                    <a:pt x="1350" y="1714"/>
                    <a:pt x="1320" y="1720"/>
                    <a:pt x="1292" y="1720"/>
                  </a:cubicBezTo>
                  <a:cubicBezTo>
                    <a:pt x="1215" y="1721"/>
                    <a:pt x="1141" y="1740"/>
                    <a:pt x="1069" y="1726"/>
                  </a:cubicBezTo>
                  <a:cubicBezTo>
                    <a:pt x="1024" y="1741"/>
                    <a:pt x="978" y="1755"/>
                    <a:pt x="942" y="1768"/>
                  </a:cubicBezTo>
                  <a:cubicBezTo>
                    <a:pt x="1106" y="1758"/>
                    <a:pt x="1295" y="1768"/>
                    <a:pt x="1480" y="1766"/>
                  </a:cubicBezTo>
                  <a:cubicBezTo>
                    <a:pt x="1443" y="1755"/>
                    <a:pt x="1417" y="1724"/>
                    <a:pt x="1379" y="1718"/>
                  </a:cubicBezTo>
                  <a:close/>
                  <a:moveTo>
                    <a:pt x="781" y="1791"/>
                  </a:moveTo>
                  <a:cubicBezTo>
                    <a:pt x="781" y="1802"/>
                    <a:pt x="775" y="1826"/>
                    <a:pt x="752" y="1822"/>
                  </a:cubicBezTo>
                  <a:cubicBezTo>
                    <a:pt x="757" y="1850"/>
                    <a:pt x="727" y="1863"/>
                    <a:pt x="703" y="1857"/>
                  </a:cubicBezTo>
                  <a:cubicBezTo>
                    <a:pt x="696" y="1878"/>
                    <a:pt x="689" y="1899"/>
                    <a:pt x="659" y="1898"/>
                  </a:cubicBezTo>
                  <a:cubicBezTo>
                    <a:pt x="655" y="1895"/>
                    <a:pt x="654" y="1888"/>
                    <a:pt x="647" y="1888"/>
                  </a:cubicBezTo>
                  <a:cubicBezTo>
                    <a:pt x="631" y="1894"/>
                    <a:pt x="618" y="1903"/>
                    <a:pt x="599" y="1906"/>
                  </a:cubicBezTo>
                  <a:cubicBezTo>
                    <a:pt x="585" y="1944"/>
                    <a:pt x="550" y="1969"/>
                    <a:pt x="508" y="1966"/>
                  </a:cubicBezTo>
                  <a:cubicBezTo>
                    <a:pt x="503" y="1960"/>
                    <a:pt x="500" y="1952"/>
                    <a:pt x="492" y="1950"/>
                  </a:cubicBezTo>
                  <a:cubicBezTo>
                    <a:pt x="487" y="1948"/>
                    <a:pt x="480" y="1962"/>
                    <a:pt x="471" y="1962"/>
                  </a:cubicBezTo>
                  <a:cubicBezTo>
                    <a:pt x="525" y="2026"/>
                    <a:pt x="589" y="2080"/>
                    <a:pt x="655" y="2132"/>
                  </a:cubicBezTo>
                  <a:cubicBezTo>
                    <a:pt x="669" y="2131"/>
                    <a:pt x="676" y="2137"/>
                    <a:pt x="688" y="2138"/>
                  </a:cubicBezTo>
                  <a:cubicBezTo>
                    <a:pt x="687" y="2130"/>
                    <a:pt x="690" y="2126"/>
                    <a:pt x="690" y="2119"/>
                  </a:cubicBezTo>
                  <a:cubicBezTo>
                    <a:pt x="718" y="2078"/>
                    <a:pt x="735" y="2037"/>
                    <a:pt x="773" y="2006"/>
                  </a:cubicBezTo>
                  <a:cubicBezTo>
                    <a:pt x="830" y="1958"/>
                    <a:pt x="906" y="1928"/>
                    <a:pt x="913" y="1840"/>
                  </a:cubicBezTo>
                  <a:cubicBezTo>
                    <a:pt x="876" y="1837"/>
                    <a:pt x="872" y="1777"/>
                    <a:pt x="899" y="1764"/>
                  </a:cubicBezTo>
                  <a:cubicBezTo>
                    <a:pt x="895" y="1750"/>
                    <a:pt x="898" y="1724"/>
                    <a:pt x="891" y="1720"/>
                  </a:cubicBezTo>
                  <a:cubicBezTo>
                    <a:pt x="858" y="1747"/>
                    <a:pt x="817" y="1775"/>
                    <a:pt x="781" y="1791"/>
                  </a:cubicBezTo>
                  <a:close/>
                  <a:moveTo>
                    <a:pt x="436" y="1772"/>
                  </a:moveTo>
                  <a:cubicBezTo>
                    <a:pt x="471" y="1833"/>
                    <a:pt x="518" y="1882"/>
                    <a:pt x="562" y="1935"/>
                  </a:cubicBezTo>
                  <a:cubicBezTo>
                    <a:pt x="575" y="1930"/>
                    <a:pt x="580" y="1916"/>
                    <a:pt x="587" y="1904"/>
                  </a:cubicBezTo>
                  <a:cubicBezTo>
                    <a:pt x="554" y="1848"/>
                    <a:pt x="513" y="1793"/>
                    <a:pt x="471" y="1741"/>
                  </a:cubicBezTo>
                  <a:cubicBezTo>
                    <a:pt x="469" y="1762"/>
                    <a:pt x="452" y="1772"/>
                    <a:pt x="436" y="1772"/>
                  </a:cubicBezTo>
                  <a:close/>
                  <a:moveTo>
                    <a:pt x="973" y="1838"/>
                  </a:moveTo>
                  <a:cubicBezTo>
                    <a:pt x="1044" y="1845"/>
                    <a:pt x="1100" y="1845"/>
                    <a:pt x="1164" y="1842"/>
                  </a:cubicBezTo>
                  <a:cubicBezTo>
                    <a:pt x="1260" y="1838"/>
                    <a:pt x="1363" y="1846"/>
                    <a:pt x="1470" y="1838"/>
                  </a:cubicBezTo>
                  <a:cubicBezTo>
                    <a:pt x="1500" y="1836"/>
                    <a:pt x="1534" y="1828"/>
                    <a:pt x="1536" y="1807"/>
                  </a:cubicBezTo>
                  <a:cubicBezTo>
                    <a:pt x="1540" y="1766"/>
                    <a:pt x="1471" y="1780"/>
                    <a:pt x="1441" y="1780"/>
                  </a:cubicBezTo>
                  <a:cubicBezTo>
                    <a:pt x="1375" y="1781"/>
                    <a:pt x="1325" y="1778"/>
                    <a:pt x="1257" y="1778"/>
                  </a:cubicBezTo>
                  <a:cubicBezTo>
                    <a:pt x="1204" y="1779"/>
                    <a:pt x="1158" y="1777"/>
                    <a:pt x="1110" y="1778"/>
                  </a:cubicBezTo>
                  <a:cubicBezTo>
                    <a:pt x="1089" y="1779"/>
                    <a:pt x="1071" y="1774"/>
                    <a:pt x="1058" y="1774"/>
                  </a:cubicBezTo>
                  <a:cubicBezTo>
                    <a:pt x="996" y="1773"/>
                    <a:pt x="936" y="1780"/>
                    <a:pt x="897" y="1782"/>
                  </a:cubicBezTo>
                  <a:cubicBezTo>
                    <a:pt x="873" y="1826"/>
                    <a:pt x="932" y="1834"/>
                    <a:pt x="973" y="1838"/>
                  </a:cubicBezTo>
                  <a:close/>
                  <a:moveTo>
                    <a:pt x="427" y="1780"/>
                  </a:moveTo>
                  <a:cubicBezTo>
                    <a:pt x="426" y="1780"/>
                    <a:pt x="425" y="1780"/>
                    <a:pt x="423" y="1780"/>
                  </a:cubicBezTo>
                  <a:cubicBezTo>
                    <a:pt x="423" y="1779"/>
                    <a:pt x="423" y="1778"/>
                    <a:pt x="421" y="1778"/>
                  </a:cubicBezTo>
                  <a:cubicBezTo>
                    <a:pt x="410" y="1787"/>
                    <a:pt x="401" y="1810"/>
                    <a:pt x="382" y="1805"/>
                  </a:cubicBezTo>
                  <a:cubicBezTo>
                    <a:pt x="401" y="1839"/>
                    <a:pt x="450" y="1872"/>
                    <a:pt x="477" y="1908"/>
                  </a:cubicBezTo>
                  <a:cubicBezTo>
                    <a:pt x="494" y="1932"/>
                    <a:pt x="514" y="1964"/>
                    <a:pt x="554" y="1948"/>
                  </a:cubicBezTo>
                  <a:cubicBezTo>
                    <a:pt x="517" y="1895"/>
                    <a:pt x="463" y="1841"/>
                    <a:pt x="427" y="1780"/>
                  </a:cubicBezTo>
                  <a:close/>
                  <a:moveTo>
                    <a:pt x="926" y="1844"/>
                  </a:moveTo>
                  <a:cubicBezTo>
                    <a:pt x="924" y="1872"/>
                    <a:pt x="907" y="1905"/>
                    <a:pt x="893" y="1925"/>
                  </a:cubicBezTo>
                  <a:cubicBezTo>
                    <a:pt x="868" y="1961"/>
                    <a:pt x="823" y="1982"/>
                    <a:pt x="787" y="2010"/>
                  </a:cubicBezTo>
                  <a:cubicBezTo>
                    <a:pt x="743" y="2045"/>
                    <a:pt x="723" y="2093"/>
                    <a:pt x="696" y="2140"/>
                  </a:cubicBezTo>
                  <a:cubicBezTo>
                    <a:pt x="724" y="2149"/>
                    <a:pt x="758" y="2146"/>
                    <a:pt x="789" y="2150"/>
                  </a:cubicBezTo>
                  <a:cubicBezTo>
                    <a:pt x="805" y="2153"/>
                    <a:pt x="819" y="2162"/>
                    <a:pt x="835" y="2165"/>
                  </a:cubicBezTo>
                  <a:cubicBezTo>
                    <a:pt x="884" y="2174"/>
                    <a:pt x="931" y="2180"/>
                    <a:pt x="982" y="2183"/>
                  </a:cubicBezTo>
                  <a:cubicBezTo>
                    <a:pt x="1077" y="2190"/>
                    <a:pt x="1178" y="2198"/>
                    <a:pt x="1273" y="2200"/>
                  </a:cubicBezTo>
                  <a:cubicBezTo>
                    <a:pt x="1299" y="2200"/>
                    <a:pt x="1324" y="2195"/>
                    <a:pt x="1350" y="2194"/>
                  </a:cubicBezTo>
                  <a:cubicBezTo>
                    <a:pt x="1395" y="2191"/>
                    <a:pt x="1443" y="2193"/>
                    <a:pt x="1488" y="2186"/>
                  </a:cubicBezTo>
                  <a:cubicBezTo>
                    <a:pt x="1513" y="2181"/>
                    <a:pt x="1538" y="2178"/>
                    <a:pt x="1563" y="2175"/>
                  </a:cubicBezTo>
                  <a:cubicBezTo>
                    <a:pt x="1588" y="2172"/>
                    <a:pt x="1615" y="2171"/>
                    <a:pt x="1635" y="2165"/>
                  </a:cubicBezTo>
                  <a:cubicBezTo>
                    <a:pt x="1667" y="2155"/>
                    <a:pt x="1695" y="2135"/>
                    <a:pt x="1722" y="2117"/>
                  </a:cubicBezTo>
                  <a:cubicBezTo>
                    <a:pt x="1749" y="2099"/>
                    <a:pt x="1782" y="2091"/>
                    <a:pt x="1805" y="2070"/>
                  </a:cubicBezTo>
                  <a:cubicBezTo>
                    <a:pt x="1720" y="1984"/>
                    <a:pt x="1523" y="1992"/>
                    <a:pt x="1497" y="1848"/>
                  </a:cubicBezTo>
                  <a:cubicBezTo>
                    <a:pt x="1308" y="1855"/>
                    <a:pt x="1108" y="1865"/>
                    <a:pt x="926" y="1844"/>
                  </a:cubicBezTo>
                  <a:close/>
                  <a:moveTo>
                    <a:pt x="549" y="2223"/>
                  </a:moveTo>
                  <a:cubicBezTo>
                    <a:pt x="578" y="2230"/>
                    <a:pt x="606" y="2242"/>
                    <a:pt x="636" y="2248"/>
                  </a:cubicBezTo>
                  <a:cubicBezTo>
                    <a:pt x="696" y="2259"/>
                    <a:pt x="759" y="2274"/>
                    <a:pt x="816" y="2285"/>
                  </a:cubicBezTo>
                  <a:cubicBezTo>
                    <a:pt x="831" y="2288"/>
                    <a:pt x="847" y="2284"/>
                    <a:pt x="864" y="2285"/>
                  </a:cubicBezTo>
                  <a:cubicBezTo>
                    <a:pt x="903" y="2286"/>
                    <a:pt x="944" y="2297"/>
                    <a:pt x="986" y="2301"/>
                  </a:cubicBezTo>
                  <a:cubicBezTo>
                    <a:pt x="1115" y="2313"/>
                    <a:pt x="1231" y="2308"/>
                    <a:pt x="1356" y="2310"/>
                  </a:cubicBezTo>
                  <a:cubicBezTo>
                    <a:pt x="1388" y="2310"/>
                    <a:pt x="1424" y="2307"/>
                    <a:pt x="1457" y="2303"/>
                  </a:cubicBezTo>
                  <a:cubicBezTo>
                    <a:pt x="1488" y="2300"/>
                    <a:pt x="1519" y="2299"/>
                    <a:pt x="1548" y="2295"/>
                  </a:cubicBezTo>
                  <a:cubicBezTo>
                    <a:pt x="1610" y="2286"/>
                    <a:pt x="1670" y="2269"/>
                    <a:pt x="1726" y="2258"/>
                  </a:cubicBezTo>
                  <a:cubicBezTo>
                    <a:pt x="1796" y="2245"/>
                    <a:pt x="1875" y="2234"/>
                    <a:pt x="1929" y="2204"/>
                  </a:cubicBezTo>
                  <a:cubicBezTo>
                    <a:pt x="1948" y="2194"/>
                    <a:pt x="1981" y="2170"/>
                    <a:pt x="1985" y="2152"/>
                  </a:cubicBezTo>
                  <a:cubicBezTo>
                    <a:pt x="1989" y="2130"/>
                    <a:pt x="1979" y="2099"/>
                    <a:pt x="1956" y="2097"/>
                  </a:cubicBezTo>
                  <a:cubicBezTo>
                    <a:pt x="1943" y="2095"/>
                    <a:pt x="1907" y="2112"/>
                    <a:pt x="1894" y="2117"/>
                  </a:cubicBezTo>
                  <a:cubicBezTo>
                    <a:pt x="1787" y="2155"/>
                    <a:pt x="1671" y="2172"/>
                    <a:pt x="1550" y="2192"/>
                  </a:cubicBezTo>
                  <a:cubicBezTo>
                    <a:pt x="1498" y="2200"/>
                    <a:pt x="1446" y="2209"/>
                    <a:pt x="1399" y="2212"/>
                  </a:cubicBezTo>
                  <a:cubicBezTo>
                    <a:pt x="1307" y="2219"/>
                    <a:pt x="1220" y="2215"/>
                    <a:pt x="1133" y="2214"/>
                  </a:cubicBezTo>
                  <a:cubicBezTo>
                    <a:pt x="1088" y="2214"/>
                    <a:pt x="1051" y="2210"/>
                    <a:pt x="1009" y="2206"/>
                  </a:cubicBezTo>
                  <a:cubicBezTo>
                    <a:pt x="951" y="2202"/>
                    <a:pt x="898" y="2198"/>
                    <a:pt x="845" y="2186"/>
                  </a:cubicBezTo>
                  <a:cubicBezTo>
                    <a:pt x="719" y="2156"/>
                    <a:pt x="586" y="2142"/>
                    <a:pt x="471" y="2094"/>
                  </a:cubicBezTo>
                  <a:cubicBezTo>
                    <a:pt x="451" y="2086"/>
                    <a:pt x="412" y="2072"/>
                    <a:pt x="396" y="2084"/>
                  </a:cubicBezTo>
                  <a:cubicBezTo>
                    <a:pt x="376" y="2100"/>
                    <a:pt x="386" y="2132"/>
                    <a:pt x="394" y="2154"/>
                  </a:cubicBezTo>
                  <a:cubicBezTo>
                    <a:pt x="415" y="2175"/>
                    <a:pt x="439" y="2191"/>
                    <a:pt x="469" y="2202"/>
                  </a:cubicBezTo>
                  <a:cubicBezTo>
                    <a:pt x="473" y="2204"/>
                    <a:pt x="473" y="2204"/>
                    <a:pt x="471" y="2200"/>
                  </a:cubicBezTo>
                  <a:cubicBezTo>
                    <a:pt x="493" y="2214"/>
                    <a:pt x="522" y="2216"/>
                    <a:pt x="549" y="2223"/>
                  </a:cubicBezTo>
                  <a:close/>
                  <a:moveTo>
                    <a:pt x="1728" y="2276"/>
                  </a:moveTo>
                  <a:cubicBezTo>
                    <a:pt x="1647" y="2292"/>
                    <a:pt x="1563" y="2309"/>
                    <a:pt x="1480" y="2316"/>
                  </a:cubicBezTo>
                  <a:cubicBezTo>
                    <a:pt x="1385" y="2324"/>
                    <a:pt x="1287" y="2329"/>
                    <a:pt x="1197" y="2328"/>
                  </a:cubicBezTo>
                  <a:cubicBezTo>
                    <a:pt x="986" y="2327"/>
                    <a:pt x="779" y="2303"/>
                    <a:pt x="587" y="2252"/>
                  </a:cubicBezTo>
                  <a:cubicBezTo>
                    <a:pt x="513" y="2232"/>
                    <a:pt x="440" y="2213"/>
                    <a:pt x="390" y="2173"/>
                  </a:cubicBezTo>
                  <a:cubicBezTo>
                    <a:pt x="368" y="2199"/>
                    <a:pt x="361" y="2245"/>
                    <a:pt x="343" y="2281"/>
                  </a:cubicBezTo>
                  <a:cubicBezTo>
                    <a:pt x="307" y="2351"/>
                    <a:pt x="258" y="2445"/>
                    <a:pt x="221" y="2518"/>
                  </a:cubicBezTo>
                  <a:cubicBezTo>
                    <a:pt x="210" y="2540"/>
                    <a:pt x="181" y="2588"/>
                    <a:pt x="183" y="2599"/>
                  </a:cubicBezTo>
                  <a:cubicBezTo>
                    <a:pt x="184" y="2601"/>
                    <a:pt x="194" y="2604"/>
                    <a:pt x="186" y="2607"/>
                  </a:cubicBezTo>
                  <a:cubicBezTo>
                    <a:pt x="198" y="2605"/>
                    <a:pt x="208" y="2617"/>
                    <a:pt x="225" y="2618"/>
                  </a:cubicBezTo>
                  <a:cubicBezTo>
                    <a:pt x="285" y="2658"/>
                    <a:pt x="381" y="2670"/>
                    <a:pt x="446" y="2700"/>
                  </a:cubicBezTo>
                  <a:cubicBezTo>
                    <a:pt x="465" y="2697"/>
                    <a:pt x="484" y="2707"/>
                    <a:pt x="508" y="2713"/>
                  </a:cubicBezTo>
                  <a:cubicBezTo>
                    <a:pt x="526" y="2717"/>
                    <a:pt x="546" y="2715"/>
                    <a:pt x="556" y="2719"/>
                  </a:cubicBezTo>
                  <a:cubicBezTo>
                    <a:pt x="562" y="2722"/>
                    <a:pt x="558" y="2726"/>
                    <a:pt x="564" y="2727"/>
                  </a:cubicBezTo>
                  <a:cubicBezTo>
                    <a:pt x="604" y="2730"/>
                    <a:pt x="648" y="2730"/>
                    <a:pt x="680" y="2750"/>
                  </a:cubicBezTo>
                  <a:cubicBezTo>
                    <a:pt x="701" y="2741"/>
                    <a:pt x="721" y="2753"/>
                    <a:pt x="742" y="2758"/>
                  </a:cubicBezTo>
                  <a:cubicBezTo>
                    <a:pt x="770" y="2765"/>
                    <a:pt x="802" y="2762"/>
                    <a:pt x="833" y="2767"/>
                  </a:cubicBezTo>
                  <a:cubicBezTo>
                    <a:pt x="922" y="2779"/>
                    <a:pt x="1004" y="2787"/>
                    <a:pt x="1079" y="2783"/>
                  </a:cubicBezTo>
                  <a:cubicBezTo>
                    <a:pt x="1089" y="2785"/>
                    <a:pt x="1092" y="2789"/>
                    <a:pt x="1102" y="2789"/>
                  </a:cubicBezTo>
                  <a:cubicBezTo>
                    <a:pt x="1216" y="2797"/>
                    <a:pt x="1309" y="2782"/>
                    <a:pt x="1412" y="2781"/>
                  </a:cubicBezTo>
                  <a:cubicBezTo>
                    <a:pt x="1473" y="2760"/>
                    <a:pt x="1543" y="2767"/>
                    <a:pt x="1600" y="2758"/>
                  </a:cubicBezTo>
                  <a:cubicBezTo>
                    <a:pt x="1647" y="2751"/>
                    <a:pt x="1694" y="2738"/>
                    <a:pt x="1741" y="2727"/>
                  </a:cubicBezTo>
                  <a:cubicBezTo>
                    <a:pt x="1807" y="2712"/>
                    <a:pt x="1874" y="2692"/>
                    <a:pt x="1939" y="2676"/>
                  </a:cubicBezTo>
                  <a:cubicBezTo>
                    <a:pt x="2004" y="2660"/>
                    <a:pt x="2067" y="2639"/>
                    <a:pt x="2121" y="2607"/>
                  </a:cubicBezTo>
                  <a:cubicBezTo>
                    <a:pt x="2071" y="2467"/>
                    <a:pt x="2017" y="2336"/>
                    <a:pt x="1954" y="2206"/>
                  </a:cubicBezTo>
                  <a:cubicBezTo>
                    <a:pt x="1892" y="2243"/>
                    <a:pt x="1810" y="2261"/>
                    <a:pt x="1728" y="2276"/>
                  </a:cubicBezTo>
                  <a:close/>
                  <a:moveTo>
                    <a:pt x="115" y="2622"/>
                  </a:moveTo>
                  <a:cubicBezTo>
                    <a:pt x="100" y="2642"/>
                    <a:pt x="115" y="2666"/>
                    <a:pt x="128" y="2682"/>
                  </a:cubicBezTo>
                  <a:cubicBezTo>
                    <a:pt x="198" y="2734"/>
                    <a:pt x="294" y="2751"/>
                    <a:pt x="376" y="2787"/>
                  </a:cubicBezTo>
                  <a:cubicBezTo>
                    <a:pt x="386" y="2786"/>
                    <a:pt x="390" y="2791"/>
                    <a:pt x="401" y="2789"/>
                  </a:cubicBezTo>
                  <a:cubicBezTo>
                    <a:pt x="414" y="2803"/>
                    <a:pt x="445" y="2801"/>
                    <a:pt x="461" y="2806"/>
                  </a:cubicBezTo>
                  <a:cubicBezTo>
                    <a:pt x="464" y="2807"/>
                    <a:pt x="466" y="2805"/>
                    <a:pt x="469" y="2806"/>
                  </a:cubicBezTo>
                  <a:cubicBezTo>
                    <a:pt x="530" y="2819"/>
                    <a:pt x="582" y="2836"/>
                    <a:pt x="657" y="2841"/>
                  </a:cubicBezTo>
                  <a:cubicBezTo>
                    <a:pt x="708" y="2851"/>
                    <a:pt x="762" y="2862"/>
                    <a:pt x="816" y="2866"/>
                  </a:cubicBezTo>
                  <a:cubicBezTo>
                    <a:pt x="830" y="2867"/>
                    <a:pt x="844" y="2863"/>
                    <a:pt x="858" y="2866"/>
                  </a:cubicBezTo>
                  <a:cubicBezTo>
                    <a:pt x="914" y="2876"/>
                    <a:pt x="966" y="2874"/>
                    <a:pt x="1019" y="2876"/>
                  </a:cubicBezTo>
                  <a:cubicBezTo>
                    <a:pt x="1040" y="2877"/>
                    <a:pt x="1061" y="2884"/>
                    <a:pt x="1081" y="2885"/>
                  </a:cubicBezTo>
                  <a:cubicBezTo>
                    <a:pt x="1159" y="2887"/>
                    <a:pt x="1245" y="2887"/>
                    <a:pt x="1335" y="2880"/>
                  </a:cubicBezTo>
                  <a:cubicBezTo>
                    <a:pt x="1357" y="2879"/>
                    <a:pt x="1381" y="2872"/>
                    <a:pt x="1397" y="2874"/>
                  </a:cubicBezTo>
                  <a:cubicBezTo>
                    <a:pt x="1408" y="2875"/>
                    <a:pt x="1398" y="2881"/>
                    <a:pt x="1406" y="2874"/>
                  </a:cubicBezTo>
                  <a:cubicBezTo>
                    <a:pt x="1411" y="2869"/>
                    <a:pt x="1442" y="2873"/>
                    <a:pt x="1449" y="2872"/>
                  </a:cubicBezTo>
                  <a:cubicBezTo>
                    <a:pt x="1492" y="2866"/>
                    <a:pt x="1557" y="2859"/>
                    <a:pt x="1584" y="2853"/>
                  </a:cubicBezTo>
                  <a:cubicBezTo>
                    <a:pt x="1618" y="2846"/>
                    <a:pt x="1656" y="2845"/>
                    <a:pt x="1693" y="2837"/>
                  </a:cubicBezTo>
                  <a:cubicBezTo>
                    <a:pt x="1727" y="2829"/>
                    <a:pt x="1761" y="2818"/>
                    <a:pt x="1794" y="2810"/>
                  </a:cubicBezTo>
                  <a:cubicBezTo>
                    <a:pt x="1853" y="2796"/>
                    <a:pt x="1924" y="2783"/>
                    <a:pt x="1974" y="2765"/>
                  </a:cubicBezTo>
                  <a:cubicBezTo>
                    <a:pt x="1992" y="2758"/>
                    <a:pt x="2011" y="2744"/>
                    <a:pt x="2032" y="2736"/>
                  </a:cubicBezTo>
                  <a:cubicBezTo>
                    <a:pt x="2063" y="2724"/>
                    <a:pt x="2096" y="2716"/>
                    <a:pt x="2125" y="2705"/>
                  </a:cubicBezTo>
                  <a:cubicBezTo>
                    <a:pt x="2144" y="2697"/>
                    <a:pt x="2181" y="2674"/>
                    <a:pt x="2185" y="2665"/>
                  </a:cubicBezTo>
                  <a:cubicBezTo>
                    <a:pt x="2189" y="2659"/>
                    <a:pt x="2188" y="2629"/>
                    <a:pt x="2183" y="2620"/>
                  </a:cubicBezTo>
                  <a:cubicBezTo>
                    <a:pt x="2176" y="2606"/>
                    <a:pt x="2158" y="2603"/>
                    <a:pt x="2144" y="2601"/>
                  </a:cubicBezTo>
                  <a:cubicBezTo>
                    <a:pt x="2144" y="2602"/>
                    <a:pt x="2148" y="2611"/>
                    <a:pt x="2144" y="2618"/>
                  </a:cubicBezTo>
                  <a:cubicBezTo>
                    <a:pt x="2021" y="2674"/>
                    <a:pt x="1877" y="2707"/>
                    <a:pt x="1737" y="2744"/>
                  </a:cubicBezTo>
                  <a:cubicBezTo>
                    <a:pt x="1675" y="2760"/>
                    <a:pt x="1612" y="2772"/>
                    <a:pt x="1550" y="2777"/>
                  </a:cubicBezTo>
                  <a:cubicBezTo>
                    <a:pt x="1458" y="2785"/>
                    <a:pt x="1363" y="2805"/>
                    <a:pt x="1267" y="2808"/>
                  </a:cubicBezTo>
                  <a:cubicBezTo>
                    <a:pt x="1244" y="2809"/>
                    <a:pt x="1221" y="2804"/>
                    <a:pt x="1199" y="2804"/>
                  </a:cubicBezTo>
                  <a:cubicBezTo>
                    <a:pt x="1138" y="2804"/>
                    <a:pt x="1081" y="2805"/>
                    <a:pt x="1017" y="2802"/>
                  </a:cubicBezTo>
                  <a:cubicBezTo>
                    <a:pt x="969" y="2799"/>
                    <a:pt x="922" y="2795"/>
                    <a:pt x="874" y="2789"/>
                  </a:cubicBezTo>
                  <a:cubicBezTo>
                    <a:pt x="803" y="2781"/>
                    <a:pt x="730" y="2774"/>
                    <a:pt x="659" y="2760"/>
                  </a:cubicBezTo>
                  <a:cubicBezTo>
                    <a:pt x="621" y="2753"/>
                    <a:pt x="585" y="2737"/>
                    <a:pt x="545" y="2740"/>
                  </a:cubicBezTo>
                  <a:cubicBezTo>
                    <a:pt x="458" y="2719"/>
                    <a:pt x="389" y="2697"/>
                    <a:pt x="295" y="2674"/>
                  </a:cubicBezTo>
                  <a:cubicBezTo>
                    <a:pt x="255" y="2647"/>
                    <a:pt x="204" y="2637"/>
                    <a:pt x="161" y="2618"/>
                  </a:cubicBezTo>
                  <a:cubicBezTo>
                    <a:pt x="156" y="2616"/>
                    <a:pt x="165" y="2606"/>
                    <a:pt x="154" y="2607"/>
                  </a:cubicBezTo>
                  <a:cubicBezTo>
                    <a:pt x="139" y="2613"/>
                    <a:pt x="124" y="2611"/>
                    <a:pt x="115" y="2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4479926" y="2373313"/>
              <a:ext cx="204788" cy="496888"/>
            </a:xfrm>
            <a:custGeom>
              <a:avLst/>
              <a:gdLst>
                <a:gd name="T0" fmla="*/ 75 w 263"/>
                <a:gd name="T1" fmla="*/ 5 h 638"/>
                <a:gd name="T2" fmla="*/ 129 w 263"/>
                <a:gd name="T3" fmla="*/ 36 h 638"/>
                <a:gd name="T4" fmla="*/ 164 w 263"/>
                <a:gd name="T5" fmla="*/ 100 h 638"/>
                <a:gd name="T6" fmla="*/ 263 w 263"/>
                <a:gd name="T7" fmla="*/ 475 h 638"/>
                <a:gd name="T8" fmla="*/ 257 w 263"/>
                <a:gd name="T9" fmla="*/ 564 h 638"/>
                <a:gd name="T10" fmla="*/ 151 w 263"/>
                <a:gd name="T11" fmla="*/ 634 h 638"/>
                <a:gd name="T12" fmla="*/ 125 w 263"/>
                <a:gd name="T13" fmla="*/ 541 h 638"/>
                <a:gd name="T14" fmla="*/ 112 w 263"/>
                <a:gd name="T15" fmla="*/ 384 h 638"/>
                <a:gd name="T16" fmla="*/ 81 w 263"/>
                <a:gd name="T17" fmla="*/ 284 h 638"/>
                <a:gd name="T18" fmla="*/ 46 w 263"/>
                <a:gd name="T19" fmla="*/ 179 h 638"/>
                <a:gd name="T20" fmla="*/ 25 w 263"/>
                <a:gd name="T21" fmla="*/ 129 h 638"/>
                <a:gd name="T22" fmla="*/ 17 w 263"/>
                <a:gd name="T23" fmla="*/ 53 h 638"/>
                <a:gd name="T24" fmla="*/ 56 w 263"/>
                <a:gd name="T25" fmla="*/ 32 h 638"/>
                <a:gd name="T26" fmla="*/ 75 w 263"/>
                <a:gd name="T27" fmla="*/ 5 h 638"/>
                <a:gd name="T28" fmla="*/ 224 w 263"/>
                <a:gd name="T29" fmla="*/ 588 h 638"/>
                <a:gd name="T30" fmla="*/ 244 w 263"/>
                <a:gd name="T31" fmla="*/ 528 h 638"/>
                <a:gd name="T32" fmla="*/ 230 w 263"/>
                <a:gd name="T33" fmla="*/ 380 h 638"/>
                <a:gd name="T34" fmla="*/ 162 w 263"/>
                <a:gd name="T35" fmla="*/ 133 h 638"/>
                <a:gd name="T36" fmla="*/ 131 w 263"/>
                <a:gd name="T37" fmla="*/ 80 h 638"/>
                <a:gd name="T38" fmla="*/ 94 w 263"/>
                <a:gd name="T39" fmla="*/ 28 h 638"/>
                <a:gd name="T40" fmla="*/ 27 w 263"/>
                <a:gd name="T41" fmla="*/ 74 h 638"/>
                <a:gd name="T42" fmla="*/ 40 w 263"/>
                <a:gd name="T43" fmla="*/ 117 h 638"/>
                <a:gd name="T44" fmla="*/ 65 w 263"/>
                <a:gd name="T45" fmla="*/ 181 h 638"/>
                <a:gd name="T46" fmla="*/ 77 w 263"/>
                <a:gd name="T47" fmla="*/ 212 h 638"/>
                <a:gd name="T48" fmla="*/ 114 w 263"/>
                <a:gd name="T49" fmla="*/ 344 h 638"/>
                <a:gd name="T50" fmla="*/ 133 w 263"/>
                <a:gd name="T51" fmla="*/ 413 h 638"/>
                <a:gd name="T52" fmla="*/ 141 w 263"/>
                <a:gd name="T53" fmla="*/ 462 h 638"/>
                <a:gd name="T54" fmla="*/ 143 w 263"/>
                <a:gd name="T55" fmla="*/ 547 h 638"/>
                <a:gd name="T56" fmla="*/ 156 w 263"/>
                <a:gd name="T57" fmla="*/ 617 h 638"/>
                <a:gd name="T58" fmla="*/ 224 w 263"/>
                <a:gd name="T59" fmla="*/ 58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638">
                  <a:moveTo>
                    <a:pt x="75" y="5"/>
                  </a:moveTo>
                  <a:cubicBezTo>
                    <a:pt x="102" y="0"/>
                    <a:pt x="111" y="18"/>
                    <a:pt x="129" y="36"/>
                  </a:cubicBezTo>
                  <a:cubicBezTo>
                    <a:pt x="137" y="62"/>
                    <a:pt x="149" y="79"/>
                    <a:pt x="164" y="100"/>
                  </a:cubicBezTo>
                  <a:cubicBezTo>
                    <a:pt x="211" y="223"/>
                    <a:pt x="243" y="343"/>
                    <a:pt x="263" y="475"/>
                  </a:cubicBezTo>
                  <a:cubicBezTo>
                    <a:pt x="258" y="499"/>
                    <a:pt x="262" y="535"/>
                    <a:pt x="257" y="564"/>
                  </a:cubicBezTo>
                  <a:cubicBezTo>
                    <a:pt x="245" y="592"/>
                    <a:pt x="191" y="638"/>
                    <a:pt x="151" y="634"/>
                  </a:cubicBezTo>
                  <a:cubicBezTo>
                    <a:pt x="115" y="631"/>
                    <a:pt x="124" y="579"/>
                    <a:pt x="125" y="541"/>
                  </a:cubicBezTo>
                  <a:cubicBezTo>
                    <a:pt x="125" y="482"/>
                    <a:pt x="124" y="434"/>
                    <a:pt x="112" y="384"/>
                  </a:cubicBezTo>
                  <a:cubicBezTo>
                    <a:pt x="105" y="352"/>
                    <a:pt x="92" y="320"/>
                    <a:pt x="81" y="284"/>
                  </a:cubicBezTo>
                  <a:cubicBezTo>
                    <a:pt x="70" y="248"/>
                    <a:pt x="60" y="213"/>
                    <a:pt x="46" y="179"/>
                  </a:cubicBezTo>
                  <a:cubicBezTo>
                    <a:pt x="41" y="166"/>
                    <a:pt x="32" y="147"/>
                    <a:pt x="25" y="129"/>
                  </a:cubicBezTo>
                  <a:cubicBezTo>
                    <a:pt x="15" y="100"/>
                    <a:pt x="0" y="73"/>
                    <a:pt x="17" y="53"/>
                  </a:cubicBezTo>
                  <a:cubicBezTo>
                    <a:pt x="25" y="44"/>
                    <a:pt x="45" y="41"/>
                    <a:pt x="56" y="32"/>
                  </a:cubicBezTo>
                  <a:cubicBezTo>
                    <a:pt x="70" y="22"/>
                    <a:pt x="67" y="14"/>
                    <a:pt x="75" y="5"/>
                  </a:cubicBezTo>
                  <a:close/>
                  <a:moveTo>
                    <a:pt x="224" y="588"/>
                  </a:moveTo>
                  <a:cubicBezTo>
                    <a:pt x="234" y="569"/>
                    <a:pt x="243" y="550"/>
                    <a:pt x="244" y="528"/>
                  </a:cubicBezTo>
                  <a:cubicBezTo>
                    <a:pt x="248" y="472"/>
                    <a:pt x="242" y="433"/>
                    <a:pt x="230" y="380"/>
                  </a:cubicBezTo>
                  <a:cubicBezTo>
                    <a:pt x="213" y="305"/>
                    <a:pt x="192" y="198"/>
                    <a:pt x="162" y="133"/>
                  </a:cubicBezTo>
                  <a:cubicBezTo>
                    <a:pt x="155" y="118"/>
                    <a:pt x="141" y="100"/>
                    <a:pt x="131" y="80"/>
                  </a:cubicBezTo>
                  <a:cubicBezTo>
                    <a:pt x="119" y="59"/>
                    <a:pt x="110" y="29"/>
                    <a:pt x="94" y="28"/>
                  </a:cubicBezTo>
                  <a:cubicBezTo>
                    <a:pt x="84" y="32"/>
                    <a:pt x="32" y="58"/>
                    <a:pt x="27" y="74"/>
                  </a:cubicBezTo>
                  <a:cubicBezTo>
                    <a:pt x="25" y="82"/>
                    <a:pt x="34" y="101"/>
                    <a:pt x="40" y="117"/>
                  </a:cubicBezTo>
                  <a:cubicBezTo>
                    <a:pt x="51" y="148"/>
                    <a:pt x="56" y="156"/>
                    <a:pt x="65" y="181"/>
                  </a:cubicBezTo>
                  <a:cubicBezTo>
                    <a:pt x="68" y="191"/>
                    <a:pt x="73" y="201"/>
                    <a:pt x="77" y="212"/>
                  </a:cubicBezTo>
                  <a:cubicBezTo>
                    <a:pt x="93" y="255"/>
                    <a:pt x="104" y="299"/>
                    <a:pt x="114" y="344"/>
                  </a:cubicBezTo>
                  <a:cubicBezTo>
                    <a:pt x="120" y="369"/>
                    <a:pt x="132" y="392"/>
                    <a:pt x="133" y="413"/>
                  </a:cubicBezTo>
                  <a:cubicBezTo>
                    <a:pt x="134" y="431"/>
                    <a:pt x="139" y="446"/>
                    <a:pt x="141" y="462"/>
                  </a:cubicBezTo>
                  <a:cubicBezTo>
                    <a:pt x="144" y="494"/>
                    <a:pt x="142" y="522"/>
                    <a:pt x="143" y="547"/>
                  </a:cubicBezTo>
                  <a:cubicBezTo>
                    <a:pt x="144" y="569"/>
                    <a:pt x="137" y="595"/>
                    <a:pt x="156" y="617"/>
                  </a:cubicBezTo>
                  <a:cubicBezTo>
                    <a:pt x="180" y="616"/>
                    <a:pt x="204" y="601"/>
                    <a:pt x="224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4335463" y="2446338"/>
              <a:ext cx="217488" cy="503238"/>
            </a:xfrm>
            <a:custGeom>
              <a:avLst/>
              <a:gdLst>
                <a:gd name="T0" fmla="*/ 138 w 279"/>
                <a:gd name="T1" fmla="*/ 1 h 645"/>
                <a:gd name="T2" fmla="*/ 196 w 279"/>
                <a:gd name="T3" fmla="*/ 80 h 645"/>
                <a:gd name="T4" fmla="*/ 216 w 279"/>
                <a:gd name="T5" fmla="*/ 175 h 645"/>
                <a:gd name="T6" fmla="*/ 268 w 279"/>
                <a:gd name="T7" fmla="*/ 394 h 645"/>
                <a:gd name="T8" fmla="*/ 270 w 279"/>
                <a:gd name="T9" fmla="*/ 438 h 645"/>
                <a:gd name="T10" fmla="*/ 256 w 279"/>
                <a:gd name="T11" fmla="*/ 564 h 645"/>
                <a:gd name="T12" fmla="*/ 138 w 279"/>
                <a:gd name="T13" fmla="*/ 634 h 645"/>
                <a:gd name="T14" fmla="*/ 84 w 279"/>
                <a:gd name="T15" fmla="*/ 622 h 645"/>
                <a:gd name="T16" fmla="*/ 76 w 279"/>
                <a:gd name="T17" fmla="*/ 316 h 645"/>
                <a:gd name="T18" fmla="*/ 66 w 279"/>
                <a:gd name="T19" fmla="*/ 258 h 645"/>
                <a:gd name="T20" fmla="*/ 26 w 279"/>
                <a:gd name="T21" fmla="*/ 123 h 645"/>
                <a:gd name="T22" fmla="*/ 3 w 279"/>
                <a:gd name="T23" fmla="*/ 61 h 645"/>
                <a:gd name="T24" fmla="*/ 34 w 279"/>
                <a:gd name="T25" fmla="*/ 43 h 645"/>
                <a:gd name="T26" fmla="*/ 138 w 279"/>
                <a:gd name="T27" fmla="*/ 1 h 645"/>
                <a:gd name="T28" fmla="*/ 175 w 279"/>
                <a:gd name="T29" fmla="*/ 595 h 645"/>
                <a:gd name="T30" fmla="*/ 256 w 279"/>
                <a:gd name="T31" fmla="*/ 493 h 645"/>
                <a:gd name="T32" fmla="*/ 219 w 279"/>
                <a:gd name="T33" fmla="*/ 251 h 645"/>
                <a:gd name="T34" fmla="*/ 169 w 279"/>
                <a:gd name="T35" fmla="*/ 72 h 645"/>
                <a:gd name="T36" fmla="*/ 144 w 279"/>
                <a:gd name="T37" fmla="*/ 28 h 645"/>
                <a:gd name="T38" fmla="*/ 130 w 279"/>
                <a:gd name="T39" fmla="*/ 24 h 645"/>
                <a:gd name="T40" fmla="*/ 28 w 279"/>
                <a:gd name="T41" fmla="*/ 65 h 645"/>
                <a:gd name="T42" fmla="*/ 94 w 279"/>
                <a:gd name="T43" fmla="*/ 307 h 645"/>
                <a:gd name="T44" fmla="*/ 111 w 279"/>
                <a:gd name="T45" fmla="*/ 506 h 645"/>
                <a:gd name="T46" fmla="*/ 113 w 279"/>
                <a:gd name="T47" fmla="*/ 618 h 645"/>
                <a:gd name="T48" fmla="*/ 175 w 279"/>
                <a:gd name="T49" fmla="*/ 59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645">
                  <a:moveTo>
                    <a:pt x="138" y="1"/>
                  </a:moveTo>
                  <a:cubicBezTo>
                    <a:pt x="156" y="8"/>
                    <a:pt x="187" y="58"/>
                    <a:pt x="196" y="80"/>
                  </a:cubicBezTo>
                  <a:cubicBezTo>
                    <a:pt x="206" y="104"/>
                    <a:pt x="209" y="140"/>
                    <a:pt x="216" y="175"/>
                  </a:cubicBezTo>
                  <a:cubicBezTo>
                    <a:pt x="231" y="245"/>
                    <a:pt x="259" y="323"/>
                    <a:pt x="268" y="394"/>
                  </a:cubicBezTo>
                  <a:cubicBezTo>
                    <a:pt x="270" y="410"/>
                    <a:pt x="270" y="426"/>
                    <a:pt x="270" y="438"/>
                  </a:cubicBezTo>
                  <a:cubicBezTo>
                    <a:pt x="273" y="473"/>
                    <a:pt x="279" y="534"/>
                    <a:pt x="256" y="564"/>
                  </a:cubicBezTo>
                  <a:cubicBezTo>
                    <a:pt x="226" y="601"/>
                    <a:pt x="177" y="605"/>
                    <a:pt x="138" y="634"/>
                  </a:cubicBezTo>
                  <a:cubicBezTo>
                    <a:pt x="117" y="634"/>
                    <a:pt x="92" y="645"/>
                    <a:pt x="84" y="622"/>
                  </a:cubicBezTo>
                  <a:cubicBezTo>
                    <a:pt x="98" y="529"/>
                    <a:pt x="93" y="402"/>
                    <a:pt x="76" y="316"/>
                  </a:cubicBezTo>
                  <a:cubicBezTo>
                    <a:pt x="72" y="296"/>
                    <a:pt x="71" y="277"/>
                    <a:pt x="66" y="258"/>
                  </a:cubicBezTo>
                  <a:cubicBezTo>
                    <a:pt x="53" y="211"/>
                    <a:pt x="43" y="175"/>
                    <a:pt x="26" y="123"/>
                  </a:cubicBezTo>
                  <a:cubicBezTo>
                    <a:pt x="21" y="108"/>
                    <a:pt x="0" y="74"/>
                    <a:pt x="3" y="61"/>
                  </a:cubicBezTo>
                  <a:cubicBezTo>
                    <a:pt x="6" y="50"/>
                    <a:pt x="22" y="49"/>
                    <a:pt x="34" y="43"/>
                  </a:cubicBezTo>
                  <a:cubicBezTo>
                    <a:pt x="64" y="29"/>
                    <a:pt x="111" y="0"/>
                    <a:pt x="138" y="1"/>
                  </a:cubicBezTo>
                  <a:close/>
                  <a:moveTo>
                    <a:pt x="175" y="595"/>
                  </a:moveTo>
                  <a:cubicBezTo>
                    <a:pt x="219" y="572"/>
                    <a:pt x="255" y="558"/>
                    <a:pt x="256" y="493"/>
                  </a:cubicBezTo>
                  <a:cubicBezTo>
                    <a:pt x="251" y="418"/>
                    <a:pt x="246" y="323"/>
                    <a:pt x="219" y="251"/>
                  </a:cubicBezTo>
                  <a:cubicBezTo>
                    <a:pt x="204" y="184"/>
                    <a:pt x="187" y="122"/>
                    <a:pt x="169" y="72"/>
                  </a:cubicBezTo>
                  <a:cubicBezTo>
                    <a:pt x="160" y="58"/>
                    <a:pt x="150" y="45"/>
                    <a:pt x="144" y="28"/>
                  </a:cubicBezTo>
                  <a:cubicBezTo>
                    <a:pt x="136" y="32"/>
                    <a:pt x="135" y="17"/>
                    <a:pt x="130" y="24"/>
                  </a:cubicBezTo>
                  <a:cubicBezTo>
                    <a:pt x="106" y="25"/>
                    <a:pt x="58" y="50"/>
                    <a:pt x="28" y="65"/>
                  </a:cubicBezTo>
                  <a:cubicBezTo>
                    <a:pt x="43" y="148"/>
                    <a:pt x="82" y="228"/>
                    <a:pt x="94" y="307"/>
                  </a:cubicBezTo>
                  <a:cubicBezTo>
                    <a:pt x="106" y="383"/>
                    <a:pt x="108" y="443"/>
                    <a:pt x="111" y="506"/>
                  </a:cubicBezTo>
                  <a:cubicBezTo>
                    <a:pt x="113" y="545"/>
                    <a:pt x="101" y="582"/>
                    <a:pt x="113" y="618"/>
                  </a:cubicBezTo>
                  <a:cubicBezTo>
                    <a:pt x="132" y="624"/>
                    <a:pt x="154" y="605"/>
                    <a:pt x="175" y="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3565526" y="3354388"/>
              <a:ext cx="17463" cy="33338"/>
            </a:xfrm>
            <a:custGeom>
              <a:avLst/>
              <a:gdLst>
                <a:gd name="T0" fmla="*/ 14 w 23"/>
                <a:gd name="T1" fmla="*/ 43 h 43"/>
                <a:gd name="T2" fmla="*/ 0 w 23"/>
                <a:gd name="T3" fmla="*/ 0 h 43"/>
                <a:gd name="T4" fmla="*/ 23 w 23"/>
                <a:gd name="T5" fmla="*/ 37 h 43"/>
                <a:gd name="T6" fmla="*/ 14 w 2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14" y="43"/>
                  </a:moveTo>
                  <a:cubicBezTo>
                    <a:pt x="7" y="32"/>
                    <a:pt x="8" y="18"/>
                    <a:pt x="0" y="0"/>
                  </a:cubicBezTo>
                  <a:cubicBezTo>
                    <a:pt x="19" y="4"/>
                    <a:pt x="14" y="25"/>
                    <a:pt x="23" y="37"/>
                  </a:cubicBezTo>
                  <a:cubicBezTo>
                    <a:pt x="20" y="38"/>
                    <a:pt x="17" y="38"/>
                    <a:pt x="1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3449638" y="3446463"/>
              <a:ext cx="14288" cy="26988"/>
            </a:xfrm>
            <a:custGeom>
              <a:avLst/>
              <a:gdLst>
                <a:gd name="T0" fmla="*/ 16 w 18"/>
                <a:gd name="T1" fmla="*/ 0 h 36"/>
                <a:gd name="T2" fmla="*/ 0 w 18"/>
                <a:gd name="T3" fmla="*/ 31 h 36"/>
                <a:gd name="T4" fmla="*/ 10 w 18"/>
                <a:gd name="T5" fmla="*/ 3 h 36"/>
                <a:gd name="T6" fmla="*/ 16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6" y="0"/>
                  </a:moveTo>
                  <a:cubicBezTo>
                    <a:pt x="17" y="8"/>
                    <a:pt x="18" y="36"/>
                    <a:pt x="0" y="31"/>
                  </a:cubicBezTo>
                  <a:cubicBezTo>
                    <a:pt x="1" y="19"/>
                    <a:pt x="9" y="13"/>
                    <a:pt x="10" y="3"/>
                  </a:cubicBezTo>
                  <a:cubicBezTo>
                    <a:pt x="13" y="3"/>
                    <a:pt x="16" y="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4281488" y="2127251"/>
              <a:ext cx="225425" cy="254000"/>
            </a:xfrm>
            <a:custGeom>
              <a:avLst/>
              <a:gdLst>
                <a:gd name="T0" fmla="*/ 279 w 288"/>
                <a:gd name="T1" fmla="*/ 215 h 327"/>
                <a:gd name="T2" fmla="*/ 288 w 288"/>
                <a:gd name="T3" fmla="*/ 260 h 327"/>
                <a:gd name="T4" fmla="*/ 201 w 288"/>
                <a:gd name="T5" fmla="*/ 298 h 327"/>
                <a:gd name="T6" fmla="*/ 41 w 288"/>
                <a:gd name="T7" fmla="*/ 105 h 327"/>
                <a:gd name="T8" fmla="*/ 23 w 288"/>
                <a:gd name="T9" fmla="*/ 47 h 327"/>
                <a:gd name="T10" fmla="*/ 182 w 288"/>
                <a:gd name="T11" fmla="*/ 105 h 327"/>
                <a:gd name="T12" fmla="*/ 215 w 288"/>
                <a:gd name="T13" fmla="*/ 130 h 327"/>
                <a:gd name="T14" fmla="*/ 232 w 288"/>
                <a:gd name="T15" fmla="*/ 155 h 327"/>
                <a:gd name="T16" fmla="*/ 279 w 288"/>
                <a:gd name="T17" fmla="*/ 215 h 327"/>
                <a:gd name="T18" fmla="*/ 259 w 288"/>
                <a:gd name="T19" fmla="*/ 283 h 327"/>
                <a:gd name="T20" fmla="*/ 240 w 288"/>
                <a:gd name="T21" fmla="*/ 184 h 327"/>
                <a:gd name="T22" fmla="*/ 190 w 288"/>
                <a:gd name="T23" fmla="*/ 130 h 327"/>
                <a:gd name="T24" fmla="*/ 112 w 288"/>
                <a:gd name="T25" fmla="*/ 66 h 327"/>
                <a:gd name="T26" fmla="*/ 27 w 288"/>
                <a:gd name="T27" fmla="*/ 74 h 327"/>
                <a:gd name="T28" fmla="*/ 230 w 288"/>
                <a:gd name="T29" fmla="*/ 291 h 327"/>
                <a:gd name="T30" fmla="*/ 259 w 288"/>
                <a:gd name="T31" fmla="*/ 28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327">
                  <a:moveTo>
                    <a:pt x="279" y="215"/>
                  </a:moveTo>
                  <a:cubicBezTo>
                    <a:pt x="272" y="234"/>
                    <a:pt x="288" y="241"/>
                    <a:pt x="288" y="260"/>
                  </a:cubicBezTo>
                  <a:cubicBezTo>
                    <a:pt x="286" y="301"/>
                    <a:pt x="229" y="327"/>
                    <a:pt x="201" y="298"/>
                  </a:cubicBezTo>
                  <a:cubicBezTo>
                    <a:pt x="159" y="222"/>
                    <a:pt x="98" y="166"/>
                    <a:pt x="41" y="105"/>
                  </a:cubicBezTo>
                  <a:cubicBezTo>
                    <a:pt x="15" y="98"/>
                    <a:pt x="0" y="68"/>
                    <a:pt x="23" y="47"/>
                  </a:cubicBezTo>
                  <a:cubicBezTo>
                    <a:pt x="76" y="0"/>
                    <a:pt x="148" y="76"/>
                    <a:pt x="182" y="105"/>
                  </a:cubicBezTo>
                  <a:cubicBezTo>
                    <a:pt x="193" y="114"/>
                    <a:pt x="207" y="122"/>
                    <a:pt x="215" y="130"/>
                  </a:cubicBezTo>
                  <a:cubicBezTo>
                    <a:pt x="222" y="137"/>
                    <a:pt x="225" y="148"/>
                    <a:pt x="232" y="155"/>
                  </a:cubicBezTo>
                  <a:cubicBezTo>
                    <a:pt x="248" y="173"/>
                    <a:pt x="271" y="190"/>
                    <a:pt x="279" y="215"/>
                  </a:cubicBezTo>
                  <a:close/>
                  <a:moveTo>
                    <a:pt x="259" y="283"/>
                  </a:moveTo>
                  <a:cubicBezTo>
                    <a:pt x="283" y="252"/>
                    <a:pt x="259" y="205"/>
                    <a:pt x="240" y="184"/>
                  </a:cubicBezTo>
                  <a:cubicBezTo>
                    <a:pt x="221" y="163"/>
                    <a:pt x="210" y="148"/>
                    <a:pt x="190" y="130"/>
                  </a:cubicBezTo>
                  <a:cubicBezTo>
                    <a:pt x="168" y="109"/>
                    <a:pt x="135" y="79"/>
                    <a:pt x="112" y="66"/>
                  </a:cubicBezTo>
                  <a:cubicBezTo>
                    <a:pt x="82" y="48"/>
                    <a:pt x="39" y="37"/>
                    <a:pt x="27" y="74"/>
                  </a:cubicBezTo>
                  <a:cubicBezTo>
                    <a:pt x="105" y="137"/>
                    <a:pt x="161" y="220"/>
                    <a:pt x="230" y="291"/>
                  </a:cubicBezTo>
                  <a:cubicBezTo>
                    <a:pt x="242" y="291"/>
                    <a:pt x="248" y="285"/>
                    <a:pt x="259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3824288" y="2147888"/>
              <a:ext cx="201613" cy="249238"/>
            </a:xfrm>
            <a:custGeom>
              <a:avLst/>
              <a:gdLst>
                <a:gd name="T0" fmla="*/ 242 w 259"/>
                <a:gd name="T1" fmla="*/ 298 h 320"/>
                <a:gd name="T2" fmla="*/ 35 w 259"/>
                <a:gd name="T3" fmla="*/ 307 h 320"/>
                <a:gd name="T4" fmla="*/ 45 w 259"/>
                <a:gd name="T5" fmla="*/ 46 h 320"/>
                <a:gd name="T6" fmla="*/ 132 w 259"/>
                <a:gd name="T7" fmla="*/ 13 h 320"/>
                <a:gd name="T8" fmla="*/ 242 w 259"/>
                <a:gd name="T9" fmla="*/ 298 h 320"/>
                <a:gd name="T10" fmla="*/ 95 w 259"/>
                <a:gd name="T11" fmla="*/ 25 h 320"/>
                <a:gd name="T12" fmla="*/ 103 w 259"/>
                <a:gd name="T13" fmla="*/ 54 h 320"/>
                <a:gd name="T14" fmla="*/ 132 w 259"/>
                <a:gd name="T15" fmla="*/ 50 h 320"/>
                <a:gd name="T16" fmla="*/ 130 w 259"/>
                <a:gd name="T17" fmla="*/ 25 h 320"/>
                <a:gd name="T18" fmla="*/ 95 w 259"/>
                <a:gd name="T19" fmla="*/ 25 h 320"/>
                <a:gd name="T20" fmla="*/ 74 w 259"/>
                <a:gd name="T21" fmla="*/ 38 h 320"/>
                <a:gd name="T22" fmla="*/ 91 w 259"/>
                <a:gd name="T23" fmla="*/ 69 h 320"/>
                <a:gd name="T24" fmla="*/ 82 w 259"/>
                <a:gd name="T25" fmla="*/ 30 h 320"/>
                <a:gd name="T26" fmla="*/ 74 w 259"/>
                <a:gd name="T27" fmla="*/ 38 h 320"/>
                <a:gd name="T28" fmla="*/ 142 w 259"/>
                <a:gd name="T29" fmla="*/ 63 h 320"/>
                <a:gd name="T30" fmla="*/ 145 w 259"/>
                <a:gd name="T31" fmla="*/ 36 h 320"/>
                <a:gd name="T32" fmla="*/ 142 w 259"/>
                <a:gd name="T33" fmla="*/ 63 h 320"/>
                <a:gd name="T34" fmla="*/ 47 w 259"/>
                <a:gd name="T35" fmla="*/ 298 h 320"/>
                <a:gd name="T36" fmla="*/ 231 w 259"/>
                <a:gd name="T37" fmla="*/ 286 h 320"/>
                <a:gd name="T38" fmla="*/ 169 w 259"/>
                <a:gd name="T39" fmla="*/ 50 h 320"/>
                <a:gd name="T40" fmla="*/ 147 w 259"/>
                <a:gd name="T41" fmla="*/ 87 h 320"/>
                <a:gd name="T42" fmla="*/ 173 w 259"/>
                <a:gd name="T43" fmla="*/ 108 h 320"/>
                <a:gd name="T44" fmla="*/ 192 w 259"/>
                <a:gd name="T45" fmla="*/ 193 h 320"/>
                <a:gd name="T46" fmla="*/ 215 w 259"/>
                <a:gd name="T47" fmla="*/ 224 h 320"/>
                <a:gd name="T48" fmla="*/ 159 w 259"/>
                <a:gd name="T49" fmla="*/ 263 h 320"/>
                <a:gd name="T50" fmla="*/ 41 w 259"/>
                <a:gd name="T51" fmla="*/ 222 h 320"/>
                <a:gd name="T52" fmla="*/ 72 w 259"/>
                <a:gd name="T53" fmla="*/ 178 h 320"/>
                <a:gd name="T54" fmla="*/ 74 w 259"/>
                <a:gd name="T55" fmla="*/ 129 h 320"/>
                <a:gd name="T56" fmla="*/ 97 w 259"/>
                <a:gd name="T57" fmla="*/ 85 h 320"/>
                <a:gd name="T58" fmla="*/ 78 w 259"/>
                <a:gd name="T59" fmla="*/ 73 h 320"/>
                <a:gd name="T60" fmla="*/ 64 w 259"/>
                <a:gd name="T61" fmla="*/ 46 h 320"/>
                <a:gd name="T62" fmla="*/ 47 w 259"/>
                <a:gd name="T63" fmla="*/ 298 h 320"/>
                <a:gd name="T64" fmla="*/ 107 w 259"/>
                <a:gd name="T65" fmla="*/ 87 h 320"/>
                <a:gd name="T66" fmla="*/ 136 w 259"/>
                <a:gd name="T67" fmla="*/ 81 h 320"/>
                <a:gd name="T68" fmla="*/ 128 w 259"/>
                <a:gd name="T69" fmla="*/ 77 h 320"/>
                <a:gd name="T70" fmla="*/ 134 w 259"/>
                <a:gd name="T71" fmla="*/ 65 h 320"/>
                <a:gd name="T72" fmla="*/ 107 w 259"/>
                <a:gd name="T73" fmla="*/ 87 h 320"/>
                <a:gd name="T74" fmla="*/ 167 w 259"/>
                <a:gd name="T75" fmla="*/ 137 h 320"/>
                <a:gd name="T76" fmla="*/ 167 w 259"/>
                <a:gd name="T77" fmla="*/ 114 h 320"/>
                <a:gd name="T78" fmla="*/ 124 w 259"/>
                <a:gd name="T79" fmla="*/ 94 h 320"/>
                <a:gd name="T80" fmla="*/ 72 w 259"/>
                <a:gd name="T81" fmla="*/ 197 h 320"/>
                <a:gd name="T82" fmla="*/ 171 w 259"/>
                <a:gd name="T83" fmla="*/ 214 h 320"/>
                <a:gd name="T84" fmla="*/ 167 w 259"/>
                <a:gd name="T85" fmla="*/ 137 h 320"/>
                <a:gd name="T86" fmla="*/ 99 w 259"/>
                <a:gd name="T87" fmla="*/ 222 h 320"/>
                <a:gd name="T88" fmla="*/ 51 w 259"/>
                <a:gd name="T89" fmla="*/ 224 h 320"/>
                <a:gd name="T90" fmla="*/ 159 w 259"/>
                <a:gd name="T91" fmla="*/ 255 h 320"/>
                <a:gd name="T92" fmla="*/ 198 w 259"/>
                <a:gd name="T93" fmla="*/ 212 h 320"/>
                <a:gd name="T94" fmla="*/ 99 w 259"/>
                <a:gd name="T95" fmla="*/ 22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20">
                  <a:moveTo>
                    <a:pt x="242" y="298"/>
                  </a:moveTo>
                  <a:cubicBezTo>
                    <a:pt x="178" y="320"/>
                    <a:pt x="120" y="313"/>
                    <a:pt x="35" y="307"/>
                  </a:cubicBezTo>
                  <a:cubicBezTo>
                    <a:pt x="0" y="216"/>
                    <a:pt x="8" y="130"/>
                    <a:pt x="45" y="46"/>
                  </a:cubicBezTo>
                  <a:cubicBezTo>
                    <a:pt x="68" y="25"/>
                    <a:pt x="89" y="0"/>
                    <a:pt x="132" y="13"/>
                  </a:cubicBezTo>
                  <a:cubicBezTo>
                    <a:pt x="225" y="41"/>
                    <a:pt x="259" y="196"/>
                    <a:pt x="242" y="298"/>
                  </a:cubicBezTo>
                  <a:close/>
                  <a:moveTo>
                    <a:pt x="95" y="25"/>
                  </a:moveTo>
                  <a:cubicBezTo>
                    <a:pt x="95" y="37"/>
                    <a:pt x="101" y="44"/>
                    <a:pt x="103" y="54"/>
                  </a:cubicBezTo>
                  <a:cubicBezTo>
                    <a:pt x="114" y="50"/>
                    <a:pt x="123" y="53"/>
                    <a:pt x="132" y="50"/>
                  </a:cubicBezTo>
                  <a:cubicBezTo>
                    <a:pt x="136" y="42"/>
                    <a:pt x="133" y="32"/>
                    <a:pt x="130" y="25"/>
                  </a:cubicBezTo>
                  <a:cubicBezTo>
                    <a:pt x="113" y="27"/>
                    <a:pt x="107" y="21"/>
                    <a:pt x="95" y="25"/>
                  </a:cubicBezTo>
                  <a:close/>
                  <a:moveTo>
                    <a:pt x="74" y="38"/>
                  </a:moveTo>
                  <a:cubicBezTo>
                    <a:pt x="77" y="43"/>
                    <a:pt x="78" y="66"/>
                    <a:pt x="91" y="69"/>
                  </a:cubicBezTo>
                  <a:cubicBezTo>
                    <a:pt x="102" y="61"/>
                    <a:pt x="84" y="37"/>
                    <a:pt x="82" y="30"/>
                  </a:cubicBezTo>
                  <a:cubicBezTo>
                    <a:pt x="82" y="34"/>
                    <a:pt x="76" y="34"/>
                    <a:pt x="74" y="38"/>
                  </a:cubicBezTo>
                  <a:close/>
                  <a:moveTo>
                    <a:pt x="142" y="63"/>
                  </a:moveTo>
                  <a:cubicBezTo>
                    <a:pt x="157" y="59"/>
                    <a:pt x="163" y="38"/>
                    <a:pt x="145" y="36"/>
                  </a:cubicBezTo>
                  <a:cubicBezTo>
                    <a:pt x="148" y="49"/>
                    <a:pt x="137" y="55"/>
                    <a:pt x="142" y="63"/>
                  </a:cubicBezTo>
                  <a:close/>
                  <a:moveTo>
                    <a:pt x="47" y="298"/>
                  </a:moveTo>
                  <a:cubicBezTo>
                    <a:pt x="110" y="292"/>
                    <a:pt x="185" y="310"/>
                    <a:pt x="231" y="286"/>
                  </a:cubicBezTo>
                  <a:cubicBezTo>
                    <a:pt x="236" y="185"/>
                    <a:pt x="220" y="110"/>
                    <a:pt x="169" y="50"/>
                  </a:cubicBezTo>
                  <a:cubicBezTo>
                    <a:pt x="160" y="62"/>
                    <a:pt x="145" y="71"/>
                    <a:pt x="147" y="87"/>
                  </a:cubicBezTo>
                  <a:cubicBezTo>
                    <a:pt x="157" y="97"/>
                    <a:pt x="167" y="98"/>
                    <a:pt x="173" y="108"/>
                  </a:cubicBezTo>
                  <a:cubicBezTo>
                    <a:pt x="186" y="126"/>
                    <a:pt x="179" y="173"/>
                    <a:pt x="192" y="193"/>
                  </a:cubicBezTo>
                  <a:cubicBezTo>
                    <a:pt x="200" y="205"/>
                    <a:pt x="216" y="208"/>
                    <a:pt x="215" y="224"/>
                  </a:cubicBezTo>
                  <a:cubicBezTo>
                    <a:pt x="214" y="243"/>
                    <a:pt x="180" y="260"/>
                    <a:pt x="159" y="263"/>
                  </a:cubicBezTo>
                  <a:cubicBezTo>
                    <a:pt x="125" y="269"/>
                    <a:pt x="44" y="249"/>
                    <a:pt x="41" y="222"/>
                  </a:cubicBezTo>
                  <a:cubicBezTo>
                    <a:pt x="39" y="205"/>
                    <a:pt x="65" y="198"/>
                    <a:pt x="72" y="178"/>
                  </a:cubicBezTo>
                  <a:cubicBezTo>
                    <a:pt x="78" y="163"/>
                    <a:pt x="72" y="144"/>
                    <a:pt x="74" y="129"/>
                  </a:cubicBezTo>
                  <a:cubicBezTo>
                    <a:pt x="76" y="111"/>
                    <a:pt x="96" y="104"/>
                    <a:pt x="97" y="85"/>
                  </a:cubicBezTo>
                  <a:cubicBezTo>
                    <a:pt x="94" y="78"/>
                    <a:pt x="85" y="77"/>
                    <a:pt x="78" y="73"/>
                  </a:cubicBezTo>
                  <a:cubicBezTo>
                    <a:pt x="70" y="68"/>
                    <a:pt x="71" y="53"/>
                    <a:pt x="64" y="46"/>
                  </a:cubicBezTo>
                  <a:cubicBezTo>
                    <a:pt x="22" y="103"/>
                    <a:pt x="12" y="225"/>
                    <a:pt x="47" y="298"/>
                  </a:cubicBezTo>
                  <a:close/>
                  <a:moveTo>
                    <a:pt x="107" y="87"/>
                  </a:moveTo>
                  <a:cubicBezTo>
                    <a:pt x="115" y="84"/>
                    <a:pt x="133" y="90"/>
                    <a:pt x="136" y="81"/>
                  </a:cubicBezTo>
                  <a:cubicBezTo>
                    <a:pt x="138" y="76"/>
                    <a:pt x="127" y="83"/>
                    <a:pt x="128" y="77"/>
                  </a:cubicBezTo>
                  <a:cubicBezTo>
                    <a:pt x="129" y="72"/>
                    <a:pt x="136" y="73"/>
                    <a:pt x="134" y="65"/>
                  </a:cubicBezTo>
                  <a:cubicBezTo>
                    <a:pt x="114" y="56"/>
                    <a:pt x="96" y="66"/>
                    <a:pt x="107" y="87"/>
                  </a:cubicBezTo>
                  <a:close/>
                  <a:moveTo>
                    <a:pt x="167" y="137"/>
                  </a:moveTo>
                  <a:cubicBezTo>
                    <a:pt x="167" y="131"/>
                    <a:pt x="170" y="120"/>
                    <a:pt x="167" y="114"/>
                  </a:cubicBezTo>
                  <a:cubicBezTo>
                    <a:pt x="160" y="100"/>
                    <a:pt x="136" y="93"/>
                    <a:pt x="124" y="94"/>
                  </a:cubicBezTo>
                  <a:cubicBezTo>
                    <a:pt x="80" y="97"/>
                    <a:pt x="91" y="169"/>
                    <a:pt x="72" y="197"/>
                  </a:cubicBezTo>
                  <a:cubicBezTo>
                    <a:pt x="101" y="211"/>
                    <a:pt x="135" y="216"/>
                    <a:pt x="171" y="214"/>
                  </a:cubicBezTo>
                  <a:cubicBezTo>
                    <a:pt x="191" y="193"/>
                    <a:pt x="170" y="167"/>
                    <a:pt x="167" y="137"/>
                  </a:cubicBezTo>
                  <a:close/>
                  <a:moveTo>
                    <a:pt x="99" y="222"/>
                  </a:moveTo>
                  <a:cubicBezTo>
                    <a:pt x="78" y="217"/>
                    <a:pt x="53" y="192"/>
                    <a:pt x="51" y="224"/>
                  </a:cubicBezTo>
                  <a:cubicBezTo>
                    <a:pt x="69" y="240"/>
                    <a:pt x="121" y="261"/>
                    <a:pt x="159" y="255"/>
                  </a:cubicBezTo>
                  <a:cubicBezTo>
                    <a:pt x="178" y="252"/>
                    <a:pt x="209" y="234"/>
                    <a:pt x="198" y="212"/>
                  </a:cubicBezTo>
                  <a:cubicBezTo>
                    <a:pt x="169" y="229"/>
                    <a:pt x="136" y="230"/>
                    <a:pt x="99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4195763" y="2206626"/>
              <a:ext cx="233363" cy="233363"/>
            </a:xfrm>
            <a:custGeom>
              <a:avLst/>
              <a:gdLst>
                <a:gd name="T0" fmla="*/ 87 w 300"/>
                <a:gd name="T1" fmla="*/ 2 h 299"/>
                <a:gd name="T2" fmla="*/ 89 w 300"/>
                <a:gd name="T3" fmla="*/ 2 h 299"/>
                <a:gd name="T4" fmla="*/ 185 w 300"/>
                <a:gd name="T5" fmla="*/ 75 h 299"/>
                <a:gd name="T6" fmla="*/ 269 w 300"/>
                <a:gd name="T7" fmla="*/ 168 h 299"/>
                <a:gd name="T8" fmla="*/ 269 w 300"/>
                <a:gd name="T9" fmla="*/ 250 h 299"/>
                <a:gd name="T10" fmla="*/ 174 w 300"/>
                <a:gd name="T11" fmla="*/ 296 h 299"/>
                <a:gd name="T12" fmla="*/ 125 w 300"/>
                <a:gd name="T13" fmla="*/ 232 h 299"/>
                <a:gd name="T14" fmla="*/ 83 w 300"/>
                <a:gd name="T15" fmla="*/ 174 h 299"/>
                <a:gd name="T16" fmla="*/ 42 w 300"/>
                <a:gd name="T17" fmla="*/ 116 h 299"/>
                <a:gd name="T18" fmla="*/ 1 w 300"/>
                <a:gd name="T19" fmla="*/ 58 h 299"/>
                <a:gd name="T20" fmla="*/ 87 w 300"/>
                <a:gd name="T21" fmla="*/ 2 h 299"/>
                <a:gd name="T22" fmla="*/ 269 w 300"/>
                <a:gd name="T23" fmla="*/ 209 h 299"/>
                <a:gd name="T24" fmla="*/ 108 w 300"/>
                <a:gd name="T25" fmla="*/ 29 h 299"/>
                <a:gd name="T26" fmla="*/ 17 w 300"/>
                <a:gd name="T27" fmla="*/ 64 h 299"/>
                <a:gd name="T28" fmla="*/ 178 w 300"/>
                <a:gd name="T29" fmla="*/ 277 h 299"/>
                <a:gd name="T30" fmla="*/ 269 w 300"/>
                <a:gd name="T31" fmla="*/ 20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299">
                  <a:moveTo>
                    <a:pt x="87" y="2"/>
                  </a:moveTo>
                  <a:cubicBezTo>
                    <a:pt x="88" y="0"/>
                    <a:pt x="89" y="1"/>
                    <a:pt x="89" y="2"/>
                  </a:cubicBezTo>
                  <a:cubicBezTo>
                    <a:pt x="122" y="15"/>
                    <a:pt x="156" y="49"/>
                    <a:pt x="185" y="75"/>
                  </a:cubicBezTo>
                  <a:cubicBezTo>
                    <a:pt x="212" y="100"/>
                    <a:pt x="246" y="134"/>
                    <a:pt x="269" y="168"/>
                  </a:cubicBezTo>
                  <a:cubicBezTo>
                    <a:pt x="292" y="200"/>
                    <a:pt x="300" y="226"/>
                    <a:pt x="269" y="250"/>
                  </a:cubicBezTo>
                  <a:cubicBezTo>
                    <a:pt x="251" y="265"/>
                    <a:pt x="196" y="299"/>
                    <a:pt x="174" y="296"/>
                  </a:cubicBezTo>
                  <a:cubicBezTo>
                    <a:pt x="159" y="294"/>
                    <a:pt x="134" y="247"/>
                    <a:pt x="125" y="232"/>
                  </a:cubicBezTo>
                  <a:cubicBezTo>
                    <a:pt x="111" y="209"/>
                    <a:pt x="98" y="193"/>
                    <a:pt x="83" y="174"/>
                  </a:cubicBezTo>
                  <a:cubicBezTo>
                    <a:pt x="71" y="158"/>
                    <a:pt x="59" y="137"/>
                    <a:pt x="42" y="116"/>
                  </a:cubicBezTo>
                  <a:cubicBezTo>
                    <a:pt x="29" y="100"/>
                    <a:pt x="0" y="76"/>
                    <a:pt x="1" y="58"/>
                  </a:cubicBezTo>
                  <a:cubicBezTo>
                    <a:pt x="1" y="22"/>
                    <a:pt x="54" y="12"/>
                    <a:pt x="87" y="2"/>
                  </a:cubicBezTo>
                  <a:close/>
                  <a:moveTo>
                    <a:pt x="269" y="209"/>
                  </a:moveTo>
                  <a:cubicBezTo>
                    <a:pt x="237" y="143"/>
                    <a:pt x="167" y="73"/>
                    <a:pt x="108" y="29"/>
                  </a:cubicBezTo>
                  <a:cubicBezTo>
                    <a:pt x="78" y="7"/>
                    <a:pt x="25" y="37"/>
                    <a:pt x="17" y="64"/>
                  </a:cubicBezTo>
                  <a:cubicBezTo>
                    <a:pt x="75" y="131"/>
                    <a:pt x="126" y="204"/>
                    <a:pt x="178" y="277"/>
                  </a:cubicBezTo>
                  <a:cubicBezTo>
                    <a:pt x="210" y="255"/>
                    <a:pt x="258" y="251"/>
                    <a:pt x="26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67934" y="420945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V="1">
            <a:off x="1547664" y="3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331640" y="2541592"/>
            <a:ext cx="6252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Thank  You!</a:t>
            </a:r>
            <a:endParaRPr lang="zh-CN" altLang="en-US" sz="8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92362" y="707426"/>
            <a:ext cx="3208782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Warm-up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886" y="1781732"/>
            <a:ext cx="2713588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410" y="2784417"/>
            <a:ext cx="5501264" cy="305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boys and girls!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Hello, Miss …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you!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you, too!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13"/>
          <p:cNvSpPr>
            <a:spLocks noEditPoints="1"/>
          </p:cNvSpPr>
          <p:nvPr/>
        </p:nvSpPr>
        <p:spPr bwMode="auto">
          <a:xfrm>
            <a:off x="7110283" y="836713"/>
            <a:ext cx="1222641" cy="1785664"/>
          </a:xfrm>
          <a:custGeom>
            <a:avLst/>
            <a:gdLst>
              <a:gd name="T0" fmla="*/ 89 w 278"/>
              <a:gd name="T1" fmla="*/ 9 h 293"/>
              <a:gd name="T2" fmla="*/ 39 w 278"/>
              <a:gd name="T3" fmla="*/ 60 h 293"/>
              <a:gd name="T4" fmla="*/ 3 w 278"/>
              <a:gd name="T5" fmla="*/ 107 h 293"/>
              <a:gd name="T6" fmla="*/ 224 w 278"/>
              <a:gd name="T7" fmla="*/ 93 h 293"/>
              <a:gd name="T8" fmla="*/ 47 w 278"/>
              <a:gd name="T9" fmla="*/ 77 h 293"/>
              <a:gd name="T10" fmla="*/ 83 w 278"/>
              <a:gd name="T11" fmla="*/ 133 h 293"/>
              <a:gd name="T12" fmla="*/ 41 w 278"/>
              <a:gd name="T13" fmla="*/ 38 h 293"/>
              <a:gd name="T14" fmla="*/ 273 w 278"/>
              <a:gd name="T15" fmla="*/ 84 h 293"/>
              <a:gd name="T16" fmla="*/ 20 w 278"/>
              <a:gd name="T17" fmla="*/ 80 h 293"/>
              <a:gd name="T18" fmla="*/ 32 w 278"/>
              <a:gd name="T19" fmla="*/ 102 h 293"/>
              <a:gd name="T20" fmla="*/ 39 w 278"/>
              <a:gd name="T21" fmla="*/ 82 h 293"/>
              <a:gd name="T22" fmla="*/ 259 w 278"/>
              <a:gd name="T23" fmla="*/ 69 h 293"/>
              <a:gd name="T24" fmla="*/ 192 w 278"/>
              <a:gd name="T25" fmla="*/ 14 h 293"/>
              <a:gd name="T26" fmla="*/ 202 w 278"/>
              <a:gd name="T27" fmla="*/ 167 h 293"/>
              <a:gd name="T28" fmla="*/ 173 w 278"/>
              <a:gd name="T29" fmla="*/ 42 h 293"/>
              <a:gd name="T30" fmla="*/ 134 w 278"/>
              <a:gd name="T31" fmla="*/ 4 h 293"/>
              <a:gd name="T32" fmla="*/ 76 w 278"/>
              <a:gd name="T33" fmla="*/ 31 h 293"/>
              <a:gd name="T34" fmla="*/ 93 w 278"/>
              <a:gd name="T35" fmla="*/ 255 h 293"/>
              <a:gd name="T36" fmla="*/ 238 w 278"/>
              <a:gd name="T37" fmla="*/ 109 h 293"/>
              <a:gd name="T38" fmla="*/ 5 w 278"/>
              <a:gd name="T39" fmla="*/ 138 h 293"/>
              <a:gd name="T40" fmla="*/ 248 w 278"/>
              <a:gd name="T41" fmla="*/ 163 h 293"/>
              <a:gd name="T42" fmla="*/ 29 w 278"/>
              <a:gd name="T43" fmla="*/ 136 h 293"/>
              <a:gd name="T44" fmla="*/ 262 w 278"/>
              <a:gd name="T45" fmla="*/ 142 h 293"/>
              <a:gd name="T46" fmla="*/ 216 w 278"/>
              <a:gd name="T47" fmla="*/ 156 h 293"/>
              <a:gd name="T48" fmla="*/ 56 w 278"/>
              <a:gd name="T49" fmla="*/ 127 h 293"/>
              <a:gd name="T50" fmla="*/ 252 w 278"/>
              <a:gd name="T51" fmla="*/ 118 h 293"/>
              <a:gd name="T52" fmla="*/ 53 w 278"/>
              <a:gd name="T53" fmla="*/ 101 h 293"/>
              <a:gd name="T54" fmla="*/ 246 w 278"/>
              <a:gd name="T55" fmla="*/ 90 h 293"/>
              <a:gd name="T56" fmla="*/ 229 w 278"/>
              <a:gd name="T57" fmla="*/ 109 h 293"/>
              <a:gd name="T58" fmla="*/ 166 w 278"/>
              <a:gd name="T59" fmla="*/ 36 h 293"/>
              <a:gd name="T60" fmla="*/ 44 w 278"/>
              <a:gd name="T61" fmla="*/ 287 h 293"/>
              <a:gd name="T62" fmla="*/ 169 w 278"/>
              <a:gd name="T63" fmla="*/ 197 h 293"/>
              <a:gd name="T64" fmla="*/ 200 w 278"/>
              <a:gd name="T65" fmla="*/ 158 h 293"/>
              <a:gd name="T66" fmla="*/ 152 w 278"/>
              <a:gd name="T67" fmla="*/ 32 h 293"/>
              <a:gd name="T68" fmla="*/ 22 w 278"/>
              <a:gd name="T69" fmla="*/ 132 h 293"/>
              <a:gd name="T70" fmla="*/ 16 w 278"/>
              <a:gd name="T71" fmla="*/ 155 h 293"/>
              <a:gd name="T72" fmla="*/ 152 w 278"/>
              <a:gd name="T73" fmla="*/ 26 h 293"/>
              <a:gd name="T74" fmla="*/ 25 w 278"/>
              <a:gd name="T75" fmla="*/ 113 h 293"/>
              <a:gd name="T76" fmla="*/ 73 w 278"/>
              <a:gd name="T77" fmla="*/ 192 h 293"/>
              <a:gd name="T78" fmla="*/ 234 w 278"/>
              <a:gd name="T79" fmla="*/ 137 h 293"/>
              <a:gd name="T80" fmla="*/ 50 w 278"/>
              <a:gd name="T81" fmla="*/ 117 h 293"/>
              <a:gd name="T82" fmla="*/ 105 w 278"/>
              <a:gd name="T83" fmla="*/ 164 h 293"/>
              <a:gd name="T84" fmla="*/ 60 w 278"/>
              <a:gd name="T85" fmla="*/ 162 h 293"/>
              <a:gd name="T86" fmla="*/ 147 w 278"/>
              <a:gd name="T87" fmla="*/ 189 h 293"/>
              <a:gd name="T88" fmla="*/ 182 w 278"/>
              <a:gd name="T89" fmla="*/ 180 h 293"/>
              <a:gd name="T90" fmla="*/ 3 w 278"/>
              <a:gd name="T91" fmla="*/ 115 h 293"/>
              <a:gd name="T92" fmla="*/ 243 w 278"/>
              <a:gd name="T93" fmla="*/ 141 h 293"/>
              <a:gd name="T94" fmla="*/ 167 w 278"/>
              <a:gd name="T95" fmla="*/ 186 h 293"/>
              <a:gd name="T96" fmla="*/ 109 w 278"/>
              <a:gd name="T97" fmla="*/ 216 h 293"/>
              <a:gd name="T98" fmla="*/ 230 w 278"/>
              <a:gd name="T99" fmla="*/ 129 h 293"/>
              <a:gd name="T100" fmla="*/ 86 w 278"/>
              <a:gd name="T101" fmla="*/ 23 h 293"/>
              <a:gd name="T102" fmla="*/ 155 w 278"/>
              <a:gd name="T103" fmla="*/ 23 h 293"/>
              <a:gd name="T104" fmla="*/ 199 w 278"/>
              <a:gd name="T105" fmla="*/ 37 h 293"/>
              <a:gd name="T106" fmla="*/ 111 w 278"/>
              <a:gd name="T107" fmla="*/ 175 h 293"/>
              <a:gd name="T108" fmla="*/ 12 w 278"/>
              <a:gd name="T109" fmla="*/ 117 h 293"/>
              <a:gd name="T110" fmla="*/ 74 w 278"/>
              <a:gd name="T111" fmla="*/ 175 h 293"/>
              <a:gd name="T112" fmla="*/ 22 w 278"/>
              <a:gd name="T113" fmla="*/ 113 h 293"/>
              <a:gd name="T114" fmla="*/ 127 w 278"/>
              <a:gd name="T115" fmla="*/ 174 h 293"/>
              <a:gd name="T116" fmla="*/ 76 w 278"/>
              <a:gd name="T117" fmla="*/ 182 h 293"/>
              <a:gd name="T118" fmla="*/ 205 w 278"/>
              <a:gd name="T119" fmla="*/ 40 h 293"/>
              <a:gd name="T120" fmla="*/ 87 w 278"/>
              <a:gd name="T121" fmla="*/ 147 h 293"/>
              <a:gd name="T122" fmla="*/ 247 w 278"/>
              <a:gd name="T123" fmla="*/ 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" h="293">
                <a:moveTo>
                  <a:pt x="132" y="211"/>
                </a:moveTo>
                <a:cubicBezTo>
                  <a:pt x="131" y="213"/>
                  <a:pt x="131" y="216"/>
                  <a:pt x="130" y="218"/>
                </a:cubicBezTo>
                <a:cubicBezTo>
                  <a:pt x="128" y="223"/>
                  <a:pt x="126" y="227"/>
                  <a:pt x="123" y="232"/>
                </a:cubicBezTo>
                <a:cubicBezTo>
                  <a:pt x="117" y="241"/>
                  <a:pt x="111" y="251"/>
                  <a:pt x="103" y="259"/>
                </a:cubicBezTo>
                <a:cubicBezTo>
                  <a:pt x="96" y="267"/>
                  <a:pt x="88" y="274"/>
                  <a:pt x="80" y="280"/>
                </a:cubicBezTo>
                <a:cubicBezTo>
                  <a:pt x="70" y="286"/>
                  <a:pt x="60" y="290"/>
                  <a:pt x="49" y="292"/>
                </a:cubicBezTo>
                <a:cubicBezTo>
                  <a:pt x="47" y="292"/>
                  <a:pt x="44" y="293"/>
                  <a:pt x="42" y="293"/>
                </a:cubicBezTo>
                <a:cubicBezTo>
                  <a:pt x="41" y="293"/>
                  <a:pt x="40" y="293"/>
                  <a:pt x="40" y="293"/>
                </a:cubicBezTo>
                <a:cubicBezTo>
                  <a:pt x="38" y="292"/>
                  <a:pt x="37" y="291"/>
                  <a:pt x="38" y="289"/>
                </a:cubicBezTo>
                <a:cubicBezTo>
                  <a:pt x="39" y="288"/>
                  <a:pt x="41" y="287"/>
                  <a:pt x="42" y="285"/>
                </a:cubicBezTo>
                <a:cubicBezTo>
                  <a:pt x="44" y="283"/>
                  <a:pt x="46" y="281"/>
                  <a:pt x="48" y="278"/>
                </a:cubicBezTo>
                <a:cubicBezTo>
                  <a:pt x="52" y="274"/>
                  <a:pt x="55" y="269"/>
                  <a:pt x="58" y="264"/>
                </a:cubicBezTo>
                <a:cubicBezTo>
                  <a:pt x="61" y="259"/>
                  <a:pt x="62" y="255"/>
                  <a:pt x="64" y="250"/>
                </a:cubicBezTo>
                <a:cubicBezTo>
                  <a:pt x="66" y="242"/>
                  <a:pt x="68" y="233"/>
                  <a:pt x="69" y="225"/>
                </a:cubicBezTo>
                <a:cubicBezTo>
                  <a:pt x="69" y="224"/>
                  <a:pt x="69" y="222"/>
                  <a:pt x="69" y="220"/>
                </a:cubicBezTo>
                <a:cubicBezTo>
                  <a:pt x="69" y="215"/>
                  <a:pt x="69" y="210"/>
                  <a:pt x="68" y="204"/>
                </a:cubicBezTo>
                <a:cubicBezTo>
                  <a:pt x="68" y="204"/>
                  <a:pt x="68" y="203"/>
                  <a:pt x="68" y="203"/>
                </a:cubicBezTo>
                <a:cubicBezTo>
                  <a:pt x="68" y="202"/>
                  <a:pt x="67" y="202"/>
                  <a:pt x="67" y="202"/>
                </a:cubicBezTo>
                <a:cubicBezTo>
                  <a:pt x="58" y="200"/>
                  <a:pt x="50" y="196"/>
                  <a:pt x="42" y="191"/>
                </a:cubicBezTo>
                <a:cubicBezTo>
                  <a:pt x="35" y="187"/>
                  <a:pt x="29" y="182"/>
                  <a:pt x="23" y="177"/>
                </a:cubicBezTo>
                <a:cubicBezTo>
                  <a:pt x="16" y="169"/>
                  <a:pt x="10" y="161"/>
                  <a:pt x="6" y="151"/>
                </a:cubicBezTo>
                <a:cubicBezTo>
                  <a:pt x="3" y="144"/>
                  <a:pt x="1" y="136"/>
                  <a:pt x="0" y="128"/>
                </a:cubicBezTo>
                <a:cubicBezTo>
                  <a:pt x="0" y="124"/>
                  <a:pt x="0" y="120"/>
                  <a:pt x="0" y="116"/>
                </a:cubicBezTo>
                <a:cubicBezTo>
                  <a:pt x="0" y="110"/>
                  <a:pt x="1" y="103"/>
                  <a:pt x="2" y="96"/>
                </a:cubicBezTo>
                <a:cubicBezTo>
                  <a:pt x="4" y="88"/>
                  <a:pt x="7" y="80"/>
                  <a:pt x="10" y="72"/>
                </a:cubicBezTo>
                <a:cubicBezTo>
                  <a:pt x="20" y="51"/>
                  <a:pt x="35" y="34"/>
                  <a:pt x="56" y="22"/>
                </a:cubicBezTo>
                <a:cubicBezTo>
                  <a:pt x="67" y="16"/>
                  <a:pt x="78" y="12"/>
                  <a:pt x="89" y="9"/>
                </a:cubicBezTo>
                <a:cubicBezTo>
                  <a:pt x="93" y="8"/>
                  <a:pt x="97" y="7"/>
                  <a:pt x="101" y="6"/>
                </a:cubicBezTo>
                <a:cubicBezTo>
                  <a:pt x="109" y="4"/>
                  <a:pt x="118" y="2"/>
                  <a:pt x="127" y="1"/>
                </a:cubicBezTo>
                <a:cubicBezTo>
                  <a:pt x="135" y="0"/>
                  <a:pt x="143" y="1"/>
                  <a:pt x="151" y="1"/>
                </a:cubicBezTo>
                <a:cubicBezTo>
                  <a:pt x="158" y="1"/>
                  <a:pt x="165" y="2"/>
                  <a:pt x="172" y="3"/>
                </a:cubicBezTo>
                <a:cubicBezTo>
                  <a:pt x="180" y="4"/>
                  <a:pt x="187" y="6"/>
                  <a:pt x="195" y="8"/>
                </a:cubicBezTo>
                <a:cubicBezTo>
                  <a:pt x="210" y="12"/>
                  <a:pt x="223" y="19"/>
                  <a:pt x="236" y="27"/>
                </a:cubicBezTo>
                <a:cubicBezTo>
                  <a:pt x="243" y="32"/>
                  <a:pt x="250" y="38"/>
                  <a:pt x="255" y="44"/>
                </a:cubicBezTo>
                <a:cubicBezTo>
                  <a:pt x="261" y="51"/>
                  <a:pt x="266" y="57"/>
                  <a:pt x="270" y="65"/>
                </a:cubicBezTo>
                <a:cubicBezTo>
                  <a:pt x="275" y="76"/>
                  <a:pt x="278" y="87"/>
                  <a:pt x="277" y="99"/>
                </a:cubicBezTo>
                <a:cubicBezTo>
                  <a:pt x="276" y="107"/>
                  <a:pt x="275" y="115"/>
                  <a:pt x="274" y="122"/>
                </a:cubicBezTo>
                <a:cubicBezTo>
                  <a:pt x="273" y="130"/>
                  <a:pt x="271" y="138"/>
                  <a:pt x="268" y="145"/>
                </a:cubicBezTo>
                <a:cubicBezTo>
                  <a:pt x="264" y="156"/>
                  <a:pt x="258" y="166"/>
                  <a:pt x="250" y="174"/>
                </a:cubicBezTo>
                <a:cubicBezTo>
                  <a:pt x="244" y="181"/>
                  <a:pt x="237" y="186"/>
                  <a:pt x="229" y="191"/>
                </a:cubicBezTo>
                <a:cubicBezTo>
                  <a:pt x="219" y="197"/>
                  <a:pt x="208" y="201"/>
                  <a:pt x="196" y="204"/>
                </a:cubicBezTo>
                <a:cubicBezTo>
                  <a:pt x="186" y="206"/>
                  <a:pt x="177" y="207"/>
                  <a:pt x="167" y="208"/>
                </a:cubicBezTo>
                <a:cubicBezTo>
                  <a:pt x="163" y="209"/>
                  <a:pt x="159" y="209"/>
                  <a:pt x="155" y="209"/>
                </a:cubicBezTo>
                <a:cubicBezTo>
                  <a:pt x="152" y="209"/>
                  <a:pt x="149" y="210"/>
                  <a:pt x="146" y="210"/>
                </a:cubicBezTo>
                <a:cubicBezTo>
                  <a:pt x="142" y="210"/>
                  <a:pt x="138" y="210"/>
                  <a:pt x="134" y="211"/>
                </a:cubicBezTo>
                <a:cubicBezTo>
                  <a:pt x="133" y="211"/>
                  <a:pt x="133" y="211"/>
                  <a:pt x="132" y="211"/>
                </a:cubicBezTo>
                <a:close/>
                <a:moveTo>
                  <a:pt x="93" y="142"/>
                </a:moveTo>
                <a:cubicBezTo>
                  <a:pt x="93" y="142"/>
                  <a:pt x="93" y="141"/>
                  <a:pt x="92" y="141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5" y="144"/>
                  <a:pt x="100" y="148"/>
                  <a:pt x="101" y="148"/>
                </a:cubicBezTo>
                <a:cubicBezTo>
                  <a:pt x="99" y="146"/>
                  <a:pt x="97" y="145"/>
                  <a:pt x="95" y="143"/>
                </a:cubicBezTo>
                <a:cubicBezTo>
                  <a:pt x="94" y="143"/>
                  <a:pt x="94" y="142"/>
                  <a:pt x="93" y="142"/>
                </a:cubicBezTo>
                <a:close/>
                <a:moveTo>
                  <a:pt x="39" y="60"/>
                </a:moveTo>
                <a:cubicBezTo>
                  <a:pt x="39" y="60"/>
                  <a:pt x="38" y="60"/>
                  <a:pt x="38" y="60"/>
                </a:cubicBezTo>
                <a:cubicBezTo>
                  <a:pt x="36" y="63"/>
                  <a:pt x="34" y="65"/>
                  <a:pt x="32" y="68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4" y="67"/>
                  <a:pt x="36" y="64"/>
                  <a:pt x="38" y="61"/>
                </a:cubicBezTo>
                <a:cubicBezTo>
                  <a:pt x="38" y="60"/>
                  <a:pt x="38" y="60"/>
                  <a:pt x="39" y="60"/>
                </a:cubicBezTo>
                <a:cubicBezTo>
                  <a:pt x="39" y="60"/>
                  <a:pt x="39" y="59"/>
                  <a:pt x="40" y="59"/>
                </a:cubicBezTo>
                <a:cubicBezTo>
                  <a:pt x="40" y="59"/>
                  <a:pt x="39" y="59"/>
                  <a:pt x="39" y="59"/>
                </a:cubicBezTo>
                <a:cubicBezTo>
                  <a:pt x="39" y="59"/>
                  <a:pt x="39" y="60"/>
                  <a:pt x="39" y="60"/>
                </a:cubicBezTo>
                <a:close/>
                <a:moveTo>
                  <a:pt x="263" y="150"/>
                </a:moveTo>
                <a:cubicBezTo>
                  <a:pt x="263" y="149"/>
                  <a:pt x="264" y="149"/>
                  <a:pt x="264" y="149"/>
                </a:cubicBezTo>
                <a:cubicBezTo>
                  <a:pt x="265" y="146"/>
                  <a:pt x="266" y="142"/>
                  <a:pt x="268" y="139"/>
                </a:cubicBezTo>
                <a:cubicBezTo>
                  <a:pt x="268" y="139"/>
                  <a:pt x="268" y="139"/>
                  <a:pt x="268" y="138"/>
                </a:cubicBezTo>
                <a:cubicBezTo>
                  <a:pt x="267" y="140"/>
                  <a:pt x="266" y="141"/>
                  <a:pt x="266" y="143"/>
                </a:cubicBezTo>
                <a:cubicBezTo>
                  <a:pt x="265" y="145"/>
                  <a:pt x="264" y="147"/>
                  <a:pt x="263" y="150"/>
                </a:cubicBezTo>
                <a:cubicBezTo>
                  <a:pt x="263" y="150"/>
                  <a:pt x="263" y="150"/>
                  <a:pt x="263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263" y="150"/>
                  <a:pt x="263" y="150"/>
                  <a:pt x="263" y="150"/>
                </a:cubicBezTo>
                <a:close/>
                <a:moveTo>
                  <a:pt x="3" y="107"/>
                </a:moveTo>
                <a:cubicBezTo>
                  <a:pt x="3" y="107"/>
                  <a:pt x="4" y="107"/>
                  <a:pt x="4" y="106"/>
                </a:cubicBezTo>
                <a:cubicBezTo>
                  <a:pt x="4" y="104"/>
                  <a:pt x="4" y="102"/>
                  <a:pt x="5" y="101"/>
                </a:cubicBezTo>
                <a:cubicBezTo>
                  <a:pt x="5" y="99"/>
                  <a:pt x="5" y="98"/>
                  <a:pt x="6" y="96"/>
                </a:cubicBezTo>
                <a:cubicBezTo>
                  <a:pt x="6" y="94"/>
                  <a:pt x="7" y="91"/>
                  <a:pt x="7" y="89"/>
                </a:cubicBezTo>
                <a:cubicBezTo>
                  <a:pt x="7" y="88"/>
                  <a:pt x="8" y="87"/>
                  <a:pt x="8" y="85"/>
                </a:cubicBezTo>
                <a:cubicBezTo>
                  <a:pt x="8" y="86"/>
                  <a:pt x="7" y="86"/>
                  <a:pt x="7" y="86"/>
                </a:cubicBezTo>
                <a:cubicBezTo>
                  <a:pt x="7" y="89"/>
                  <a:pt x="6" y="92"/>
                  <a:pt x="5" y="96"/>
                </a:cubicBezTo>
                <a:cubicBezTo>
                  <a:pt x="4" y="99"/>
                  <a:pt x="4" y="103"/>
                  <a:pt x="3" y="107"/>
                </a:cubicBezTo>
                <a:cubicBezTo>
                  <a:pt x="3" y="108"/>
                  <a:pt x="3" y="108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8"/>
                  <a:pt x="3" y="108"/>
                  <a:pt x="3" y="107"/>
                </a:cubicBezTo>
                <a:close/>
                <a:moveTo>
                  <a:pt x="149" y="69"/>
                </a:moveTo>
                <a:cubicBezTo>
                  <a:pt x="148" y="70"/>
                  <a:pt x="147" y="72"/>
                  <a:pt x="146" y="73"/>
                </a:cubicBezTo>
                <a:cubicBezTo>
                  <a:pt x="145" y="75"/>
                  <a:pt x="144" y="75"/>
                  <a:pt x="143" y="75"/>
                </a:cubicBezTo>
                <a:cubicBezTo>
                  <a:pt x="142" y="75"/>
                  <a:pt x="141" y="74"/>
                  <a:pt x="141" y="73"/>
                </a:cubicBezTo>
                <a:cubicBezTo>
                  <a:pt x="141" y="72"/>
                  <a:pt x="140" y="72"/>
                  <a:pt x="140" y="71"/>
                </a:cubicBezTo>
                <a:cubicBezTo>
                  <a:pt x="139" y="69"/>
                  <a:pt x="139" y="67"/>
                  <a:pt x="138" y="66"/>
                </a:cubicBezTo>
                <a:cubicBezTo>
                  <a:pt x="138" y="65"/>
                  <a:pt x="137" y="65"/>
                  <a:pt x="137" y="64"/>
                </a:cubicBezTo>
                <a:cubicBezTo>
                  <a:pt x="132" y="59"/>
                  <a:pt x="126" y="54"/>
                  <a:pt x="120" y="50"/>
                </a:cubicBezTo>
                <a:cubicBezTo>
                  <a:pt x="113" y="46"/>
                  <a:pt x="106" y="43"/>
                  <a:pt x="97" y="43"/>
                </a:cubicBezTo>
                <a:cubicBezTo>
                  <a:pt x="88" y="42"/>
                  <a:pt x="79" y="45"/>
                  <a:pt x="72" y="51"/>
                </a:cubicBezTo>
                <a:cubicBezTo>
                  <a:pt x="69" y="54"/>
                  <a:pt x="67" y="57"/>
                  <a:pt x="65" y="61"/>
                </a:cubicBezTo>
                <a:cubicBezTo>
                  <a:pt x="62" y="65"/>
                  <a:pt x="60" y="71"/>
                  <a:pt x="60" y="76"/>
                </a:cubicBezTo>
                <a:cubicBezTo>
                  <a:pt x="60" y="81"/>
                  <a:pt x="60" y="86"/>
                  <a:pt x="61" y="91"/>
                </a:cubicBezTo>
                <a:cubicBezTo>
                  <a:pt x="63" y="99"/>
                  <a:pt x="66" y="106"/>
                  <a:pt x="70" y="112"/>
                </a:cubicBezTo>
                <a:cubicBezTo>
                  <a:pt x="75" y="121"/>
                  <a:pt x="81" y="129"/>
                  <a:pt x="89" y="135"/>
                </a:cubicBezTo>
                <a:cubicBezTo>
                  <a:pt x="93" y="138"/>
                  <a:pt x="97" y="141"/>
                  <a:pt x="100" y="144"/>
                </a:cubicBezTo>
                <a:cubicBezTo>
                  <a:pt x="108" y="150"/>
                  <a:pt x="117" y="156"/>
                  <a:pt x="125" y="161"/>
                </a:cubicBezTo>
                <a:cubicBezTo>
                  <a:pt x="130" y="164"/>
                  <a:pt x="136" y="167"/>
                  <a:pt x="141" y="170"/>
                </a:cubicBezTo>
                <a:cubicBezTo>
                  <a:pt x="142" y="170"/>
                  <a:pt x="143" y="171"/>
                  <a:pt x="144" y="171"/>
                </a:cubicBezTo>
                <a:cubicBezTo>
                  <a:pt x="146" y="169"/>
                  <a:pt x="147" y="166"/>
                  <a:pt x="149" y="164"/>
                </a:cubicBezTo>
                <a:cubicBezTo>
                  <a:pt x="154" y="159"/>
                  <a:pt x="159" y="155"/>
                  <a:pt x="165" y="150"/>
                </a:cubicBezTo>
                <a:cubicBezTo>
                  <a:pt x="174" y="142"/>
                  <a:pt x="184" y="135"/>
                  <a:pt x="194" y="128"/>
                </a:cubicBezTo>
                <a:cubicBezTo>
                  <a:pt x="200" y="124"/>
                  <a:pt x="206" y="119"/>
                  <a:pt x="210" y="114"/>
                </a:cubicBezTo>
                <a:cubicBezTo>
                  <a:pt x="216" y="108"/>
                  <a:pt x="221" y="101"/>
                  <a:pt x="224" y="93"/>
                </a:cubicBezTo>
                <a:cubicBezTo>
                  <a:pt x="225" y="89"/>
                  <a:pt x="227" y="85"/>
                  <a:pt x="226" y="80"/>
                </a:cubicBezTo>
                <a:cubicBezTo>
                  <a:pt x="226" y="77"/>
                  <a:pt x="226" y="75"/>
                  <a:pt x="225" y="72"/>
                </a:cubicBezTo>
                <a:cubicBezTo>
                  <a:pt x="224" y="61"/>
                  <a:pt x="218" y="53"/>
                  <a:pt x="209" y="47"/>
                </a:cubicBezTo>
                <a:cubicBezTo>
                  <a:pt x="206" y="44"/>
                  <a:pt x="202" y="43"/>
                  <a:pt x="199" y="43"/>
                </a:cubicBezTo>
                <a:cubicBezTo>
                  <a:pt x="196" y="42"/>
                  <a:pt x="194" y="43"/>
                  <a:pt x="191" y="43"/>
                </a:cubicBezTo>
                <a:cubicBezTo>
                  <a:pt x="184" y="44"/>
                  <a:pt x="177" y="46"/>
                  <a:pt x="171" y="49"/>
                </a:cubicBezTo>
                <a:cubicBezTo>
                  <a:pt x="168" y="50"/>
                  <a:pt x="165" y="52"/>
                  <a:pt x="163" y="54"/>
                </a:cubicBezTo>
                <a:cubicBezTo>
                  <a:pt x="161" y="56"/>
                  <a:pt x="160" y="58"/>
                  <a:pt x="158" y="60"/>
                </a:cubicBezTo>
                <a:cubicBezTo>
                  <a:pt x="157" y="62"/>
                  <a:pt x="155" y="65"/>
                  <a:pt x="153" y="68"/>
                </a:cubicBezTo>
                <a:cubicBezTo>
                  <a:pt x="152" y="69"/>
                  <a:pt x="151" y="69"/>
                  <a:pt x="150" y="69"/>
                </a:cubicBezTo>
                <a:cubicBezTo>
                  <a:pt x="150" y="69"/>
                  <a:pt x="149" y="69"/>
                  <a:pt x="149" y="69"/>
                </a:cubicBezTo>
                <a:close/>
                <a:moveTo>
                  <a:pt x="48" y="113"/>
                </a:moveTo>
                <a:cubicBezTo>
                  <a:pt x="48" y="113"/>
                  <a:pt x="48" y="113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48" y="112"/>
                  <a:pt x="48" y="111"/>
                  <a:pt x="48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9" y="106"/>
                  <a:pt x="49" y="103"/>
                  <a:pt x="49" y="100"/>
                </a:cubicBezTo>
                <a:cubicBezTo>
                  <a:pt x="49" y="96"/>
                  <a:pt x="49" y="92"/>
                  <a:pt x="49" y="87"/>
                </a:cubicBezTo>
                <a:cubicBezTo>
                  <a:pt x="49" y="86"/>
                  <a:pt x="49" y="84"/>
                  <a:pt x="49" y="83"/>
                </a:cubicBezTo>
                <a:cubicBezTo>
                  <a:pt x="49" y="82"/>
                  <a:pt x="49" y="81"/>
                  <a:pt x="50" y="81"/>
                </a:cubicBezTo>
                <a:cubicBezTo>
                  <a:pt x="51" y="81"/>
                  <a:pt x="51" y="80"/>
                  <a:pt x="51" y="80"/>
                </a:cubicBezTo>
                <a:cubicBezTo>
                  <a:pt x="52" y="74"/>
                  <a:pt x="53" y="69"/>
                  <a:pt x="55" y="64"/>
                </a:cubicBezTo>
                <a:cubicBezTo>
                  <a:pt x="55" y="64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3" y="65"/>
                  <a:pt x="52" y="66"/>
                  <a:pt x="51" y="68"/>
                </a:cubicBezTo>
                <a:cubicBezTo>
                  <a:pt x="50" y="71"/>
                  <a:pt x="49" y="73"/>
                  <a:pt x="48" y="75"/>
                </a:cubicBezTo>
                <a:cubicBezTo>
                  <a:pt x="47" y="75"/>
                  <a:pt x="47" y="76"/>
                  <a:pt x="47" y="77"/>
                </a:cubicBezTo>
                <a:cubicBezTo>
                  <a:pt x="47" y="80"/>
                  <a:pt x="47" y="83"/>
                  <a:pt x="47" y="86"/>
                </a:cubicBezTo>
                <a:cubicBezTo>
                  <a:pt x="46" y="94"/>
                  <a:pt x="46" y="102"/>
                  <a:pt x="47" y="110"/>
                </a:cubicBezTo>
                <a:cubicBezTo>
                  <a:pt x="47" y="111"/>
                  <a:pt x="48" y="112"/>
                  <a:pt x="48" y="113"/>
                </a:cubicBezTo>
                <a:close/>
                <a:moveTo>
                  <a:pt x="192" y="133"/>
                </a:moveTo>
                <a:cubicBezTo>
                  <a:pt x="192" y="133"/>
                  <a:pt x="191" y="133"/>
                  <a:pt x="191" y="133"/>
                </a:cubicBezTo>
                <a:cubicBezTo>
                  <a:pt x="191" y="133"/>
                  <a:pt x="191" y="133"/>
                  <a:pt x="191" y="134"/>
                </a:cubicBezTo>
                <a:cubicBezTo>
                  <a:pt x="183" y="139"/>
                  <a:pt x="176" y="144"/>
                  <a:pt x="169" y="150"/>
                </a:cubicBezTo>
                <a:cubicBezTo>
                  <a:pt x="163" y="155"/>
                  <a:pt x="157" y="160"/>
                  <a:pt x="151" y="166"/>
                </a:cubicBezTo>
                <a:cubicBezTo>
                  <a:pt x="150" y="168"/>
                  <a:pt x="148" y="170"/>
                  <a:pt x="147" y="171"/>
                </a:cubicBezTo>
                <a:cubicBezTo>
                  <a:pt x="146" y="172"/>
                  <a:pt x="146" y="173"/>
                  <a:pt x="147" y="173"/>
                </a:cubicBezTo>
                <a:cubicBezTo>
                  <a:pt x="150" y="170"/>
                  <a:pt x="154" y="167"/>
                  <a:pt x="158" y="164"/>
                </a:cubicBezTo>
                <a:cubicBezTo>
                  <a:pt x="162" y="158"/>
                  <a:pt x="168" y="153"/>
                  <a:pt x="174" y="150"/>
                </a:cubicBezTo>
                <a:cubicBezTo>
                  <a:pt x="174" y="149"/>
                  <a:pt x="175" y="149"/>
                  <a:pt x="175" y="149"/>
                </a:cubicBezTo>
                <a:cubicBezTo>
                  <a:pt x="180" y="144"/>
                  <a:pt x="186" y="139"/>
                  <a:pt x="191" y="134"/>
                </a:cubicBezTo>
                <a:cubicBezTo>
                  <a:pt x="191" y="134"/>
                  <a:pt x="191" y="133"/>
                  <a:pt x="192" y="133"/>
                </a:cubicBezTo>
                <a:close/>
                <a:moveTo>
                  <a:pt x="211" y="45"/>
                </a:moveTo>
                <a:cubicBezTo>
                  <a:pt x="212" y="45"/>
                  <a:pt x="212" y="45"/>
                  <a:pt x="212" y="46"/>
                </a:cubicBezTo>
                <a:cubicBezTo>
                  <a:pt x="217" y="49"/>
                  <a:pt x="220" y="53"/>
                  <a:pt x="223" y="58"/>
                </a:cubicBezTo>
                <a:cubicBezTo>
                  <a:pt x="227" y="64"/>
                  <a:pt x="228" y="70"/>
                  <a:pt x="229" y="77"/>
                </a:cubicBezTo>
                <a:cubicBezTo>
                  <a:pt x="229" y="77"/>
                  <a:pt x="229" y="78"/>
                  <a:pt x="229" y="79"/>
                </a:cubicBezTo>
                <a:cubicBezTo>
                  <a:pt x="229" y="80"/>
                  <a:pt x="229" y="80"/>
                  <a:pt x="229" y="81"/>
                </a:cubicBezTo>
                <a:cubicBezTo>
                  <a:pt x="229" y="81"/>
                  <a:pt x="229" y="80"/>
                  <a:pt x="230" y="80"/>
                </a:cubicBezTo>
                <a:cubicBezTo>
                  <a:pt x="230" y="77"/>
                  <a:pt x="230" y="75"/>
                  <a:pt x="230" y="73"/>
                </a:cubicBezTo>
                <a:cubicBezTo>
                  <a:pt x="232" y="63"/>
                  <a:pt x="227" y="52"/>
                  <a:pt x="216" y="46"/>
                </a:cubicBezTo>
                <a:cubicBezTo>
                  <a:pt x="214" y="45"/>
                  <a:pt x="213" y="45"/>
                  <a:pt x="211" y="45"/>
                </a:cubicBezTo>
                <a:close/>
                <a:moveTo>
                  <a:pt x="83" y="133"/>
                </a:moveTo>
                <a:cubicBezTo>
                  <a:pt x="83" y="133"/>
                  <a:pt x="83" y="133"/>
                  <a:pt x="83" y="133"/>
                </a:cubicBezTo>
                <a:cubicBezTo>
                  <a:pt x="83" y="133"/>
                  <a:pt x="83" y="133"/>
                  <a:pt x="82" y="133"/>
                </a:cubicBezTo>
                <a:cubicBezTo>
                  <a:pt x="77" y="127"/>
                  <a:pt x="71" y="120"/>
                  <a:pt x="67" y="113"/>
                </a:cubicBezTo>
                <a:cubicBezTo>
                  <a:pt x="62" y="105"/>
                  <a:pt x="59" y="97"/>
                  <a:pt x="58" y="88"/>
                </a:cubicBezTo>
                <a:cubicBezTo>
                  <a:pt x="58" y="87"/>
                  <a:pt x="58" y="86"/>
                  <a:pt x="58" y="84"/>
                </a:cubicBezTo>
                <a:cubicBezTo>
                  <a:pt x="57" y="91"/>
                  <a:pt x="58" y="98"/>
                  <a:pt x="60" y="105"/>
                </a:cubicBezTo>
                <a:cubicBezTo>
                  <a:pt x="61" y="109"/>
                  <a:pt x="63" y="113"/>
                  <a:pt x="66" y="117"/>
                </a:cubicBezTo>
                <a:cubicBezTo>
                  <a:pt x="71" y="122"/>
                  <a:pt x="77" y="128"/>
                  <a:pt x="82" y="133"/>
                </a:cubicBezTo>
                <a:cubicBezTo>
                  <a:pt x="82" y="133"/>
                  <a:pt x="82" y="133"/>
                  <a:pt x="83" y="133"/>
                </a:cubicBezTo>
                <a:close/>
                <a:moveTo>
                  <a:pt x="11" y="104"/>
                </a:moveTo>
                <a:cubicBezTo>
                  <a:pt x="11" y="104"/>
                  <a:pt x="11" y="103"/>
                  <a:pt x="11" y="103"/>
                </a:cubicBezTo>
                <a:cubicBezTo>
                  <a:pt x="13" y="99"/>
                  <a:pt x="14" y="95"/>
                  <a:pt x="16" y="90"/>
                </a:cubicBezTo>
                <a:cubicBezTo>
                  <a:pt x="16" y="90"/>
                  <a:pt x="16" y="89"/>
                  <a:pt x="16" y="88"/>
                </a:cubicBezTo>
                <a:cubicBezTo>
                  <a:pt x="16" y="86"/>
                  <a:pt x="17" y="84"/>
                  <a:pt x="17" y="82"/>
                </a:cubicBezTo>
                <a:cubicBezTo>
                  <a:pt x="17" y="81"/>
                  <a:pt x="17" y="79"/>
                  <a:pt x="18" y="78"/>
                </a:cubicBezTo>
                <a:cubicBezTo>
                  <a:pt x="17" y="78"/>
                  <a:pt x="17" y="79"/>
                  <a:pt x="17" y="79"/>
                </a:cubicBezTo>
                <a:cubicBezTo>
                  <a:pt x="16" y="80"/>
                  <a:pt x="15" y="82"/>
                  <a:pt x="14" y="83"/>
                </a:cubicBezTo>
                <a:cubicBezTo>
                  <a:pt x="12" y="88"/>
                  <a:pt x="10" y="93"/>
                  <a:pt x="8" y="98"/>
                </a:cubicBezTo>
                <a:cubicBezTo>
                  <a:pt x="8" y="99"/>
                  <a:pt x="8" y="101"/>
                  <a:pt x="8" y="102"/>
                </a:cubicBezTo>
                <a:cubicBezTo>
                  <a:pt x="10" y="101"/>
                  <a:pt x="10" y="103"/>
                  <a:pt x="11" y="104"/>
                </a:cubicBezTo>
                <a:close/>
                <a:moveTo>
                  <a:pt x="12" y="74"/>
                </a:moveTo>
                <a:cubicBezTo>
                  <a:pt x="12" y="74"/>
                  <a:pt x="12" y="74"/>
                  <a:pt x="1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74"/>
                  <a:pt x="13" y="73"/>
                  <a:pt x="13" y="73"/>
                </a:cubicBezTo>
                <a:cubicBezTo>
                  <a:pt x="18" y="64"/>
                  <a:pt x="24" y="56"/>
                  <a:pt x="30" y="49"/>
                </a:cubicBezTo>
                <a:cubicBezTo>
                  <a:pt x="31" y="48"/>
                  <a:pt x="32" y="47"/>
                  <a:pt x="33" y="47"/>
                </a:cubicBezTo>
                <a:cubicBezTo>
                  <a:pt x="34" y="47"/>
                  <a:pt x="34" y="46"/>
                  <a:pt x="35" y="45"/>
                </a:cubicBezTo>
                <a:cubicBezTo>
                  <a:pt x="37" y="43"/>
                  <a:pt x="39" y="41"/>
                  <a:pt x="41" y="38"/>
                </a:cubicBezTo>
                <a:cubicBezTo>
                  <a:pt x="42" y="38"/>
                  <a:pt x="42" y="38"/>
                  <a:pt x="42" y="37"/>
                </a:cubicBezTo>
                <a:cubicBezTo>
                  <a:pt x="44" y="35"/>
                  <a:pt x="46" y="34"/>
                  <a:pt x="48" y="32"/>
                </a:cubicBezTo>
                <a:cubicBezTo>
                  <a:pt x="49" y="31"/>
                  <a:pt x="50" y="30"/>
                  <a:pt x="51" y="30"/>
                </a:cubicBezTo>
                <a:cubicBezTo>
                  <a:pt x="33" y="40"/>
                  <a:pt x="21" y="55"/>
                  <a:pt x="12" y="74"/>
                </a:cubicBezTo>
                <a:close/>
                <a:moveTo>
                  <a:pt x="39" y="109"/>
                </a:moveTo>
                <a:cubicBezTo>
                  <a:pt x="40" y="114"/>
                  <a:pt x="41" y="117"/>
                  <a:pt x="42" y="121"/>
                </a:cubicBezTo>
                <a:cubicBezTo>
                  <a:pt x="43" y="120"/>
                  <a:pt x="43" y="120"/>
                  <a:pt x="44" y="122"/>
                </a:cubicBezTo>
                <a:cubicBezTo>
                  <a:pt x="45" y="122"/>
                  <a:pt x="45" y="123"/>
                  <a:pt x="46" y="123"/>
                </a:cubicBezTo>
                <a:cubicBezTo>
                  <a:pt x="49" y="128"/>
                  <a:pt x="53" y="132"/>
                  <a:pt x="56" y="136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7"/>
                  <a:pt x="57" y="136"/>
                  <a:pt x="57" y="136"/>
                </a:cubicBezTo>
                <a:cubicBezTo>
                  <a:pt x="53" y="130"/>
                  <a:pt x="50" y="125"/>
                  <a:pt x="46" y="120"/>
                </a:cubicBezTo>
                <a:cubicBezTo>
                  <a:pt x="46" y="119"/>
                  <a:pt x="46" y="119"/>
                  <a:pt x="45" y="118"/>
                </a:cubicBezTo>
                <a:cubicBezTo>
                  <a:pt x="45" y="117"/>
                  <a:pt x="45" y="117"/>
                  <a:pt x="45" y="116"/>
                </a:cubicBezTo>
                <a:cubicBezTo>
                  <a:pt x="46" y="115"/>
                  <a:pt x="46" y="115"/>
                  <a:pt x="45" y="114"/>
                </a:cubicBezTo>
                <a:cubicBezTo>
                  <a:pt x="44" y="113"/>
                  <a:pt x="42" y="112"/>
                  <a:pt x="41" y="111"/>
                </a:cubicBezTo>
                <a:cubicBezTo>
                  <a:pt x="41" y="110"/>
                  <a:pt x="40" y="110"/>
                  <a:pt x="39" y="109"/>
                </a:cubicBezTo>
                <a:close/>
                <a:moveTo>
                  <a:pt x="242" y="35"/>
                </a:moveTo>
                <a:cubicBezTo>
                  <a:pt x="242" y="35"/>
                  <a:pt x="241" y="36"/>
                  <a:pt x="241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45" y="39"/>
                  <a:pt x="248" y="42"/>
                  <a:pt x="250" y="45"/>
                </a:cubicBezTo>
                <a:cubicBezTo>
                  <a:pt x="253" y="47"/>
                  <a:pt x="255" y="50"/>
                  <a:pt x="257" y="52"/>
                </a:cubicBezTo>
                <a:cubicBezTo>
                  <a:pt x="260" y="55"/>
                  <a:pt x="263" y="59"/>
                  <a:pt x="264" y="63"/>
                </a:cubicBezTo>
                <a:cubicBezTo>
                  <a:pt x="265" y="64"/>
                  <a:pt x="265" y="65"/>
                  <a:pt x="265" y="66"/>
                </a:cubicBezTo>
                <a:cubicBezTo>
                  <a:pt x="268" y="71"/>
                  <a:pt x="271" y="77"/>
                  <a:pt x="273" y="83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2" y="76"/>
                  <a:pt x="269" y="69"/>
                  <a:pt x="266" y="62"/>
                </a:cubicBezTo>
                <a:cubicBezTo>
                  <a:pt x="260" y="52"/>
                  <a:pt x="252" y="43"/>
                  <a:pt x="242" y="36"/>
                </a:cubicBezTo>
                <a:cubicBezTo>
                  <a:pt x="242" y="35"/>
                  <a:pt x="242" y="35"/>
                  <a:pt x="242" y="35"/>
                </a:cubicBezTo>
                <a:close/>
                <a:moveTo>
                  <a:pt x="192" y="202"/>
                </a:moveTo>
                <a:cubicBezTo>
                  <a:pt x="205" y="199"/>
                  <a:pt x="218" y="195"/>
                  <a:pt x="230" y="187"/>
                </a:cubicBezTo>
                <a:cubicBezTo>
                  <a:pt x="230" y="187"/>
                  <a:pt x="229" y="187"/>
                  <a:pt x="229" y="187"/>
                </a:cubicBezTo>
                <a:cubicBezTo>
                  <a:pt x="228" y="187"/>
                  <a:pt x="227" y="187"/>
                  <a:pt x="226" y="187"/>
                </a:cubicBezTo>
                <a:cubicBezTo>
                  <a:pt x="226" y="187"/>
                  <a:pt x="225" y="187"/>
                  <a:pt x="224" y="187"/>
                </a:cubicBezTo>
                <a:cubicBezTo>
                  <a:pt x="215" y="193"/>
                  <a:pt x="204" y="198"/>
                  <a:pt x="194" y="201"/>
                </a:cubicBezTo>
                <a:cubicBezTo>
                  <a:pt x="193" y="201"/>
                  <a:pt x="192" y="201"/>
                  <a:pt x="192" y="202"/>
                </a:cubicBezTo>
                <a:close/>
                <a:moveTo>
                  <a:pt x="20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4" y="72"/>
                  <a:pt x="29" y="66"/>
                  <a:pt x="33" y="59"/>
                </a:cubicBezTo>
                <a:cubicBezTo>
                  <a:pt x="34" y="59"/>
                  <a:pt x="34" y="58"/>
                  <a:pt x="35" y="58"/>
                </a:cubicBezTo>
                <a:cubicBezTo>
                  <a:pt x="36" y="56"/>
                  <a:pt x="37" y="54"/>
                  <a:pt x="38" y="52"/>
                </a:cubicBezTo>
                <a:cubicBezTo>
                  <a:pt x="38" y="52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7" y="51"/>
                  <a:pt x="37" y="52"/>
                </a:cubicBezTo>
                <a:cubicBezTo>
                  <a:pt x="35" y="54"/>
                  <a:pt x="33" y="57"/>
                  <a:pt x="31" y="59"/>
                </a:cubicBezTo>
                <a:cubicBezTo>
                  <a:pt x="30" y="61"/>
                  <a:pt x="28" y="64"/>
                  <a:pt x="26" y="66"/>
                </a:cubicBezTo>
                <a:cubicBezTo>
                  <a:pt x="26" y="66"/>
                  <a:pt x="25" y="67"/>
                  <a:pt x="25" y="67"/>
                </a:cubicBezTo>
                <a:cubicBezTo>
                  <a:pt x="24" y="67"/>
                  <a:pt x="24" y="68"/>
                  <a:pt x="23" y="69"/>
                </a:cubicBezTo>
                <a:cubicBezTo>
                  <a:pt x="23" y="69"/>
                  <a:pt x="22" y="70"/>
                  <a:pt x="22" y="70"/>
                </a:cubicBezTo>
                <a:cubicBezTo>
                  <a:pt x="21" y="72"/>
                  <a:pt x="20" y="73"/>
                  <a:pt x="21" y="75"/>
                </a:cubicBezTo>
                <a:cubicBezTo>
                  <a:pt x="21" y="75"/>
                  <a:pt x="21" y="76"/>
                  <a:pt x="20" y="76"/>
                </a:cubicBezTo>
                <a:cubicBezTo>
                  <a:pt x="20" y="78"/>
                  <a:pt x="20" y="79"/>
                  <a:pt x="20" y="80"/>
                </a:cubicBezTo>
                <a:close/>
                <a:moveTo>
                  <a:pt x="25" y="93"/>
                </a:moveTo>
                <a:cubicBezTo>
                  <a:pt x="25" y="93"/>
                  <a:pt x="25" y="93"/>
                  <a:pt x="26" y="93"/>
                </a:cubicBezTo>
                <a:cubicBezTo>
                  <a:pt x="26" y="93"/>
                  <a:pt x="26" y="93"/>
                  <a:pt x="26" y="92"/>
                </a:cubicBezTo>
                <a:cubicBezTo>
                  <a:pt x="28" y="88"/>
                  <a:pt x="30" y="84"/>
                  <a:pt x="32" y="80"/>
                </a:cubicBezTo>
                <a:cubicBezTo>
                  <a:pt x="32" y="79"/>
                  <a:pt x="33" y="78"/>
                  <a:pt x="33" y="77"/>
                </a:cubicBezTo>
                <a:cubicBezTo>
                  <a:pt x="34" y="75"/>
                  <a:pt x="34" y="73"/>
                  <a:pt x="35" y="71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8"/>
                  <a:pt x="37" y="68"/>
                  <a:pt x="37" y="67"/>
                </a:cubicBezTo>
                <a:cubicBezTo>
                  <a:pt x="36" y="68"/>
                  <a:pt x="36" y="68"/>
                  <a:pt x="36" y="69"/>
                </a:cubicBezTo>
                <a:cubicBezTo>
                  <a:pt x="33" y="72"/>
                  <a:pt x="32" y="75"/>
                  <a:pt x="29" y="78"/>
                </a:cubicBezTo>
                <a:cubicBezTo>
                  <a:pt x="28" y="80"/>
                  <a:pt x="27" y="82"/>
                  <a:pt x="26" y="84"/>
                </a:cubicBezTo>
                <a:cubicBezTo>
                  <a:pt x="26" y="87"/>
                  <a:pt x="26" y="90"/>
                  <a:pt x="25" y="93"/>
                </a:cubicBezTo>
                <a:close/>
                <a:moveTo>
                  <a:pt x="11" y="122"/>
                </a:moveTo>
                <a:cubicBezTo>
                  <a:pt x="11" y="122"/>
                  <a:pt x="11" y="122"/>
                  <a:pt x="11" y="122"/>
                </a:cubicBezTo>
                <a:cubicBezTo>
                  <a:pt x="11" y="122"/>
                  <a:pt x="11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12" y="128"/>
                  <a:pt x="13" y="131"/>
                  <a:pt x="12" y="134"/>
                </a:cubicBezTo>
                <a:cubicBezTo>
                  <a:pt x="12" y="135"/>
                  <a:pt x="12" y="135"/>
                  <a:pt x="13" y="135"/>
                </a:cubicBezTo>
                <a:cubicBezTo>
                  <a:pt x="15" y="139"/>
                  <a:pt x="17" y="143"/>
                  <a:pt x="19" y="147"/>
                </a:cubicBezTo>
                <a:cubicBezTo>
                  <a:pt x="19" y="147"/>
                  <a:pt x="19" y="148"/>
                  <a:pt x="19" y="148"/>
                </a:cubicBezTo>
                <a:cubicBezTo>
                  <a:pt x="19" y="148"/>
                  <a:pt x="19" y="147"/>
                  <a:pt x="19" y="147"/>
                </a:cubicBezTo>
                <a:cubicBezTo>
                  <a:pt x="18" y="145"/>
                  <a:pt x="18" y="142"/>
                  <a:pt x="18" y="140"/>
                </a:cubicBezTo>
                <a:cubicBezTo>
                  <a:pt x="18" y="140"/>
                  <a:pt x="18" y="139"/>
                  <a:pt x="18" y="139"/>
                </a:cubicBezTo>
                <a:cubicBezTo>
                  <a:pt x="16" y="135"/>
                  <a:pt x="14" y="130"/>
                  <a:pt x="13" y="125"/>
                </a:cubicBezTo>
                <a:cubicBezTo>
                  <a:pt x="13" y="124"/>
                  <a:pt x="12" y="123"/>
                  <a:pt x="11" y="122"/>
                </a:cubicBezTo>
                <a:close/>
                <a:moveTo>
                  <a:pt x="35" y="108"/>
                </a:moveTo>
                <a:cubicBezTo>
                  <a:pt x="35" y="106"/>
                  <a:pt x="34" y="104"/>
                  <a:pt x="32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3"/>
                  <a:pt x="32" y="104"/>
                  <a:pt x="31" y="104"/>
                </a:cubicBezTo>
                <a:cubicBezTo>
                  <a:pt x="31" y="105"/>
                  <a:pt x="29" y="105"/>
                  <a:pt x="29" y="104"/>
                </a:cubicBezTo>
                <a:cubicBezTo>
                  <a:pt x="28" y="104"/>
                  <a:pt x="28" y="104"/>
                  <a:pt x="28" y="103"/>
                </a:cubicBezTo>
                <a:cubicBezTo>
                  <a:pt x="28" y="104"/>
                  <a:pt x="28" y="104"/>
                  <a:pt x="28" y="105"/>
                </a:cubicBezTo>
                <a:cubicBezTo>
                  <a:pt x="28" y="107"/>
                  <a:pt x="28" y="108"/>
                  <a:pt x="28" y="110"/>
                </a:cubicBezTo>
                <a:cubicBezTo>
                  <a:pt x="28" y="112"/>
                  <a:pt x="29" y="113"/>
                  <a:pt x="30" y="113"/>
                </a:cubicBezTo>
                <a:cubicBezTo>
                  <a:pt x="31" y="113"/>
                  <a:pt x="32" y="112"/>
                  <a:pt x="33" y="112"/>
                </a:cubicBezTo>
                <a:cubicBezTo>
                  <a:pt x="33" y="112"/>
                  <a:pt x="33" y="111"/>
                  <a:pt x="33" y="111"/>
                </a:cubicBezTo>
                <a:cubicBezTo>
                  <a:pt x="34" y="110"/>
                  <a:pt x="34" y="109"/>
                  <a:pt x="35" y="108"/>
                </a:cubicBezTo>
                <a:close/>
                <a:moveTo>
                  <a:pt x="33" y="160"/>
                </a:moveTo>
                <a:cubicBezTo>
                  <a:pt x="33" y="159"/>
                  <a:pt x="33" y="159"/>
                  <a:pt x="33" y="159"/>
                </a:cubicBezTo>
                <a:cubicBezTo>
                  <a:pt x="32" y="158"/>
                  <a:pt x="32" y="157"/>
                  <a:pt x="31" y="156"/>
                </a:cubicBezTo>
                <a:cubicBezTo>
                  <a:pt x="31" y="154"/>
                  <a:pt x="30" y="153"/>
                  <a:pt x="32" y="152"/>
                </a:cubicBezTo>
                <a:cubicBezTo>
                  <a:pt x="30" y="149"/>
                  <a:pt x="28" y="145"/>
                  <a:pt x="26" y="144"/>
                </a:cubicBezTo>
                <a:cubicBezTo>
                  <a:pt x="26" y="144"/>
                  <a:pt x="26" y="145"/>
                  <a:pt x="26" y="145"/>
                </a:cubicBezTo>
                <a:cubicBezTo>
                  <a:pt x="26" y="146"/>
                  <a:pt x="26" y="148"/>
                  <a:pt x="26" y="149"/>
                </a:cubicBezTo>
                <a:cubicBezTo>
                  <a:pt x="27" y="152"/>
                  <a:pt x="27" y="154"/>
                  <a:pt x="28" y="156"/>
                </a:cubicBezTo>
                <a:cubicBezTo>
                  <a:pt x="29" y="157"/>
                  <a:pt x="29" y="158"/>
                  <a:pt x="29" y="158"/>
                </a:cubicBezTo>
                <a:cubicBezTo>
                  <a:pt x="30" y="159"/>
                  <a:pt x="31" y="160"/>
                  <a:pt x="33" y="160"/>
                </a:cubicBezTo>
                <a:close/>
                <a:moveTo>
                  <a:pt x="45" y="110"/>
                </a:moveTo>
                <a:cubicBezTo>
                  <a:pt x="44" y="102"/>
                  <a:pt x="44" y="94"/>
                  <a:pt x="44" y="87"/>
                </a:cubicBezTo>
                <a:cubicBezTo>
                  <a:pt x="42" y="93"/>
                  <a:pt x="41" y="100"/>
                  <a:pt x="40" y="107"/>
                </a:cubicBezTo>
                <a:cubicBezTo>
                  <a:pt x="41" y="108"/>
                  <a:pt x="43" y="109"/>
                  <a:pt x="45" y="110"/>
                </a:cubicBezTo>
                <a:close/>
                <a:moveTo>
                  <a:pt x="38" y="101"/>
                </a:moveTo>
                <a:cubicBezTo>
                  <a:pt x="39" y="100"/>
                  <a:pt x="43" y="78"/>
                  <a:pt x="43" y="77"/>
                </a:cubicBezTo>
                <a:cubicBezTo>
                  <a:pt x="41" y="79"/>
                  <a:pt x="40" y="81"/>
                  <a:pt x="39" y="82"/>
                </a:cubicBezTo>
                <a:cubicBezTo>
                  <a:pt x="38" y="83"/>
                  <a:pt x="38" y="84"/>
                  <a:pt x="38" y="85"/>
                </a:cubicBezTo>
                <a:cubicBezTo>
                  <a:pt x="38" y="90"/>
                  <a:pt x="38" y="95"/>
                  <a:pt x="38" y="100"/>
                </a:cubicBezTo>
                <a:cubicBezTo>
                  <a:pt x="38" y="101"/>
                  <a:pt x="38" y="101"/>
                  <a:pt x="38" y="101"/>
                </a:cubicBezTo>
                <a:close/>
                <a:moveTo>
                  <a:pt x="224" y="144"/>
                </a:moveTo>
                <a:cubicBezTo>
                  <a:pt x="225" y="144"/>
                  <a:pt x="226" y="143"/>
                  <a:pt x="227" y="142"/>
                </a:cubicBezTo>
                <a:cubicBezTo>
                  <a:pt x="228" y="142"/>
                  <a:pt x="228" y="141"/>
                  <a:pt x="228" y="140"/>
                </a:cubicBezTo>
                <a:cubicBezTo>
                  <a:pt x="227" y="137"/>
                  <a:pt x="227" y="134"/>
                  <a:pt x="227" y="132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6" y="133"/>
                  <a:pt x="224" y="135"/>
                  <a:pt x="222" y="138"/>
                </a:cubicBezTo>
                <a:cubicBezTo>
                  <a:pt x="224" y="140"/>
                  <a:pt x="224" y="142"/>
                  <a:pt x="224" y="144"/>
                </a:cubicBezTo>
                <a:close/>
                <a:moveTo>
                  <a:pt x="243" y="166"/>
                </a:moveTo>
                <a:cubicBezTo>
                  <a:pt x="239" y="170"/>
                  <a:pt x="235" y="172"/>
                  <a:pt x="231" y="175"/>
                </a:cubicBezTo>
                <a:cubicBezTo>
                  <a:pt x="229" y="176"/>
                  <a:pt x="228" y="177"/>
                  <a:pt x="227" y="179"/>
                </a:cubicBezTo>
                <a:cubicBezTo>
                  <a:pt x="227" y="179"/>
                  <a:pt x="226" y="180"/>
                  <a:pt x="226" y="180"/>
                </a:cubicBezTo>
                <a:cubicBezTo>
                  <a:pt x="226" y="180"/>
                  <a:pt x="226" y="181"/>
                  <a:pt x="226" y="181"/>
                </a:cubicBezTo>
                <a:cubicBezTo>
                  <a:pt x="232" y="177"/>
                  <a:pt x="238" y="173"/>
                  <a:pt x="244" y="168"/>
                </a:cubicBezTo>
                <a:cubicBezTo>
                  <a:pt x="243" y="168"/>
                  <a:pt x="243" y="167"/>
                  <a:pt x="243" y="167"/>
                </a:cubicBezTo>
                <a:cubicBezTo>
                  <a:pt x="243" y="167"/>
                  <a:pt x="243" y="167"/>
                  <a:pt x="243" y="166"/>
                </a:cubicBezTo>
                <a:close/>
                <a:moveTo>
                  <a:pt x="263" y="88"/>
                </a:moveTo>
                <a:cubicBezTo>
                  <a:pt x="263" y="88"/>
                  <a:pt x="263" y="88"/>
                  <a:pt x="263" y="88"/>
                </a:cubicBezTo>
                <a:cubicBezTo>
                  <a:pt x="263" y="88"/>
                  <a:pt x="263" y="87"/>
                  <a:pt x="263" y="87"/>
                </a:cubicBezTo>
                <a:cubicBezTo>
                  <a:pt x="262" y="81"/>
                  <a:pt x="261" y="75"/>
                  <a:pt x="261" y="69"/>
                </a:cubicBezTo>
                <a:cubicBezTo>
                  <a:pt x="260" y="67"/>
                  <a:pt x="260" y="66"/>
                  <a:pt x="261" y="65"/>
                </a:cubicBezTo>
                <a:cubicBezTo>
                  <a:pt x="260" y="62"/>
                  <a:pt x="256" y="56"/>
                  <a:pt x="255" y="55"/>
                </a:cubicBezTo>
                <a:cubicBezTo>
                  <a:pt x="255" y="56"/>
                  <a:pt x="255" y="56"/>
                  <a:pt x="255" y="57"/>
                </a:cubicBezTo>
                <a:cubicBezTo>
                  <a:pt x="257" y="61"/>
                  <a:pt x="258" y="65"/>
                  <a:pt x="259" y="69"/>
                </a:cubicBezTo>
                <a:cubicBezTo>
                  <a:pt x="259" y="71"/>
                  <a:pt x="260" y="73"/>
                  <a:pt x="260" y="75"/>
                </a:cubicBezTo>
                <a:cubicBezTo>
                  <a:pt x="261" y="79"/>
                  <a:pt x="262" y="83"/>
                  <a:pt x="263" y="87"/>
                </a:cubicBezTo>
                <a:cubicBezTo>
                  <a:pt x="263" y="87"/>
                  <a:pt x="263" y="88"/>
                  <a:pt x="263" y="88"/>
                </a:cubicBezTo>
                <a:close/>
                <a:moveTo>
                  <a:pt x="207" y="189"/>
                </a:moveTo>
                <a:cubicBezTo>
                  <a:pt x="207" y="189"/>
                  <a:pt x="207" y="189"/>
                  <a:pt x="208" y="189"/>
                </a:cubicBezTo>
                <a:cubicBezTo>
                  <a:pt x="212" y="188"/>
                  <a:pt x="216" y="186"/>
                  <a:pt x="220" y="184"/>
                </a:cubicBezTo>
                <a:cubicBezTo>
                  <a:pt x="221" y="184"/>
                  <a:pt x="222" y="183"/>
                  <a:pt x="222" y="182"/>
                </a:cubicBezTo>
                <a:cubicBezTo>
                  <a:pt x="223" y="181"/>
                  <a:pt x="223" y="180"/>
                  <a:pt x="223" y="180"/>
                </a:cubicBezTo>
                <a:cubicBezTo>
                  <a:pt x="223" y="180"/>
                  <a:pt x="224" y="179"/>
                  <a:pt x="224" y="179"/>
                </a:cubicBezTo>
                <a:cubicBezTo>
                  <a:pt x="218" y="182"/>
                  <a:pt x="212" y="184"/>
                  <a:pt x="207" y="189"/>
                </a:cubicBezTo>
                <a:close/>
                <a:moveTo>
                  <a:pt x="141" y="20"/>
                </a:moveTo>
                <a:cubicBezTo>
                  <a:pt x="139" y="21"/>
                  <a:pt x="137" y="21"/>
                  <a:pt x="135" y="21"/>
                </a:cubicBezTo>
                <a:cubicBezTo>
                  <a:pt x="133" y="21"/>
                  <a:pt x="131" y="21"/>
                  <a:pt x="129" y="21"/>
                </a:cubicBezTo>
                <a:cubicBezTo>
                  <a:pt x="129" y="21"/>
                  <a:pt x="128" y="22"/>
                  <a:pt x="128" y="22"/>
                </a:cubicBezTo>
                <a:cubicBezTo>
                  <a:pt x="127" y="23"/>
                  <a:pt x="127" y="24"/>
                  <a:pt x="126" y="25"/>
                </a:cubicBezTo>
                <a:cubicBezTo>
                  <a:pt x="128" y="25"/>
                  <a:pt x="129" y="25"/>
                  <a:pt x="130" y="25"/>
                </a:cubicBezTo>
                <a:cubicBezTo>
                  <a:pt x="131" y="25"/>
                  <a:pt x="133" y="25"/>
                  <a:pt x="135" y="25"/>
                </a:cubicBezTo>
                <a:cubicBezTo>
                  <a:pt x="135" y="25"/>
                  <a:pt x="136" y="24"/>
                  <a:pt x="136" y="24"/>
                </a:cubicBezTo>
                <a:cubicBezTo>
                  <a:pt x="138" y="23"/>
                  <a:pt x="139" y="22"/>
                  <a:pt x="141" y="20"/>
                </a:cubicBezTo>
                <a:close/>
                <a:moveTo>
                  <a:pt x="192" y="17"/>
                </a:moveTo>
                <a:cubicBezTo>
                  <a:pt x="195" y="18"/>
                  <a:pt x="198" y="18"/>
                  <a:pt x="201" y="19"/>
                </a:cubicBezTo>
                <a:cubicBezTo>
                  <a:pt x="202" y="19"/>
                  <a:pt x="202" y="18"/>
                  <a:pt x="202" y="17"/>
                </a:cubicBezTo>
                <a:cubicBezTo>
                  <a:pt x="198" y="15"/>
                  <a:pt x="193" y="13"/>
                  <a:pt x="188" y="12"/>
                </a:cubicBezTo>
                <a:cubicBezTo>
                  <a:pt x="188" y="13"/>
                  <a:pt x="188" y="14"/>
                  <a:pt x="188" y="15"/>
                </a:cubicBezTo>
                <a:cubicBezTo>
                  <a:pt x="188" y="16"/>
                  <a:pt x="189" y="16"/>
                  <a:pt x="190" y="16"/>
                </a:cubicBezTo>
                <a:cubicBezTo>
                  <a:pt x="190" y="15"/>
                  <a:pt x="190" y="15"/>
                  <a:pt x="190" y="14"/>
                </a:cubicBezTo>
                <a:cubicBezTo>
                  <a:pt x="191" y="14"/>
                  <a:pt x="191" y="14"/>
                  <a:pt x="192" y="14"/>
                </a:cubicBezTo>
                <a:cubicBezTo>
                  <a:pt x="193" y="14"/>
                  <a:pt x="193" y="15"/>
                  <a:pt x="193" y="15"/>
                </a:cubicBezTo>
                <a:cubicBezTo>
                  <a:pt x="193" y="16"/>
                  <a:pt x="193" y="16"/>
                  <a:pt x="192" y="17"/>
                </a:cubicBezTo>
                <a:close/>
                <a:moveTo>
                  <a:pt x="44" y="70"/>
                </a:moveTo>
                <a:cubicBezTo>
                  <a:pt x="43" y="69"/>
                  <a:pt x="43" y="67"/>
                  <a:pt x="43" y="66"/>
                </a:cubicBezTo>
                <a:cubicBezTo>
                  <a:pt x="43" y="66"/>
                  <a:pt x="44" y="65"/>
                  <a:pt x="44" y="65"/>
                </a:cubicBezTo>
                <a:cubicBezTo>
                  <a:pt x="45" y="61"/>
                  <a:pt x="48" y="57"/>
                  <a:pt x="50" y="53"/>
                </a:cubicBezTo>
                <a:cubicBezTo>
                  <a:pt x="51" y="52"/>
                  <a:pt x="51" y="51"/>
                  <a:pt x="52" y="50"/>
                </a:cubicBezTo>
                <a:cubicBezTo>
                  <a:pt x="52" y="50"/>
                  <a:pt x="52" y="50"/>
                  <a:pt x="53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49" y="53"/>
                  <a:pt x="46" y="58"/>
                  <a:pt x="43" y="62"/>
                </a:cubicBezTo>
                <a:cubicBezTo>
                  <a:pt x="43" y="62"/>
                  <a:pt x="43" y="63"/>
                  <a:pt x="43" y="63"/>
                </a:cubicBezTo>
                <a:cubicBezTo>
                  <a:pt x="43" y="64"/>
                  <a:pt x="43" y="65"/>
                  <a:pt x="43" y="65"/>
                </a:cubicBezTo>
                <a:cubicBezTo>
                  <a:pt x="42" y="68"/>
                  <a:pt x="41" y="72"/>
                  <a:pt x="40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2" y="74"/>
                  <a:pt x="43" y="72"/>
                  <a:pt x="44" y="70"/>
                </a:cubicBezTo>
                <a:close/>
                <a:moveTo>
                  <a:pt x="251" y="166"/>
                </a:moveTo>
                <a:cubicBezTo>
                  <a:pt x="245" y="173"/>
                  <a:pt x="238" y="179"/>
                  <a:pt x="230" y="184"/>
                </a:cubicBezTo>
                <a:cubicBezTo>
                  <a:pt x="231" y="184"/>
                  <a:pt x="231" y="184"/>
                  <a:pt x="232" y="184"/>
                </a:cubicBezTo>
                <a:cubicBezTo>
                  <a:pt x="234" y="183"/>
                  <a:pt x="237" y="181"/>
                  <a:pt x="239" y="179"/>
                </a:cubicBezTo>
                <a:cubicBezTo>
                  <a:pt x="244" y="176"/>
                  <a:pt x="248" y="171"/>
                  <a:pt x="251" y="166"/>
                </a:cubicBezTo>
                <a:cubicBezTo>
                  <a:pt x="251" y="166"/>
                  <a:pt x="251" y="166"/>
                  <a:pt x="251" y="166"/>
                </a:cubicBezTo>
                <a:close/>
                <a:moveTo>
                  <a:pt x="202" y="162"/>
                </a:moveTo>
                <a:cubicBezTo>
                  <a:pt x="200" y="162"/>
                  <a:pt x="200" y="162"/>
                  <a:pt x="199" y="163"/>
                </a:cubicBezTo>
                <a:cubicBezTo>
                  <a:pt x="198" y="165"/>
                  <a:pt x="196" y="167"/>
                  <a:pt x="195" y="168"/>
                </a:cubicBezTo>
                <a:cubicBezTo>
                  <a:pt x="194" y="169"/>
                  <a:pt x="194" y="170"/>
                  <a:pt x="193" y="171"/>
                </a:cubicBezTo>
                <a:cubicBezTo>
                  <a:pt x="194" y="171"/>
                  <a:pt x="194" y="171"/>
                  <a:pt x="195" y="171"/>
                </a:cubicBezTo>
                <a:cubicBezTo>
                  <a:pt x="197" y="170"/>
                  <a:pt x="200" y="168"/>
                  <a:pt x="202" y="167"/>
                </a:cubicBezTo>
                <a:cubicBezTo>
                  <a:pt x="202" y="167"/>
                  <a:pt x="202" y="166"/>
                  <a:pt x="202" y="166"/>
                </a:cubicBezTo>
                <a:cubicBezTo>
                  <a:pt x="202" y="165"/>
                  <a:pt x="202" y="164"/>
                  <a:pt x="202" y="162"/>
                </a:cubicBezTo>
                <a:close/>
                <a:moveTo>
                  <a:pt x="31" y="118"/>
                </a:moveTo>
                <a:cubicBezTo>
                  <a:pt x="30" y="120"/>
                  <a:pt x="30" y="120"/>
                  <a:pt x="30" y="120"/>
                </a:cubicBezTo>
                <a:cubicBezTo>
                  <a:pt x="31" y="123"/>
                  <a:pt x="31" y="127"/>
                  <a:pt x="33" y="129"/>
                </a:cubicBezTo>
                <a:cubicBezTo>
                  <a:pt x="34" y="131"/>
                  <a:pt x="34" y="132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6" y="133"/>
                  <a:pt x="36" y="132"/>
                  <a:pt x="36" y="131"/>
                </a:cubicBezTo>
                <a:cubicBezTo>
                  <a:pt x="34" y="129"/>
                  <a:pt x="33" y="125"/>
                  <a:pt x="33" y="122"/>
                </a:cubicBezTo>
                <a:cubicBezTo>
                  <a:pt x="32" y="121"/>
                  <a:pt x="32" y="120"/>
                  <a:pt x="31" y="118"/>
                </a:cubicBezTo>
                <a:close/>
                <a:moveTo>
                  <a:pt x="69" y="39"/>
                </a:moveTo>
                <a:cubicBezTo>
                  <a:pt x="68" y="40"/>
                  <a:pt x="66" y="41"/>
                  <a:pt x="65" y="42"/>
                </a:cubicBezTo>
                <a:cubicBezTo>
                  <a:pt x="63" y="43"/>
                  <a:pt x="62" y="44"/>
                  <a:pt x="61" y="46"/>
                </a:cubicBezTo>
                <a:cubicBezTo>
                  <a:pt x="62" y="47"/>
                  <a:pt x="62" y="47"/>
                  <a:pt x="62" y="49"/>
                </a:cubicBezTo>
                <a:cubicBezTo>
                  <a:pt x="62" y="49"/>
                  <a:pt x="61" y="49"/>
                  <a:pt x="61" y="50"/>
                </a:cubicBezTo>
                <a:cubicBezTo>
                  <a:pt x="64" y="47"/>
                  <a:pt x="67" y="44"/>
                  <a:pt x="70" y="41"/>
                </a:cubicBezTo>
                <a:cubicBezTo>
                  <a:pt x="70" y="41"/>
                  <a:pt x="70" y="41"/>
                  <a:pt x="70" y="40"/>
                </a:cubicBezTo>
                <a:cubicBezTo>
                  <a:pt x="70" y="40"/>
                  <a:pt x="69" y="40"/>
                  <a:pt x="69" y="39"/>
                </a:cubicBezTo>
                <a:close/>
                <a:moveTo>
                  <a:pt x="270" y="117"/>
                </a:moveTo>
                <a:cubicBezTo>
                  <a:pt x="270" y="117"/>
                  <a:pt x="269" y="116"/>
                  <a:pt x="269" y="116"/>
                </a:cubicBezTo>
                <a:cubicBezTo>
                  <a:pt x="268" y="118"/>
                  <a:pt x="268" y="119"/>
                  <a:pt x="268" y="121"/>
                </a:cubicBezTo>
                <a:cubicBezTo>
                  <a:pt x="267" y="124"/>
                  <a:pt x="267" y="127"/>
                  <a:pt x="266" y="129"/>
                </a:cubicBezTo>
                <a:cubicBezTo>
                  <a:pt x="266" y="130"/>
                  <a:pt x="266" y="130"/>
                  <a:pt x="266" y="130"/>
                </a:cubicBezTo>
                <a:cubicBezTo>
                  <a:pt x="266" y="131"/>
                  <a:pt x="267" y="131"/>
                  <a:pt x="267" y="132"/>
                </a:cubicBezTo>
                <a:cubicBezTo>
                  <a:pt x="269" y="127"/>
                  <a:pt x="270" y="122"/>
                  <a:pt x="270" y="117"/>
                </a:cubicBezTo>
                <a:close/>
                <a:moveTo>
                  <a:pt x="175" y="41"/>
                </a:moveTo>
                <a:cubicBezTo>
                  <a:pt x="174" y="41"/>
                  <a:pt x="173" y="42"/>
                  <a:pt x="173" y="42"/>
                </a:cubicBezTo>
                <a:cubicBezTo>
                  <a:pt x="172" y="42"/>
                  <a:pt x="171" y="42"/>
                  <a:pt x="171" y="42"/>
                </a:cubicBezTo>
                <a:cubicBezTo>
                  <a:pt x="170" y="43"/>
                  <a:pt x="169" y="44"/>
                  <a:pt x="168" y="45"/>
                </a:cubicBezTo>
                <a:cubicBezTo>
                  <a:pt x="164" y="47"/>
                  <a:pt x="161" y="50"/>
                  <a:pt x="157" y="53"/>
                </a:cubicBezTo>
                <a:cubicBezTo>
                  <a:pt x="156" y="54"/>
                  <a:pt x="156" y="54"/>
                  <a:pt x="155" y="56"/>
                </a:cubicBezTo>
                <a:cubicBezTo>
                  <a:pt x="162" y="51"/>
                  <a:pt x="168" y="46"/>
                  <a:pt x="175" y="41"/>
                </a:cubicBezTo>
                <a:close/>
                <a:moveTo>
                  <a:pt x="55" y="112"/>
                </a:moveTo>
                <a:cubicBezTo>
                  <a:pt x="55" y="112"/>
                  <a:pt x="55" y="112"/>
                  <a:pt x="54" y="112"/>
                </a:cubicBezTo>
                <a:cubicBezTo>
                  <a:pt x="55" y="113"/>
                  <a:pt x="55" y="115"/>
                  <a:pt x="55" y="117"/>
                </a:cubicBezTo>
                <a:cubicBezTo>
                  <a:pt x="55" y="117"/>
                  <a:pt x="55" y="117"/>
                  <a:pt x="55" y="117"/>
                </a:cubicBezTo>
                <a:cubicBezTo>
                  <a:pt x="57" y="119"/>
                  <a:pt x="58" y="121"/>
                  <a:pt x="60" y="123"/>
                </a:cubicBezTo>
                <a:cubicBezTo>
                  <a:pt x="60" y="123"/>
                  <a:pt x="60" y="123"/>
                  <a:pt x="61" y="123"/>
                </a:cubicBezTo>
                <a:cubicBezTo>
                  <a:pt x="61" y="123"/>
                  <a:pt x="61" y="123"/>
                  <a:pt x="62" y="123"/>
                </a:cubicBezTo>
                <a:cubicBezTo>
                  <a:pt x="59" y="119"/>
                  <a:pt x="57" y="115"/>
                  <a:pt x="55" y="112"/>
                </a:cubicBezTo>
                <a:close/>
                <a:moveTo>
                  <a:pt x="192" y="196"/>
                </a:moveTo>
                <a:cubicBezTo>
                  <a:pt x="190" y="196"/>
                  <a:pt x="187" y="196"/>
                  <a:pt x="185" y="196"/>
                </a:cubicBezTo>
                <a:cubicBezTo>
                  <a:pt x="185" y="196"/>
                  <a:pt x="184" y="196"/>
                  <a:pt x="184" y="196"/>
                </a:cubicBezTo>
                <a:cubicBezTo>
                  <a:pt x="182" y="197"/>
                  <a:pt x="180" y="198"/>
                  <a:pt x="179" y="198"/>
                </a:cubicBezTo>
                <a:cubicBezTo>
                  <a:pt x="176" y="199"/>
                  <a:pt x="174" y="200"/>
                  <a:pt x="171" y="201"/>
                </a:cubicBezTo>
                <a:cubicBezTo>
                  <a:pt x="174" y="201"/>
                  <a:pt x="190" y="197"/>
                  <a:pt x="192" y="196"/>
                </a:cubicBezTo>
                <a:close/>
                <a:moveTo>
                  <a:pt x="169" y="14"/>
                </a:moveTo>
                <a:cubicBezTo>
                  <a:pt x="166" y="13"/>
                  <a:pt x="163" y="13"/>
                  <a:pt x="161" y="12"/>
                </a:cubicBezTo>
                <a:cubicBezTo>
                  <a:pt x="160" y="13"/>
                  <a:pt x="160" y="14"/>
                  <a:pt x="159" y="14"/>
                </a:cubicBezTo>
                <a:cubicBezTo>
                  <a:pt x="162" y="15"/>
                  <a:pt x="162" y="15"/>
                  <a:pt x="162" y="16"/>
                </a:cubicBezTo>
                <a:cubicBezTo>
                  <a:pt x="164" y="18"/>
                  <a:pt x="167" y="16"/>
                  <a:pt x="169" y="14"/>
                </a:cubicBezTo>
                <a:close/>
                <a:moveTo>
                  <a:pt x="116" y="6"/>
                </a:moveTo>
                <a:cubicBezTo>
                  <a:pt x="120" y="5"/>
                  <a:pt x="123" y="5"/>
                  <a:pt x="127" y="5"/>
                </a:cubicBezTo>
                <a:cubicBezTo>
                  <a:pt x="129" y="5"/>
                  <a:pt x="132" y="4"/>
                  <a:pt x="134" y="4"/>
                </a:cubicBezTo>
                <a:cubicBezTo>
                  <a:pt x="140" y="4"/>
                  <a:pt x="146" y="4"/>
                  <a:pt x="152" y="4"/>
                </a:cubicBezTo>
                <a:cubicBezTo>
                  <a:pt x="153" y="4"/>
                  <a:pt x="154" y="4"/>
                  <a:pt x="155" y="4"/>
                </a:cubicBezTo>
                <a:cubicBezTo>
                  <a:pt x="142" y="3"/>
                  <a:pt x="129" y="3"/>
                  <a:pt x="116" y="6"/>
                </a:cubicBezTo>
                <a:close/>
                <a:moveTo>
                  <a:pt x="233" y="70"/>
                </a:moveTo>
                <a:cubicBezTo>
                  <a:pt x="233" y="75"/>
                  <a:pt x="232" y="80"/>
                  <a:pt x="231" y="84"/>
                </a:cubicBezTo>
                <a:cubicBezTo>
                  <a:pt x="230" y="89"/>
                  <a:pt x="228" y="93"/>
                  <a:pt x="227" y="98"/>
                </a:cubicBezTo>
                <a:cubicBezTo>
                  <a:pt x="232" y="89"/>
                  <a:pt x="234" y="80"/>
                  <a:pt x="233" y="70"/>
                </a:cubicBezTo>
                <a:close/>
                <a:moveTo>
                  <a:pt x="54" y="96"/>
                </a:moveTo>
                <a:cubicBezTo>
                  <a:pt x="54" y="87"/>
                  <a:pt x="54" y="79"/>
                  <a:pt x="56" y="71"/>
                </a:cubicBezTo>
                <a:cubicBezTo>
                  <a:pt x="55" y="72"/>
                  <a:pt x="55" y="74"/>
                  <a:pt x="54" y="76"/>
                </a:cubicBezTo>
                <a:cubicBezTo>
                  <a:pt x="53" y="81"/>
                  <a:pt x="52" y="86"/>
                  <a:pt x="53" y="91"/>
                </a:cubicBezTo>
                <a:cubicBezTo>
                  <a:pt x="53" y="92"/>
                  <a:pt x="53" y="94"/>
                  <a:pt x="54" y="96"/>
                </a:cubicBezTo>
                <a:close/>
                <a:moveTo>
                  <a:pt x="268" y="99"/>
                </a:moveTo>
                <a:cubicBezTo>
                  <a:pt x="268" y="96"/>
                  <a:pt x="265" y="74"/>
                  <a:pt x="264" y="71"/>
                </a:cubicBezTo>
                <a:cubicBezTo>
                  <a:pt x="263" y="74"/>
                  <a:pt x="267" y="95"/>
                  <a:pt x="268" y="99"/>
                </a:cubicBezTo>
                <a:close/>
                <a:moveTo>
                  <a:pt x="258" y="137"/>
                </a:moveTo>
                <a:cubicBezTo>
                  <a:pt x="258" y="137"/>
                  <a:pt x="258" y="137"/>
                  <a:pt x="258" y="137"/>
                </a:cubicBezTo>
                <a:cubicBezTo>
                  <a:pt x="256" y="141"/>
                  <a:pt x="255" y="144"/>
                  <a:pt x="253" y="148"/>
                </a:cubicBezTo>
                <a:cubicBezTo>
                  <a:pt x="254" y="148"/>
                  <a:pt x="255" y="148"/>
                  <a:pt x="255" y="147"/>
                </a:cubicBezTo>
                <a:cubicBezTo>
                  <a:pt x="256" y="146"/>
                  <a:pt x="257" y="144"/>
                  <a:pt x="258" y="142"/>
                </a:cubicBezTo>
                <a:cubicBezTo>
                  <a:pt x="258" y="142"/>
                  <a:pt x="258" y="142"/>
                  <a:pt x="258" y="141"/>
                </a:cubicBezTo>
                <a:cubicBezTo>
                  <a:pt x="258" y="140"/>
                  <a:pt x="258" y="138"/>
                  <a:pt x="258" y="137"/>
                </a:cubicBezTo>
                <a:close/>
                <a:moveTo>
                  <a:pt x="72" y="30"/>
                </a:moveTo>
                <a:cubicBezTo>
                  <a:pt x="73" y="31"/>
                  <a:pt x="71" y="32"/>
                  <a:pt x="71" y="33"/>
                </a:cubicBezTo>
                <a:cubicBezTo>
                  <a:pt x="71" y="33"/>
                  <a:pt x="72" y="33"/>
                  <a:pt x="72" y="33"/>
                </a:cubicBezTo>
                <a:cubicBezTo>
                  <a:pt x="73" y="34"/>
                  <a:pt x="73" y="33"/>
                  <a:pt x="73" y="33"/>
                </a:cubicBezTo>
                <a:cubicBezTo>
                  <a:pt x="74" y="33"/>
                  <a:pt x="75" y="32"/>
                  <a:pt x="76" y="31"/>
                </a:cubicBezTo>
                <a:cubicBezTo>
                  <a:pt x="76" y="30"/>
                  <a:pt x="77" y="29"/>
                  <a:pt x="78" y="28"/>
                </a:cubicBezTo>
                <a:cubicBezTo>
                  <a:pt x="78" y="28"/>
                  <a:pt x="78" y="27"/>
                  <a:pt x="79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6" y="28"/>
                  <a:pt x="74" y="29"/>
                  <a:pt x="72" y="30"/>
                </a:cubicBezTo>
                <a:close/>
                <a:moveTo>
                  <a:pt x="16" y="117"/>
                </a:move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8"/>
                  <a:pt x="16" y="118"/>
                </a:cubicBezTo>
                <a:cubicBezTo>
                  <a:pt x="16" y="120"/>
                  <a:pt x="16" y="121"/>
                  <a:pt x="16" y="122"/>
                </a:cubicBezTo>
                <a:cubicBezTo>
                  <a:pt x="16" y="123"/>
                  <a:pt x="16" y="124"/>
                  <a:pt x="16" y="124"/>
                </a:cubicBezTo>
                <a:cubicBezTo>
                  <a:pt x="17" y="126"/>
                  <a:pt x="18" y="128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6"/>
                  <a:pt x="20" y="125"/>
                  <a:pt x="19" y="124"/>
                </a:cubicBezTo>
                <a:cubicBezTo>
                  <a:pt x="18" y="124"/>
                  <a:pt x="17" y="124"/>
                  <a:pt x="17" y="122"/>
                </a:cubicBezTo>
                <a:cubicBezTo>
                  <a:pt x="17" y="122"/>
                  <a:pt x="17" y="121"/>
                  <a:pt x="17" y="121"/>
                </a:cubicBezTo>
                <a:cubicBezTo>
                  <a:pt x="16" y="120"/>
                  <a:pt x="16" y="118"/>
                  <a:pt x="16" y="117"/>
                </a:cubicBezTo>
                <a:close/>
                <a:moveTo>
                  <a:pt x="251" y="71"/>
                </a:moveTo>
                <a:cubicBezTo>
                  <a:pt x="251" y="71"/>
                  <a:pt x="251" y="71"/>
                  <a:pt x="251" y="71"/>
                </a:cubicBezTo>
                <a:cubicBezTo>
                  <a:pt x="250" y="67"/>
                  <a:pt x="249" y="63"/>
                  <a:pt x="247" y="59"/>
                </a:cubicBezTo>
                <a:cubicBezTo>
                  <a:pt x="246" y="60"/>
                  <a:pt x="246" y="61"/>
                  <a:pt x="246" y="61"/>
                </a:cubicBezTo>
                <a:cubicBezTo>
                  <a:pt x="246" y="62"/>
                  <a:pt x="246" y="62"/>
                  <a:pt x="246" y="62"/>
                </a:cubicBezTo>
                <a:cubicBezTo>
                  <a:pt x="247" y="65"/>
                  <a:pt x="249" y="68"/>
                  <a:pt x="250" y="70"/>
                </a:cubicBezTo>
                <a:cubicBezTo>
                  <a:pt x="250" y="71"/>
                  <a:pt x="251" y="71"/>
                  <a:pt x="251" y="71"/>
                </a:cubicBezTo>
                <a:close/>
                <a:moveTo>
                  <a:pt x="87" y="263"/>
                </a:moveTo>
                <a:cubicBezTo>
                  <a:pt x="94" y="256"/>
                  <a:pt x="100" y="248"/>
                  <a:pt x="105" y="239"/>
                </a:cubicBezTo>
                <a:cubicBezTo>
                  <a:pt x="104" y="240"/>
                  <a:pt x="103" y="241"/>
                  <a:pt x="102" y="242"/>
                </a:cubicBezTo>
                <a:cubicBezTo>
                  <a:pt x="101" y="245"/>
                  <a:pt x="99" y="247"/>
                  <a:pt x="98" y="249"/>
                </a:cubicBezTo>
                <a:cubicBezTo>
                  <a:pt x="96" y="251"/>
                  <a:pt x="95" y="253"/>
                  <a:pt x="93" y="255"/>
                </a:cubicBezTo>
                <a:cubicBezTo>
                  <a:pt x="90" y="257"/>
                  <a:pt x="89" y="260"/>
                  <a:pt x="87" y="263"/>
                </a:cubicBezTo>
                <a:close/>
                <a:moveTo>
                  <a:pt x="219" y="168"/>
                </a:moveTo>
                <a:cubicBezTo>
                  <a:pt x="221" y="167"/>
                  <a:pt x="225" y="163"/>
                  <a:pt x="226" y="162"/>
                </a:cubicBezTo>
                <a:cubicBezTo>
                  <a:pt x="225" y="161"/>
                  <a:pt x="225" y="160"/>
                  <a:pt x="224" y="159"/>
                </a:cubicBezTo>
                <a:cubicBezTo>
                  <a:pt x="222" y="162"/>
                  <a:pt x="220" y="165"/>
                  <a:pt x="219" y="168"/>
                </a:cubicBezTo>
                <a:close/>
                <a:moveTo>
                  <a:pt x="153" y="20"/>
                </a:moveTo>
                <a:cubicBezTo>
                  <a:pt x="153" y="20"/>
                  <a:pt x="153" y="20"/>
                  <a:pt x="153" y="20"/>
                </a:cubicBezTo>
                <a:cubicBezTo>
                  <a:pt x="149" y="20"/>
                  <a:pt x="146" y="20"/>
                  <a:pt x="142" y="20"/>
                </a:cubicBezTo>
                <a:cubicBezTo>
                  <a:pt x="144" y="21"/>
                  <a:pt x="143" y="23"/>
                  <a:pt x="143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6" y="22"/>
                  <a:pt x="148" y="22"/>
                  <a:pt x="151" y="21"/>
                </a:cubicBezTo>
                <a:cubicBezTo>
                  <a:pt x="152" y="21"/>
                  <a:pt x="152" y="20"/>
                  <a:pt x="153" y="20"/>
                </a:cubicBezTo>
                <a:close/>
                <a:moveTo>
                  <a:pt x="158" y="24"/>
                </a:moveTo>
                <a:cubicBezTo>
                  <a:pt x="159" y="25"/>
                  <a:pt x="160" y="25"/>
                  <a:pt x="161" y="25"/>
                </a:cubicBezTo>
                <a:cubicBezTo>
                  <a:pt x="163" y="24"/>
                  <a:pt x="164" y="24"/>
                  <a:pt x="166" y="23"/>
                </a:cubicBezTo>
                <a:cubicBezTo>
                  <a:pt x="167" y="23"/>
                  <a:pt x="167" y="22"/>
                  <a:pt x="168" y="22"/>
                </a:cubicBezTo>
                <a:cubicBezTo>
                  <a:pt x="168" y="21"/>
                  <a:pt x="167" y="21"/>
                  <a:pt x="167" y="21"/>
                </a:cubicBezTo>
                <a:cubicBezTo>
                  <a:pt x="166" y="21"/>
                  <a:pt x="165" y="21"/>
                  <a:pt x="164" y="21"/>
                </a:cubicBezTo>
                <a:cubicBezTo>
                  <a:pt x="164" y="22"/>
                  <a:pt x="163" y="23"/>
                  <a:pt x="162" y="23"/>
                </a:cubicBezTo>
                <a:cubicBezTo>
                  <a:pt x="160" y="23"/>
                  <a:pt x="159" y="23"/>
                  <a:pt x="158" y="24"/>
                </a:cubicBezTo>
                <a:close/>
                <a:moveTo>
                  <a:pt x="239" y="104"/>
                </a:moveTo>
                <a:cubicBezTo>
                  <a:pt x="238" y="104"/>
                  <a:pt x="237" y="104"/>
                  <a:pt x="236" y="104"/>
                </a:cubicBezTo>
                <a:cubicBezTo>
                  <a:pt x="235" y="106"/>
                  <a:pt x="234" y="108"/>
                  <a:pt x="233" y="111"/>
                </a:cubicBezTo>
                <a:cubicBezTo>
                  <a:pt x="234" y="110"/>
                  <a:pt x="235" y="109"/>
                  <a:pt x="236" y="110"/>
                </a:cubicBezTo>
                <a:cubicBezTo>
                  <a:pt x="237" y="110"/>
                  <a:pt x="237" y="111"/>
                  <a:pt x="237" y="112"/>
                </a:cubicBezTo>
                <a:cubicBezTo>
                  <a:pt x="237" y="111"/>
                  <a:pt x="238" y="110"/>
                  <a:pt x="239" y="109"/>
                </a:cubicBezTo>
                <a:cubicBezTo>
                  <a:pt x="238" y="109"/>
                  <a:pt x="238" y="109"/>
                  <a:pt x="238" y="109"/>
                </a:cubicBezTo>
                <a:cubicBezTo>
                  <a:pt x="237" y="108"/>
                  <a:pt x="236" y="107"/>
                  <a:pt x="237" y="106"/>
                </a:cubicBezTo>
                <a:cubicBezTo>
                  <a:pt x="237" y="105"/>
                  <a:pt x="238" y="105"/>
                  <a:pt x="239" y="104"/>
                </a:cubicBezTo>
                <a:close/>
                <a:moveTo>
                  <a:pt x="238" y="117"/>
                </a:moveTo>
                <a:cubicBezTo>
                  <a:pt x="238" y="118"/>
                  <a:pt x="238" y="118"/>
                  <a:pt x="238" y="118"/>
                </a:cubicBezTo>
                <a:cubicBezTo>
                  <a:pt x="240" y="116"/>
                  <a:pt x="243" y="113"/>
                  <a:pt x="245" y="111"/>
                </a:cubicBezTo>
                <a:cubicBezTo>
                  <a:pt x="246" y="110"/>
                  <a:pt x="247" y="109"/>
                  <a:pt x="246" y="107"/>
                </a:cubicBezTo>
                <a:cubicBezTo>
                  <a:pt x="243" y="111"/>
                  <a:pt x="240" y="114"/>
                  <a:pt x="238" y="117"/>
                </a:cubicBezTo>
                <a:close/>
                <a:moveTo>
                  <a:pt x="248" y="49"/>
                </a:moveTo>
                <a:cubicBezTo>
                  <a:pt x="247" y="47"/>
                  <a:pt x="241" y="42"/>
                  <a:pt x="239" y="42"/>
                </a:cubicBezTo>
                <a:cubicBezTo>
                  <a:pt x="240" y="44"/>
                  <a:pt x="241" y="45"/>
                  <a:pt x="243" y="46"/>
                </a:cubicBezTo>
                <a:cubicBezTo>
                  <a:pt x="244" y="47"/>
                  <a:pt x="245" y="47"/>
                  <a:pt x="246" y="48"/>
                </a:cubicBezTo>
                <a:cubicBezTo>
                  <a:pt x="246" y="49"/>
                  <a:pt x="247" y="49"/>
                  <a:pt x="248" y="49"/>
                </a:cubicBezTo>
                <a:close/>
                <a:moveTo>
                  <a:pt x="63" y="279"/>
                </a:moveTo>
                <a:cubicBezTo>
                  <a:pt x="63" y="279"/>
                  <a:pt x="63" y="279"/>
                  <a:pt x="63" y="279"/>
                </a:cubicBezTo>
                <a:cubicBezTo>
                  <a:pt x="66" y="277"/>
                  <a:pt x="68" y="275"/>
                  <a:pt x="71" y="273"/>
                </a:cubicBezTo>
                <a:cubicBezTo>
                  <a:pt x="71" y="272"/>
                  <a:pt x="71" y="271"/>
                  <a:pt x="71" y="270"/>
                </a:cubicBezTo>
                <a:cubicBezTo>
                  <a:pt x="68" y="273"/>
                  <a:pt x="65" y="276"/>
                  <a:pt x="63" y="279"/>
                </a:cubicBezTo>
                <a:close/>
                <a:moveTo>
                  <a:pt x="23" y="121"/>
                </a:moveTo>
                <a:cubicBezTo>
                  <a:pt x="22" y="124"/>
                  <a:pt x="23" y="128"/>
                  <a:pt x="24" y="131"/>
                </a:cubicBezTo>
                <a:cubicBezTo>
                  <a:pt x="25" y="129"/>
                  <a:pt x="25" y="128"/>
                  <a:pt x="25" y="127"/>
                </a:cubicBezTo>
                <a:cubicBezTo>
                  <a:pt x="26" y="125"/>
                  <a:pt x="25" y="123"/>
                  <a:pt x="23" y="121"/>
                </a:cubicBezTo>
                <a:close/>
                <a:moveTo>
                  <a:pt x="160" y="37"/>
                </a:moveTo>
                <a:cubicBezTo>
                  <a:pt x="163" y="36"/>
                  <a:pt x="165" y="33"/>
                  <a:pt x="167" y="31"/>
                </a:cubicBezTo>
                <a:cubicBezTo>
                  <a:pt x="165" y="31"/>
                  <a:pt x="163" y="32"/>
                  <a:pt x="162" y="32"/>
                </a:cubicBezTo>
                <a:cubicBezTo>
                  <a:pt x="161" y="32"/>
                  <a:pt x="161" y="32"/>
                  <a:pt x="161" y="33"/>
                </a:cubicBezTo>
                <a:cubicBezTo>
                  <a:pt x="161" y="34"/>
                  <a:pt x="160" y="36"/>
                  <a:pt x="160" y="37"/>
                </a:cubicBezTo>
                <a:close/>
                <a:moveTo>
                  <a:pt x="5" y="138"/>
                </a:moveTo>
                <a:cubicBezTo>
                  <a:pt x="7" y="142"/>
                  <a:pt x="8" y="147"/>
                  <a:pt x="11" y="151"/>
                </a:cubicBezTo>
                <a:cubicBezTo>
                  <a:pt x="11" y="151"/>
                  <a:pt x="11" y="150"/>
                  <a:pt x="11" y="150"/>
                </a:cubicBezTo>
                <a:cubicBezTo>
                  <a:pt x="10" y="149"/>
                  <a:pt x="10" y="147"/>
                  <a:pt x="10" y="146"/>
                </a:cubicBezTo>
                <a:cubicBezTo>
                  <a:pt x="9" y="143"/>
                  <a:pt x="8" y="141"/>
                  <a:pt x="7" y="138"/>
                </a:cubicBezTo>
                <a:cubicBezTo>
                  <a:pt x="7" y="138"/>
                  <a:pt x="6" y="138"/>
                  <a:pt x="5" y="138"/>
                </a:cubicBezTo>
                <a:close/>
                <a:moveTo>
                  <a:pt x="245" y="95"/>
                </a:moveTo>
                <a:cubicBezTo>
                  <a:pt x="244" y="96"/>
                  <a:pt x="243" y="96"/>
                  <a:pt x="243" y="96"/>
                </a:cubicBezTo>
                <a:cubicBezTo>
                  <a:pt x="242" y="97"/>
                  <a:pt x="241" y="98"/>
                  <a:pt x="239" y="99"/>
                </a:cubicBezTo>
                <a:cubicBezTo>
                  <a:pt x="238" y="99"/>
                  <a:pt x="238" y="100"/>
                  <a:pt x="237" y="101"/>
                </a:cubicBezTo>
                <a:cubicBezTo>
                  <a:pt x="239" y="101"/>
                  <a:pt x="240" y="101"/>
                  <a:pt x="241" y="100"/>
                </a:cubicBezTo>
                <a:cubicBezTo>
                  <a:pt x="242" y="100"/>
                  <a:pt x="242" y="100"/>
                  <a:pt x="242" y="100"/>
                </a:cubicBezTo>
                <a:cubicBezTo>
                  <a:pt x="243" y="99"/>
                  <a:pt x="244" y="98"/>
                  <a:pt x="245" y="96"/>
                </a:cubicBezTo>
                <a:cubicBezTo>
                  <a:pt x="245" y="96"/>
                  <a:pt x="245" y="96"/>
                  <a:pt x="245" y="95"/>
                </a:cubicBezTo>
                <a:close/>
                <a:moveTo>
                  <a:pt x="35" y="115"/>
                </a:moveTo>
                <a:cubicBezTo>
                  <a:pt x="34" y="118"/>
                  <a:pt x="35" y="121"/>
                  <a:pt x="37" y="124"/>
                </a:cubicBezTo>
                <a:cubicBezTo>
                  <a:pt x="37" y="121"/>
                  <a:pt x="38" y="117"/>
                  <a:pt x="35" y="115"/>
                </a:cubicBezTo>
                <a:close/>
                <a:moveTo>
                  <a:pt x="7" y="127"/>
                </a:moveTo>
                <a:cubicBezTo>
                  <a:pt x="7" y="123"/>
                  <a:pt x="7" y="114"/>
                  <a:pt x="6" y="112"/>
                </a:cubicBezTo>
                <a:cubicBezTo>
                  <a:pt x="6" y="117"/>
                  <a:pt x="5" y="122"/>
                  <a:pt x="6" y="127"/>
                </a:cubicBezTo>
                <a:cubicBezTo>
                  <a:pt x="6" y="127"/>
                  <a:pt x="7" y="127"/>
                  <a:pt x="7" y="127"/>
                </a:cubicBezTo>
                <a:close/>
                <a:moveTo>
                  <a:pt x="248" y="163"/>
                </a:moveTo>
                <a:cubicBezTo>
                  <a:pt x="248" y="163"/>
                  <a:pt x="248" y="163"/>
                  <a:pt x="248" y="163"/>
                </a:cubicBezTo>
                <a:cubicBezTo>
                  <a:pt x="251" y="160"/>
                  <a:pt x="253" y="157"/>
                  <a:pt x="256" y="153"/>
                </a:cubicBezTo>
                <a:cubicBezTo>
                  <a:pt x="256" y="153"/>
                  <a:pt x="256" y="152"/>
                  <a:pt x="256" y="151"/>
                </a:cubicBezTo>
                <a:cubicBezTo>
                  <a:pt x="256" y="151"/>
                  <a:pt x="256" y="151"/>
                  <a:pt x="256" y="151"/>
                </a:cubicBezTo>
                <a:cubicBezTo>
                  <a:pt x="253" y="155"/>
                  <a:pt x="251" y="158"/>
                  <a:pt x="248" y="161"/>
                </a:cubicBezTo>
                <a:cubicBezTo>
                  <a:pt x="248" y="161"/>
                  <a:pt x="248" y="162"/>
                  <a:pt x="248" y="163"/>
                </a:cubicBezTo>
                <a:close/>
                <a:moveTo>
                  <a:pt x="246" y="122"/>
                </a:moveTo>
                <a:cubicBezTo>
                  <a:pt x="246" y="122"/>
                  <a:pt x="246" y="122"/>
                  <a:pt x="245" y="122"/>
                </a:cubicBezTo>
                <a:cubicBezTo>
                  <a:pt x="244" y="125"/>
                  <a:pt x="242" y="127"/>
                  <a:pt x="240" y="129"/>
                </a:cubicBezTo>
                <a:cubicBezTo>
                  <a:pt x="240" y="130"/>
                  <a:pt x="241" y="130"/>
                  <a:pt x="241" y="131"/>
                </a:cubicBezTo>
                <a:cubicBezTo>
                  <a:pt x="242" y="129"/>
                  <a:pt x="244" y="127"/>
                  <a:pt x="245" y="126"/>
                </a:cubicBezTo>
                <a:cubicBezTo>
                  <a:pt x="245" y="126"/>
                  <a:pt x="246" y="125"/>
                  <a:pt x="246" y="125"/>
                </a:cubicBezTo>
                <a:cubicBezTo>
                  <a:pt x="246" y="124"/>
                  <a:pt x="246" y="123"/>
                  <a:pt x="246" y="122"/>
                </a:cubicBezTo>
                <a:close/>
                <a:moveTo>
                  <a:pt x="48" y="36"/>
                </a:moveTo>
                <a:cubicBezTo>
                  <a:pt x="48" y="36"/>
                  <a:pt x="49" y="36"/>
                  <a:pt x="49" y="36"/>
                </a:cubicBezTo>
                <a:cubicBezTo>
                  <a:pt x="49" y="36"/>
                  <a:pt x="50" y="36"/>
                  <a:pt x="51" y="35"/>
                </a:cubicBezTo>
                <a:cubicBezTo>
                  <a:pt x="53" y="33"/>
                  <a:pt x="56" y="32"/>
                  <a:pt x="58" y="30"/>
                </a:cubicBezTo>
                <a:cubicBezTo>
                  <a:pt x="59" y="29"/>
                  <a:pt x="61" y="28"/>
                  <a:pt x="63" y="27"/>
                </a:cubicBezTo>
                <a:cubicBezTo>
                  <a:pt x="63" y="27"/>
                  <a:pt x="64" y="26"/>
                  <a:pt x="64" y="26"/>
                </a:cubicBezTo>
                <a:cubicBezTo>
                  <a:pt x="64" y="26"/>
                  <a:pt x="65" y="25"/>
                  <a:pt x="65" y="25"/>
                </a:cubicBezTo>
                <a:cubicBezTo>
                  <a:pt x="59" y="28"/>
                  <a:pt x="54" y="32"/>
                  <a:pt x="48" y="36"/>
                </a:cubicBezTo>
                <a:close/>
                <a:moveTo>
                  <a:pt x="211" y="182"/>
                </a:moveTo>
                <a:cubicBezTo>
                  <a:pt x="211" y="182"/>
                  <a:pt x="211" y="182"/>
                  <a:pt x="211" y="182"/>
                </a:cubicBezTo>
                <a:cubicBezTo>
                  <a:pt x="211" y="182"/>
                  <a:pt x="210" y="182"/>
                  <a:pt x="210" y="182"/>
                </a:cubicBezTo>
                <a:cubicBezTo>
                  <a:pt x="207" y="183"/>
                  <a:pt x="204" y="185"/>
                  <a:pt x="201" y="186"/>
                </a:cubicBezTo>
                <a:cubicBezTo>
                  <a:pt x="200" y="187"/>
                  <a:pt x="200" y="187"/>
                  <a:pt x="200" y="188"/>
                </a:cubicBezTo>
                <a:cubicBezTo>
                  <a:pt x="204" y="186"/>
                  <a:pt x="208" y="185"/>
                  <a:pt x="211" y="182"/>
                </a:cubicBezTo>
                <a:close/>
                <a:moveTo>
                  <a:pt x="61" y="138"/>
                </a:moveTo>
                <a:cubicBezTo>
                  <a:pt x="62" y="140"/>
                  <a:pt x="68" y="149"/>
                  <a:pt x="69" y="150"/>
                </a:cubicBezTo>
                <a:cubicBezTo>
                  <a:pt x="69" y="149"/>
                  <a:pt x="69" y="148"/>
                  <a:pt x="68" y="147"/>
                </a:cubicBezTo>
                <a:cubicBezTo>
                  <a:pt x="67" y="145"/>
                  <a:pt x="66" y="143"/>
                  <a:pt x="64" y="141"/>
                </a:cubicBezTo>
                <a:cubicBezTo>
                  <a:pt x="63" y="140"/>
                  <a:pt x="62" y="139"/>
                  <a:pt x="61" y="138"/>
                </a:cubicBezTo>
                <a:close/>
                <a:moveTo>
                  <a:pt x="29" y="136"/>
                </a:moveTo>
                <a:cubicBezTo>
                  <a:pt x="29" y="137"/>
                  <a:pt x="29" y="138"/>
                  <a:pt x="28" y="139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9" y="140"/>
                  <a:pt x="30" y="141"/>
                  <a:pt x="31" y="142"/>
                </a:cubicBezTo>
                <a:cubicBezTo>
                  <a:pt x="31" y="142"/>
                  <a:pt x="32" y="142"/>
                  <a:pt x="33" y="141"/>
                </a:cubicBezTo>
                <a:cubicBezTo>
                  <a:pt x="32" y="140"/>
                  <a:pt x="31" y="138"/>
                  <a:pt x="29" y="136"/>
                </a:cubicBezTo>
                <a:close/>
                <a:moveTo>
                  <a:pt x="132" y="204"/>
                </a:moveTo>
                <a:cubicBezTo>
                  <a:pt x="139" y="204"/>
                  <a:pt x="147" y="204"/>
                  <a:pt x="154" y="204"/>
                </a:cubicBezTo>
                <a:cubicBezTo>
                  <a:pt x="153" y="204"/>
                  <a:pt x="151" y="204"/>
                  <a:pt x="150" y="204"/>
                </a:cubicBezTo>
                <a:cubicBezTo>
                  <a:pt x="146" y="204"/>
                  <a:pt x="142" y="204"/>
                  <a:pt x="138" y="203"/>
                </a:cubicBezTo>
                <a:cubicBezTo>
                  <a:pt x="136" y="203"/>
                  <a:pt x="135" y="203"/>
                  <a:pt x="133" y="203"/>
                </a:cubicBezTo>
                <a:cubicBezTo>
                  <a:pt x="133" y="203"/>
                  <a:pt x="132" y="203"/>
                  <a:pt x="132" y="204"/>
                </a:cubicBezTo>
                <a:close/>
                <a:moveTo>
                  <a:pt x="38" y="152"/>
                </a:moveTo>
                <a:cubicBezTo>
                  <a:pt x="38" y="152"/>
                  <a:pt x="38" y="152"/>
                  <a:pt x="38" y="152"/>
                </a:cubicBezTo>
                <a:cubicBezTo>
                  <a:pt x="36" y="150"/>
                  <a:pt x="35" y="147"/>
                  <a:pt x="34" y="144"/>
                </a:cubicBezTo>
                <a:cubicBezTo>
                  <a:pt x="33" y="144"/>
                  <a:pt x="32" y="145"/>
                  <a:pt x="31" y="145"/>
                </a:cubicBezTo>
                <a:cubicBezTo>
                  <a:pt x="31" y="145"/>
                  <a:pt x="31" y="145"/>
                  <a:pt x="31" y="146"/>
                </a:cubicBezTo>
                <a:cubicBezTo>
                  <a:pt x="33" y="148"/>
                  <a:pt x="36" y="150"/>
                  <a:pt x="38" y="152"/>
                </a:cubicBezTo>
                <a:close/>
                <a:moveTo>
                  <a:pt x="264" y="134"/>
                </a:moveTo>
                <a:cubicBezTo>
                  <a:pt x="264" y="134"/>
                  <a:pt x="264" y="134"/>
                  <a:pt x="264" y="134"/>
                </a:cubicBezTo>
                <a:cubicBezTo>
                  <a:pt x="264" y="135"/>
                  <a:pt x="264" y="136"/>
                  <a:pt x="263" y="136"/>
                </a:cubicBezTo>
                <a:cubicBezTo>
                  <a:pt x="263" y="139"/>
                  <a:pt x="262" y="141"/>
                  <a:pt x="262" y="143"/>
                </a:cubicBezTo>
                <a:cubicBezTo>
                  <a:pt x="261" y="144"/>
                  <a:pt x="261" y="145"/>
                  <a:pt x="260" y="145"/>
                </a:cubicBezTo>
                <a:cubicBezTo>
                  <a:pt x="260" y="145"/>
                  <a:pt x="259" y="145"/>
                  <a:pt x="259" y="145"/>
                </a:cubicBezTo>
                <a:cubicBezTo>
                  <a:pt x="259" y="146"/>
                  <a:pt x="258" y="147"/>
                  <a:pt x="257" y="149"/>
                </a:cubicBezTo>
                <a:cubicBezTo>
                  <a:pt x="258" y="149"/>
                  <a:pt x="258" y="149"/>
                  <a:pt x="258" y="149"/>
                </a:cubicBezTo>
                <a:cubicBezTo>
                  <a:pt x="259" y="149"/>
                  <a:pt x="259" y="149"/>
                  <a:pt x="259" y="148"/>
                </a:cubicBezTo>
                <a:cubicBezTo>
                  <a:pt x="260" y="146"/>
                  <a:pt x="261" y="144"/>
                  <a:pt x="262" y="142"/>
                </a:cubicBezTo>
                <a:cubicBezTo>
                  <a:pt x="264" y="140"/>
                  <a:pt x="264" y="137"/>
                  <a:pt x="264" y="134"/>
                </a:cubicBezTo>
                <a:close/>
                <a:moveTo>
                  <a:pt x="179" y="161"/>
                </a:moveTo>
                <a:cubicBezTo>
                  <a:pt x="175" y="164"/>
                  <a:pt x="171" y="166"/>
                  <a:pt x="168" y="170"/>
                </a:cubicBezTo>
                <a:cubicBezTo>
                  <a:pt x="169" y="170"/>
                  <a:pt x="170" y="170"/>
                  <a:pt x="170" y="170"/>
                </a:cubicBezTo>
                <a:cubicBezTo>
                  <a:pt x="174" y="167"/>
                  <a:pt x="176" y="164"/>
                  <a:pt x="179" y="161"/>
                </a:cubicBezTo>
                <a:close/>
                <a:moveTo>
                  <a:pt x="20" y="93"/>
                </a:moveTo>
                <a:cubicBezTo>
                  <a:pt x="21" y="92"/>
                  <a:pt x="22" y="93"/>
                  <a:pt x="23" y="94"/>
                </a:cubicBezTo>
                <a:cubicBezTo>
                  <a:pt x="23" y="90"/>
                  <a:pt x="23" y="87"/>
                  <a:pt x="24" y="83"/>
                </a:cubicBezTo>
                <a:cubicBezTo>
                  <a:pt x="24" y="83"/>
                  <a:pt x="24" y="84"/>
                  <a:pt x="24" y="84"/>
                </a:cubicBezTo>
                <a:cubicBezTo>
                  <a:pt x="22" y="87"/>
                  <a:pt x="21" y="90"/>
                  <a:pt x="20" y="93"/>
                </a:cubicBezTo>
                <a:close/>
                <a:moveTo>
                  <a:pt x="18" y="108"/>
                </a:moveTo>
                <a:cubicBezTo>
                  <a:pt x="19" y="107"/>
                  <a:pt x="20" y="97"/>
                  <a:pt x="19" y="95"/>
                </a:cubicBezTo>
                <a:cubicBezTo>
                  <a:pt x="18" y="96"/>
                  <a:pt x="18" y="97"/>
                  <a:pt x="18" y="98"/>
                </a:cubicBezTo>
                <a:cubicBezTo>
                  <a:pt x="18" y="101"/>
                  <a:pt x="18" y="104"/>
                  <a:pt x="18" y="107"/>
                </a:cubicBezTo>
                <a:cubicBezTo>
                  <a:pt x="18" y="107"/>
                  <a:pt x="18" y="107"/>
                  <a:pt x="18" y="108"/>
                </a:cubicBezTo>
                <a:close/>
                <a:moveTo>
                  <a:pt x="54" y="143"/>
                </a:moveTo>
                <a:cubicBezTo>
                  <a:pt x="54" y="142"/>
                  <a:pt x="48" y="133"/>
                  <a:pt x="47" y="132"/>
                </a:cubicBezTo>
                <a:cubicBezTo>
                  <a:pt x="47" y="133"/>
                  <a:pt x="47" y="134"/>
                  <a:pt x="48" y="135"/>
                </a:cubicBezTo>
                <a:cubicBezTo>
                  <a:pt x="50" y="138"/>
                  <a:pt x="52" y="140"/>
                  <a:pt x="53" y="142"/>
                </a:cubicBezTo>
                <a:cubicBezTo>
                  <a:pt x="54" y="143"/>
                  <a:pt x="54" y="143"/>
                  <a:pt x="54" y="143"/>
                </a:cubicBezTo>
                <a:close/>
                <a:moveTo>
                  <a:pt x="241" y="165"/>
                </a:moveTo>
                <a:cubicBezTo>
                  <a:pt x="240" y="164"/>
                  <a:pt x="240" y="163"/>
                  <a:pt x="239" y="163"/>
                </a:cubicBezTo>
                <a:cubicBezTo>
                  <a:pt x="238" y="164"/>
                  <a:pt x="234" y="169"/>
                  <a:pt x="233" y="170"/>
                </a:cubicBezTo>
                <a:cubicBezTo>
                  <a:pt x="236" y="168"/>
                  <a:pt x="238" y="167"/>
                  <a:pt x="241" y="165"/>
                </a:cubicBezTo>
                <a:close/>
                <a:moveTo>
                  <a:pt x="216" y="160"/>
                </a:moveTo>
                <a:cubicBezTo>
                  <a:pt x="218" y="160"/>
                  <a:pt x="220" y="157"/>
                  <a:pt x="219" y="155"/>
                </a:cubicBezTo>
                <a:cubicBezTo>
                  <a:pt x="218" y="155"/>
                  <a:pt x="217" y="155"/>
                  <a:pt x="216" y="156"/>
                </a:cubicBezTo>
                <a:cubicBezTo>
                  <a:pt x="216" y="157"/>
                  <a:pt x="216" y="159"/>
                  <a:pt x="215" y="160"/>
                </a:cubicBezTo>
                <a:cubicBezTo>
                  <a:pt x="215" y="160"/>
                  <a:pt x="216" y="160"/>
                  <a:pt x="216" y="160"/>
                </a:cubicBezTo>
                <a:close/>
                <a:moveTo>
                  <a:pt x="175" y="18"/>
                </a:moveTo>
                <a:cubicBezTo>
                  <a:pt x="174" y="17"/>
                  <a:pt x="171" y="17"/>
                  <a:pt x="169" y="18"/>
                </a:cubicBezTo>
                <a:cubicBezTo>
                  <a:pt x="170" y="19"/>
                  <a:pt x="169" y="20"/>
                  <a:pt x="171" y="21"/>
                </a:cubicBezTo>
                <a:cubicBezTo>
                  <a:pt x="172" y="20"/>
                  <a:pt x="174" y="19"/>
                  <a:pt x="175" y="18"/>
                </a:cubicBezTo>
                <a:close/>
                <a:moveTo>
                  <a:pt x="191" y="148"/>
                </a:moveTo>
                <a:cubicBezTo>
                  <a:pt x="191" y="148"/>
                  <a:pt x="191" y="147"/>
                  <a:pt x="191" y="147"/>
                </a:cubicBezTo>
                <a:cubicBezTo>
                  <a:pt x="188" y="150"/>
                  <a:pt x="185" y="152"/>
                  <a:pt x="183" y="155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4" y="155"/>
                  <a:pt x="185" y="155"/>
                  <a:pt x="186" y="154"/>
                </a:cubicBezTo>
                <a:cubicBezTo>
                  <a:pt x="186" y="154"/>
                  <a:pt x="187" y="154"/>
                  <a:pt x="187" y="153"/>
                </a:cubicBezTo>
                <a:cubicBezTo>
                  <a:pt x="188" y="151"/>
                  <a:pt x="190" y="149"/>
                  <a:pt x="191" y="148"/>
                </a:cubicBezTo>
                <a:close/>
                <a:moveTo>
                  <a:pt x="128" y="31"/>
                </a:moveTo>
                <a:cubicBezTo>
                  <a:pt x="126" y="30"/>
                  <a:pt x="125" y="30"/>
                  <a:pt x="123" y="30"/>
                </a:cubicBezTo>
                <a:cubicBezTo>
                  <a:pt x="123" y="31"/>
                  <a:pt x="122" y="32"/>
                  <a:pt x="122" y="33"/>
                </a:cubicBezTo>
                <a:cubicBezTo>
                  <a:pt x="123" y="33"/>
                  <a:pt x="123" y="33"/>
                  <a:pt x="124" y="33"/>
                </a:cubicBezTo>
                <a:cubicBezTo>
                  <a:pt x="124" y="33"/>
                  <a:pt x="125" y="33"/>
                  <a:pt x="125" y="33"/>
                </a:cubicBezTo>
                <a:cubicBezTo>
                  <a:pt x="126" y="32"/>
                  <a:pt x="127" y="32"/>
                  <a:pt x="128" y="31"/>
                </a:cubicBezTo>
                <a:close/>
                <a:moveTo>
                  <a:pt x="215" y="126"/>
                </a:moveTo>
                <a:cubicBezTo>
                  <a:pt x="212" y="128"/>
                  <a:pt x="209" y="130"/>
                  <a:pt x="207" y="134"/>
                </a:cubicBezTo>
                <a:cubicBezTo>
                  <a:pt x="207" y="133"/>
                  <a:pt x="207" y="133"/>
                  <a:pt x="208" y="133"/>
                </a:cubicBezTo>
                <a:cubicBezTo>
                  <a:pt x="210" y="132"/>
                  <a:pt x="211" y="130"/>
                  <a:pt x="213" y="129"/>
                </a:cubicBezTo>
                <a:cubicBezTo>
                  <a:pt x="215" y="128"/>
                  <a:pt x="215" y="127"/>
                  <a:pt x="215" y="126"/>
                </a:cubicBezTo>
                <a:close/>
                <a:moveTo>
                  <a:pt x="56" y="123"/>
                </a:moveTo>
                <a:cubicBezTo>
                  <a:pt x="56" y="124"/>
                  <a:pt x="56" y="124"/>
                  <a:pt x="56" y="125"/>
                </a:cubicBezTo>
                <a:cubicBezTo>
                  <a:pt x="56" y="126"/>
                  <a:pt x="56" y="127"/>
                  <a:pt x="56" y="127"/>
                </a:cubicBezTo>
                <a:cubicBezTo>
                  <a:pt x="58" y="129"/>
                  <a:pt x="59" y="130"/>
                  <a:pt x="60" y="132"/>
                </a:cubicBezTo>
                <a:cubicBezTo>
                  <a:pt x="60" y="132"/>
                  <a:pt x="61" y="132"/>
                  <a:pt x="61" y="133"/>
                </a:cubicBezTo>
                <a:cubicBezTo>
                  <a:pt x="59" y="129"/>
                  <a:pt x="58" y="126"/>
                  <a:pt x="56" y="123"/>
                </a:cubicBezTo>
                <a:close/>
                <a:moveTo>
                  <a:pt x="245" y="157"/>
                </a:moveTo>
                <a:cubicBezTo>
                  <a:pt x="245" y="157"/>
                  <a:pt x="245" y="157"/>
                  <a:pt x="245" y="157"/>
                </a:cubicBezTo>
                <a:cubicBezTo>
                  <a:pt x="244" y="158"/>
                  <a:pt x="242" y="160"/>
                  <a:pt x="241" y="161"/>
                </a:cubicBezTo>
                <a:cubicBezTo>
                  <a:pt x="242" y="162"/>
                  <a:pt x="242" y="162"/>
                  <a:pt x="243" y="163"/>
                </a:cubicBezTo>
                <a:cubicBezTo>
                  <a:pt x="244" y="162"/>
                  <a:pt x="244" y="161"/>
                  <a:pt x="245" y="161"/>
                </a:cubicBezTo>
                <a:cubicBezTo>
                  <a:pt x="245" y="160"/>
                  <a:pt x="245" y="160"/>
                  <a:pt x="245" y="160"/>
                </a:cubicBezTo>
                <a:cubicBezTo>
                  <a:pt x="245" y="159"/>
                  <a:pt x="245" y="158"/>
                  <a:pt x="245" y="157"/>
                </a:cubicBezTo>
                <a:close/>
                <a:moveTo>
                  <a:pt x="86" y="270"/>
                </a:moveTo>
                <a:cubicBezTo>
                  <a:pt x="86" y="270"/>
                  <a:pt x="85" y="270"/>
                  <a:pt x="85" y="270"/>
                </a:cubicBezTo>
                <a:cubicBezTo>
                  <a:pt x="83" y="271"/>
                  <a:pt x="82" y="272"/>
                  <a:pt x="80" y="273"/>
                </a:cubicBezTo>
                <a:cubicBezTo>
                  <a:pt x="78" y="275"/>
                  <a:pt x="76" y="276"/>
                  <a:pt x="74" y="278"/>
                </a:cubicBezTo>
                <a:cubicBezTo>
                  <a:pt x="78" y="276"/>
                  <a:pt x="82" y="273"/>
                  <a:pt x="86" y="270"/>
                </a:cubicBezTo>
                <a:close/>
                <a:moveTo>
                  <a:pt x="225" y="151"/>
                </a:moveTo>
                <a:cubicBezTo>
                  <a:pt x="226" y="149"/>
                  <a:pt x="227" y="147"/>
                  <a:pt x="228" y="145"/>
                </a:cubicBezTo>
                <a:cubicBezTo>
                  <a:pt x="227" y="145"/>
                  <a:pt x="226" y="146"/>
                  <a:pt x="226" y="146"/>
                </a:cubicBezTo>
                <a:cubicBezTo>
                  <a:pt x="223" y="148"/>
                  <a:pt x="223" y="148"/>
                  <a:pt x="224" y="151"/>
                </a:cubicBezTo>
                <a:cubicBezTo>
                  <a:pt x="224" y="151"/>
                  <a:pt x="224" y="151"/>
                  <a:pt x="225" y="151"/>
                </a:cubicBezTo>
                <a:close/>
                <a:moveTo>
                  <a:pt x="42" y="158"/>
                </a:moveTo>
                <a:cubicBezTo>
                  <a:pt x="43" y="159"/>
                  <a:pt x="44" y="160"/>
                  <a:pt x="46" y="161"/>
                </a:cubicBezTo>
                <a:cubicBezTo>
                  <a:pt x="46" y="161"/>
                  <a:pt x="46" y="160"/>
                  <a:pt x="47" y="160"/>
                </a:cubicBezTo>
                <a:cubicBezTo>
                  <a:pt x="46" y="158"/>
                  <a:pt x="45" y="157"/>
                  <a:pt x="44" y="156"/>
                </a:cubicBezTo>
                <a:cubicBezTo>
                  <a:pt x="43" y="156"/>
                  <a:pt x="42" y="157"/>
                  <a:pt x="42" y="158"/>
                </a:cubicBezTo>
                <a:close/>
                <a:moveTo>
                  <a:pt x="249" y="122"/>
                </a:moveTo>
                <a:cubicBezTo>
                  <a:pt x="250" y="121"/>
                  <a:pt x="251" y="120"/>
                  <a:pt x="252" y="118"/>
                </a:cubicBezTo>
                <a:cubicBezTo>
                  <a:pt x="252" y="117"/>
                  <a:pt x="251" y="117"/>
                  <a:pt x="251" y="116"/>
                </a:cubicBezTo>
                <a:cubicBezTo>
                  <a:pt x="249" y="118"/>
                  <a:pt x="248" y="119"/>
                  <a:pt x="249" y="122"/>
                </a:cubicBezTo>
                <a:close/>
                <a:moveTo>
                  <a:pt x="122" y="18"/>
                </a:moveTo>
                <a:cubicBezTo>
                  <a:pt x="122" y="18"/>
                  <a:pt x="121" y="18"/>
                  <a:pt x="121" y="18"/>
                </a:cubicBezTo>
                <a:cubicBezTo>
                  <a:pt x="119" y="18"/>
                  <a:pt x="118" y="18"/>
                  <a:pt x="117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9"/>
                  <a:pt x="115" y="19"/>
                  <a:pt x="115" y="20"/>
                </a:cubicBezTo>
                <a:cubicBezTo>
                  <a:pt x="116" y="20"/>
                  <a:pt x="117" y="20"/>
                  <a:pt x="117" y="20"/>
                </a:cubicBezTo>
                <a:cubicBezTo>
                  <a:pt x="118" y="20"/>
                  <a:pt x="119" y="20"/>
                  <a:pt x="120" y="20"/>
                </a:cubicBezTo>
                <a:cubicBezTo>
                  <a:pt x="121" y="19"/>
                  <a:pt x="122" y="19"/>
                  <a:pt x="122" y="18"/>
                </a:cubicBezTo>
                <a:close/>
                <a:moveTo>
                  <a:pt x="197" y="194"/>
                </a:moveTo>
                <a:cubicBezTo>
                  <a:pt x="198" y="194"/>
                  <a:pt x="198" y="195"/>
                  <a:pt x="199" y="195"/>
                </a:cubicBezTo>
                <a:cubicBezTo>
                  <a:pt x="201" y="194"/>
                  <a:pt x="203" y="193"/>
                  <a:pt x="205" y="192"/>
                </a:cubicBezTo>
                <a:cubicBezTo>
                  <a:pt x="203" y="192"/>
                  <a:pt x="200" y="192"/>
                  <a:pt x="197" y="194"/>
                </a:cubicBezTo>
                <a:close/>
                <a:moveTo>
                  <a:pt x="41" y="130"/>
                </a:moveTo>
                <a:cubicBezTo>
                  <a:pt x="41" y="130"/>
                  <a:pt x="41" y="130"/>
                  <a:pt x="40" y="130"/>
                </a:cubicBezTo>
                <a:cubicBezTo>
                  <a:pt x="40" y="130"/>
                  <a:pt x="40" y="131"/>
                  <a:pt x="40" y="131"/>
                </a:cubicBezTo>
                <a:cubicBezTo>
                  <a:pt x="41" y="133"/>
                  <a:pt x="42" y="135"/>
                  <a:pt x="43" y="137"/>
                </a:cubicBezTo>
                <a:cubicBezTo>
                  <a:pt x="43" y="137"/>
                  <a:pt x="43" y="137"/>
                  <a:pt x="43" y="138"/>
                </a:cubicBezTo>
                <a:cubicBezTo>
                  <a:pt x="43" y="137"/>
                  <a:pt x="44" y="136"/>
                  <a:pt x="44" y="135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3" y="132"/>
                  <a:pt x="42" y="131"/>
                  <a:pt x="41" y="130"/>
                </a:cubicBezTo>
                <a:close/>
                <a:moveTo>
                  <a:pt x="53" y="101"/>
                </a:moveTo>
                <a:cubicBezTo>
                  <a:pt x="53" y="101"/>
                  <a:pt x="53" y="102"/>
                  <a:pt x="53" y="102"/>
                </a:cubicBezTo>
                <a:cubicBezTo>
                  <a:pt x="53" y="104"/>
                  <a:pt x="54" y="106"/>
                  <a:pt x="54" y="108"/>
                </a:cubicBezTo>
                <a:cubicBezTo>
                  <a:pt x="55" y="108"/>
                  <a:pt x="55" y="108"/>
                  <a:pt x="57" y="109"/>
                </a:cubicBezTo>
                <a:cubicBezTo>
                  <a:pt x="56" y="106"/>
                  <a:pt x="54" y="104"/>
                  <a:pt x="53" y="101"/>
                </a:cubicBezTo>
                <a:close/>
                <a:moveTo>
                  <a:pt x="209" y="161"/>
                </a:moveTo>
                <a:cubicBezTo>
                  <a:pt x="210" y="161"/>
                  <a:pt x="210" y="162"/>
                  <a:pt x="211" y="162"/>
                </a:cubicBezTo>
                <a:cubicBezTo>
                  <a:pt x="212" y="162"/>
                  <a:pt x="212" y="162"/>
                  <a:pt x="213" y="161"/>
                </a:cubicBezTo>
                <a:cubicBezTo>
                  <a:pt x="213" y="160"/>
                  <a:pt x="213" y="159"/>
                  <a:pt x="213" y="157"/>
                </a:cubicBezTo>
                <a:cubicBezTo>
                  <a:pt x="211" y="158"/>
                  <a:pt x="210" y="159"/>
                  <a:pt x="209" y="161"/>
                </a:cubicBezTo>
                <a:close/>
                <a:moveTo>
                  <a:pt x="246" y="74"/>
                </a:moveTo>
                <a:cubicBezTo>
                  <a:pt x="246" y="74"/>
                  <a:pt x="246" y="74"/>
                  <a:pt x="246" y="74"/>
                </a:cubicBezTo>
                <a:cubicBezTo>
                  <a:pt x="246" y="75"/>
                  <a:pt x="246" y="76"/>
                  <a:pt x="245" y="77"/>
                </a:cubicBezTo>
                <a:cubicBezTo>
                  <a:pt x="245" y="78"/>
                  <a:pt x="245" y="79"/>
                  <a:pt x="244" y="81"/>
                </a:cubicBezTo>
                <a:cubicBezTo>
                  <a:pt x="244" y="81"/>
                  <a:pt x="244" y="82"/>
                  <a:pt x="244" y="82"/>
                </a:cubicBezTo>
                <a:cubicBezTo>
                  <a:pt x="244" y="82"/>
                  <a:pt x="244" y="82"/>
                  <a:pt x="245" y="82"/>
                </a:cubicBezTo>
                <a:cubicBezTo>
                  <a:pt x="247" y="79"/>
                  <a:pt x="247" y="79"/>
                  <a:pt x="246" y="75"/>
                </a:cubicBezTo>
                <a:cubicBezTo>
                  <a:pt x="246" y="75"/>
                  <a:pt x="246" y="75"/>
                  <a:pt x="246" y="74"/>
                </a:cubicBezTo>
                <a:cubicBezTo>
                  <a:pt x="246" y="74"/>
                  <a:pt x="246" y="74"/>
                  <a:pt x="246" y="74"/>
                </a:cubicBezTo>
                <a:close/>
                <a:moveTo>
                  <a:pt x="255" y="68"/>
                </a:moveTo>
                <a:cubicBezTo>
                  <a:pt x="255" y="70"/>
                  <a:pt x="255" y="72"/>
                  <a:pt x="256" y="74"/>
                </a:cubicBezTo>
                <a:cubicBezTo>
                  <a:pt x="256" y="74"/>
                  <a:pt x="256" y="74"/>
                  <a:pt x="256" y="74"/>
                </a:cubicBezTo>
                <a:cubicBezTo>
                  <a:pt x="257" y="75"/>
                  <a:pt x="257" y="76"/>
                  <a:pt x="257" y="78"/>
                </a:cubicBezTo>
                <a:cubicBezTo>
                  <a:pt x="257" y="78"/>
                  <a:pt x="257" y="79"/>
                  <a:pt x="257" y="80"/>
                </a:cubicBezTo>
                <a:cubicBezTo>
                  <a:pt x="257" y="80"/>
                  <a:pt x="258" y="79"/>
                  <a:pt x="258" y="79"/>
                </a:cubicBezTo>
                <a:cubicBezTo>
                  <a:pt x="258" y="75"/>
                  <a:pt x="256" y="71"/>
                  <a:pt x="255" y="68"/>
                </a:cubicBezTo>
                <a:close/>
                <a:moveTo>
                  <a:pt x="246" y="90"/>
                </a:moveTo>
                <a:cubicBezTo>
                  <a:pt x="247" y="90"/>
                  <a:pt x="247" y="89"/>
                  <a:pt x="248" y="88"/>
                </a:cubicBezTo>
                <a:cubicBezTo>
                  <a:pt x="248" y="88"/>
                  <a:pt x="248" y="85"/>
                  <a:pt x="247" y="84"/>
                </a:cubicBezTo>
                <a:cubicBezTo>
                  <a:pt x="247" y="85"/>
                  <a:pt x="246" y="86"/>
                  <a:pt x="246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45" y="88"/>
                  <a:pt x="246" y="89"/>
                  <a:pt x="246" y="90"/>
                </a:cubicBezTo>
                <a:close/>
                <a:moveTo>
                  <a:pt x="265" y="116"/>
                </a:moveTo>
                <a:cubicBezTo>
                  <a:pt x="266" y="116"/>
                  <a:pt x="266" y="116"/>
                  <a:pt x="266" y="115"/>
                </a:cubicBezTo>
                <a:cubicBezTo>
                  <a:pt x="266" y="114"/>
                  <a:pt x="267" y="112"/>
                  <a:pt x="267" y="110"/>
                </a:cubicBezTo>
                <a:cubicBezTo>
                  <a:pt x="267" y="109"/>
                  <a:pt x="267" y="108"/>
                  <a:pt x="267" y="106"/>
                </a:cubicBezTo>
                <a:cubicBezTo>
                  <a:pt x="265" y="110"/>
                  <a:pt x="266" y="113"/>
                  <a:pt x="265" y="116"/>
                </a:cubicBezTo>
                <a:close/>
                <a:moveTo>
                  <a:pt x="253" y="84"/>
                </a:moveTo>
                <a:cubicBezTo>
                  <a:pt x="253" y="83"/>
                  <a:pt x="253" y="83"/>
                  <a:pt x="253" y="83"/>
                </a:cubicBezTo>
                <a:cubicBezTo>
                  <a:pt x="254" y="82"/>
                  <a:pt x="254" y="80"/>
                  <a:pt x="254" y="79"/>
                </a:cubicBezTo>
                <a:cubicBezTo>
                  <a:pt x="253" y="78"/>
                  <a:pt x="253" y="78"/>
                  <a:pt x="252" y="78"/>
                </a:cubicBezTo>
                <a:cubicBezTo>
                  <a:pt x="251" y="78"/>
                  <a:pt x="251" y="79"/>
                  <a:pt x="251" y="79"/>
                </a:cubicBezTo>
                <a:cubicBezTo>
                  <a:pt x="251" y="80"/>
                  <a:pt x="252" y="80"/>
                  <a:pt x="252" y="81"/>
                </a:cubicBezTo>
                <a:cubicBezTo>
                  <a:pt x="252" y="82"/>
                  <a:pt x="252" y="83"/>
                  <a:pt x="253" y="84"/>
                </a:cubicBezTo>
                <a:close/>
                <a:moveTo>
                  <a:pt x="219" y="143"/>
                </a:moveTo>
                <a:cubicBezTo>
                  <a:pt x="217" y="145"/>
                  <a:pt x="217" y="147"/>
                  <a:pt x="217" y="149"/>
                </a:cubicBezTo>
                <a:cubicBezTo>
                  <a:pt x="217" y="149"/>
                  <a:pt x="217" y="149"/>
                  <a:pt x="217" y="149"/>
                </a:cubicBezTo>
                <a:cubicBezTo>
                  <a:pt x="218" y="148"/>
                  <a:pt x="219" y="147"/>
                  <a:pt x="220" y="147"/>
                </a:cubicBezTo>
                <a:cubicBezTo>
                  <a:pt x="220" y="145"/>
                  <a:pt x="219" y="144"/>
                  <a:pt x="219" y="143"/>
                </a:cubicBezTo>
                <a:close/>
                <a:moveTo>
                  <a:pt x="44" y="130"/>
                </a:moveTo>
                <a:cubicBezTo>
                  <a:pt x="44" y="130"/>
                  <a:pt x="44" y="130"/>
                  <a:pt x="45" y="130"/>
                </a:cubicBezTo>
                <a:cubicBezTo>
                  <a:pt x="45" y="129"/>
                  <a:pt x="45" y="128"/>
                  <a:pt x="45" y="127"/>
                </a:cubicBezTo>
                <a:cubicBezTo>
                  <a:pt x="44" y="126"/>
                  <a:pt x="43" y="124"/>
                  <a:pt x="42" y="123"/>
                </a:cubicBezTo>
                <a:cubicBezTo>
                  <a:pt x="42" y="124"/>
                  <a:pt x="41" y="126"/>
                  <a:pt x="42" y="127"/>
                </a:cubicBezTo>
                <a:cubicBezTo>
                  <a:pt x="43" y="128"/>
                  <a:pt x="43" y="128"/>
                  <a:pt x="44" y="129"/>
                </a:cubicBezTo>
                <a:cubicBezTo>
                  <a:pt x="44" y="129"/>
                  <a:pt x="44" y="129"/>
                  <a:pt x="44" y="130"/>
                </a:cubicBezTo>
                <a:close/>
                <a:moveTo>
                  <a:pt x="227" y="117"/>
                </a:moveTo>
                <a:cubicBezTo>
                  <a:pt x="227" y="115"/>
                  <a:pt x="228" y="113"/>
                  <a:pt x="229" y="112"/>
                </a:cubicBezTo>
                <a:cubicBezTo>
                  <a:pt x="229" y="111"/>
                  <a:pt x="229" y="110"/>
                  <a:pt x="229" y="109"/>
                </a:cubicBezTo>
                <a:cubicBezTo>
                  <a:pt x="227" y="112"/>
                  <a:pt x="226" y="114"/>
                  <a:pt x="225" y="117"/>
                </a:cubicBezTo>
                <a:cubicBezTo>
                  <a:pt x="225" y="117"/>
                  <a:pt x="226" y="117"/>
                  <a:pt x="227" y="117"/>
                </a:cubicBezTo>
                <a:close/>
                <a:moveTo>
                  <a:pt x="244" y="59"/>
                </a:moveTo>
                <a:cubicBezTo>
                  <a:pt x="245" y="58"/>
                  <a:pt x="245" y="57"/>
                  <a:pt x="245" y="57"/>
                </a:cubicBezTo>
                <a:cubicBezTo>
                  <a:pt x="245" y="57"/>
                  <a:pt x="245" y="56"/>
                  <a:pt x="245" y="56"/>
                </a:cubicBezTo>
                <a:cubicBezTo>
                  <a:pt x="245" y="55"/>
                  <a:pt x="244" y="54"/>
                  <a:pt x="244" y="53"/>
                </a:cubicBezTo>
                <a:cubicBezTo>
                  <a:pt x="243" y="54"/>
                  <a:pt x="242" y="54"/>
                  <a:pt x="242" y="54"/>
                </a:cubicBezTo>
                <a:cubicBezTo>
                  <a:pt x="243" y="56"/>
                  <a:pt x="243" y="57"/>
                  <a:pt x="244" y="59"/>
                </a:cubicBezTo>
                <a:close/>
                <a:moveTo>
                  <a:pt x="70" y="263"/>
                </a:moveTo>
                <a:cubicBezTo>
                  <a:pt x="70" y="263"/>
                  <a:pt x="70" y="263"/>
                  <a:pt x="71" y="263"/>
                </a:cubicBezTo>
                <a:cubicBezTo>
                  <a:pt x="72" y="262"/>
                  <a:pt x="73" y="261"/>
                  <a:pt x="74" y="260"/>
                </a:cubicBezTo>
                <a:cubicBezTo>
                  <a:pt x="74" y="259"/>
                  <a:pt x="75" y="258"/>
                  <a:pt x="75" y="257"/>
                </a:cubicBezTo>
                <a:cubicBezTo>
                  <a:pt x="74" y="257"/>
                  <a:pt x="73" y="257"/>
                  <a:pt x="73" y="257"/>
                </a:cubicBezTo>
                <a:cubicBezTo>
                  <a:pt x="72" y="259"/>
                  <a:pt x="71" y="261"/>
                  <a:pt x="70" y="263"/>
                </a:cubicBezTo>
                <a:close/>
                <a:moveTo>
                  <a:pt x="103" y="156"/>
                </a:moveTo>
                <a:cubicBezTo>
                  <a:pt x="104" y="158"/>
                  <a:pt x="111" y="166"/>
                  <a:pt x="112" y="167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9" y="163"/>
                  <a:pt x="107" y="160"/>
                  <a:pt x="104" y="157"/>
                </a:cubicBezTo>
                <a:cubicBezTo>
                  <a:pt x="104" y="157"/>
                  <a:pt x="104" y="157"/>
                  <a:pt x="103" y="156"/>
                </a:cubicBezTo>
                <a:close/>
                <a:moveTo>
                  <a:pt x="71" y="158"/>
                </a:moveTo>
                <a:cubicBezTo>
                  <a:pt x="70" y="157"/>
                  <a:pt x="71" y="156"/>
                  <a:pt x="70" y="155"/>
                </a:cubicBezTo>
                <a:cubicBezTo>
                  <a:pt x="69" y="154"/>
                  <a:pt x="68" y="153"/>
                  <a:pt x="67" y="152"/>
                </a:cubicBezTo>
                <a:cubicBezTo>
                  <a:pt x="67" y="151"/>
                  <a:pt x="66" y="151"/>
                  <a:pt x="66" y="151"/>
                </a:cubicBezTo>
                <a:cubicBezTo>
                  <a:pt x="67" y="153"/>
                  <a:pt x="68" y="156"/>
                  <a:pt x="69" y="158"/>
                </a:cubicBezTo>
                <a:cubicBezTo>
                  <a:pt x="70" y="158"/>
                  <a:pt x="70" y="158"/>
                  <a:pt x="71" y="158"/>
                </a:cubicBezTo>
                <a:close/>
                <a:moveTo>
                  <a:pt x="166" y="36"/>
                </a:moveTo>
                <a:cubicBezTo>
                  <a:pt x="166" y="36"/>
                  <a:pt x="166" y="36"/>
                  <a:pt x="166" y="36"/>
                </a:cubicBezTo>
                <a:cubicBezTo>
                  <a:pt x="168" y="35"/>
                  <a:pt x="170" y="34"/>
                  <a:pt x="171" y="32"/>
                </a:cubicBezTo>
                <a:cubicBezTo>
                  <a:pt x="171" y="32"/>
                  <a:pt x="171" y="31"/>
                  <a:pt x="172" y="30"/>
                </a:cubicBezTo>
                <a:cubicBezTo>
                  <a:pt x="172" y="30"/>
                  <a:pt x="173" y="29"/>
                  <a:pt x="174" y="29"/>
                </a:cubicBezTo>
                <a:cubicBezTo>
                  <a:pt x="173" y="29"/>
                  <a:pt x="173" y="29"/>
                  <a:pt x="172" y="29"/>
                </a:cubicBezTo>
                <a:cubicBezTo>
                  <a:pt x="170" y="31"/>
                  <a:pt x="168" y="33"/>
                  <a:pt x="166" y="36"/>
                </a:cubicBezTo>
                <a:close/>
                <a:moveTo>
                  <a:pt x="49" y="185"/>
                </a:moveTo>
                <a:cubicBezTo>
                  <a:pt x="49" y="185"/>
                  <a:pt x="49" y="185"/>
                  <a:pt x="49" y="185"/>
                </a:cubicBezTo>
                <a:cubicBezTo>
                  <a:pt x="52" y="187"/>
                  <a:pt x="55" y="189"/>
                  <a:pt x="58" y="190"/>
                </a:cubicBezTo>
                <a:cubicBezTo>
                  <a:pt x="57" y="189"/>
                  <a:pt x="55" y="187"/>
                  <a:pt x="53" y="186"/>
                </a:cubicBezTo>
                <a:cubicBezTo>
                  <a:pt x="52" y="186"/>
                  <a:pt x="50" y="185"/>
                  <a:pt x="49" y="185"/>
                </a:cubicBezTo>
                <a:close/>
                <a:moveTo>
                  <a:pt x="221" y="132"/>
                </a:moveTo>
                <a:cubicBezTo>
                  <a:pt x="221" y="133"/>
                  <a:pt x="221" y="133"/>
                  <a:pt x="221" y="133"/>
                </a:cubicBezTo>
                <a:cubicBezTo>
                  <a:pt x="223" y="130"/>
                  <a:pt x="225" y="128"/>
                  <a:pt x="226" y="125"/>
                </a:cubicBezTo>
                <a:cubicBezTo>
                  <a:pt x="226" y="125"/>
                  <a:pt x="225" y="125"/>
                  <a:pt x="224" y="125"/>
                </a:cubicBezTo>
                <a:cubicBezTo>
                  <a:pt x="223" y="128"/>
                  <a:pt x="222" y="130"/>
                  <a:pt x="221" y="132"/>
                </a:cubicBezTo>
                <a:close/>
                <a:moveTo>
                  <a:pt x="139" y="38"/>
                </a:moveTo>
                <a:cubicBezTo>
                  <a:pt x="140" y="37"/>
                  <a:pt x="140" y="37"/>
                  <a:pt x="141" y="36"/>
                </a:cubicBezTo>
                <a:cubicBezTo>
                  <a:pt x="140" y="36"/>
                  <a:pt x="140" y="35"/>
                  <a:pt x="140" y="35"/>
                </a:cubicBezTo>
                <a:cubicBezTo>
                  <a:pt x="139" y="34"/>
                  <a:pt x="137" y="35"/>
                  <a:pt x="136" y="37"/>
                </a:cubicBezTo>
                <a:cubicBezTo>
                  <a:pt x="137" y="37"/>
                  <a:pt x="138" y="38"/>
                  <a:pt x="139" y="38"/>
                </a:cubicBezTo>
                <a:close/>
                <a:moveTo>
                  <a:pt x="72" y="134"/>
                </a:moveTo>
                <a:cubicBezTo>
                  <a:pt x="73" y="137"/>
                  <a:pt x="76" y="140"/>
                  <a:pt x="78" y="142"/>
                </a:cubicBezTo>
                <a:cubicBezTo>
                  <a:pt x="77" y="139"/>
                  <a:pt x="74" y="136"/>
                  <a:pt x="72" y="134"/>
                </a:cubicBezTo>
                <a:close/>
                <a:moveTo>
                  <a:pt x="41" y="290"/>
                </a:moveTo>
                <a:cubicBezTo>
                  <a:pt x="43" y="290"/>
                  <a:pt x="45" y="290"/>
                  <a:pt x="47" y="290"/>
                </a:cubicBezTo>
                <a:cubicBezTo>
                  <a:pt x="46" y="289"/>
                  <a:pt x="46" y="289"/>
                  <a:pt x="46" y="289"/>
                </a:cubicBezTo>
                <a:cubicBezTo>
                  <a:pt x="44" y="289"/>
                  <a:pt x="44" y="289"/>
                  <a:pt x="44" y="287"/>
                </a:cubicBezTo>
                <a:cubicBezTo>
                  <a:pt x="43" y="288"/>
                  <a:pt x="42" y="289"/>
                  <a:pt x="41" y="290"/>
                </a:cubicBezTo>
                <a:close/>
                <a:moveTo>
                  <a:pt x="233" y="128"/>
                </a:moveTo>
                <a:cubicBezTo>
                  <a:pt x="233" y="128"/>
                  <a:pt x="234" y="128"/>
                  <a:pt x="234" y="128"/>
                </a:cubicBezTo>
                <a:cubicBezTo>
                  <a:pt x="234" y="128"/>
                  <a:pt x="235" y="127"/>
                  <a:pt x="236" y="126"/>
                </a:cubicBezTo>
                <a:cubicBezTo>
                  <a:pt x="236" y="126"/>
                  <a:pt x="236" y="125"/>
                  <a:pt x="236" y="125"/>
                </a:cubicBezTo>
                <a:cubicBezTo>
                  <a:pt x="235" y="124"/>
                  <a:pt x="235" y="123"/>
                  <a:pt x="235" y="123"/>
                </a:cubicBezTo>
                <a:cubicBezTo>
                  <a:pt x="235" y="122"/>
                  <a:pt x="234" y="122"/>
                  <a:pt x="234" y="122"/>
                </a:cubicBezTo>
                <a:cubicBezTo>
                  <a:pt x="234" y="124"/>
                  <a:pt x="234" y="126"/>
                  <a:pt x="233" y="128"/>
                </a:cubicBezTo>
                <a:close/>
                <a:moveTo>
                  <a:pt x="248" y="157"/>
                </a:moveTo>
                <a:cubicBezTo>
                  <a:pt x="248" y="157"/>
                  <a:pt x="248" y="157"/>
                  <a:pt x="248" y="157"/>
                </a:cubicBezTo>
                <a:cubicBezTo>
                  <a:pt x="250" y="155"/>
                  <a:pt x="251" y="153"/>
                  <a:pt x="252" y="151"/>
                </a:cubicBezTo>
                <a:cubicBezTo>
                  <a:pt x="251" y="152"/>
                  <a:pt x="250" y="153"/>
                  <a:pt x="248" y="154"/>
                </a:cubicBezTo>
                <a:cubicBezTo>
                  <a:pt x="248" y="154"/>
                  <a:pt x="248" y="154"/>
                  <a:pt x="248" y="155"/>
                </a:cubicBezTo>
                <a:cubicBezTo>
                  <a:pt x="248" y="155"/>
                  <a:pt x="248" y="156"/>
                  <a:pt x="248" y="157"/>
                </a:cubicBezTo>
                <a:close/>
                <a:moveTo>
                  <a:pt x="194" y="28"/>
                </a:moveTo>
                <a:cubicBezTo>
                  <a:pt x="194" y="27"/>
                  <a:pt x="194" y="27"/>
                  <a:pt x="194" y="27"/>
                </a:cubicBezTo>
                <a:cubicBezTo>
                  <a:pt x="193" y="27"/>
                  <a:pt x="193" y="27"/>
                  <a:pt x="192" y="26"/>
                </a:cubicBezTo>
                <a:cubicBezTo>
                  <a:pt x="192" y="26"/>
                  <a:pt x="192" y="25"/>
                  <a:pt x="192" y="24"/>
                </a:cubicBezTo>
                <a:cubicBezTo>
                  <a:pt x="192" y="24"/>
                  <a:pt x="191" y="24"/>
                  <a:pt x="190" y="24"/>
                </a:cubicBezTo>
                <a:cubicBezTo>
                  <a:pt x="190" y="25"/>
                  <a:pt x="190" y="26"/>
                  <a:pt x="190" y="27"/>
                </a:cubicBezTo>
                <a:cubicBezTo>
                  <a:pt x="191" y="27"/>
                  <a:pt x="192" y="27"/>
                  <a:pt x="194" y="28"/>
                </a:cubicBezTo>
                <a:close/>
                <a:moveTo>
                  <a:pt x="35" y="93"/>
                </a:moveTo>
                <a:cubicBezTo>
                  <a:pt x="35" y="93"/>
                  <a:pt x="35" y="93"/>
                  <a:pt x="35" y="93"/>
                </a:cubicBezTo>
                <a:cubicBezTo>
                  <a:pt x="35" y="94"/>
                  <a:pt x="34" y="95"/>
                  <a:pt x="34" y="97"/>
                </a:cubicBezTo>
                <a:cubicBezTo>
                  <a:pt x="33" y="98"/>
                  <a:pt x="34" y="99"/>
                  <a:pt x="35" y="100"/>
                </a:cubicBezTo>
                <a:cubicBezTo>
                  <a:pt x="35" y="98"/>
                  <a:pt x="35" y="95"/>
                  <a:pt x="35" y="93"/>
                </a:cubicBezTo>
                <a:close/>
                <a:moveTo>
                  <a:pt x="169" y="197"/>
                </a:moveTo>
                <a:cubicBezTo>
                  <a:pt x="165" y="197"/>
                  <a:pt x="160" y="198"/>
                  <a:pt x="156" y="198"/>
                </a:cubicBezTo>
                <a:cubicBezTo>
                  <a:pt x="156" y="198"/>
                  <a:pt x="156" y="198"/>
                  <a:pt x="156" y="198"/>
                </a:cubicBezTo>
                <a:cubicBezTo>
                  <a:pt x="160" y="199"/>
                  <a:pt x="165" y="198"/>
                  <a:pt x="169" y="197"/>
                </a:cubicBezTo>
                <a:close/>
                <a:moveTo>
                  <a:pt x="238" y="47"/>
                </a:moveTo>
                <a:cubicBezTo>
                  <a:pt x="238" y="47"/>
                  <a:pt x="238" y="47"/>
                  <a:pt x="238" y="47"/>
                </a:cubicBezTo>
                <a:cubicBezTo>
                  <a:pt x="239" y="49"/>
                  <a:pt x="240" y="50"/>
                  <a:pt x="241" y="52"/>
                </a:cubicBezTo>
                <a:cubicBezTo>
                  <a:pt x="241" y="52"/>
                  <a:pt x="242" y="51"/>
                  <a:pt x="242" y="51"/>
                </a:cubicBezTo>
                <a:cubicBezTo>
                  <a:pt x="241" y="49"/>
                  <a:pt x="240" y="47"/>
                  <a:pt x="238" y="47"/>
                </a:cubicBezTo>
                <a:close/>
                <a:moveTo>
                  <a:pt x="59" y="271"/>
                </a:moveTo>
                <a:cubicBezTo>
                  <a:pt x="59" y="271"/>
                  <a:pt x="59" y="271"/>
                  <a:pt x="59" y="271"/>
                </a:cubicBezTo>
                <a:cubicBezTo>
                  <a:pt x="60" y="270"/>
                  <a:pt x="61" y="269"/>
                  <a:pt x="61" y="268"/>
                </a:cubicBezTo>
                <a:cubicBezTo>
                  <a:pt x="62" y="268"/>
                  <a:pt x="62" y="268"/>
                  <a:pt x="62" y="267"/>
                </a:cubicBezTo>
                <a:cubicBezTo>
                  <a:pt x="61" y="267"/>
                  <a:pt x="62" y="266"/>
                  <a:pt x="62" y="265"/>
                </a:cubicBezTo>
                <a:cubicBezTo>
                  <a:pt x="63" y="264"/>
                  <a:pt x="64" y="262"/>
                  <a:pt x="64" y="260"/>
                </a:cubicBezTo>
                <a:cubicBezTo>
                  <a:pt x="64" y="260"/>
                  <a:pt x="65" y="259"/>
                  <a:pt x="65" y="259"/>
                </a:cubicBezTo>
                <a:cubicBezTo>
                  <a:pt x="65" y="259"/>
                  <a:pt x="65" y="259"/>
                  <a:pt x="64" y="259"/>
                </a:cubicBezTo>
                <a:cubicBezTo>
                  <a:pt x="63" y="263"/>
                  <a:pt x="61" y="267"/>
                  <a:pt x="59" y="271"/>
                </a:cubicBezTo>
                <a:close/>
                <a:moveTo>
                  <a:pt x="144" y="67"/>
                </a:moveTo>
                <a:cubicBezTo>
                  <a:pt x="145" y="65"/>
                  <a:pt x="147" y="64"/>
                  <a:pt x="148" y="63"/>
                </a:cubicBezTo>
                <a:cubicBezTo>
                  <a:pt x="147" y="62"/>
                  <a:pt x="147" y="62"/>
                  <a:pt x="146" y="62"/>
                </a:cubicBezTo>
                <a:cubicBezTo>
                  <a:pt x="145" y="63"/>
                  <a:pt x="145" y="64"/>
                  <a:pt x="143" y="65"/>
                </a:cubicBezTo>
                <a:cubicBezTo>
                  <a:pt x="144" y="65"/>
                  <a:pt x="144" y="66"/>
                  <a:pt x="144" y="67"/>
                </a:cubicBezTo>
                <a:close/>
                <a:moveTo>
                  <a:pt x="234" y="34"/>
                </a:moveTo>
                <a:cubicBezTo>
                  <a:pt x="232" y="32"/>
                  <a:pt x="229" y="30"/>
                  <a:pt x="228" y="29"/>
                </a:cubicBezTo>
                <a:cubicBezTo>
                  <a:pt x="228" y="31"/>
                  <a:pt x="229" y="31"/>
                  <a:pt x="230" y="32"/>
                </a:cubicBezTo>
                <a:cubicBezTo>
                  <a:pt x="231" y="33"/>
                  <a:pt x="232" y="34"/>
                  <a:pt x="234" y="34"/>
                </a:cubicBezTo>
                <a:close/>
                <a:moveTo>
                  <a:pt x="200" y="158"/>
                </a:moveTo>
                <a:cubicBezTo>
                  <a:pt x="200" y="157"/>
                  <a:pt x="199" y="157"/>
                  <a:pt x="199" y="156"/>
                </a:cubicBezTo>
                <a:cubicBezTo>
                  <a:pt x="198" y="158"/>
                  <a:pt x="197" y="159"/>
                  <a:pt x="196" y="161"/>
                </a:cubicBezTo>
                <a:cubicBezTo>
                  <a:pt x="198" y="161"/>
                  <a:pt x="199" y="159"/>
                  <a:pt x="200" y="158"/>
                </a:cubicBezTo>
                <a:close/>
                <a:moveTo>
                  <a:pt x="178" y="23"/>
                </a:moveTo>
                <a:cubicBezTo>
                  <a:pt x="178" y="24"/>
                  <a:pt x="181" y="25"/>
                  <a:pt x="183" y="25"/>
                </a:cubicBezTo>
                <a:cubicBezTo>
                  <a:pt x="183" y="25"/>
                  <a:pt x="183" y="24"/>
                  <a:pt x="183" y="23"/>
                </a:cubicBezTo>
                <a:cubicBezTo>
                  <a:pt x="181" y="23"/>
                  <a:pt x="179" y="23"/>
                  <a:pt x="178" y="23"/>
                </a:cubicBezTo>
                <a:close/>
                <a:moveTo>
                  <a:pt x="205" y="19"/>
                </a:moveTo>
                <a:cubicBezTo>
                  <a:pt x="205" y="20"/>
                  <a:pt x="205" y="20"/>
                  <a:pt x="205" y="21"/>
                </a:cubicBezTo>
                <a:cubicBezTo>
                  <a:pt x="207" y="21"/>
                  <a:pt x="209" y="22"/>
                  <a:pt x="211" y="23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09" y="22"/>
                  <a:pt x="207" y="20"/>
                  <a:pt x="205" y="19"/>
                </a:cubicBezTo>
                <a:close/>
                <a:moveTo>
                  <a:pt x="233" y="160"/>
                </a:moveTo>
                <a:cubicBezTo>
                  <a:pt x="230" y="161"/>
                  <a:pt x="228" y="165"/>
                  <a:pt x="227" y="167"/>
                </a:cubicBezTo>
                <a:cubicBezTo>
                  <a:pt x="228" y="166"/>
                  <a:pt x="232" y="162"/>
                  <a:pt x="233" y="160"/>
                </a:cubicBezTo>
                <a:close/>
                <a:moveTo>
                  <a:pt x="226" y="34"/>
                </a:moveTo>
                <a:cubicBezTo>
                  <a:pt x="226" y="34"/>
                  <a:pt x="226" y="34"/>
                  <a:pt x="226" y="34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8" y="36"/>
                  <a:pt x="230" y="38"/>
                  <a:pt x="231" y="39"/>
                </a:cubicBezTo>
                <a:cubicBezTo>
                  <a:pt x="231" y="39"/>
                  <a:pt x="232" y="39"/>
                  <a:pt x="232" y="39"/>
                </a:cubicBezTo>
                <a:cubicBezTo>
                  <a:pt x="232" y="38"/>
                  <a:pt x="231" y="38"/>
                  <a:pt x="231" y="37"/>
                </a:cubicBezTo>
                <a:cubicBezTo>
                  <a:pt x="229" y="36"/>
                  <a:pt x="228" y="35"/>
                  <a:pt x="226" y="34"/>
                </a:cubicBezTo>
                <a:close/>
                <a:moveTo>
                  <a:pt x="152" y="32"/>
                </a:moveTo>
                <a:cubicBezTo>
                  <a:pt x="154" y="32"/>
                  <a:pt x="156" y="31"/>
                  <a:pt x="158" y="30"/>
                </a:cubicBezTo>
                <a:cubicBezTo>
                  <a:pt x="158" y="30"/>
                  <a:pt x="158" y="30"/>
                  <a:pt x="157" y="30"/>
                </a:cubicBezTo>
                <a:cubicBezTo>
                  <a:pt x="156" y="30"/>
                  <a:pt x="155" y="30"/>
                  <a:pt x="154" y="30"/>
                </a:cubicBezTo>
                <a:cubicBezTo>
                  <a:pt x="153" y="30"/>
                  <a:pt x="152" y="31"/>
                  <a:pt x="152" y="32"/>
                </a:cubicBezTo>
                <a:close/>
                <a:moveTo>
                  <a:pt x="142" y="33"/>
                </a:moveTo>
                <a:cubicBezTo>
                  <a:pt x="144" y="33"/>
                  <a:pt x="145" y="33"/>
                  <a:pt x="145" y="32"/>
                </a:cubicBezTo>
                <a:cubicBezTo>
                  <a:pt x="144" y="32"/>
                  <a:pt x="144" y="31"/>
                  <a:pt x="143" y="30"/>
                </a:cubicBezTo>
                <a:cubicBezTo>
                  <a:pt x="142" y="31"/>
                  <a:pt x="142" y="32"/>
                  <a:pt x="142" y="33"/>
                </a:cubicBezTo>
                <a:close/>
                <a:moveTo>
                  <a:pt x="253" y="100"/>
                </a:moveTo>
                <a:cubicBezTo>
                  <a:pt x="253" y="100"/>
                  <a:pt x="253" y="100"/>
                  <a:pt x="253" y="100"/>
                </a:cubicBezTo>
                <a:cubicBezTo>
                  <a:pt x="252" y="102"/>
                  <a:pt x="252" y="103"/>
                  <a:pt x="251" y="105"/>
                </a:cubicBezTo>
                <a:cubicBezTo>
                  <a:pt x="251" y="105"/>
                  <a:pt x="251" y="105"/>
                  <a:pt x="251" y="106"/>
                </a:cubicBezTo>
                <a:cubicBezTo>
                  <a:pt x="252" y="105"/>
                  <a:pt x="253" y="105"/>
                  <a:pt x="253" y="104"/>
                </a:cubicBezTo>
                <a:cubicBezTo>
                  <a:pt x="253" y="103"/>
                  <a:pt x="253" y="101"/>
                  <a:pt x="253" y="100"/>
                </a:cubicBezTo>
                <a:close/>
                <a:moveTo>
                  <a:pt x="183" y="21"/>
                </a:moveTo>
                <a:cubicBezTo>
                  <a:pt x="183" y="21"/>
                  <a:pt x="183" y="21"/>
                  <a:pt x="183" y="20"/>
                </a:cubicBezTo>
                <a:cubicBezTo>
                  <a:pt x="181" y="20"/>
                  <a:pt x="180" y="20"/>
                  <a:pt x="178" y="19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7" y="20"/>
                  <a:pt x="176" y="20"/>
                  <a:pt x="176" y="21"/>
                </a:cubicBezTo>
                <a:cubicBezTo>
                  <a:pt x="178" y="21"/>
                  <a:pt x="180" y="21"/>
                  <a:pt x="183" y="21"/>
                </a:cubicBezTo>
                <a:close/>
                <a:moveTo>
                  <a:pt x="66" y="178"/>
                </a:moveTo>
                <a:cubicBezTo>
                  <a:pt x="66" y="178"/>
                  <a:pt x="66" y="178"/>
                  <a:pt x="66" y="178"/>
                </a:cubicBezTo>
                <a:cubicBezTo>
                  <a:pt x="66" y="178"/>
                  <a:pt x="66" y="177"/>
                  <a:pt x="66" y="177"/>
                </a:cubicBezTo>
                <a:cubicBezTo>
                  <a:pt x="66" y="177"/>
                  <a:pt x="66" y="176"/>
                  <a:pt x="66" y="176"/>
                </a:cubicBezTo>
                <a:cubicBezTo>
                  <a:pt x="64" y="175"/>
                  <a:pt x="63" y="174"/>
                  <a:pt x="61" y="174"/>
                </a:cubicBezTo>
                <a:cubicBezTo>
                  <a:pt x="63" y="176"/>
                  <a:pt x="64" y="177"/>
                  <a:pt x="66" y="178"/>
                </a:cubicBezTo>
                <a:close/>
                <a:moveTo>
                  <a:pt x="22" y="132"/>
                </a:moveTo>
                <a:cubicBezTo>
                  <a:pt x="22" y="132"/>
                  <a:pt x="22" y="132"/>
                  <a:pt x="22" y="132"/>
                </a:cubicBezTo>
                <a:cubicBezTo>
                  <a:pt x="22" y="134"/>
                  <a:pt x="22" y="135"/>
                  <a:pt x="21" y="137"/>
                </a:cubicBezTo>
                <a:cubicBezTo>
                  <a:pt x="22" y="137"/>
                  <a:pt x="23" y="137"/>
                  <a:pt x="24" y="138"/>
                </a:cubicBezTo>
                <a:cubicBezTo>
                  <a:pt x="24" y="136"/>
                  <a:pt x="22" y="134"/>
                  <a:pt x="22" y="132"/>
                </a:cubicBezTo>
                <a:close/>
                <a:moveTo>
                  <a:pt x="22" y="140"/>
                </a:moveTo>
                <a:cubicBezTo>
                  <a:pt x="22" y="141"/>
                  <a:pt x="22" y="141"/>
                  <a:pt x="22" y="142"/>
                </a:cubicBezTo>
                <a:cubicBezTo>
                  <a:pt x="22" y="142"/>
                  <a:pt x="22" y="142"/>
                  <a:pt x="22" y="143"/>
                </a:cubicBezTo>
                <a:cubicBezTo>
                  <a:pt x="21" y="144"/>
                  <a:pt x="21" y="145"/>
                  <a:pt x="22" y="146"/>
                </a:cubicBezTo>
                <a:cubicBezTo>
                  <a:pt x="23" y="145"/>
                  <a:pt x="23" y="143"/>
                  <a:pt x="23" y="141"/>
                </a:cubicBezTo>
                <a:cubicBezTo>
                  <a:pt x="23" y="141"/>
                  <a:pt x="23" y="140"/>
                  <a:pt x="22" y="140"/>
                </a:cubicBezTo>
                <a:close/>
                <a:moveTo>
                  <a:pt x="231" y="167"/>
                </a:moveTo>
                <a:cubicBezTo>
                  <a:pt x="232" y="167"/>
                  <a:pt x="232" y="167"/>
                  <a:pt x="233" y="167"/>
                </a:cubicBezTo>
                <a:cubicBezTo>
                  <a:pt x="234" y="165"/>
                  <a:pt x="236" y="163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5" y="163"/>
                  <a:pt x="233" y="165"/>
                  <a:pt x="231" y="167"/>
                </a:cubicBezTo>
                <a:close/>
                <a:moveTo>
                  <a:pt x="107" y="178"/>
                </a:moveTo>
                <a:cubicBezTo>
                  <a:pt x="110" y="180"/>
                  <a:pt x="112" y="181"/>
                  <a:pt x="114" y="182"/>
                </a:cubicBezTo>
                <a:cubicBezTo>
                  <a:pt x="112" y="180"/>
                  <a:pt x="111" y="178"/>
                  <a:pt x="107" y="178"/>
                </a:cubicBezTo>
                <a:close/>
                <a:moveTo>
                  <a:pt x="208" y="153"/>
                </a:moveTo>
                <a:cubicBezTo>
                  <a:pt x="209" y="151"/>
                  <a:pt x="211" y="149"/>
                  <a:pt x="211" y="147"/>
                </a:cubicBezTo>
                <a:cubicBezTo>
                  <a:pt x="210" y="148"/>
                  <a:pt x="209" y="149"/>
                  <a:pt x="209" y="150"/>
                </a:cubicBezTo>
                <a:cubicBezTo>
                  <a:pt x="208" y="151"/>
                  <a:pt x="208" y="152"/>
                  <a:pt x="208" y="153"/>
                </a:cubicBezTo>
                <a:close/>
                <a:moveTo>
                  <a:pt x="240" y="95"/>
                </a:moveTo>
                <a:cubicBezTo>
                  <a:pt x="241" y="95"/>
                  <a:pt x="242" y="94"/>
                  <a:pt x="243" y="93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244" y="91"/>
                  <a:pt x="243" y="91"/>
                  <a:pt x="243" y="90"/>
                </a:cubicBezTo>
                <a:cubicBezTo>
                  <a:pt x="242" y="92"/>
                  <a:pt x="241" y="94"/>
                  <a:pt x="240" y="95"/>
                </a:cubicBezTo>
                <a:close/>
                <a:moveTo>
                  <a:pt x="14" y="152"/>
                </a:moveTo>
                <a:cubicBezTo>
                  <a:pt x="14" y="152"/>
                  <a:pt x="14" y="152"/>
                  <a:pt x="14" y="152"/>
                </a:cubicBezTo>
                <a:cubicBezTo>
                  <a:pt x="15" y="153"/>
                  <a:pt x="15" y="154"/>
                  <a:pt x="16" y="155"/>
                </a:cubicBezTo>
                <a:cubicBezTo>
                  <a:pt x="17" y="156"/>
                  <a:pt x="18" y="157"/>
                  <a:pt x="19" y="158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8" y="156"/>
                  <a:pt x="16" y="154"/>
                  <a:pt x="14" y="152"/>
                </a:cubicBezTo>
                <a:close/>
                <a:moveTo>
                  <a:pt x="110" y="169"/>
                </a:moveTo>
                <a:cubicBezTo>
                  <a:pt x="109" y="168"/>
                  <a:pt x="102" y="165"/>
                  <a:pt x="101" y="165"/>
                </a:cubicBezTo>
                <a:cubicBezTo>
                  <a:pt x="102" y="166"/>
                  <a:pt x="103" y="166"/>
                  <a:pt x="104" y="167"/>
                </a:cubicBezTo>
                <a:cubicBezTo>
                  <a:pt x="105" y="167"/>
                  <a:pt x="106" y="167"/>
                  <a:pt x="107" y="168"/>
                </a:cubicBezTo>
                <a:cubicBezTo>
                  <a:pt x="108" y="168"/>
                  <a:pt x="109" y="169"/>
                  <a:pt x="110" y="169"/>
                </a:cubicBezTo>
                <a:close/>
                <a:moveTo>
                  <a:pt x="81" y="264"/>
                </a:moveTo>
                <a:cubicBezTo>
                  <a:pt x="82" y="262"/>
                  <a:pt x="84" y="260"/>
                  <a:pt x="85" y="259"/>
                </a:cubicBezTo>
                <a:cubicBezTo>
                  <a:pt x="84" y="258"/>
                  <a:pt x="84" y="258"/>
                  <a:pt x="84" y="259"/>
                </a:cubicBezTo>
                <a:cubicBezTo>
                  <a:pt x="82" y="260"/>
                  <a:pt x="81" y="262"/>
                  <a:pt x="80" y="264"/>
                </a:cubicBezTo>
                <a:cubicBezTo>
                  <a:pt x="80" y="264"/>
                  <a:pt x="80" y="264"/>
                  <a:pt x="81" y="264"/>
                </a:cubicBezTo>
                <a:close/>
                <a:moveTo>
                  <a:pt x="155" y="41"/>
                </a:moveTo>
                <a:cubicBezTo>
                  <a:pt x="155" y="41"/>
                  <a:pt x="155" y="41"/>
                  <a:pt x="155" y="41"/>
                </a:cubicBezTo>
                <a:cubicBezTo>
                  <a:pt x="154" y="41"/>
                  <a:pt x="153" y="41"/>
                  <a:pt x="152" y="41"/>
                </a:cubicBezTo>
                <a:cubicBezTo>
                  <a:pt x="152" y="41"/>
                  <a:pt x="152" y="42"/>
                  <a:pt x="152" y="42"/>
                </a:cubicBezTo>
                <a:cubicBezTo>
                  <a:pt x="151" y="42"/>
                  <a:pt x="151" y="43"/>
                  <a:pt x="150" y="43"/>
                </a:cubicBezTo>
                <a:cubicBezTo>
                  <a:pt x="151" y="43"/>
                  <a:pt x="152" y="43"/>
                  <a:pt x="153" y="43"/>
                </a:cubicBezTo>
                <a:cubicBezTo>
                  <a:pt x="154" y="43"/>
                  <a:pt x="154" y="42"/>
                  <a:pt x="155" y="41"/>
                </a:cubicBezTo>
                <a:close/>
                <a:moveTo>
                  <a:pt x="244" y="67"/>
                </a:moveTo>
                <a:cubicBezTo>
                  <a:pt x="244" y="67"/>
                  <a:pt x="243" y="67"/>
                  <a:pt x="243" y="67"/>
                </a:cubicBezTo>
                <a:cubicBezTo>
                  <a:pt x="243" y="68"/>
                  <a:pt x="243" y="70"/>
                  <a:pt x="243" y="71"/>
                </a:cubicBezTo>
                <a:cubicBezTo>
                  <a:pt x="244" y="71"/>
                  <a:pt x="245" y="71"/>
                  <a:pt x="245" y="71"/>
                </a:cubicBezTo>
                <a:cubicBezTo>
                  <a:pt x="245" y="70"/>
                  <a:pt x="244" y="68"/>
                  <a:pt x="244" y="67"/>
                </a:cubicBezTo>
                <a:close/>
                <a:moveTo>
                  <a:pt x="148" y="29"/>
                </a:moveTo>
                <a:cubicBezTo>
                  <a:pt x="150" y="29"/>
                  <a:pt x="151" y="28"/>
                  <a:pt x="152" y="26"/>
                </a:cubicBezTo>
                <a:cubicBezTo>
                  <a:pt x="151" y="26"/>
                  <a:pt x="149" y="26"/>
                  <a:pt x="149" y="26"/>
                </a:cubicBezTo>
                <a:cubicBezTo>
                  <a:pt x="148" y="27"/>
                  <a:pt x="148" y="27"/>
                  <a:pt x="148" y="28"/>
                </a:cubicBezTo>
                <a:cubicBezTo>
                  <a:pt x="148" y="28"/>
                  <a:pt x="148" y="28"/>
                  <a:pt x="148" y="29"/>
                </a:cubicBezTo>
                <a:close/>
                <a:moveTo>
                  <a:pt x="250" y="127"/>
                </a:moveTo>
                <a:cubicBezTo>
                  <a:pt x="248" y="130"/>
                  <a:pt x="247" y="130"/>
                  <a:pt x="248" y="132"/>
                </a:cubicBezTo>
                <a:cubicBezTo>
                  <a:pt x="250" y="131"/>
                  <a:pt x="250" y="129"/>
                  <a:pt x="250" y="127"/>
                </a:cubicBezTo>
                <a:close/>
                <a:moveTo>
                  <a:pt x="238" y="123"/>
                </a:moveTo>
                <a:cubicBezTo>
                  <a:pt x="239" y="121"/>
                  <a:pt x="241" y="120"/>
                  <a:pt x="242" y="11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0" y="119"/>
                  <a:pt x="239" y="120"/>
                  <a:pt x="237" y="122"/>
                </a:cubicBezTo>
                <a:cubicBezTo>
                  <a:pt x="237" y="122"/>
                  <a:pt x="238" y="123"/>
                  <a:pt x="238" y="123"/>
                </a:cubicBezTo>
                <a:close/>
                <a:moveTo>
                  <a:pt x="83" y="31"/>
                </a:moveTo>
                <a:cubicBezTo>
                  <a:pt x="82" y="31"/>
                  <a:pt x="82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0" y="32"/>
                  <a:pt x="79" y="33"/>
                  <a:pt x="78" y="33"/>
                </a:cubicBezTo>
                <a:cubicBezTo>
                  <a:pt x="78" y="33"/>
                  <a:pt x="78" y="34"/>
                  <a:pt x="78" y="34"/>
                </a:cubicBezTo>
                <a:cubicBezTo>
                  <a:pt x="79" y="33"/>
                  <a:pt x="81" y="33"/>
                  <a:pt x="83" y="31"/>
                </a:cubicBezTo>
                <a:close/>
                <a:moveTo>
                  <a:pt x="227" y="155"/>
                </a:moveTo>
                <a:cubicBezTo>
                  <a:pt x="227" y="155"/>
                  <a:pt x="226" y="156"/>
                  <a:pt x="226" y="156"/>
                </a:cubicBezTo>
                <a:cubicBezTo>
                  <a:pt x="227" y="157"/>
                  <a:pt x="227" y="158"/>
                  <a:pt x="228" y="159"/>
                </a:cubicBezTo>
                <a:cubicBezTo>
                  <a:pt x="228" y="158"/>
                  <a:pt x="228" y="157"/>
                  <a:pt x="228" y="155"/>
                </a:cubicBezTo>
                <a:cubicBezTo>
                  <a:pt x="228" y="155"/>
                  <a:pt x="227" y="155"/>
                  <a:pt x="227" y="155"/>
                </a:cubicBezTo>
                <a:close/>
                <a:moveTo>
                  <a:pt x="25" y="113"/>
                </a:moveTo>
                <a:cubicBezTo>
                  <a:pt x="25" y="116"/>
                  <a:pt x="26" y="119"/>
                  <a:pt x="27" y="120"/>
                </a:cubicBezTo>
                <a:cubicBezTo>
                  <a:pt x="27" y="120"/>
                  <a:pt x="27" y="119"/>
                  <a:pt x="27" y="119"/>
                </a:cubicBezTo>
                <a:cubicBezTo>
                  <a:pt x="27" y="117"/>
                  <a:pt x="26" y="115"/>
                  <a:pt x="26" y="114"/>
                </a:cubicBezTo>
                <a:cubicBezTo>
                  <a:pt x="26" y="113"/>
                  <a:pt x="26" y="113"/>
                  <a:pt x="25" y="113"/>
                </a:cubicBezTo>
                <a:close/>
                <a:moveTo>
                  <a:pt x="110" y="18"/>
                </a:moveTo>
                <a:cubicBezTo>
                  <a:pt x="109" y="18"/>
                  <a:pt x="107" y="18"/>
                  <a:pt x="106" y="18"/>
                </a:cubicBezTo>
                <a:cubicBezTo>
                  <a:pt x="105" y="19"/>
                  <a:pt x="105" y="19"/>
                  <a:pt x="105" y="20"/>
                </a:cubicBezTo>
                <a:cubicBezTo>
                  <a:pt x="106" y="20"/>
                  <a:pt x="107" y="20"/>
                  <a:pt x="108" y="20"/>
                </a:cubicBezTo>
                <a:cubicBezTo>
                  <a:pt x="109" y="20"/>
                  <a:pt x="110" y="19"/>
                  <a:pt x="110" y="18"/>
                </a:cubicBezTo>
                <a:close/>
                <a:moveTo>
                  <a:pt x="245" y="15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4" y="153"/>
                  <a:pt x="244" y="154"/>
                  <a:pt x="243" y="155"/>
                </a:cubicBezTo>
                <a:cubicBezTo>
                  <a:pt x="242" y="155"/>
                  <a:pt x="242" y="156"/>
                  <a:pt x="241" y="156"/>
                </a:cubicBezTo>
                <a:cubicBezTo>
                  <a:pt x="240" y="157"/>
                  <a:pt x="239" y="158"/>
                  <a:pt x="239" y="159"/>
                </a:cubicBezTo>
                <a:cubicBezTo>
                  <a:pt x="239" y="159"/>
                  <a:pt x="239" y="159"/>
                  <a:pt x="240" y="159"/>
                </a:cubicBezTo>
                <a:cubicBezTo>
                  <a:pt x="241" y="157"/>
                  <a:pt x="243" y="155"/>
                  <a:pt x="245" y="153"/>
                </a:cubicBezTo>
                <a:cubicBezTo>
                  <a:pt x="245" y="153"/>
                  <a:pt x="245" y="153"/>
                  <a:pt x="245" y="152"/>
                </a:cubicBezTo>
                <a:close/>
                <a:moveTo>
                  <a:pt x="135" y="50"/>
                </a:moveTo>
                <a:cubicBezTo>
                  <a:pt x="136" y="50"/>
                  <a:pt x="136" y="50"/>
                  <a:pt x="136" y="50"/>
                </a:cubicBezTo>
                <a:cubicBezTo>
                  <a:pt x="136" y="50"/>
                  <a:pt x="135" y="50"/>
                  <a:pt x="135" y="49"/>
                </a:cubicBezTo>
                <a:cubicBezTo>
                  <a:pt x="133" y="48"/>
                  <a:pt x="132" y="46"/>
                  <a:pt x="129" y="45"/>
                </a:cubicBezTo>
                <a:cubicBezTo>
                  <a:pt x="131" y="47"/>
                  <a:pt x="133" y="49"/>
                  <a:pt x="135" y="50"/>
                </a:cubicBezTo>
                <a:close/>
                <a:moveTo>
                  <a:pt x="220" y="152"/>
                </a:moveTo>
                <a:cubicBezTo>
                  <a:pt x="220" y="151"/>
                  <a:pt x="220" y="151"/>
                  <a:pt x="221" y="150"/>
                </a:cubicBezTo>
                <a:cubicBezTo>
                  <a:pt x="219" y="151"/>
                  <a:pt x="217" y="152"/>
                  <a:pt x="217" y="153"/>
                </a:cubicBezTo>
                <a:cubicBezTo>
                  <a:pt x="218" y="152"/>
                  <a:pt x="219" y="152"/>
                  <a:pt x="220" y="152"/>
                </a:cubicBezTo>
                <a:close/>
                <a:moveTo>
                  <a:pt x="178" y="180"/>
                </a:moveTo>
                <a:cubicBezTo>
                  <a:pt x="179" y="179"/>
                  <a:pt x="180" y="178"/>
                  <a:pt x="181" y="177"/>
                </a:cubicBezTo>
                <a:cubicBezTo>
                  <a:pt x="179" y="176"/>
                  <a:pt x="178" y="178"/>
                  <a:pt x="177" y="178"/>
                </a:cubicBezTo>
                <a:cubicBezTo>
                  <a:pt x="178" y="179"/>
                  <a:pt x="178" y="179"/>
                  <a:pt x="178" y="180"/>
                </a:cubicBezTo>
                <a:close/>
                <a:moveTo>
                  <a:pt x="73" y="192"/>
                </a:moveTo>
                <a:cubicBezTo>
                  <a:pt x="73" y="190"/>
                  <a:pt x="72" y="189"/>
                  <a:pt x="71" y="188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71" y="190"/>
                  <a:pt x="71" y="191"/>
                  <a:pt x="72" y="192"/>
                </a:cubicBezTo>
                <a:cubicBezTo>
                  <a:pt x="72" y="192"/>
                  <a:pt x="72" y="192"/>
                  <a:pt x="73" y="192"/>
                </a:cubicBezTo>
                <a:close/>
                <a:moveTo>
                  <a:pt x="243" y="147"/>
                </a:moveTo>
                <a:cubicBezTo>
                  <a:pt x="245" y="145"/>
                  <a:pt x="246" y="143"/>
                  <a:pt x="247" y="141"/>
                </a:cubicBezTo>
                <a:cubicBezTo>
                  <a:pt x="247" y="141"/>
                  <a:pt x="247" y="141"/>
                  <a:pt x="247" y="141"/>
                </a:cubicBezTo>
                <a:cubicBezTo>
                  <a:pt x="245" y="143"/>
                  <a:pt x="243" y="145"/>
                  <a:pt x="242" y="147"/>
                </a:cubicBezTo>
                <a:cubicBezTo>
                  <a:pt x="242" y="147"/>
                  <a:pt x="243" y="147"/>
                  <a:pt x="243" y="147"/>
                </a:cubicBezTo>
                <a:close/>
                <a:moveTo>
                  <a:pt x="262" y="129"/>
                </a:moveTo>
                <a:cubicBezTo>
                  <a:pt x="262" y="129"/>
                  <a:pt x="262" y="129"/>
                  <a:pt x="262" y="129"/>
                </a:cubicBezTo>
                <a:cubicBezTo>
                  <a:pt x="262" y="129"/>
                  <a:pt x="263" y="129"/>
                  <a:pt x="263" y="128"/>
                </a:cubicBezTo>
                <a:cubicBezTo>
                  <a:pt x="263" y="126"/>
                  <a:pt x="264" y="124"/>
                  <a:pt x="265" y="122"/>
                </a:cubicBezTo>
                <a:cubicBezTo>
                  <a:pt x="264" y="122"/>
                  <a:pt x="264" y="122"/>
                  <a:pt x="264" y="122"/>
                </a:cubicBezTo>
                <a:cubicBezTo>
                  <a:pt x="263" y="124"/>
                  <a:pt x="263" y="127"/>
                  <a:pt x="262" y="129"/>
                </a:cubicBezTo>
                <a:close/>
                <a:moveTo>
                  <a:pt x="166" y="8"/>
                </a:moveTo>
                <a:cubicBezTo>
                  <a:pt x="166" y="8"/>
                  <a:pt x="166" y="8"/>
                  <a:pt x="166" y="8"/>
                </a:cubicBezTo>
                <a:cubicBezTo>
                  <a:pt x="166" y="8"/>
                  <a:pt x="166" y="8"/>
                  <a:pt x="166" y="8"/>
                </a:cubicBezTo>
                <a:cubicBezTo>
                  <a:pt x="168" y="8"/>
                  <a:pt x="170" y="9"/>
                  <a:pt x="171" y="9"/>
                </a:cubicBezTo>
                <a:cubicBezTo>
                  <a:pt x="172" y="9"/>
                  <a:pt x="173" y="9"/>
                  <a:pt x="173" y="8"/>
                </a:cubicBezTo>
                <a:cubicBezTo>
                  <a:pt x="171" y="8"/>
                  <a:pt x="168" y="8"/>
                  <a:pt x="166" y="8"/>
                </a:cubicBezTo>
                <a:close/>
                <a:moveTo>
                  <a:pt x="185" y="14"/>
                </a:moveTo>
                <a:cubicBezTo>
                  <a:pt x="185" y="13"/>
                  <a:pt x="185" y="12"/>
                  <a:pt x="185" y="12"/>
                </a:cubicBezTo>
                <a:cubicBezTo>
                  <a:pt x="184" y="12"/>
                  <a:pt x="183" y="12"/>
                  <a:pt x="181" y="12"/>
                </a:cubicBezTo>
                <a:cubicBezTo>
                  <a:pt x="183" y="13"/>
                  <a:pt x="184" y="13"/>
                  <a:pt x="185" y="14"/>
                </a:cubicBezTo>
                <a:close/>
                <a:moveTo>
                  <a:pt x="238" y="132"/>
                </a:moveTo>
                <a:cubicBezTo>
                  <a:pt x="237" y="134"/>
                  <a:pt x="235" y="135"/>
                  <a:pt x="234" y="137"/>
                </a:cubicBezTo>
                <a:cubicBezTo>
                  <a:pt x="236" y="136"/>
                  <a:pt x="237" y="134"/>
                  <a:pt x="239" y="133"/>
                </a:cubicBezTo>
                <a:cubicBezTo>
                  <a:pt x="239" y="132"/>
                  <a:pt x="238" y="132"/>
                  <a:pt x="238" y="132"/>
                </a:cubicBezTo>
                <a:close/>
                <a:moveTo>
                  <a:pt x="147" y="57"/>
                </a:moveTo>
                <a:cubicBezTo>
                  <a:pt x="147" y="55"/>
                  <a:pt x="148" y="54"/>
                  <a:pt x="148" y="53"/>
                </a:cubicBezTo>
                <a:cubicBezTo>
                  <a:pt x="148" y="53"/>
                  <a:pt x="147" y="53"/>
                  <a:pt x="147" y="53"/>
                </a:cubicBezTo>
                <a:cubicBezTo>
                  <a:pt x="146" y="55"/>
                  <a:pt x="146" y="55"/>
                  <a:pt x="147" y="57"/>
                </a:cubicBezTo>
                <a:close/>
                <a:moveTo>
                  <a:pt x="97" y="28"/>
                </a:moveTo>
                <a:cubicBezTo>
                  <a:pt x="97" y="28"/>
                  <a:pt x="97" y="28"/>
                  <a:pt x="97" y="28"/>
                </a:cubicBezTo>
                <a:cubicBezTo>
                  <a:pt x="98" y="28"/>
                  <a:pt x="100" y="29"/>
                  <a:pt x="101" y="28"/>
                </a:cubicBezTo>
                <a:cubicBezTo>
                  <a:pt x="100" y="27"/>
                  <a:pt x="98" y="27"/>
                  <a:pt x="97" y="27"/>
                </a:cubicBezTo>
                <a:cubicBezTo>
                  <a:pt x="97" y="27"/>
                  <a:pt x="97" y="28"/>
                  <a:pt x="97" y="28"/>
                </a:cubicBezTo>
                <a:close/>
                <a:moveTo>
                  <a:pt x="121" y="176"/>
                </a:moveTo>
                <a:cubicBezTo>
                  <a:pt x="122" y="177"/>
                  <a:pt x="125" y="179"/>
                  <a:pt x="125" y="179"/>
                </a:cubicBezTo>
                <a:cubicBezTo>
                  <a:pt x="125" y="179"/>
                  <a:pt x="125" y="178"/>
                  <a:pt x="124" y="177"/>
                </a:cubicBezTo>
                <a:cubicBezTo>
                  <a:pt x="123" y="176"/>
                  <a:pt x="122" y="176"/>
                  <a:pt x="121" y="176"/>
                </a:cubicBezTo>
                <a:close/>
                <a:moveTo>
                  <a:pt x="158" y="34"/>
                </a:moveTo>
                <a:cubicBezTo>
                  <a:pt x="156" y="35"/>
                  <a:pt x="155" y="37"/>
                  <a:pt x="154" y="38"/>
                </a:cubicBezTo>
                <a:cubicBezTo>
                  <a:pt x="156" y="37"/>
                  <a:pt x="157" y="36"/>
                  <a:pt x="158" y="34"/>
                </a:cubicBezTo>
                <a:close/>
                <a:moveTo>
                  <a:pt x="25" y="101"/>
                </a:moveTo>
                <a:cubicBezTo>
                  <a:pt x="24" y="103"/>
                  <a:pt x="23" y="104"/>
                  <a:pt x="24" y="106"/>
                </a:cubicBezTo>
                <a:cubicBezTo>
                  <a:pt x="25" y="104"/>
                  <a:pt x="25" y="103"/>
                  <a:pt x="25" y="101"/>
                </a:cubicBezTo>
                <a:close/>
                <a:moveTo>
                  <a:pt x="189" y="165"/>
                </a:moveTo>
                <a:cubicBezTo>
                  <a:pt x="189" y="165"/>
                  <a:pt x="189" y="165"/>
                  <a:pt x="189" y="165"/>
                </a:cubicBezTo>
                <a:cubicBezTo>
                  <a:pt x="187" y="166"/>
                  <a:pt x="185" y="166"/>
                  <a:pt x="185" y="169"/>
                </a:cubicBezTo>
                <a:cubicBezTo>
                  <a:pt x="186" y="168"/>
                  <a:pt x="188" y="166"/>
                  <a:pt x="189" y="165"/>
                </a:cubicBezTo>
                <a:close/>
                <a:moveTo>
                  <a:pt x="50" y="116"/>
                </a:moveTo>
                <a:cubicBezTo>
                  <a:pt x="50" y="116"/>
                  <a:pt x="50" y="116"/>
                  <a:pt x="50" y="117"/>
                </a:cubicBezTo>
                <a:cubicBezTo>
                  <a:pt x="51" y="118"/>
                  <a:pt x="52" y="119"/>
                  <a:pt x="53" y="121"/>
                </a:cubicBezTo>
                <a:cubicBezTo>
                  <a:pt x="53" y="118"/>
                  <a:pt x="52" y="117"/>
                  <a:pt x="50" y="116"/>
                </a:cubicBezTo>
                <a:close/>
                <a:moveTo>
                  <a:pt x="116" y="15"/>
                </a:moveTo>
                <a:cubicBezTo>
                  <a:pt x="117" y="15"/>
                  <a:pt x="120" y="15"/>
                  <a:pt x="121" y="15"/>
                </a:cubicBezTo>
                <a:cubicBezTo>
                  <a:pt x="119" y="14"/>
                  <a:pt x="118" y="14"/>
                  <a:pt x="116" y="15"/>
                </a:cubicBezTo>
                <a:close/>
                <a:moveTo>
                  <a:pt x="134" y="44"/>
                </a:moveTo>
                <a:cubicBezTo>
                  <a:pt x="135" y="45"/>
                  <a:pt x="136" y="45"/>
                  <a:pt x="137" y="46"/>
                </a:cubicBezTo>
                <a:cubicBezTo>
                  <a:pt x="137" y="45"/>
                  <a:pt x="138" y="45"/>
                  <a:pt x="138" y="44"/>
                </a:cubicBezTo>
                <a:cubicBezTo>
                  <a:pt x="137" y="44"/>
                  <a:pt x="136" y="43"/>
                  <a:pt x="134" y="44"/>
                </a:cubicBezTo>
                <a:close/>
                <a:moveTo>
                  <a:pt x="214" y="149"/>
                </a:moveTo>
                <a:cubicBezTo>
                  <a:pt x="213" y="150"/>
                  <a:pt x="212" y="150"/>
                  <a:pt x="212" y="152"/>
                </a:cubicBezTo>
                <a:cubicBezTo>
                  <a:pt x="213" y="152"/>
                  <a:pt x="215" y="151"/>
                  <a:pt x="214" y="149"/>
                </a:cubicBezTo>
                <a:close/>
                <a:moveTo>
                  <a:pt x="209" y="135"/>
                </a:moveTo>
                <a:cubicBezTo>
                  <a:pt x="208" y="136"/>
                  <a:pt x="204" y="139"/>
                  <a:pt x="203" y="140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5" y="138"/>
                  <a:pt x="206" y="138"/>
                  <a:pt x="207" y="138"/>
                </a:cubicBezTo>
                <a:cubicBezTo>
                  <a:pt x="208" y="137"/>
                  <a:pt x="209" y="136"/>
                  <a:pt x="209" y="135"/>
                </a:cubicBezTo>
                <a:close/>
                <a:moveTo>
                  <a:pt x="257" y="119"/>
                </a:moveTo>
                <a:cubicBezTo>
                  <a:pt x="258" y="118"/>
                  <a:pt x="259" y="114"/>
                  <a:pt x="260" y="113"/>
                </a:cubicBezTo>
                <a:cubicBezTo>
                  <a:pt x="259" y="113"/>
                  <a:pt x="259" y="113"/>
                  <a:pt x="259" y="113"/>
                </a:cubicBezTo>
                <a:cubicBezTo>
                  <a:pt x="258" y="115"/>
                  <a:pt x="258" y="117"/>
                  <a:pt x="257" y="119"/>
                </a:cubicBezTo>
                <a:close/>
                <a:moveTo>
                  <a:pt x="247" y="150"/>
                </a:moveTo>
                <a:cubicBezTo>
                  <a:pt x="248" y="150"/>
                  <a:pt x="248" y="150"/>
                  <a:pt x="248" y="151"/>
                </a:cubicBezTo>
                <a:cubicBezTo>
                  <a:pt x="249" y="151"/>
                  <a:pt x="249" y="150"/>
                  <a:pt x="250" y="150"/>
                </a:cubicBezTo>
                <a:cubicBezTo>
                  <a:pt x="250" y="149"/>
                  <a:pt x="250" y="148"/>
                  <a:pt x="249" y="148"/>
                </a:cubicBezTo>
                <a:cubicBezTo>
                  <a:pt x="249" y="148"/>
                  <a:pt x="248" y="149"/>
                  <a:pt x="247" y="150"/>
                </a:cubicBezTo>
                <a:close/>
                <a:moveTo>
                  <a:pt x="105" y="164"/>
                </a:moveTo>
                <a:cubicBezTo>
                  <a:pt x="105" y="163"/>
                  <a:pt x="105" y="163"/>
                  <a:pt x="105" y="163"/>
                </a:cubicBezTo>
                <a:cubicBezTo>
                  <a:pt x="105" y="163"/>
                  <a:pt x="104" y="162"/>
                  <a:pt x="104" y="161"/>
                </a:cubicBezTo>
                <a:cubicBezTo>
                  <a:pt x="102" y="161"/>
                  <a:pt x="102" y="161"/>
                  <a:pt x="100" y="161"/>
                </a:cubicBezTo>
                <a:cubicBezTo>
                  <a:pt x="102" y="162"/>
                  <a:pt x="104" y="163"/>
                  <a:pt x="105" y="164"/>
                </a:cubicBezTo>
                <a:close/>
                <a:moveTo>
                  <a:pt x="221" y="177"/>
                </a:moveTo>
                <a:cubicBezTo>
                  <a:pt x="223" y="176"/>
                  <a:pt x="225" y="175"/>
                  <a:pt x="227" y="174"/>
                </a:cubicBezTo>
                <a:cubicBezTo>
                  <a:pt x="227" y="174"/>
                  <a:pt x="227" y="174"/>
                  <a:pt x="227" y="173"/>
                </a:cubicBezTo>
                <a:cubicBezTo>
                  <a:pt x="225" y="175"/>
                  <a:pt x="223" y="175"/>
                  <a:pt x="221" y="177"/>
                </a:cubicBezTo>
                <a:close/>
                <a:moveTo>
                  <a:pt x="251" y="61"/>
                </a:moveTo>
                <a:cubicBezTo>
                  <a:pt x="251" y="59"/>
                  <a:pt x="250" y="57"/>
                  <a:pt x="249" y="56"/>
                </a:cubicBezTo>
                <a:cubicBezTo>
                  <a:pt x="249" y="56"/>
                  <a:pt x="248" y="56"/>
                  <a:pt x="248" y="56"/>
                </a:cubicBezTo>
                <a:cubicBezTo>
                  <a:pt x="249" y="58"/>
                  <a:pt x="250" y="59"/>
                  <a:pt x="251" y="61"/>
                </a:cubicBezTo>
                <a:close/>
                <a:moveTo>
                  <a:pt x="143" y="38"/>
                </a:moveTo>
                <a:cubicBezTo>
                  <a:pt x="142" y="38"/>
                  <a:pt x="142" y="39"/>
                  <a:pt x="142" y="39"/>
                </a:cubicBezTo>
                <a:cubicBezTo>
                  <a:pt x="142" y="40"/>
                  <a:pt x="143" y="40"/>
                  <a:pt x="144" y="40"/>
                </a:cubicBezTo>
                <a:cubicBezTo>
                  <a:pt x="144" y="40"/>
                  <a:pt x="144" y="39"/>
                  <a:pt x="145" y="39"/>
                </a:cubicBezTo>
                <a:cubicBezTo>
                  <a:pt x="144" y="38"/>
                  <a:pt x="144" y="38"/>
                  <a:pt x="143" y="38"/>
                </a:cubicBezTo>
                <a:close/>
                <a:moveTo>
                  <a:pt x="79" y="22"/>
                </a:moveTo>
                <a:cubicBezTo>
                  <a:pt x="76" y="22"/>
                  <a:pt x="74" y="23"/>
                  <a:pt x="73" y="25"/>
                </a:cubicBezTo>
                <a:cubicBezTo>
                  <a:pt x="75" y="24"/>
                  <a:pt x="77" y="23"/>
                  <a:pt x="79" y="22"/>
                </a:cubicBezTo>
                <a:close/>
                <a:moveTo>
                  <a:pt x="184" y="18"/>
                </a:moveTo>
                <a:cubicBezTo>
                  <a:pt x="182" y="17"/>
                  <a:pt x="180" y="16"/>
                  <a:pt x="178" y="16"/>
                </a:cubicBezTo>
                <a:cubicBezTo>
                  <a:pt x="180" y="17"/>
                  <a:pt x="182" y="17"/>
                  <a:pt x="184" y="18"/>
                </a:cubicBezTo>
                <a:close/>
                <a:moveTo>
                  <a:pt x="34" y="85"/>
                </a:moveTo>
                <a:cubicBezTo>
                  <a:pt x="35" y="84"/>
                  <a:pt x="36" y="82"/>
                  <a:pt x="35" y="80"/>
                </a:cubicBezTo>
                <a:cubicBezTo>
                  <a:pt x="35" y="82"/>
                  <a:pt x="34" y="83"/>
                  <a:pt x="34" y="85"/>
                </a:cubicBezTo>
                <a:close/>
                <a:moveTo>
                  <a:pt x="60" y="162"/>
                </a:moveTo>
                <a:cubicBezTo>
                  <a:pt x="61" y="163"/>
                  <a:pt x="62" y="164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2" y="164"/>
                  <a:pt x="62" y="162"/>
                  <a:pt x="61" y="161"/>
                </a:cubicBezTo>
                <a:cubicBezTo>
                  <a:pt x="61" y="162"/>
                  <a:pt x="60" y="162"/>
                  <a:pt x="60" y="162"/>
                </a:cubicBezTo>
                <a:close/>
                <a:moveTo>
                  <a:pt x="190" y="40"/>
                </a:moveTo>
                <a:cubicBezTo>
                  <a:pt x="193" y="40"/>
                  <a:pt x="196" y="40"/>
                  <a:pt x="199" y="40"/>
                </a:cubicBezTo>
                <a:cubicBezTo>
                  <a:pt x="196" y="39"/>
                  <a:pt x="194" y="39"/>
                  <a:pt x="190" y="40"/>
                </a:cubicBezTo>
                <a:close/>
                <a:moveTo>
                  <a:pt x="74" y="270"/>
                </a:moveTo>
                <a:cubicBezTo>
                  <a:pt x="76" y="269"/>
                  <a:pt x="77" y="268"/>
                  <a:pt x="78" y="266"/>
                </a:cubicBezTo>
                <a:cubicBezTo>
                  <a:pt x="77" y="267"/>
                  <a:pt x="76" y="268"/>
                  <a:pt x="75" y="268"/>
                </a:cubicBezTo>
                <a:cubicBezTo>
                  <a:pt x="75" y="268"/>
                  <a:pt x="75" y="268"/>
                  <a:pt x="75" y="268"/>
                </a:cubicBezTo>
                <a:cubicBezTo>
                  <a:pt x="75" y="269"/>
                  <a:pt x="74" y="269"/>
                  <a:pt x="74" y="270"/>
                </a:cubicBezTo>
                <a:close/>
                <a:moveTo>
                  <a:pt x="14" y="143"/>
                </a:moveTo>
                <a:cubicBezTo>
                  <a:pt x="14" y="145"/>
                  <a:pt x="16" y="149"/>
                  <a:pt x="17" y="150"/>
                </a:cubicBezTo>
                <a:cubicBezTo>
                  <a:pt x="16" y="147"/>
                  <a:pt x="15" y="145"/>
                  <a:pt x="14" y="143"/>
                </a:cubicBezTo>
                <a:close/>
                <a:moveTo>
                  <a:pt x="212" y="172"/>
                </a:moveTo>
                <a:cubicBezTo>
                  <a:pt x="215" y="172"/>
                  <a:pt x="215" y="171"/>
                  <a:pt x="214" y="169"/>
                </a:cubicBezTo>
                <a:cubicBezTo>
                  <a:pt x="213" y="170"/>
                  <a:pt x="213" y="171"/>
                  <a:pt x="212" y="172"/>
                </a:cubicBezTo>
                <a:close/>
                <a:moveTo>
                  <a:pt x="116" y="192"/>
                </a:moveTo>
                <a:cubicBezTo>
                  <a:pt x="116" y="194"/>
                  <a:pt x="117" y="194"/>
                  <a:pt x="117" y="195"/>
                </a:cubicBezTo>
                <a:cubicBezTo>
                  <a:pt x="118" y="194"/>
                  <a:pt x="118" y="193"/>
                  <a:pt x="118" y="192"/>
                </a:cubicBezTo>
                <a:cubicBezTo>
                  <a:pt x="117" y="192"/>
                  <a:pt x="117" y="192"/>
                  <a:pt x="116" y="192"/>
                </a:cubicBezTo>
                <a:close/>
                <a:moveTo>
                  <a:pt x="147" y="189"/>
                </a:moveTo>
                <a:cubicBezTo>
                  <a:pt x="148" y="188"/>
                  <a:pt x="149" y="187"/>
                  <a:pt x="150" y="187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48" y="187"/>
                  <a:pt x="147" y="187"/>
                  <a:pt x="146" y="188"/>
                </a:cubicBezTo>
                <a:cubicBezTo>
                  <a:pt x="146" y="188"/>
                  <a:pt x="146" y="188"/>
                  <a:pt x="147" y="189"/>
                </a:cubicBezTo>
                <a:close/>
                <a:moveTo>
                  <a:pt x="104" y="32"/>
                </a:moveTo>
                <a:cubicBezTo>
                  <a:pt x="103" y="32"/>
                  <a:pt x="103" y="32"/>
                  <a:pt x="103" y="32"/>
                </a:cubicBezTo>
                <a:cubicBezTo>
                  <a:pt x="102" y="32"/>
                  <a:pt x="101" y="31"/>
                  <a:pt x="100" y="33"/>
                </a:cubicBezTo>
                <a:cubicBezTo>
                  <a:pt x="101" y="33"/>
                  <a:pt x="102" y="32"/>
                  <a:pt x="104" y="32"/>
                </a:cubicBezTo>
                <a:close/>
                <a:moveTo>
                  <a:pt x="59" y="280"/>
                </a:moveTo>
                <a:cubicBezTo>
                  <a:pt x="59" y="280"/>
                  <a:pt x="59" y="279"/>
                  <a:pt x="59" y="279"/>
                </a:cubicBezTo>
                <a:cubicBezTo>
                  <a:pt x="58" y="280"/>
                  <a:pt x="57" y="281"/>
                  <a:pt x="56" y="282"/>
                </a:cubicBezTo>
                <a:cubicBezTo>
                  <a:pt x="58" y="282"/>
                  <a:pt x="59" y="281"/>
                  <a:pt x="59" y="280"/>
                </a:cubicBezTo>
                <a:close/>
                <a:moveTo>
                  <a:pt x="77" y="245"/>
                </a:moveTo>
                <a:cubicBezTo>
                  <a:pt x="78" y="243"/>
                  <a:pt x="78" y="242"/>
                  <a:pt x="78" y="240"/>
                </a:cubicBezTo>
                <a:cubicBezTo>
                  <a:pt x="77" y="241"/>
                  <a:pt x="77" y="243"/>
                  <a:pt x="77" y="245"/>
                </a:cubicBezTo>
                <a:close/>
                <a:moveTo>
                  <a:pt x="234" y="45"/>
                </a:moveTo>
                <a:cubicBezTo>
                  <a:pt x="234" y="44"/>
                  <a:pt x="233" y="43"/>
                  <a:pt x="233" y="42"/>
                </a:cubicBezTo>
                <a:cubicBezTo>
                  <a:pt x="233" y="42"/>
                  <a:pt x="232" y="43"/>
                  <a:pt x="232" y="43"/>
                </a:cubicBezTo>
                <a:cubicBezTo>
                  <a:pt x="233" y="44"/>
                  <a:pt x="233" y="45"/>
                  <a:pt x="234" y="45"/>
                </a:cubicBezTo>
                <a:close/>
                <a:moveTo>
                  <a:pt x="113" y="41"/>
                </a:moveTo>
                <a:cubicBezTo>
                  <a:pt x="112" y="39"/>
                  <a:pt x="110" y="39"/>
                  <a:pt x="109" y="40"/>
                </a:cubicBezTo>
                <a:cubicBezTo>
                  <a:pt x="110" y="40"/>
                  <a:pt x="111" y="40"/>
                  <a:pt x="113" y="41"/>
                </a:cubicBezTo>
                <a:close/>
                <a:moveTo>
                  <a:pt x="238" y="71"/>
                </a:moveTo>
                <a:cubicBezTo>
                  <a:pt x="238" y="72"/>
                  <a:pt x="239" y="73"/>
                  <a:pt x="239" y="74"/>
                </a:cubicBezTo>
                <a:cubicBezTo>
                  <a:pt x="239" y="74"/>
                  <a:pt x="239" y="74"/>
                  <a:pt x="240" y="74"/>
                </a:cubicBezTo>
                <a:cubicBezTo>
                  <a:pt x="240" y="73"/>
                  <a:pt x="240" y="72"/>
                  <a:pt x="238" y="71"/>
                </a:cubicBezTo>
                <a:close/>
                <a:moveTo>
                  <a:pt x="99" y="183"/>
                </a:moveTo>
                <a:cubicBezTo>
                  <a:pt x="99" y="184"/>
                  <a:pt x="98" y="184"/>
                  <a:pt x="98" y="185"/>
                </a:cubicBezTo>
                <a:cubicBezTo>
                  <a:pt x="99" y="185"/>
                  <a:pt x="100" y="185"/>
                  <a:pt x="100" y="185"/>
                </a:cubicBezTo>
                <a:cubicBezTo>
                  <a:pt x="100" y="184"/>
                  <a:pt x="99" y="183"/>
                  <a:pt x="99" y="183"/>
                </a:cubicBezTo>
                <a:close/>
                <a:moveTo>
                  <a:pt x="182" y="180"/>
                </a:moveTo>
                <a:cubicBezTo>
                  <a:pt x="182" y="180"/>
                  <a:pt x="182" y="180"/>
                  <a:pt x="182" y="180"/>
                </a:cubicBezTo>
                <a:cubicBezTo>
                  <a:pt x="184" y="179"/>
                  <a:pt x="185" y="178"/>
                  <a:pt x="187" y="176"/>
                </a:cubicBezTo>
                <a:cubicBezTo>
                  <a:pt x="186" y="176"/>
                  <a:pt x="186" y="176"/>
                  <a:pt x="185" y="177"/>
                </a:cubicBezTo>
                <a:cubicBezTo>
                  <a:pt x="184" y="178"/>
                  <a:pt x="183" y="179"/>
                  <a:pt x="182" y="180"/>
                </a:cubicBezTo>
                <a:close/>
                <a:moveTo>
                  <a:pt x="72" y="236"/>
                </a:moveTo>
                <a:cubicBezTo>
                  <a:pt x="74" y="234"/>
                  <a:pt x="74" y="233"/>
                  <a:pt x="73" y="232"/>
                </a:cubicBezTo>
                <a:cubicBezTo>
                  <a:pt x="73" y="233"/>
                  <a:pt x="72" y="235"/>
                  <a:pt x="72" y="236"/>
                </a:cubicBezTo>
                <a:close/>
                <a:moveTo>
                  <a:pt x="96" y="148"/>
                </a:moveTo>
                <a:cubicBezTo>
                  <a:pt x="96" y="149"/>
                  <a:pt x="99" y="151"/>
                  <a:pt x="100" y="151"/>
                </a:cubicBezTo>
                <a:cubicBezTo>
                  <a:pt x="99" y="150"/>
                  <a:pt x="97" y="149"/>
                  <a:pt x="96" y="148"/>
                </a:cubicBezTo>
                <a:close/>
                <a:moveTo>
                  <a:pt x="126" y="198"/>
                </a:moveTo>
                <a:cubicBezTo>
                  <a:pt x="126" y="198"/>
                  <a:pt x="126" y="198"/>
                  <a:pt x="126" y="198"/>
                </a:cubicBezTo>
                <a:cubicBezTo>
                  <a:pt x="124" y="198"/>
                  <a:pt x="123" y="198"/>
                  <a:pt x="122" y="198"/>
                </a:cubicBezTo>
                <a:cubicBezTo>
                  <a:pt x="121" y="198"/>
                  <a:pt x="121" y="198"/>
                  <a:pt x="121" y="199"/>
                </a:cubicBezTo>
                <a:cubicBezTo>
                  <a:pt x="123" y="199"/>
                  <a:pt x="124" y="198"/>
                  <a:pt x="126" y="198"/>
                </a:cubicBezTo>
                <a:close/>
                <a:moveTo>
                  <a:pt x="208" y="38"/>
                </a:moveTo>
                <a:cubicBezTo>
                  <a:pt x="208" y="38"/>
                  <a:pt x="208" y="38"/>
                  <a:pt x="208" y="38"/>
                </a:cubicBezTo>
                <a:cubicBezTo>
                  <a:pt x="207" y="37"/>
                  <a:pt x="206" y="37"/>
                  <a:pt x="205" y="37"/>
                </a:cubicBezTo>
                <a:cubicBezTo>
                  <a:pt x="205" y="37"/>
                  <a:pt x="205" y="37"/>
                  <a:pt x="204" y="37"/>
                </a:cubicBezTo>
                <a:cubicBezTo>
                  <a:pt x="205" y="38"/>
                  <a:pt x="207" y="38"/>
                  <a:pt x="208" y="38"/>
                </a:cubicBezTo>
                <a:close/>
                <a:moveTo>
                  <a:pt x="253" y="112"/>
                </a:moveTo>
                <a:cubicBezTo>
                  <a:pt x="253" y="111"/>
                  <a:pt x="253" y="110"/>
                  <a:pt x="253" y="108"/>
                </a:cubicBezTo>
                <a:cubicBezTo>
                  <a:pt x="252" y="110"/>
                  <a:pt x="252" y="111"/>
                  <a:pt x="253" y="112"/>
                </a:cubicBezTo>
                <a:close/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1"/>
                  <a:pt x="3" y="118"/>
                  <a:pt x="3" y="115"/>
                </a:cubicBezTo>
                <a:cubicBezTo>
                  <a:pt x="3" y="115"/>
                  <a:pt x="3" y="115"/>
                  <a:pt x="3" y="115"/>
                </a:cubicBezTo>
                <a:cubicBezTo>
                  <a:pt x="3" y="118"/>
                  <a:pt x="3" y="121"/>
                  <a:pt x="3" y="123"/>
                </a:cubicBezTo>
                <a:close/>
                <a:moveTo>
                  <a:pt x="40" y="43"/>
                </a:moveTo>
                <a:cubicBezTo>
                  <a:pt x="42" y="43"/>
                  <a:pt x="42" y="43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42"/>
                  <a:pt x="41" y="42"/>
                  <a:pt x="40" y="43"/>
                </a:cubicBezTo>
                <a:close/>
                <a:moveTo>
                  <a:pt x="194" y="192"/>
                </a:moveTo>
                <a:cubicBezTo>
                  <a:pt x="193" y="192"/>
                  <a:pt x="192" y="192"/>
                  <a:pt x="191" y="193"/>
                </a:cubicBezTo>
                <a:cubicBezTo>
                  <a:pt x="193" y="193"/>
                  <a:pt x="193" y="193"/>
                  <a:pt x="194" y="193"/>
                </a:cubicBezTo>
                <a:cubicBezTo>
                  <a:pt x="194" y="193"/>
                  <a:pt x="194" y="192"/>
                  <a:pt x="194" y="192"/>
                </a:cubicBezTo>
                <a:close/>
                <a:moveTo>
                  <a:pt x="232" y="150"/>
                </a:moveTo>
                <a:cubicBezTo>
                  <a:pt x="233" y="148"/>
                  <a:pt x="233" y="147"/>
                  <a:pt x="234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3" y="147"/>
                  <a:pt x="232" y="148"/>
                  <a:pt x="232" y="150"/>
                </a:cubicBezTo>
                <a:close/>
                <a:moveTo>
                  <a:pt x="272" y="99"/>
                </a:moveTo>
                <a:cubicBezTo>
                  <a:pt x="271" y="100"/>
                  <a:pt x="271" y="101"/>
                  <a:pt x="271" y="103"/>
                </a:cubicBezTo>
                <a:cubicBezTo>
                  <a:pt x="272" y="101"/>
                  <a:pt x="272" y="100"/>
                  <a:pt x="272" y="99"/>
                </a:cubicBezTo>
                <a:close/>
                <a:moveTo>
                  <a:pt x="250" y="96"/>
                </a:moveTo>
                <a:cubicBezTo>
                  <a:pt x="251" y="95"/>
                  <a:pt x="251" y="94"/>
                  <a:pt x="251" y="93"/>
                </a:cubicBezTo>
                <a:cubicBezTo>
                  <a:pt x="250" y="94"/>
                  <a:pt x="250" y="95"/>
                  <a:pt x="250" y="96"/>
                </a:cubicBezTo>
                <a:close/>
                <a:moveTo>
                  <a:pt x="37" y="176"/>
                </a:moveTo>
                <a:cubicBezTo>
                  <a:pt x="38" y="177"/>
                  <a:pt x="40" y="179"/>
                  <a:pt x="41" y="180"/>
                </a:cubicBezTo>
                <a:cubicBezTo>
                  <a:pt x="40" y="178"/>
                  <a:pt x="38" y="177"/>
                  <a:pt x="37" y="176"/>
                </a:cubicBezTo>
                <a:close/>
                <a:moveTo>
                  <a:pt x="129" y="40"/>
                </a:moveTo>
                <a:cubicBezTo>
                  <a:pt x="130" y="41"/>
                  <a:pt x="131" y="42"/>
                  <a:pt x="132" y="42"/>
                </a:cubicBezTo>
                <a:cubicBezTo>
                  <a:pt x="132" y="41"/>
                  <a:pt x="131" y="40"/>
                  <a:pt x="129" y="40"/>
                </a:cubicBezTo>
                <a:close/>
                <a:moveTo>
                  <a:pt x="243" y="141"/>
                </a:moveTo>
                <a:cubicBezTo>
                  <a:pt x="243" y="141"/>
                  <a:pt x="243" y="141"/>
                  <a:pt x="243" y="141"/>
                </a:cubicBezTo>
                <a:cubicBezTo>
                  <a:pt x="242" y="142"/>
                  <a:pt x="240" y="143"/>
                  <a:pt x="240" y="145"/>
                </a:cubicBezTo>
                <a:cubicBezTo>
                  <a:pt x="241" y="143"/>
                  <a:pt x="242" y="142"/>
                  <a:pt x="243" y="141"/>
                </a:cubicBezTo>
                <a:close/>
                <a:moveTo>
                  <a:pt x="95" y="225"/>
                </a:moveTo>
                <a:cubicBezTo>
                  <a:pt x="95" y="225"/>
                  <a:pt x="95" y="225"/>
                  <a:pt x="95" y="225"/>
                </a:cubicBezTo>
                <a:cubicBezTo>
                  <a:pt x="96" y="224"/>
                  <a:pt x="96" y="222"/>
                  <a:pt x="96" y="221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6" y="222"/>
                  <a:pt x="95" y="224"/>
                  <a:pt x="95" y="225"/>
                </a:cubicBezTo>
                <a:close/>
                <a:moveTo>
                  <a:pt x="105" y="22"/>
                </a:moveTo>
                <a:cubicBezTo>
                  <a:pt x="103" y="22"/>
                  <a:pt x="102" y="22"/>
                  <a:pt x="100" y="22"/>
                </a:cubicBezTo>
                <a:cubicBezTo>
                  <a:pt x="102" y="23"/>
                  <a:pt x="103" y="23"/>
                  <a:pt x="105" y="22"/>
                </a:cubicBezTo>
                <a:close/>
                <a:moveTo>
                  <a:pt x="89" y="31"/>
                </a:moveTo>
                <a:cubicBezTo>
                  <a:pt x="88" y="31"/>
                  <a:pt x="87" y="31"/>
                  <a:pt x="86" y="32"/>
                </a:cubicBezTo>
                <a:cubicBezTo>
                  <a:pt x="87" y="32"/>
                  <a:pt x="89" y="32"/>
                  <a:pt x="89" y="31"/>
                </a:cubicBezTo>
                <a:close/>
                <a:moveTo>
                  <a:pt x="106" y="175"/>
                </a:moveTo>
                <a:cubicBezTo>
                  <a:pt x="105" y="174"/>
                  <a:pt x="104" y="174"/>
                  <a:pt x="103" y="173"/>
                </a:cubicBezTo>
                <a:cubicBezTo>
                  <a:pt x="104" y="175"/>
                  <a:pt x="104" y="175"/>
                  <a:pt x="106" y="175"/>
                </a:cubicBezTo>
                <a:close/>
                <a:moveTo>
                  <a:pt x="48" y="162"/>
                </a:moveTo>
                <a:cubicBezTo>
                  <a:pt x="48" y="164"/>
                  <a:pt x="48" y="165"/>
                  <a:pt x="49" y="165"/>
                </a:cubicBezTo>
                <a:cubicBezTo>
                  <a:pt x="50" y="164"/>
                  <a:pt x="49" y="163"/>
                  <a:pt x="48" y="162"/>
                </a:cubicBezTo>
                <a:close/>
                <a:moveTo>
                  <a:pt x="229" y="121"/>
                </a:moveTo>
                <a:cubicBezTo>
                  <a:pt x="230" y="119"/>
                  <a:pt x="231" y="118"/>
                  <a:pt x="231" y="116"/>
                </a:cubicBezTo>
                <a:cubicBezTo>
                  <a:pt x="230" y="118"/>
                  <a:pt x="229" y="119"/>
                  <a:pt x="229" y="121"/>
                </a:cubicBezTo>
                <a:close/>
                <a:moveTo>
                  <a:pt x="167" y="186"/>
                </a:moveTo>
                <a:cubicBezTo>
                  <a:pt x="167" y="185"/>
                  <a:pt x="167" y="185"/>
                  <a:pt x="166" y="185"/>
                </a:cubicBezTo>
                <a:cubicBezTo>
                  <a:pt x="166" y="185"/>
                  <a:pt x="165" y="185"/>
                  <a:pt x="165" y="185"/>
                </a:cubicBezTo>
                <a:cubicBezTo>
                  <a:pt x="165" y="186"/>
                  <a:pt x="165" y="186"/>
                  <a:pt x="166" y="186"/>
                </a:cubicBezTo>
                <a:cubicBezTo>
                  <a:pt x="166" y="186"/>
                  <a:pt x="167" y="186"/>
                  <a:pt x="167" y="186"/>
                </a:cubicBezTo>
                <a:close/>
                <a:moveTo>
                  <a:pt x="257" y="108"/>
                </a:moveTo>
                <a:cubicBezTo>
                  <a:pt x="257" y="110"/>
                  <a:pt x="256" y="111"/>
                  <a:pt x="256" y="113"/>
                </a:cubicBezTo>
                <a:cubicBezTo>
                  <a:pt x="257" y="111"/>
                  <a:pt x="257" y="109"/>
                  <a:pt x="257" y="108"/>
                </a:cubicBezTo>
                <a:close/>
                <a:moveTo>
                  <a:pt x="247" y="99"/>
                </a:moveTo>
                <a:cubicBezTo>
                  <a:pt x="247" y="99"/>
                  <a:pt x="246" y="99"/>
                  <a:pt x="246" y="99"/>
                </a:cubicBezTo>
                <a:cubicBezTo>
                  <a:pt x="246" y="99"/>
                  <a:pt x="245" y="100"/>
                  <a:pt x="245" y="101"/>
                </a:cubicBezTo>
                <a:cubicBezTo>
                  <a:pt x="246" y="100"/>
                  <a:pt x="246" y="100"/>
                  <a:pt x="247" y="99"/>
                </a:cubicBezTo>
                <a:close/>
                <a:moveTo>
                  <a:pt x="86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7"/>
                  <a:pt x="85" y="28"/>
                  <a:pt x="84" y="28"/>
                </a:cubicBezTo>
                <a:cubicBezTo>
                  <a:pt x="86" y="29"/>
                  <a:pt x="86" y="29"/>
                  <a:pt x="86" y="28"/>
                </a:cubicBezTo>
                <a:cubicBezTo>
                  <a:pt x="87" y="28"/>
                  <a:pt x="86" y="27"/>
                  <a:pt x="86" y="27"/>
                </a:cubicBezTo>
                <a:close/>
                <a:moveTo>
                  <a:pt x="143" y="46"/>
                </a:moveTo>
                <a:cubicBezTo>
                  <a:pt x="142" y="47"/>
                  <a:pt x="142" y="47"/>
                  <a:pt x="141" y="47"/>
                </a:cubicBezTo>
                <a:cubicBezTo>
                  <a:pt x="141" y="47"/>
                  <a:pt x="142" y="48"/>
                  <a:pt x="142" y="48"/>
                </a:cubicBezTo>
                <a:cubicBezTo>
                  <a:pt x="143" y="48"/>
                  <a:pt x="143" y="47"/>
                  <a:pt x="143" y="46"/>
                </a:cubicBezTo>
                <a:close/>
                <a:moveTo>
                  <a:pt x="123" y="192"/>
                </a:moveTo>
                <a:cubicBezTo>
                  <a:pt x="123" y="191"/>
                  <a:pt x="124" y="190"/>
                  <a:pt x="125" y="190"/>
                </a:cubicBezTo>
                <a:cubicBezTo>
                  <a:pt x="124" y="190"/>
                  <a:pt x="124" y="190"/>
                  <a:pt x="123" y="191"/>
                </a:cubicBezTo>
                <a:cubicBezTo>
                  <a:pt x="123" y="191"/>
                  <a:pt x="123" y="192"/>
                  <a:pt x="123" y="192"/>
                </a:cubicBezTo>
                <a:close/>
                <a:moveTo>
                  <a:pt x="27" y="131"/>
                </a:moveTo>
                <a:cubicBezTo>
                  <a:pt x="27" y="131"/>
                  <a:pt x="27" y="131"/>
                  <a:pt x="27" y="131"/>
                </a:cubicBezTo>
                <a:cubicBezTo>
                  <a:pt x="27" y="132"/>
                  <a:pt x="27" y="133"/>
                  <a:pt x="27" y="134"/>
                </a:cubicBezTo>
                <a:cubicBezTo>
                  <a:pt x="27" y="133"/>
                  <a:pt x="28" y="132"/>
                  <a:pt x="27" y="131"/>
                </a:cubicBezTo>
                <a:close/>
                <a:moveTo>
                  <a:pt x="108" y="219"/>
                </a:moveTo>
                <a:cubicBezTo>
                  <a:pt x="108" y="219"/>
                  <a:pt x="108" y="219"/>
                  <a:pt x="108" y="219"/>
                </a:cubicBezTo>
                <a:cubicBezTo>
                  <a:pt x="108" y="218"/>
                  <a:pt x="110" y="217"/>
                  <a:pt x="109" y="216"/>
                </a:cubicBezTo>
                <a:cubicBezTo>
                  <a:pt x="109" y="217"/>
                  <a:pt x="108" y="218"/>
                  <a:pt x="108" y="219"/>
                </a:cubicBezTo>
                <a:close/>
                <a:moveTo>
                  <a:pt x="205" y="174"/>
                </a:moveTo>
                <a:cubicBezTo>
                  <a:pt x="205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5" y="175"/>
                  <a:pt x="205" y="175"/>
                  <a:pt x="206" y="174"/>
                </a:cubicBezTo>
                <a:cubicBezTo>
                  <a:pt x="206" y="174"/>
                  <a:pt x="206" y="174"/>
                  <a:pt x="205" y="174"/>
                </a:cubicBezTo>
                <a:close/>
                <a:moveTo>
                  <a:pt x="106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07" y="182"/>
                  <a:pt x="108" y="182"/>
                  <a:pt x="109" y="183"/>
                </a:cubicBezTo>
                <a:cubicBezTo>
                  <a:pt x="107" y="181"/>
                  <a:pt x="106" y="181"/>
                  <a:pt x="106" y="181"/>
                </a:cubicBezTo>
                <a:close/>
                <a:moveTo>
                  <a:pt x="266" y="100"/>
                </a:moveTo>
                <a:cubicBezTo>
                  <a:pt x="265" y="102"/>
                  <a:pt x="265" y="103"/>
                  <a:pt x="266" y="104"/>
                </a:cubicBezTo>
                <a:cubicBezTo>
                  <a:pt x="266" y="102"/>
                  <a:pt x="266" y="101"/>
                  <a:pt x="266" y="100"/>
                </a:cubicBezTo>
                <a:close/>
                <a:moveTo>
                  <a:pt x="106" y="237"/>
                </a:moveTo>
                <a:cubicBezTo>
                  <a:pt x="106" y="237"/>
                  <a:pt x="107" y="237"/>
                  <a:pt x="107" y="237"/>
                </a:cubicBezTo>
                <a:cubicBezTo>
                  <a:pt x="107" y="236"/>
                  <a:pt x="108" y="235"/>
                  <a:pt x="108" y="234"/>
                </a:cubicBezTo>
                <a:cubicBezTo>
                  <a:pt x="107" y="235"/>
                  <a:pt x="106" y="235"/>
                  <a:pt x="106" y="237"/>
                </a:cubicBezTo>
                <a:close/>
                <a:moveTo>
                  <a:pt x="72" y="171"/>
                </a:moveTo>
                <a:cubicBezTo>
                  <a:pt x="72" y="171"/>
                  <a:pt x="71" y="170"/>
                  <a:pt x="70" y="169"/>
                </a:cubicBezTo>
                <a:cubicBezTo>
                  <a:pt x="70" y="170"/>
                  <a:pt x="71" y="171"/>
                  <a:pt x="72" y="171"/>
                </a:cubicBezTo>
                <a:close/>
                <a:moveTo>
                  <a:pt x="149" y="14"/>
                </a:moveTo>
                <a:cubicBezTo>
                  <a:pt x="150" y="15"/>
                  <a:pt x="152" y="15"/>
                  <a:pt x="154" y="14"/>
                </a:cubicBezTo>
                <a:cubicBezTo>
                  <a:pt x="152" y="14"/>
                  <a:pt x="151" y="14"/>
                  <a:pt x="149" y="14"/>
                </a:cubicBezTo>
                <a:close/>
                <a:moveTo>
                  <a:pt x="230" y="133"/>
                </a:moveTo>
                <a:cubicBezTo>
                  <a:pt x="230" y="133"/>
                  <a:pt x="230" y="133"/>
                  <a:pt x="230" y="133"/>
                </a:cubicBezTo>
                <a:cubicBezTo>
                  <a:pt x="231" y="132"/>
                  <a:pt x="231" y="130"/>
                  <a:pt x="231" y="129"/>
                </a:cubicBezTo>
                <a:cubicBezTo>
                  <a:pt x="231" y="129"/>
                  <a:pt x="230" y="129"/>
                  <a:pt x="230" y="129"/>
                </a:cubicBezTo>
                <a:cubicBezTo>
                  <a:pt x="230" y="130"/>
                  <a:pt x="230" y="132"/>
                  <a:pt x="230" y="133"/>
                </a:cubicBezTo>
                <a:close/>
                <a:moveTo>
                  <a:pt x="125" y="8"/>
                </a:moveTo>
                <a:cubicBezTo>
                  <a:pt x="125" y="9"/>
                  <a:pt x="125" y="9"/>
                  <a:pt x="125" y="9"/>
                </a:cubicBezTo>
                <a:cubicBezTo>
                  <a:pt x="127" y="9"/>
                  <a:pt x="128" y="9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28" y="9"/>
                  <a:pt x="127" y="9"/>
                  <a:pt x="125" y="8"/>
                </a:cubicBezTo>
                <a:close/>
                <a:moveTo>
                  <a:pt x="70" y="181"/>
                </a:moveTo>
                <a:cubicBezTo>
                  <a:pt x="70" y="180"/>
                  <a:pt x="69" y="179"/>
                  <a:pt x="69" y="178"/>
                </a:cubicBezTo>
                <a:cubicBezTo>
                  <a:pt x="69" y="179"/>
                  <a:pt x="68" y="180"/>
                  <a:pt x="70" y="181"/>
                </a:cubicBezTo>
                <a:close/>
                <a:moveTo>
                  <a:pt x="158" y="186"/>
                </a:moveTo>
                <a:cubicBezTo>
                  <a:pt x="157" y="186"/>
                  <a:pt x="157" y="186"/>
                  <a:pt x="156" y="187"/>
                </a:cubicBezTo>
                <a:cubicBezTo>
                  <a:pt x="157" y="188"/>
                  <a:pt x="157" y="188"/>
                  <a:pt x="158" y="186"/>
                </a:cubicBezTo>
                <a:close/>
                <a:moveTo>
                  <a:pt x="52" y="109"/>
                </a:moveTo>
                <a:cubicBezTo>
                  <a:pt x="51" y="111"/>
                  <a:pt x="51" y="111"/>
                  <a:pt x="52" y="112"/>
                </a:cubicBezTo>
                <a:cubicBezTo>
                  <a:pt x="52" y="111"/>
                  <a:pt x="52" y="110"/>
                  <a:pt x="52" y="109"/>
                </a:cubicBezTo>
                <a:close/>
                <a:moveTo>
                  <a:pt x="87" y="38"/>
                </a:moveTo>
                <a:cubicBezTo>
                  <a:pt x="86" y="39"/>
                  <a:pt x="85" y="39"/>
                  <a:pt x="84" y="39"/>
                </a:cubicBezTo>
                <a:cubicBezTo>
                  <a:pt x="85" y="40"/>
                  <a:pt x="86" y="39"/>
                  <a:pt x="87" y="38"/>
                </a:cubicBezTo>
                <a:close/>
                <a:moveTo>
                  <a:pt x="134" y="183"/>
                </a:moveTo>
                <a:cubicBezTo>
                  <a:pt x="133" y="183"/>
                  <a:pt x="132" y="182"/>
                  <a:pt x="131" y="182"/>
                </a:cubicBezTo>
                <a:cubicBezTo>
                  <a:pt x="132" y="184"/>
                  <a:pt x="132" y="184"/>
                  <a:pt x="134" y="183"/>
                </a:cubicBezTo>
                <a:close/>
                <a:moveTo>
                  <a:pt x="209" y="33"/>
                </a:moveTo>
                <a:cubicBezTo>
                  <a:pt x="211" y="34"/>
                  <a:pt x="211" y="34"/>
                  <a:pt x="212" y="33"/>
                </a:cubicBezTo>
                <a:cubicBezTo>
                  <a:pt x="211" y="33"/>
                  <a:pt x="210" y="32"/>
                  <a:pt x="209" y="33"/>
                </a:cubicBezTo>
                <a:close/>
                <a:moveTo>
                  <a:pt x="86" y="23"/>
                </a:moveTo>
                <a:cubicBezTo>
                  <a:pt x="85" y="24"/>
                  <a:pt x="84" y="24"/>
                  <a:pt x="84" y="26"/>
                </a:cubicBezTo>
                <a:cubicBezTo>
                  <a:pt x="85" y="25"/>
                  <a:pt x="85" y="24"/>
                  <a:pt x="86" y="23"/>
                </a:cubicBezTo>
                <a:close/>
                <a:moveTo>
                  <a:pt x="136" y="53"/>
                </a:moveTo>
                <a:cubicBezTo>
                  <a:pt x="135" y="53"/>
                  <a:pt x="135" y="53"/>
                  <a:pt x="135" y="53"/>
                </a:cubicBezTo>
                <a:cubicBezTo>
                  <a:pt x="135" y="54"/>
                  <a:pt x="136" y="54"/>
                  <a:pt x="136" y="55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6" y="54"/>
                  <a:pt x="136" y="54"/>
                  <a:pt x="136" y="53"/>
                </a:cubicBezTo>
                <a:close/>
                <a:moveTo>
                  <a:pt x="93" y="21"/>
                </a:moveTo>
                <a:cubicBezTo>
                  <a:pt x="92" y="22"/>
                  <a:pt x="91" y="23"/>
                  <a:pt x="90" y="24"/>
                </a:cubicBezTo>
                <a:cubicBezTo>
                  <a:pt x="91" y="23"/>
                  <a:pt x="92" y="22"/>
                  <a:pt x="93" y="21"/>
                </a:cubicBezTo>
                <a:close/>
                <a:moveTo>
                  <a:pt x="166" y="173"/>
                </a:moveTo>
                <a:cubicBezTo>
                  <a:pt x="165" y="174"/>
                  <a:pt x="164" y="174"/>
                  <a:pt x="164" y="175"/>
                </a:cubicBezTo>
                <a:cubicBezTo>
                  <a:pt x="165" y="174"/>
                  <a:pt x="165" y="174"/>
                  <a:pt x="166" y="173"/>
                </a:cubicBezTo>
                <a:close/>
                <a:moveTo>
                  <a:pt x="204" y="32"/>
                </a:moveTo>
                <a:cubicBezTo>
                  <a:pt x="205" y="33"/>
                  <a:pt x="205" y="33"/>
                  <a:pt x="206" y="32"/>
                </a:cubicBezTo>
                <a:cubicBezTo>
                  <a:pt x="205" y="32"/>
                  <a:pt x="204" y="31"/>
                  <a:pt x="204" y="32"/>
                </a:cubicBezTo>
                <a:close/>
                <a:moveTo>
                  <a:pt x="176" y="174"/>
                </a:moveTo>
                <a:cubicBezTo>
                  <a:pt x="178" y="174"/>
                  <a:pt x="178" y="174"/>
                  <a:pt x="178" y="173"/>
                </a:cubicBezTo>
                <a:cubicBezTo>
                  <a:pt x="177" y="173"/>
                  <a:pt x="177" y="174"/>
                  <a:pt x="176" y="174"/>
                </a:cubicBezTo>
                <a:close/>
                <a:moveTo>
                  <a:pt x="24" y="151"/>
                </a:moveTo>
                <a:cubicBezTo>
                  <a:pt x="24" y="151"/>
                  <a:pt x="24" y="151"/>
                  <a:pt x="24" y="151"/>
                </a:cubicBezTo>
                <a:cubicBezTo>
                  <a:pt x="24" y="150"/>
                  <a:pt x="24" y="149"/>
                  <a:pt x="24" y="149"/>
                </a:cubicBezTo>
                <a:cubicBezTo>
                  <a:pt x="23" y="150"/>
                  <a:pt x="24" y="150"/>
                  <a:pt x="24" y="151"/>
                </a:cubicBezTo>
                <a:close/>
                <a:moveTo>
                  <a:pt x="117" y="164"/>
                </a:moveTo>
                <a:cubicBezTo>
                  <a:pt x="118" y="166"/>
                  <a:pt x="118" y="166"/>
                  <a:pt x="119" y="165"/>
                </a:cubicBezTo>
                <a:cubicBezTo>
                  <a:pt x="118" y="165"/>
                  <a:pt x="117" y="164"/>
                  <a:pt x="117" y="164"/>
                </a:cubicBezTo>
                <a:close/>
                <a:moveTo>
                  <a:pt x="155" y="23"/>
                </a:moveTo>
                <a:cubicBezTo>
                  <a:pt x="155" y="23"/>
                  <a:pt x="154" y="23"/>
                  <a:pt x="153" y="23"/>
                </a:cubicBezTo>
                <a:cubicBezTo>
                  <a:pt x="155" y="24"/>
                  <a:pt x="155" y="24"/>
                  <a:pt x="155" y="23"/>
                </a:cubicBezTo>
                <a:close/>
                <a:moveTo>
                  <a:pt x="181" y="31"/>
                </a:moveTo>
                <a:cubicBezTo>
                  <a:pt x="181" y="31"/>
                  <a:pt x="181" y="31"/>
                  <a:pt x="181" y="31"/>
                </a:cubicBezTo>
                <a:cubicBezTo>
                  <a:pt x="182" y="31"/>
                  <a:pt x="182" y="31"/>
                  <a:pt x="183" y="31"/>
                </a:cubicBezTo>
                <a:cubicBezTo>
                  <a:pt x="183" y="31"/>
                  <a:pt x="182" y="30"/>
                  <a:pt x="182" y="30"/>
                </a:cubicBezTo>
                <a:cubicBezTo>
                  <a:pt x="182" y="30"/>
                  <a:pt x="181" y="31"/>
                  <a:pt x="181" y="31"/>
                </a:cubicBezTo>
                <a:close/>
                <a:moveTo>
                  <a:pt x="169" y="192"/>
                </a:moveTo>
                <a:cubicBezTo>
                  <a:pt x="169" y="192"/>
                  <a:pt x="169" y="191"/>
                  <a:pt x="169" y="191"/>
                </a:cubicBezTo>
                <a:cubicBezTo>
                  <a:pt x="169" y="191"/>
                  <a:pt x="168" y="191"/>
                  <a:pt x="167" y="192"/>
                </a:cubicBezTo>
                <a:cubicBezTo>
                  <a:pt x="168" y="192"/>
                  <a:pt x="169" y="192"/>
                  <a:pt x="169" y="192"/>
                </a:cubicBezTo>
                <a:close/>
                <a:moveTo>
                  <a:pt x="90" y="252"/>
                </a:moveTo>
                <a:cubicBezTo>
                  <a:pt x="90" y="252"/>
                  <a:pt x="89" y="252"/>
                  <a:pt x="89" y="252"/>
                </a:cubicBezTo>
                <a:cubicBezTo>
                  <a:pt x="89" y="252"/>
                  <a:pt x="88" y="253"/>
                  <a:pt x="88" y="254"/>
                </a:cubicBezTo>
                <a:cubicBezTo>
                  <a:pt x="88" y="254"/>
                  <a:pt x="88" y="254"/>
                  <a:pt x="88" y="254"/>
                </a:cubicBezTo>
                <a:cubicBezTo>
                  <a:pt x="89" y="253"/>
                  <a:pt x="89" y="253"/>
                  <a:pt x="90" y="252"/>
                </a:cubicBezTo>
                <a:close/>
                <a:moveTo>
                  <a:pt x="134" y="178"/>
                </a:moveTo>
                <a:cubicBezTo>
                  <a:pt x="133" y="177"/>
                  <a:pt x="132" y="176"/>
                  <a:pt x="131" y="177"/>
                </a:cubicBezTo>
                <a:cubicBezTo>
                  <a:pt x="132" y="177"/>
                  <a:pt x="133" y="177"/>
                  <a:pt x="134" y="178"/>
                </a:cubicBezTo>
                <a:close/>
                <a:moveTo>
                  <a:pt x="75" y="273"/>
                </a:moveTo>
                <a:cubicBezTo>
                  <a:pt x="75" y="273"/>
                  <a:pt x="74" y="274"/>
                  <a:pt x="73" y="275"/>
                </a:cubicBezTo>
                <a:cubicBezTo>
                  <a:pt x="75" y="274"/>
                  <a:pt x="75" y="274"/>
                  <a:pt x="75" y="273"/>
                </a:cubicBezTo>
                <a:close/>
                <a:moveTo>
                  <a:pt x="40" y="150"/>
                </a:moveTo>
                <a:cubicBezTo>
                  <a:pt x="40" y="150"/>
                  <a:pt x="40" y="150"/>
                  <a:pt x="40" y="150"/>
                </a:cubicBezTo>
                <a:cubicBezTo>
                  <a:pt x="40" y="150"/>
                  <a:pt x="40" y="151"/>
                  <a:pt x="41" y="152"/>
                </a:cubicBezTo>
                <a:cubicBezTo>
                  <a:pt x="41" y="151"/>
                  <a:pt x="41" y="150"/>
                  <a:pt x="40" y="150"/>
                </a:cubicBezTo>
                <a:close/>
                <a:moveTo>
                  <a:pt x="197" y="36"/>
                </a:moveTo>
                <a:cubicBezTo>
                  <a:pt x="197" y="36"/>
                  <a:pt x="197" y="37"/>
                  <a:pt x="197" y="37"/>
                </a:cubicBezTo>
                <a:cubicBezTo>
                  <a:pt x="197" y="37"/>
                  <a:pt x="198" y="37"/>
                  <a:pt x="199" y="37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6"/>
                  <a:pt x="197" y="36"/>
                  <a:pt x="197" y="36"/>
                </a:cubicBezTo>
                <a:close/>
                <a:moveTo>
                  <a:pt x="93" y="39"/>
                </a:moveTo>
                <a:cubicBezTo>
                  <a:pt x="94" y="39"/>
                  <a:pt x="94" y="39"/>
                  <a:pt x="95" y="39"/>
                </a:cubicBezTo>
                <a:cubicBezTo>
                  <a:pt x="95" y="39"/>
                  <a:pt x="94" y="38"/>
                  <a:pt x="93" y="39"/>
                </a:cubicBezTo>
                <a:close/>
                <a:moveTo>
                  <a:pt x="72" y="266"/>
                </a:moveTo>
                <a:cubicBezTo>
                  <a:pt x="73" y="265"/>
                  <a:pt x="73" y="265"/>
                  <a:pt x="73" y="264"/>
                </a:cubicBezTo>
                <a:cubicBezTo>
                  <a:pt x="73" y="265"/>
                  <a:pt x="72" y="265"/>
                  <a:pt x="72" y="266"/>
                </a:cubicBezTo>
                <a:close/>
                <a:moveTo>
                  <a:pt x="80" y="269"/>
                </a:moveTo>
                <a:cubicBezTo>
                  <a:pt x="80" y="269"/>
                  <a:pt x="80" y="270"/>
                  <a:pt x="80" y="270"/>
                </a:cubicBezTo>
                <a:cubicBezTo>
                  <a:pt x="81" y="269"/>
                  <a:pt x="81" y="269"/>
                  <a:pt x="82" y="268"/>
                </a:cubicBezTo>
                <a:cubicBezTo>
                  <a:pt x="80" y="268"/>
                  <a:pt x="80" y="269"/>
                  <a:pt x="80" y="269"/>
                </a:cubicBezTo>
                <a:close/>
                <a:moveTo>
                  <a:pt x="191" y="21"/>
                </a:moveTo>
                <a:cubicBezTo>
                  <a:pt x="191" y="21"/>
                  <a:pt x="191" y="21"/>
                  <a:pt x="191" y="21"/>
                </a:cubicBezTo>
                <a:cubicBezTo>
                  <a:pt x="192" y="22"/>
                  <a:pt x="192" y="22"/>
                  <a:pt x="193" y="22"/>
                </a:cubicBezTo>
                <a:cubicBezTo>
                  <a:pt x="192" y="21"/>
                  <a:pt x="192" y="21"/>
                  <a:pt x="191" y="21"/>
                </a:cubicBezTo>
                <a:close/>
                <a:moveTo>
                  <a:pt x="169" y="25"/>
                </a:moveTo>
                <a:cubicBezTo>
                  <a:pt x="170" y="25"/>
                  <a:pt x="170" y="25"/>
                  <a:pt x="171" y="24"/>
                </a:cubicBezTo>
                <a:cubicBezTo>
                  <a:pt x="170" y="24"/>
                  <a:pt x="170" y="24"/>
                  <a:pt x="169" y="25"/>
                </a:cubicBezTo>
                <a:close/>
                <a:moveTo>
                  <a:pt x="243" y="137"/>
                </a:moveTo>
                <a:cubicBezTo>
                  <a:pt x="244" y="137"/>
                  <a:pt x="245" y="136"/>
                  <a:pt x="244" y="135"/>
                </a:cubicBezTo>
                <a:cubicBezTo>
                  <a:pt x="244" y="136"/>
                  <a:pt x="243" y="136"/>
                  <a:pt x="243" y="137"/>
                </a:cubicBezTo>
                <a:close/>
                <a:moveTo>
                  <a:pt x="37" y="112"/>
                </a:moveTo>
                <a:cubicBezTo>
                  <a:pt x="37" y="112"/>
                  <a:pt x="37" y="111"/>
                  <a:pt x="36" y="111"/>
                </a:cubicBezTo>
                <a:cubicBezTo>
                  <a:pt x="36" y="111"/>
                  <a:pt x="36" y="111"/>
                  <a:pt x="36" y="112"/>
                </a:cubicBezTo>
                <a:cubicBezTo>
                  <a:pt x="36" y="112"/>
                  <a:pt x="36" y="112"/>
                  <a:pt x="37" y="112"/>
                </a:cubicBezTo>
                <a:close/>
                <a:moveTo>
                  <a:pt x="111" y="175"/>
                </a:moveTo>
                <a:cubicBezTo>
                  <a:pt x="111" y="176"/>
                  <a:pt x="111" y="176"/>
                  <a:pt x="111" y="176"/>
                </a:cubicBezTo>
                <a:cubicBezTo>
                  <a:pt x="112" y="176"/>
                  <a:pt x="113" y="177"/>
                  <a:pt x="113" y="177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76"/>
                  <a:pt x="112" y="176"/>
                  <a:pt x="111" y="175"/>
                </a:cubicBezTo>
                <a:close/>
                <a:moveTo>
                  <a:pt x="77" y="234"/>
                </a:moveTo>
                <a:cubicBezTo>
                  <a:pt x="78" y="234"/>
                  <a:pt x="78" y="234"/>
                  <a:pt x="78" y="234"/>
                </a:cubicBezTo>
                <a:cubicBezTo>
                  <a:pt x="78" y="234"/>
                  <a:pt x="78" y="233"/>
                  <a:pt x="78" y="233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8" y="233"/>
                  <a:pt x="78" y="234"/>
                  <a:pt x="77" y="234"/>
                </a:cubicBezTo>
                <a:close/>
                <a:moveTo>
                  <a:pt x="51" y="158"/>
                </a:moveTo>
                <a:cubicBezTo>
                  <a:pt x="51" y="157"/>
                  <a:pt x="51" y="157"/>
                  <a:pt x="50" y="156"/>
                </a:cubicBezTo>
                <a:cubicBezTo>
                  <a:pt x="50" y="157"/>
                  <a:pt x="50" y="157"/>
                  <a:pt x="51" y="158"/>
                </a:cubicBezTo>
                <a:close/>
                <a:moveTo>
                  <a:pt x="115" y="34"/>
                </a:moveTo>
                <a:cubicBezTo>
                  <a:pt x="114" y="33"/>
                  <a:pt x="114" y="33"/>
                  <a:pt x="113" y="34"/>
                </a:cubicBezTo>
                <a:cubicBezTo>
                  <a:pt x="114" y="34"/>
                  <a:pt x="114" y="34"/>
                  <a:pt x="115" y="34"/>
                </a:cubicBezTo>
                <a:close/>
                <a:moveTo>
                  <a:pt x="138" y="182"/>
                </a:moveTo>
                <a:cubicBezTo>
                  <a:pt x="137" y="182"/>
                  <a:pt x="137" y="181"/>
                  <a:pt x="136" y="181"/>
                </a:cubicBezTo>
                <a:cubicBezTo>
                  <a:pt x="137" y="182"/>
                  <a:pt x="137" y="182"/>
                  <a:pt x="138" y="182"/>
                </a:cubicBezTo>
                <a:close/>
                <a:moveTo>
                  <a:pt x="144" y="50"/>
                </a:moveTo>
                <a:cubicBezTo>
                  <a:pt x="144" y="51"/>
                  <a:pt x="144" y="51"/>
                  <a:pt x="145" y="52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1"/>
                  <a:pt x="144" y="51"/>
                  <a:pt x="144" y="50"/>
                </a:cubicBezTo>
                <a:close/>
                <a:moveTo>
                  <a:pt x="194" y="152"/>
                </a:moveTo>
                <a:cubicBezTo>
                  <a:pt x="195" y="152"/>
                  <a:pt x="195" y="152"/>
                  <a:pt x="195" y="151"/>
                </a:cubicBezTo>
                <a:cubicBezTo>
                  <a:pt x="194" y="151"/>
                  <a:pt x="194" y="151"/>
                  <a:pt x="194" y="152"/>
                </a:cubicBezTo>
                <a:close/>
                <a:moveTo>
                  <a:pt x="12" y="118"/>
                </a:moveTo>
                <a:cubicBezTo>
                  <a:pt x="12" y="118"/>
                  <a:pt x="12" y="117"/>
                  <a:pt x="12" y="117"/>
                </a:cubicBezTo>
                <a:cubicBezTo>
                  <a:pt x="12" y="117"/>
                  <a:pt x="12" y="117"/>
                  <a:pt x="11" y="117"/>
                </a:cubicBezTo>
                <a:cubicBezTo>
                  <a:pt x="12" y="117"/>
                  <a:pt x="11" y="118"/>
                  <a:pt x="12" y="118"/>
                </a:cubicBezTo>
                <a:close/>
                <a:moveTo>
                  <a:pt x="124" y="203"/>
                </a:moveTo>
                <a:cubicBezTo>
                  <a:pt x="123" y="202"/>
                  <a:pt x="123" y="202"/>
                  <a:pt x="122" y="203"/>
                </a:cubicBezTo>
                <a:cubicBezTo>
                  <a:pt x="123" y="203"/>
                  <a:pt x="123" y="203"/>
                  <a:pt x="124" y="203"/>
                </a:cubicBezTo>
                <a:close/>
                <a:moveTo>
                  <a:pt x="67" y="166"/>
                </a:moveTo>
                <a:cubicBezTo>
                  <a:pt x="67" y="166"/>
                  <a:pt x="66" y="166"/>
                  <a:pt x="66" y="166"/>
                </a:cubicBezTo>
                <a:cubicBezTo>
                  <a:pt x="67" y="167"/>
                  <a:pt x="67" y="167"/>
                  <a:pt x="68" y="167"/>
                </a:cubicBezTo>
                <a:cubicBezTo>
                  <a:pt x="67" y="167"/>
                  <a:pt x="67" y="166"/>
                  <a:pt x="67" y="166"/>
                </a:cubicBezTo>
                <a:close/>
                <a:moveTo>
                  <a:pt x="161" y="29"/>
                </a:moveTo>
                <a:cubicBezTo>
                  <a:pt x="161" y="29"/>
                  <a:pt x="161" y="29"/>
                  <a:pt x="161" y="29"/>
                </a:cubicBezTo>
                <a:cubicBezTo>
                  <a:pt x="162" y="29"/>
                  <a:pt x="162" y="29"/>
                  <a:pt x="163" y="29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2" y="29"/>
                  <a:pt x="162" y="29"/>
                  <a:pt x="161" y="29"/>
                </a:cubicBezTo>
                <a:close/>
                <a:moveTo>
                  <a:pt x="95" y="195"/>
                </a:moveTo>
                <a:cubicBezTo>
                  <a:pt x="95" y="194"/>
                  <a:pt x="95" y="194"/>
                  <a:pt x="94" y="194"/>
                </a:cubicBezTo>
                <a:cubicBezTo>
                  <a:pt x="94" y="195"/>
                  <a:pt x="94" y="195"/>
                  <a:pt x="95" y="195"/>
                </a:cubicBezTo>
                <a:close/>
                <a:moveTo>
                  <a:pt x="180" y="148"/>
                </a:moveTo>
                <a:cubicBezTo>
                  <a:pt x="179" y="149"/>
                  <a:pt x="179" y="149"/>
                  <a:pt x="179" y="149"/>
                </a:cubicBezTo>
                <a:cubicBezTo>
                  <a:pt x="179" y="149"/>
                  <a:pt x="180" y="148"/>
                  <a:pt x="180" y="148"/>
                </a:cubicBezTo>
                <a:close/>
                <a:moveTo>
                  <a:pt x="162" y="187"/>
                </a:moveTo>
                <a:cubicBezTo>
                  <a:pt x="161" y="187"/>
                  <a:pt x="160" y="187"/>
                  <a:pt x="160" y="188"/>
                </a:cubicBezTo>
                <a:cubicBezTo>
                  <a:pt x="160" y="188"/>
                  <a:pt x="161" y="188"/>
                  <a:pt x="162" y="187"/>
                </a:cubicBezTo>
                <a:close/>
                <a:moveTo>
                  <a:pt x="74" y="175"/>
                </a:moveTo>
                <a:cubicBezTo>
                  <a:pt x="73" y="176"/>
                  <a:pt x="73" y="176"/>
                  <a:pt x="73" y="176"/>
                </a:cubicBezTo>
                <a:cubicBezTo>
                  <a:pt x="73" y="176"/>
                  <a:pt x="74" y="176"/>
                  <a:pt x="74" y="176"/>
                </a:cubicBezTo>
                <a:cubicBezTo>
                  <a:pt x="74" y="176"/>
                  <a:pt x="74" y="176"/>
                  <a:pt x="74" y="175"/>
                </a:cubicBezTo>
                <a:close/>
                <a:moveTo>
                  <a:pt x="245" y="165"/>
                </a:moveTo>
                <a:cubicBezTo>
                  <a:pt x="245" y="165"/>
                  <a:pt x="245" y="165"/>
                  <a:pt x="245" y="164"/>
                </a:cubicBezTo>
                <a:cubicBezTo>
                  <a:pt x="244" y="165"/>
                  <a:pt x="245" y="165"/>
                  <a:pt x="245" y="165"/>
                </a:cubicBezTo>
                <a:close/>
                <a:moveTo>
                  <a:pt x="3" y="111"/>
                </a:moveTo>
                <a:cubicBezTo>
                  <a:pt x="3" y="111"/>
                  <a:pt x="3" y="111"/>
                  <a:pt x="3" y="111"/>
                </a:cubicBezTo>
                <a:cubicBezTo>
                  <a:pt x="3" y="111"/>
                  <a:pt x="3" y="112"/>
                  <a:pt x="3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3" y="111"/>
                  <a:pt x="3" y="111"/>
                </a:cubicBezTo>
                <a:close/>
                <a:moveTo>
                  <a:pt x="202" y="40"/>
                </a:moveTo>
                <a:cubicBezTo>
                  <a:pt x="202" y="40"/>
                  <a:pt x="202" y="40"/>
                  <a:pt x="202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2" y="40"/>
                  <a:pt x="202" y="40"/>
                </a:cubicBezTo>
                <a:close/>
                <a:moveTo>
                  <a:pt x="216" y="28"/>
                </a:moveTo>
                <a:cubicBezTo>
                  <a:pt x="216" y="28"/>
                  <a:pt x="216" y="28"/>
                  <a:pt x="216" y="28"/>
                </a:cubicBezTo>
                <a:cubicBezTo>
                  <a:pt x="216" y="28"/>
                  <a:pt x="217" y="29"/>
                  <a:pt x="217" y="29"/>
                </a:cubicBezTo>
                <a:cubicBezTo>
                  <a:pt x="217" y="29"/>
                  <a:pt x="217" y="29"/>
                  <a:pt x="217" y="29"/>
                </a:cubicBezTo>
                <a:cubicBezTo>
                  <a:pt x="217" y="28"/>
                  <a:pt x="216" y="28"/>
                  <a:pt x="216" y="28"/>
                </a:cubicBezTo>
                <a:close/>
                <a:moveTo>
                  <a:pt x="262" y="132"/>
                </a:moveTo>
                <a:cubicBezTo>
                  <a:pt x="262" y="132"/>
                  <a:pt x="262" y="132"/>
                  <a:pt x="261" y="132"/>
                </a:cubicBezTo>
                <a:cubicBezTo>
                  <a:pt x="261" y="132"/>
                  <a:pt x="261" y="133"/>
                  <a:pt x="261" y="133"/>
                </a:cubicBezTo>
                <a:cubicBezTo>
                  <a:pt x="261" y="133"/>
                  <a:pt x="261" y="133"/>
                  <a:pt x="262" y="133"/>
                </a:cubicBezTo>
                <a:cubicBezTo>
                  <a:pt x="262" y="133"/>
                  <a:pt x="262" y="133"/>
                  <a:pt x="262" y="132"/>
                </a:cubicBezTo>
                <a:close/>
                <a:moveTo>
                  <a:pt x="119" y="202"/>
                </a:moveTo>
                <a:cubicBezTo>
                  <a:pt x="118" y="202"/>
                  <a:pt x="118" y="202"/>
                  <a:pt x="118" y="203"/>
                </a:cubicBezTo>
                <a:cubicBezTo>
                  <a:pt x="118" y="202"/>
                  <a:pt x="119" y="202"/>
                  <a:pt x="119" y="202"/>
                </a:cubicBezTo>
                <a:close/>
                <a:moveTo>
                  <a:pt x="22" y="113"/>
                </a:moveTo>
                <a:cubicBezTo>
                  <a:pt x="22" y="112"/>
                  <a:pt x="22" y="112"/>
                  <a:pt x="22" y="112"/>
                </a:cubicBezTo>
                <a:cubicBezTo>
                  <a:pt x="22" y="113"/>
                  <a:pt x="22" y="113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3"/>
                  <a:pt x="22" y="113"/>
                  <a:pt x="22" y="113"/>
                </a:cubicBezTo>
                <a:close/>
                <a:moveTo>
                  <a:pt x="231" y="153"/>
                </a:moveTo>
                <a:cubicBezTo>
                  <a:pt x="231" y="153"/>
                  <a:pt x="231" y="153"/>
                  <a:pt x="231" y="154"/>
                </a:cubicBezTo>
                <a:cubicBezTo>
                  <a:pt x="231" y="154"/>
                  <a:pt x="231" y="154"/>
                  <a:pt x="232" y="154"/>
                </a:cubicBezTo>
                <a:cubicBezTo>
                  <a:pt x="232" y="153"/>
                  <a:pt x="232" y="153"/>
                  <a:pt x="231" y="153"/>
                </a:cubicBezTo>
                <a:close/>
                <a:moveTo>
                  <a:pt x="109" y="33"/>
                </a:moveTo>
                <a:cubicBezTo>
                  <a:pt x="109" y="33"/>
                  <a:pt x="109" y="33"/>
                  <a:pt x="109" y="33"/>
                </a:cubicBezTo>
                <a:cubicBezTo>
                  <a:pt x="109" y="33"/>
                  <a:pt x="110" y="33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09" y="33"/>
                  <a:pt x="109" y="33"/>
                  <a:pt x="109" y="33"/>
                </a:cubicBezTo>
                <a:close/>
                <a:moveTo>
                  <a:pt x="119" y="33"/>
                </a:move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8" y="32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9" y="32"/>
                  <a:pt x="119" y="33"/>
                  <a:pt x="119" y="33"/>
                </a:cubicBezTo>
                <a:close/>
                <a:moveTo>
                  <a:pt x="163" y="43"/>
                </a:moveTo>
                <a:cubicBezTo>
                  <a:pt x="162" y="42"/>
                  <a:pt x="162" y="42"/>
                  <a:pt x="162" y="42"/>
                </a:cubicBezTo>
                <a:cubicBezTo>
                  <a:pt x="162" y="43"/>
                  <a:pt x="162" y="43"/>
                  <a:pt x="161" y="43"/>
                </a:cubicBezTo>
                <a:cubicBezTo>
                  <a:pt x="162" y="43"/>
                  <a:pt x="162" y="43"/>
                  <a:pt x="163" y="43"/>
                </a:cubicBezTo>
                <a:close/>
                <a:moveTo>
                  <a:pt x="47" y="140"/>
                </a:moveTo>
                <a:cubicBezTo>
                  <a:pt x="48" y="140"/>
                  <a:pt x="48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lose/>
                <a:moveTo>
                  <a:pt x="127" y="174"/>
                </a:moveTo>
                <a:cubicBezTo>
                  <a:pt x="127" y="174"/>
                  <a:pt x="127" y="174"/>
                  <a:pt x="127" y="174"/>
                </a:cubicBezTo>
                <a:cubicBezTo>
                  <a:pt x="127" y="174"/>
                  <a:pt x="127" y="174"/>
                  <a:pt x="128" y="174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7" y="174"/>
                  <a:pt x="127" y="174"/>
                  <a:pt x="127" y="174"/>
                </a:cubicBezTo>
                <a:close/>
                <a:moveTo>
                  <a:pt x="158" y="4"/>
                </a:move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lose/>
                <a:moveTo>
                  <a:pt x="94" y="208"/>
                </a:moveTo>
                <a:cubicBezTo>
                  <a:pt x="94" y="208"/>
                  <a:pt x="94" y="208"/>
                  <a:pt x="94" y="208"/>
                </a:cubicBezTo>
                <a:cubicBezTo>
                  <a:pt x="94" y="208"/>
                  <a:pt x="94" y="207"/>
                  <a:pt x="94" y="20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207"/>
                  <a:pt x="94" y="207"/>
                  <a:pt x="94" y="208"/>
                </a:cubicBezTo>
                <a:close/>
                <a:moveTo>
                  <a:pt x="243" y="133"/>
                </a:moveTo>
                <a:cubicBezTo>
                  <a:pt x="243" y="133"/>
                  <a:pt x="243" y="133"/>
                  <a:pt x="242" y="133"/>
                </a:cubicBezTo>
                <a:cubicBezTo>
                  <a:pt x="242" y="133"/>
                  <a:pt x="242" y="133"/>
                  <a:pt x="242" y="133"/>
                </a:cubicBezTo>
                <a:cubicBezTo>
                  <a:pt x="242" y="133"/>
                  <a:pt x="242" y="134"/>
                  <a:pt x="242" y="134"/>
                </a:cubicBezTo>
                <a:cubicBezTo>
                  <a:pt x="242" y="133"/>
                  <a:pt x="243" y="133"/>
                  <a:pt x="243" y="133"/>
                </a:cubicBezTo>
                <a:close/>
                <a:moveTo>
                  <a:pt x="204" y="40"/>
                </a:moveTo>
                <a:cubicBezTo>
                  <a:pt x="204" y="40"/>
                  <a:pt x="204" y="40"/>
                  <a:pt x="204" y="40"/>
                </a:cubicBezTo>
                <a:cubicBezTo>
                  <a:pt x="204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4" y="40"/>
                  <a:pt x="204" y="40"/>
                </a:cubicBezTo>
                <a:close/>
                <a:moveTo>
                  <a:pt x="77" y="181"/>
                </a:moveTo>
                <a:cubicBezTo>
                  <a:pt x="76" y="181"/>
                  <a:pt x="76" y="181"/>
                  <a:pt x="76" y="181"/>
                </a:cubicBezTo>
                <a:cubicBezTo>
                  <a:pt x="76" y="182"/>
                  <a:pt x="76" y="182"/>
                  <a:pt x="76" y="182"/>
                </a:cubicBezTo>
                <a:cubicBezTo>
                  <a:pt x="76" y="182"/>
                  <a:pt x="77" y="182"/>
                  <a:pt x="77" y="182"/>
                </a:cubicBezTo>
                <a:cubicBezTo>
                  <a:pt x="77" y="182"/>
                  <a:pt x="77" y="182"/>
                  <a:pt x="77" y="182"/>
                </a:cubicBezTo>
                <a:cubicBezTo>
                  <a:pt x="77" y="182"/>
                  <a:pt x="77" y="182"/>
                  <a:pt x="77" y="181"/>
                </a:cubicBezTo>
                <a:close/>
                <a:moveTo>
                  <a:pt x="121" y="194"/>
                </a:moveTo>
                <a:cubicBezTo>
                  <a:pt x="121" y="194"/>
                  <a:pt x="121" y="194"/>
                  <a:pt x="121" y="194"/>
                </a:cubicBezTo>
                <a:cubicBezTo>
                  <a:pt x="121" y="194"/>
                  <a:pt x="121" y="194"/>
                  <a:pt x="120" y="194"/>
                </a:cubicBezTo>
                <a:cubicBezTo>
                  <a:pt x="120" y="194"/>
                  <a:pt x="121" y="194"/>
                  <a:pt x="121" y="194"/>
                </a:cubicBezTo>
                <a:cubicBezTo>
                  <a:pt x="121" y="194"/>
                  <a:pt x="121" y="194"/>
                  <a:pt x="121" y="194"/>
                </a:cubicBezTo>
                <a:close/>
                <a:moveTo>
                  <a:pt x="239" y="136"/>
                </a:moveTo>
                <a:cubicBezTo>
                  <a:pt x="239" y="136"/>
                  <a:pt x="239" y="136"/>
                  <a:pt x="239" y="136"/>
                </a:cubicBezTo>
                <a:cubicBezTo>
                  <a:pt x="239" y="136"/>
                  <a:pt x="240" y="136"/>
                  <a:pt x="240" y="136"/>
                </a:cubicBezTo>
                <a:cubicBezTo>
                  <a:pt x="240" y="136"/>
                  <a:pt x="240" y="136"/>
                  <a:pt x="240" y="136"/>
                </a:cubicBezTo>
                <a:cubicBezTo>
                  <a:pt x="240" y="136"/>
                  <a:pt x="239" y="136"/>
                  <a:pt x="239" y="136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1" y="58"/>
                </a:cubicBezTo>
                <a:cubicBezTo>
                  <a:pt x="41" y="58"/>
                  <a:pt x="41" y="57"/>
                  <a:pt x="41" y="57"/>
                </a:cubicBezTo>
                <a:cubicBezTo>
                  <a:pt x="40" y="58"/>
                  <a:pt x="40" y="58"/>
                  <a:pt x="40" y="58"/>
                </a:cubicBezTo>
                <a:close/>
                <a:moveTo>
                  <a:pt x="39" y="137"/>
                </a:move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8" y="137"/>
                  <a:pt x="38" y="136"/>
                </a:cubicBezTo>
                <a:cubicBezTo>
                  <a:pt x="38" y="136"/>
                  <a:pt x="38" y="137"/>
                  <a:pt x="38" y="137"/>
                </a:cubicBezTo>
                <a:cubicBezTo>
                  <a:pt x="38" y="137"/>
                  <a:pt x="38" y="137"/>
                  <a:pt x="39" y="137"/>
                </a:cubicBezTo>
                <a:close/>
                <a:moveTo>
                  <a:pt x="206" y="40"/>
                </a:moveTo>
                <a:cubicBezTo>
                  <a:pt x="206" y="40"/>
                  <a:pt x="206" y="40"/>
                  <a:pt x="206" y="40"/>
                </a:cubicBezTo>
                <a:cubicBezTo>
                  <a:pt x="206" y="40"/>
                  <a:pt x="206" y="40"/>
                  <a:pt x="205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6" y="40"/>
                  <a:pt x="206" y="40"/>
                  <a:pt x="206" y="40"/>
                </a:cubicBezTo>
                <a:close/>
                <a:moveTo>
                  <a:pt x="86" y="136"/>
                </a:moveTo>
                <a:cubicBezTo>
                  <a:pt x="86" y="136"/>
                  <a:pt x="86" y="136"/>
                  <a:pt x="86" y="136"/>
                </a:cubicBezTo>
                <a:cubicBezTo>
                  <a:pt x="86" y="136"/>
                  <a:pt x="85" y="135"/>
                  <a:pt x="85" y="135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36"/>
                  <a:pt x="86" y="136"/>
                  <a:pt x="86" y="136"/>
                </a:cubicBezTo>
                <a:close/>
                <a:moveTo>
                  <a:pt x="9" y="111"/>
                </a:moveTo>
                <a:cubicBezTo>
                  <a:pt x="9" y="111"/>
                  <a:pt x="9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1"/>
                  <a:pt x="9" y="111"/>
                  <a:pt x="9" y="111"/>
                </a:cubicBezTo>
                <a:close/>
                <a:moveTo>
                  <a:pt x="241" y="35"/>
                </a:moveTo>
                <a:cubicBezTo>
                  <a:pt x="241" y="35"/>
                  <a:pt x="241" y="35"/>
                  <a:pt x="241" y="35"/>
                </a:cubicBezTo>
                <a:cubicBezTo>
                  <a:pt x="241" y="34"/>
                  <a:pt x="240" y="34"/>
                  <a:pt x="240" y="34"/>
                </a:cubicBezTo>
                <a:cubicBezTo>
                  <a:pt x="240" y="34"/>
                  <a:pt x="240" y="34"/>
                  <a:pt x="240" y="34"/>
                </a:cubicBezTo>
                <a:cubicBezTo>
                  <a:pt x="240" y="34"/>
                  <a:pt x="240" y="35"/>
                  <a:pt x="241" y="35"/>
                </a:cubicBezTo>
                <a:close/>
                <a:moveTo>
                  <a:pt x="147" y="176"/>
                </a:moveTo>
                <a:cubicBezTo>
                  <a:pt x="147" y="176"/>
                  <a:pt x="147" y="177"/>
                  <a:pt x="147" y="177"/>
                </a:cubicBezTo>
                <a:cubicBezTo>
                  <a:pt x="147" y="176"/>
                  <a:pt x="148" y="176"/>
                  <a:pt x="14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7" y="176"/>
                  <a:pt x="147" y="176"/>
                  <a:pt x="147" y="176"/>
                </a:cubicBezTo>
                <a:close/>
                <a:moveTo>
                  <a:pt x="33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182"/>
                  <a:pt x="33" y="182"/>
                  <a:pt x="34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3" y="182"/>
                  <a:pt x="33" y="181"/>
                  <a:pt x="33" y="181"/>
                </a:cubicBezTo>
                <a:close/>
                <a:moveTo>
                  <a:pt x="87" y="147"/>
                </a:moveTo>
                <a:cubicBezTo>
                  <a:pt x="87" y="147"/>
                  <a:pt x="87" y="147"/>
                  <a:pt x="87" y="147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7"/>
                </a:cubicBezTo>
                <a:close/>
                <a:moveTo>
                  <a:pt x="41" y="166"/>
                </a:moveTo>
                <a:cubicBezTo>
                  <a:pt x="41" y="166"/>
                  <a:pt x="41" y="166"/>
                  <a:pt x="41" y="166"/>
                </a:cubicBezTo>
                <a:cubicBezTo>
                  <a:pt x="41" y="166"/>
                  <a:pt x="41" y="166"/>
                  <a:pt x="40" y="165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40" y="166"/>
                  <a:pt x="40" y="166"/>
                  <a:pt x="41" y="166"/>
                </a:cubicBezTo>
                <a:close/>
                <a:moveTo>
                  <a:pt x="32" y="181"/>
                </a:moveTo>
                <a:cubicBezTo>
                  <a:pt x="32" y="181"/>
                  <a:pt x="32" y="181"/>
                  <a:pt x="32" y="181"/>
                </a:cubicBezTo>
                <a:cubicBezTo>
                  <a:pt x="32" y="181"/>
                  <a:pt x="32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2" y="181"/>
                  <a:pt x="32" y="181"/>
                  <a:pt x="32" y="181"/>
                </a:cubicBezTo>
                <a:close/>
                <a:moveTo>
                  <a:pt x="82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8"/>
                  <a:pt x="82" y="168"/>
                </a:cubicBezTo>
                <a:close/>
                <a:moveTo>
                  <a:pt x="30" y="179"/>
                </a:moveTo>
                <a:cubicBezTo>
                  <a:pt x="30" y="179"/>
                  <a:pt x="30" y="179"/>
                  <a:pt x="30" y="179"/>
                </a:cubicBezTo>
                <a:cubicBezTo>
                  <a:pt x="30" y="179"/>
                  <a:pt x="31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0"/>
                  <a:pt x="30" y="179"/>
                  <a:pt x="30" y="179"/>
                </a:cubicBezTo>
                <a:close/>
                <a:moveTo>
                  <a:pt x="247" y="93"/>
                </a:move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lose/>
                <a:moveTo>
                  <a:pt x="230" y="135"/>
                </a:moveTo>
                <a:cubicBezTo>
                  <a:pt x="230" y="135"/>
                  <a:pt x="230" y="135"/>
                  <a:pt x="230" y="135"/>
                </a:cubicBezTo>
                <a:cubicBezTo>
                  <a:pt x="230" y="135"/>
                  <a:pt x="230" y="135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lose/>
                <a:moveTo>
                  <a:pt x="96" y="23"/>
                </a:move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6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文本框 480"/>
          <p:cNvSpPr txBox="1"/>
          <p:nvPr/>
        </p:nvSpPr>
        <p:spPr>
          <a:xfrm>
            <a:off x="323528" y="1345104"/>
            <a:ext cx="8332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Do you like a party?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Li Ming has lived in Canada for ten months. Let’s have a a party for him. I think we can invite some friends for the party. Who do you want to invite? Please call them.</a:t>
            </a:r>
          </a:p>
        </p:txBody>
      </p:sp>
      <p:pic>
        <p:nvPicPr>
          <p:cNvPr id="1026" name="Picture 2" descr="C:\Users\Administrator\Desktop\middle_144109_10671355812869495_7901c9dedab309bcec9f94e0ce36aa4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8295" y="4077072"/>
            <a:ext cx="2536615" cy="2780928"/>
          </a:xfrm>
          <a:prstGeom prst="rect">
            <a:avLst/>
          </a:prstGeom>
          <a:noFill/>
        </p:spPr>
      </p:pic>
      <p:sp>
        <p:nvSpPr>
          <p:cNvPr id="17" name="文本框 22"/>
          <p:cNvSpPr txBox="1"/>
          <p:nvPr/>
        </p:nvSpPr>
        <p:spPr>
          <a:xfrm>
            <a:off x="305669" y="349324"/>
            <a:ext cx="2554895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Review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2"/>
          <p:cNvSpPr txBox="1"/>
          <p:nvPr/>
        </p:nvSpPr>
        <p:spPr>
          <a:xfrm>
            <a:off x="3538268" y="207821"/>
            <a:ext cx="360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Free  Talk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50" name="Picture 2" descr="C:\Users\Administrator\Desktop\QQ截图201811131622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71" y="1844824"/>
            <a:ext cx="2272791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10161" y="1052737"/>
            <a:ext cx="3598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53" y="4221089"/>
            <a:ext cx="257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watermelon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dministrator\Desktop\587ef29f9613b_1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0250" y="1844824"/>
            <a:ext cx="2418633" cy="2232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10160" y="4293097"/>
            <a:ext cx="156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apples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Administrator\Desktop\QQ截图2018111316225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92831" y="1844825"/>
            <a:ext cx="2864930" cy="228733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59712" y="4293097"/>
            <a:ext cx="200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bananas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241217" y="206084"/>
            <a:ext cx="4324627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 descr="28cc59f42d2d7574eab5906f4e5a6cb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2268" y="1052736"/>
            <a:ext cx="2387633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" name="图片 117" descr="f1e9142f11bb7ecb3f97036589ef92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671" y="1052736"/>
            <a:ext cx="2477624" cy="2102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" name="TextBox 116"/>
          <p:cNvSpPr txBox="1"/>
          <p:nvPr/>
        </p:nvSpPr>
        <p:spPr>
          <a:xfrm>
            <a:off x="147671" y="188641"/>
            <a:ext cx="3775427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also need: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96572" y="3140969"/>
            <a:ext cx="145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51170" y="3068961"/>
            <a:ext cx="1451637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QQ截图2018111316232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56865" y="188640"/>
            <a:ext cx="2418633" cy="2664296"/>
          </a:xfrm>
          <a:prstGeom prst="rect">
            <a:avLst/>
          </a:prstGeom>
          <a:noFill/>
        </p:spPr>
      </p:pic>
      <p:sp>
        <p:nvSpPr>
          <p:cNvPr id="121" name="TextBox 120"/>
          <p:cNvSpPr txBox="1"/>
          <p:nvPr/>
        </p:nvSpPr>
        <p:spPr>
          <a:xfrm>
            <a:off x="6046776" y="2996953"/>
            <a:ext cx="1693576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Administrator\Desktop\t01bb8ce43ecda5e8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71" y="4005064"/>
            <a:ext cx="3209256" cy="2376264"/>
          </a:xfrm>
          <a:prstGeom prst="rect">
            <a:avLst/>
          </a:prstGeom>
          <a:noFill/>
        </p:spPr>
      </p:pic>
      <p:sp>
        <p:nvSpPr>
          <p:cNvPr id="122" name="TextBox 121"/>
          <p:cNvSpPr txBox="1"/>
          <p:nvPr/>
        </p:nvSpPr>
        <p:spPr>
          <a:xfrm>
            <a:off x="3356927" y="4504019"/>
            <a:ext cx="1774222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cakes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" name="图片 122" descr="134829b1c51afa1c3a9db98f4e2447e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46776" y="3933056"/>
            <a:ext cx="2923222" cy="2598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" name="TextBox 123"/>
          <p:cNvSpPr txBox="1"/>
          <p:nvPr/>
        </p:nvSpPr>
        <p:spPr>
          <a:xfrm>
            <a:off x="4513008" y="4869161"/>
            <a:ext cx="185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组合 490"/>
          <p:cNvGrpSpPr/>
          <p:nvPr/>
        </p:nvGrpSpPr>
        <p:grpSpPr>
          <a:xfrm>
            <a:off x="6354199" y="5805265"/>
            <a:ext cx="3679832" cy="2656047"/>
            <a:chOff x="2804139" y="4450981"/>
            <a:chExt cx="7779291" cy="4211216"/>
          </a:xfrm>
        </p:grpSpPr>
        <p:sp>
          <p:nvSpPr>
            <p:cNvPr id="492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ea typeface="汉仪丫丫体简" panose="02010604000101010101" pitchFamily="2" charset="-122"/>
              </a:endParaRPr>
            </a:p>
          </p:txBody>
        </p:sp>
        <p:sp>
          <p:nvSpPr>
            <p:cNvPr id="493" name="Freeform 334"/>
            <p:cNvSpPr>
              <a:spLocks noEditPoints="1"/>
            </p:cNvSpPr>
            <p:nvPr/>
          </p:nvSpPr>
          <p:spPr bwMode="auto">
            <a:xfrm rot="10800000" flipH="1">
              <a:off x="6958904" y="8438647"/>
              <a:ext cx="3624526" cy="223550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ea typeface="汉仪丫丫体简" panose="02010604000101010101" pitchFamily="2" charset="-122"/>
              </a:endParaRPr>
            </a:p>
          </p:txBody>
        </p:sp>
      </p:grpSp>
      <p:pic>
        <p:nvPicPr>
          <p:cNvPr id="495" name="图片 49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249058" flipV="1">
            <a:off x="8164451" y="4541225"/>
            <a:ext cx="465069" cy="1516609"/>
          </a:xfrm>
          <a:prstGeom prst="rect">
            <a:avLst/>
          </a:prstGeom>
        </p:spPr>
      </p:pic>
      <p:pic>
        <p:nvPicPr>
          <p:cNvPr id="4098" name="Picture 2" descr="C:\Users\Administrator\Desktop\QQ截图201811131643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71" y="1124744"/>
            <a:ext cx="5722132" cy="5400600"/>
          </a:xfrm>
          <a:prstGeom prst="rect">
            <a:avLst/>
          </a:prstGeom>
          <a:noFill/>
        </p:spPr>
      </p:pic>
      <p:sp>
        <p:nvSpPr>
          <p:cNvPr id="494" name="TextBox 493"/>
          <p:cNvSpPr txBox="1"/>
          <p:nvPr/>
        </p:nvSpPr>
        <p:spPr>
          <a:xfrm>
            <a:off x="206662" y="332657"/>
            <a:ext cx="436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surprise party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 rot="19776565">
            <a:off x="7339371" y="4342300"/>
            <a:ext cx="1724654" cy="2686178"/>
            <a:chOff x="8907463" y="2051050"/>
            <a:chExt cx="2879724" cy="3363913"/>
          </a:xfrm>
        </p:grpSpPr>
        <p:grpSp>
          <p:nvGrpSpPr>
            <p:cNvPr id="3" name="Group 205"/>
            <p:cNvGrpSpPr/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274" name="Freeform 5"/>
              <p:cNvSpPr/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5" name="Freeform 6"/>
              <p:cNvSpPr/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6" name="Freeform 7"/>
              <p:cNvSpPr/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7" name="Freeform 8"/>
              <p:cNvSpPr/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8" name="Freeform 9"/>
              <p:cNvSpPr/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9" name="Freeform 10"/>
              <p:cNvSpPr/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0" name="Freeform 11"/>
              <p:cNvSpPr/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1" name="Freeform 12"/>
              <p:cNvSpPr/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2" name="Freeform 13"/>
              <p:cNvSpPr/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3" name="Freeform 14"/>
              <p:cNvSpPr/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4" name="Freeform 15"/>
              <p:cNvSpPr/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5" name="Freeform 16"/>
              <p:cNvSpPr/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6" name="Freeform 17"/>
              <p:cNvSpPr/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7" name="Freeform 18"/>
              <p:cNvSpPr/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8" name="Freeform 19"/>
              <p:cNvSpPr/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9" name="Freeform 20"/>
              <p:cNvSpPr/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0" name="Freeform 21"/>
              <p:cNvSpPr/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1" name="Freeform 22"/>
              <p:cNvSpPr/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2" name="Freeform 23"/>
              <p:cNvSpPr/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3" name="Freeform 24"/>
              <p:cNvSpPr/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4" name="Freeform 25"/>
              <p:cNvSpPr/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5" name="Freeform 26"/>
              <p:cNvSpPr/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6" name="Freeform 27"/>
              <p:cNvSpPr/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7" name="Freeform 28"/>
              <p:cNvSpPr/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8" name="Freeform 29"/>
              <p:cNvSpPr/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9" name="Freeform 30"/>
              <p:cNvSpPr/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0" name="Freeform 31"/>
              <p:cNvSpPr/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1" name="Freeform 32"/>
              <p:cNvSpPr/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2" name="Freeform 33"/>
              <p:cNvSpPr/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3" name="Freeform 34"/>
              <p:cNvSpPr/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4" name="Freeform 35"/>
              <p:cNvSpPr/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5" name="Freeform 36"/>
              <p:cNvSpPr/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6" name="Freeform 37"/>
              <p:cNvSpPr/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7" name="Freeform 38"/>
              <p:cNvSpPr/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8" name="Freeform 39"/>
              <p:cNvSpPr/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9" name="Freeform 40"/>
              <p:cNvSpPr/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0" name="Freeform 41"/>
              <p:cNvSpPr/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1" name="Freeform 42"/>
              <p:cNvSpPr/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2" name="Freeform 43"/>
              <p:cNvSpPr/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3" name="Freeform 44"/>
              <p:cNvSpPr/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4" name="Freeform 45"/>
              <p:cNvSpPr/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5" name="Freeform 46"/>
              <p:cNvSpPr/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6" name="Freeform 47"/>
              <p:cNvSpPr/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7" name="Freeform 48"/>
              <p:cNvSpPr/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8" name="Freeform 49"/>
              <p:cNvSpPr/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9" name="Freeform 50"/>
              <p:cNvSpPr/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0" name="Freeform 51"/>
              <p:cNvSpPr/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1" name="Freeform 52"/>
              <p:cNvSpPr/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2" name="Freeform 53"/>
              <p:cNvSpPr/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3" name="Freeform 54"/>
              <p:cNvSpPr/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4" name="Freeform 55"/>
              <p:cNvSpPr/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5" name="Freeform 56"/>
              <p:cNvSpPr/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6" name="Freeform 57"/>
              <p:cNvSpPr/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7" name="Freeform 58"/>
              <p:cNvSpPr/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8" name="Freeform 59"/>
              <p:cNvSpPr/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0" name="Freeform 61"/>
              <p:cNvSpPr/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1" name="Freeform 62"/>
              <p:cNvSpPr/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2" name="Freeform 63"/>
              <p:cNvSpPr/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3" name="Freeform 64"/>
              <p:cNvSpPr/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4" name="Freeform 65"/>
              <p:cNvSpPr/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5" name="Freeform 66"/>
              <p:cNvSpPr/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6" name="Freeform 67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7" name="Freeform 68"/>
              <p:cNvSpPr/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8" name="Freeform 69"/>
              <p:cNvSpPr/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9" name="Freeform 70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0" name="Freeform 71"/>
              <p:cNvSpPr/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1" name="Freeform 72"/>
              <p:cNvSpPr/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2" name="Freeform 73"/>
              <p:cNvSpPr/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3" name="Freeform 74"/>
              <p:cNvSpPr/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4" name="Freeform 75"/>
              <p:cNvSpPr/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5" name="Freeform 76"/>
              <p:cNvSpPr/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6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7" name="Freeform 78"/>
              <p:cNvSpPr/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8" name="Freeform 79"/>
              <p:cNvSpPr/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9" name="Freeform 80"/>
              <p:cNvSpPr/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0" name="Freeform 81"/>
              <p:cNvSpPr/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1" name="Freeform 82"/>
              <p:cNvSpPr/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2" name="Freeform 83"/>
              <p:cNvSpPr/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3" name="Freeform 84"/>
              <p:cNvSpPr/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4" name="Freeform 85"/>
              <p:cNvSpPr/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5" name="Freeform 86"/>
              <p:cNvSpPr/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6" name="Freeform 87"/>
              <p:cNvSpPr/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7" name="Freeform 88"/>
              <p:cNvSpPr/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8" name="Freeform 89"/>
              <p:cNvSpPr/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9" name="Freeform 90"/>
              <p:cNvSpPr/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0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1" name="Freeform 92"/>
              <p:cNvSpPr/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2" name="Freeform 93"/>
              <p:cNvSpPr/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3" name="Freeform 94"/>
              <p:cNvSpPr/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4" name="Freeform 95"/>
              <p:cNvSpPr/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5" name="Freeform 96"/>
              <p:cNvSpPr/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6" name="Freeform 97"/>
              <p:cNvSpPr/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7" name="Freeform 98"/>
              <p:cNvSpPr/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8" name="Freeform 99"/>
              <p:cNvSpPr/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9" name="Freeform 100"/>
              <p:cNvSpPr/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0" name="Freeform 101"/>
              <p:cNvSpPr/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1" name="Freeform 102"/>
              <p:cNvSpPr/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2" name="Freeform 103"/>
              <p:cNvSpPr/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3" name="Freeform 104"/>
              <p:cNvSpPr/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4" name="Freeform 105"/>
              <p:cNvSpPr/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5" name="Freeform 106"/>
              <p:cNvSpPr/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6" name="Freeform 107"/>
              <p:cNvSpPr/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7" name="Freeform 108"/>
              <p:cNvSpPr/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8" name="Freeform 109"/>
              <p:cNvSpPr/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9" name="Freeform 110"/>
              <p:cNvSpPr/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0" name="Freeform 111"/>
              <p:cNvSpPr/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1" name="Freeform 112"/>
              <p:cNvSpPr/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2" name="Freeform 113"/>
              <p:cNvSpPr/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3" name="Freeform 114"/>
              <p:cNvSpPr/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4" name="Freeform 115"/>
              <p:cNvSpPr/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5" name="Freeform 116"/>
              <p:cNvSpPr/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6" name="Freeform 117"/>
              <p:cNvSpPr/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7" name="Freeform 118"/>
              <p:cNvSpPr/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8" name="Freeform 119"/>
              <p:cNvSpPr/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9" name="Freeform 120"/>
              <p:cNvSpPr/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0" name="Freeform 121"/>
              <p:cNvSpPr/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1" name="Freeform 122"/>
              <p:cNvSpPr/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2" name="Freeform 123"/>
              <p:cNvSpPr/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3" name="Freeform 124"/>
              <p:cNvSpPr/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4" name="Freeform 125"/>
              <p:cNvSpPr/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5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6" name="Freeform 127"/>
              <p:cNvSpPr/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7" name="Freeform 128"/>
              <p:cNvSpPr/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8" name="Freeform 129"/>
              <p:cNvSpPr/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9" name="Freeform 130"/>
              <p:cNvSpPr/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0" name="Freeform 131"/>
              <p:cNvSpPr/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1" name="Freeform 132"/>
              <p:cNvSpPr/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2" name="Freeform 133"/>
              <p:cNvSpPr/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3" name="Freeform 134"/>
              <p:cNvSpPr/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4" name="Freeform 135"/>
              <p:cNvSpPr/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5" name="Freeform 136"/>
              <p:cNvSpPr/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6" name="Freeform 137"/>
              <p:cNvSpPr/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7" name="Freeform 138"/>
              <p:cNvSpPr/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8" name="Freeform 139"/>
              <p:cNvSpPr/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9" name="Freeform 140"/>
              <p:cNvSpPr/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0" name="Freeform 141"/>
              <p:cNvSpPr/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1" name="Freeform 142"/>
              <p:cNvSpPr/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2" name="Freeform 143"/>
              <p:cNvSpPr/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3" name="Freeform 144"/>
              <p:cNvSpPr/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4" name="Freeform 145"/>
              <p:cNvSpPr/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5" name="Freeform 146"/>
              <p:cNvSpPr/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6" name="Freeform 147"/>
              <p:cNvSpPr/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7" name="Freeform 148"/>
              <p:cNvSpPr/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8" name="Freeform 149"/>
              <p:cNvSpPr/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9" name="Freeform 150"/>
              <p:cNvSpPr/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0" name="Freeform 151"/>
              <p:cNvSpPr/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1" name="Freeform 152"/>
              <p:cNvSpPr/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2" name="Freeform 153"/>
              <p:cNvSpPr/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3" name="Freeform 154"/>
              <p:cNvSpPr/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4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5" name="Freeform 156"/>
              <p:cNvSpPr/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6" name="Freeform 157"/>
              <p:cNvSpPr/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7" name="Freeform 158"/>
              <p:cNvSpPr/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8" name="Freeform 159"/>
              <p:cNvSpPr/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9" name="Freeform 160"/>
              <p:cNvSpPr/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0" name="Freeform 161"/>
              <p:cNvSpPr/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1" name="Freeform 162"/>
              <p:cNvSpPr/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2" name="Freeform 163"/>
              <p:cNvSpPr/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3" name="Freeform 164"/>
              <p:cNvSpPr/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4" name="Freeform 165"/>
              <p:cNvSpPr/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5" name="Freeform 166"/>
              <p:cNvSpPr/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6" name="Freeform 167"/>
              <p:cNvSpPr/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7" name="Freeform 168"/>
              <p:cNvSpPr/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8" name="Freeform 169"/>
              <p:cNvSpPr/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9" name="Freeform 170"/>
              <p:cNvSpPr/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0" name="Freeform 171"/>
              <p:cNvSpPr/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1" name="Freeform 172"/>
              <p:cNvSpPr/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2" name="Freeform 173"/>
              <p:cNvSpPr/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3" name="Freeform 174"/>
              <p:cNvSpPr/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4" name="Freeform 175"/>
              <p:cNvSpPr/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5" name="Freeform 176"/>
              <p:cNvSpPr/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6" name="Freeform 177"/>
              <p:cNvSpPr/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7" name="Freeform 178"/>
              <p:cNvSpPr/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8" name="Freeform 179"/>
              <p:cNvSpPr/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9" name="Freeform 180"/>
              <p:cNvSpPr/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0" name="Freeform 181"/>
              <p:cNvSpPr/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1" name="Freeform 182"/>
              <p:cNvSpPr/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2" name="Freeform 183"/>
              <p:cNvSpPr/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3" name="Freeform 184"/>
              <p:cNvSpPr/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4" name="Freeform 185"/>
              <p:cNvSpPr/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5" name="Freeform 186"/>
              <p:cNvSpPr/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6" name="Freeform 187"/>
              <p:cNvSpPr/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7" name="Freeform 188"/>
              <p:cNvSpPr/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8" name="Freeform 189"/>
              <p:cNvSpPr/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9" name="Freeform 190"/>
              <p:cNvSpPr/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0" name="Freeform 191"/>
              <p:cNvSpPr/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1" name="Freeform 192"/>
              <p:cNvSpPr/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2" name="Freeform 193"/>
              <p:cNvSpPr/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3" name="Freeform 194"/>
              <p:cNvSpPr/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4" name="Freeform 195"/>
              <p:cNvSpPr/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5" name="Freeform 196"/>
              <p:cNvSpPr/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6" name="Freeform 197"/>
              <p:cNvSpPr/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7" name="Freeform 198"/>
              <p:cNvSpPr/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8" name="Freeform 199"/>
              <p:cNvSpPr/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9" name="Freeform 200"/>
              <p:cNvSpPr/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0" name="Freeform 201"/>
              <p:cNvSpPr/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1" name="Freeform 202"/>
              <p:cNvSpPr/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2" name="Freeform 203"/>
              <p:cNvSpPr/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3" name="Freeform 204"/>
              <p:cNvSpPr/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grpSp>
          <p:nvGrpSpPr>
            <p:cNvPr id="4" name="Group 406"/>
            <p:cNvGrpSpPr/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74" name="Freeform 206"/>
              <p:cNvSpPr/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5" name="Freeform 207"/>
              <p:cNvSpPr/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6" name="Freeform 208"/>
              <p:cNvSpPr/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7" name="Freeform 209"/>
              <p:cNvSpPr/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8" name="Freeform 210"/>
              <p:cNvSpPr/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9" name="Freeform 211"/>
              <p:cNvSpPr/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0" name="Freeform 212"/>
              <p:cNvSpPr/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1" name="Freeform 213"/>
              <p:cNvSpPr/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2" name="Freeform 214"/>
              <p:cNvSpPr/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3" name="Freeform 215"/>
              <p:cNvSpPr/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4" name="Freeform 216"/>
              <p:cNvSpPr/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5" name="Freeform 217"/>
              <p:cNvSpPr/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6" name="Freeform 218"/>
              <p:cNvSpPr/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7" name="Freeform 219"/>
              <p:cNvSpPr/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8" name="Freeform 220"/>
              <p:cNvSpPr/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9" name="Freeform 221"/>
              <p:cNvSpPr/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0" name="Freeform 222"/>
              <p:cNvSpPr/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1" name="Freeform 223"/>
              <p:cNvSpPr/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2" name="Freeform 224"/>
              <p:cNvSpPr/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3" name="Freeform 225"/>
              <p:cNvSpPr/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4" name="Freeform 226"/>
              <p:cNvSpPr/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5" name="Freeform 227"/>
              <p:cNvSpPr/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6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7" name="Freeform 229"/>
              <p:cNvSpPr/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8" name="Freeform 230"/>
              <p:cNvSpPr/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9" name="Freeform 231"/>
              <p:cNvSpPr/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0" name="Freeform 232"/>
              <p:cNvSpPr/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1" name="Freeform 233"/>
              <p:cNvSpPr/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2" name="Freeform 234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3" name="Freeform 235"/>
              <p:cNvSpPr/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4" name="Freeform 236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5" name="Freeform 237"/>
              <p:cNvSpPr/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6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7" name="Freeform 239"/>
              <p:cNvSpPr/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8" name="Freeform 240"/>
              <p:cNvSpPr/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9" name="Freeform 241"/>
              <p:cNvSpPr/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0" name="Freeform 242"/>
              <p:cNvSpPr/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1" name="Freeform 243"/>
              <p:cNvSpPr/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2" name="Freeform 244"/>
              <p:cNvSpPr/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3" name="Freeform 245"/>
              <p:cNvSpPr/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4" name="Freeform 246"/>
              <p:cNvSpPr/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5" name="Freeform 247"/>
              <p:cNvSpPr/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6" name="Freeform 248"/>
              <p:cNvSpPr/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7" name="Freeform 249"/>
              <p:cNvSpPr/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8" name="Freeform 250"/>
              <p:cNvSpPr/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9" name="Freeform 251"/>
              <p:cNvSpPr/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0" name="Freeform 252"/>
              <p:cNvSpPr/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1" name="Freeform 253"/>
              <p:cNvSpPr/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2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3" name="Freeform 255"/>
              <p:cNvSpPr/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4" name="Freeform 256"/>
              <p:cNvSpPr/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5" name="Freeform 257"/>
              <p:cNvSpPr/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6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7" name="Freeform 259"/>
              <p:cNvSpPr/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8" name="Freeform 260"/>
              <p:cNvSpPr/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9" name="Freeform 261"/>
              <p:cNvSpPr/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0" name="Freeform 262"/>
              <p:cNvSpPr/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1" name="Freeform 263"/>
              <p:cNvSpPr/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2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3" name="Freeform 265"/>
              <p:cNvSpPr/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4" name="Freeform 266"/>
              <p:cNvSpPr/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5" name="Freeform 267"/>
              <p:cNvSpPr/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6" name="Freeform 268"/>
              <p:cNvSpPr/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7" name="Freeform 269"/>
              <p:cNvSpPr/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8" name="Freeform 270"/>
              <p:cNvSpPr/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9" name="Freeform 271"/>
              <p:cNvSpPr/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0" name="Freeform 272"/>
              <p:cNvSpPr/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1" name="Freeform 273"/>
              <p:cNvSpPr/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2" name="Freeform 274"/>
              <p:cNvSpPr/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3" name="Freeform 275"/>
              <p:cNvSpPr/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4" name="Freeform 276"/>
              <p:cNvSpPr/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5" name="Freeform 277"/>
              <p:cNvSpPr/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6" name="Freeform 278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7" name="Freeform 279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8" name="Freeform 280"/>
              <p:cNvSpPr/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9" name="Freeform 281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0" name="Freeform 282"/>
              <p:cNvSpPr/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1" name="Freeform 283"/>
              <p:cNvSpPr/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2" name="Freeform 284"/>
              <p:cNvSpPr/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3" name="Freeform 285"/>
              <p:cNvSpPr/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4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5" name="Freeform 287"/>
              <p:cNvSpPr/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6" name="Freeform 288"/>
              <p:cNvSpPr/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7" name="Freeform 289"/>
              <p:cNvSpPr/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8" name="Freeform 290"/>
              <p:cNvSpPr/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9" name="Freeform 291"/>
              <p:cNvSpPr/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0" name="Freeform 292"/>
              <p:cNvSpPr/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1" name="Freeform 293"/>
              <p:cNvSpPr/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2" name="Freeform 294"/>
              <p:cNvSpPr/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3" name="Freeform 295"/>
              <p:cNvSpPr/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4" name="Freeform 296"/>
              <p:cNvSpPr/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5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6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7" name="Freeform 299"/>
              <p:cNvSpPr/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8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9" name="Freeform 301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0" name="Freeform 302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1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2" name="Freeform 304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3" name="Freeform 305"/>
              <p:cNvSpPr/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4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5" name="Freeform 307"/>
              <p:cNvSpPr/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6" name="Freeform 308"/>
              <p:cNvSpPr/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7" name="Freeform 309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8" name="Freeform 310"/>
              <p:cNvSpPr/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9" name="Freeform 311"/>
              <p:cNvSpPr/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0" name="Freeform 312"/>
              <p:cNvSpPr/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1" name="Freeform 313"/>
              <p:cNvSpPr/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2" name="Freeform 314"/>
              <p:cNvSpPr/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3" name="Freeform 315"/>
              <p:cNvSpPr/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4" name="Freeform 316"/>
              <p:cNvSpPr/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5" name="Freeform 317"/>
              <p:cNvSpPr/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6" name="Freeform 318"/>
              <p:cNvSpPr/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7" name="Freeform 319"/>
              <p:cNvSpPr/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8" name="Freeform 320"/>
              <p:cNvSpPr/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9" name="Freeform 321"/>
              <p:cNvSpPr/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0" name="Freeform 322"/>
              <p:cNvSpPr/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1" name="Freeform 323"/>
              <p:cNvSpPr/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2" name="Freeform 324"/>
              <p:cNvSpPr/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3" name="Freeform 325"/>
              <p:cNvSpPr/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4" name="Freeform 326"/>
              <p:cNvSpPr/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5" name="Freeform 327"/>
              <p:cNvSpPr/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6" name="Freeform 328"/>
              <p:cNvSpPr/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7" name="Freeform 329"/>
              <p:cNvSpPr/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8" name="Freeform 330"/>
              <p:cNvSpPr/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9" name="Freeform 331"/>
              <p:cNvSpPr/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0" name="Freeform 332"/>
              <p:cNvSpPr/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1" name="Freeform 333"/>
              <p:cNvSpPr/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2" name="Freeform 334"/>
              <p:cNvSpPr/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3" name="Freeform 335"/>
              <p:cNvSpPr/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4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5" name="Freeform 337"/>
              <p:cNvSpPr/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6" name="Freeform 338"/>
              <p:cNvSpPr/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7" name="Freeform 339"/>
              <p:cNvSpPr/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8" name="Freeform 340"/>
              <p:cNvSpPr/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9" name="Freeform 341"/>
              <p:cNvSpPr/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0" name="Freeform 342"/>
              <p:cNvSpPr/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1" name="Freeform 343"/>
              <p:cNvSpPr/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2" name="Freeform 344"/>
              <p:cNvSpPr/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3" name="Freeform 345"/>
              <p:cNvSpPr/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4" name="Freeform 346"/>
              <p:cNvSpPr/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5" name="Freeform 347"/>
              <p:cNvSpPr/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6" name="Freeform 348"/>
              <p:cNvSpPr/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7" name="Freeform 349"/>
              <p:cNvSpPr/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8" name="Freeform 350"/>
              <p:cNvSpPr/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9" name="Freeform 351"/>
              <p:cNvSpPr/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0" name="Freeform 352"/>
              <p:cNvSpPr/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1" name="Freeform 353"/>
              <p:cNvSpPr/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2" name="Freeform 354"/>
              <p:cNvSpPr/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3" name="Freeform 355"/>
              <p:cNvSpPr/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4" name="Freeform 356"/>
              <p:cNvSpPr/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5" name="Freeform 357"/>
              <p:cNvSpPr/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6" name="Freeform 358"/>
              <p:cNvSpPr/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7" name="Freeform 359"/>
              <p:cNvSpPr/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8" name="Freeform 360"/>
              <p:cNvSpPr/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9" name="Freeform 361"/>
              <p:cNvSpPr/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0" name="Freeform 362"/>
              <p:cNvSpPr/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1" name="Freeform 363"/>
              <p:cNvSpPr/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2" name="Freeform 364"/>
              <p:cNvSpPr/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3" name="Freeform 365"/>
              <p:cNvSpPr/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4" name="Freeform 366"/>
              <p:cNvSpPr/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5" name="Freeform 367"/>
              <p:cNvSpPr/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6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7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8" name="Freeform 370"/>
              <p:cNvSpPr/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9" name="Freeform 371"/>
              <p:cNvSpPr/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0" name="Freeform 372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1" name="Freeform 373"/>
              <p:cNvSpPr/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2" name="Freeform 374"/>
              <p:cNvSpPr/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3" name="Freeform 375"/>
              <p:cNvSpPr/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4" name="Freeform 376"/>
              <p:cNvSpPr/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5" name="Freeform 377"/>
              <p:cNvSpPr/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6" name="Freeform 378"/>
              <p:cNvSpPr/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7" name="Freeform 379"/>
              <p:cNvSpPr/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8" name="Freeform 380"/>
              <p:cNvSpPr/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9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0" name="Freeform 382"/>
              <p:cNvSpPr/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1" name="Freeform 383"/>
              <p:cNvSpPr/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2" name="Freeform 384"/>
              <p:cNvSpPr/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3" name="Freeform 385"/>
              <p:cNvSpPr/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4" name="Freeform 386"/>
              <p:cNvSpPr/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5" name="Freeform 387"/>
              <p:cNvSpPr/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6" name="Freeform 388"/>
              <p:cNvSpPr/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7" name="Freeform 389"/>
              <p:cNvSpPr/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8" name="Freeform 390"/>
              <p:cNvSpPr/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9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0" name="Freeform 392"/>
              <p:cNvSpPr/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1" name="Freeform 393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2" name="Freeform 394"/>
              <p:cNvSpPr/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3" name="Freeform 395"/>
              <p:cNvSpPr/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4" name="Freeform 396"/>
              <p:cNvSpPr/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5" name="Freeform 397"/>
              <p:cNvSpPr/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6" name="Freeform 398"/>
              <p:cNvSpPr/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7" name="Freeform 399"/>
              <p:cNvSpPr/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8" name="Freeform 400"/>
              <p:cNvSpPr/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9" name="Freeform 401"/>
              <p:cNvSpPr/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0" name="Freeform 402"/>
              <p:cNvSpPr/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1" name="Freeform 403"/>
              <p:cNvSpPr/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2" name="Freeform 404"/>
              <p:cNvSpPr/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3" name="Freeform 405"/>
              <p:cNvSpPr/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sp>
          <p:nvSpPr>
            <p:cNvPr id="26" name="Freeform 407"/>
            <p:cNvSpPr/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408"/>
            <p:cNvSpPr/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409"/>
            <p:cNvSpPr/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410"/>
            <p:cNvSpPr/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411"/>
            <p:cNvSpPr/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412"/>
            <p:cNvSpPr/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413"/>
            <p:cNvSpPr/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414"/>
            <p:cNvSpPr/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415"/>
            <p:cNvSpPr/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416"/>
            <p:cNvSpPr/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417"/>
            <p:cNvSpPr/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418"/>
            <p:cNvSpPr/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419"/>
            <p:cNvSpPr/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20"/>
            <p:cNvSpPr/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21"/>
            <p:cNvSpPr/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23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24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25"/>
            <p:cNvSpPr/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26"/>
            <p:cNvSpPr/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27"/>
            <p:cNvSpPr/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28"/>
            <p:cNvSpPr/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29"/>
            <p:cNvSpPr/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430"/>
            <p:cNvSpPr/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431"/>
            <p:cNvSpPr/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432"/>
            <p:cNvSpPr/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433"/>
            <p:cNvSpPr/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435"/>
            <p:cNvSpPr/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437"/>
            <p:cNvSpPr/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438"/>
            <p:cNvSpPr/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439"/>
            <p:cNvSpPr/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440"/>
            <p:cNvSpPr/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441"/>
            <p:cNvSpPr/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442"/>
            <p:cNvSpPr/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443"/>
            <p:cNvSpPr/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444"/>
            <p:cNvSpPr/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445"/>
            <p:cNvSpPr/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446"/>
            <p:cNvSpPr/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447"/>
            <p:cNvSpPr/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448"/>
            <p:cNvSpPr/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449"/>
            <p:cNvSpPr/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Freeform 450"/>
            <p:cNvSpPr/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451"/>
            <p:cNvSpPr/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452"/>
            <p:cNvSpPr/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481" name="文本框 480"/>
          <p:cNvSpPr txBox="1"/>
          <p:nvPr/>
        </p:nvSpPr>
        <p:spPr>
          <a:xfrm>
            <a:off x="265653" y="1052736"/>
            <a:ext cx="5555136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Does Li Ming know the party?</a:t>
            </a:r>
          </a:p>
        </p:txBody>
      </p:sp>
      <p:sp>
        <p:nvSpPr>
          <p:cNvPr id="475" name="文本框 480"/>
          <p:cNvSpPr txBox="1"/>
          <p:nvPr/>
        </p:nvSpPr>
        <p:spPr>
          <a:xfrm>
            <a:off x="324644" y="1628800"/>
            <a:ext cx="37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No, he doesn’t.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47671" y="188641"/>
            <a:ext cx="4837266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文本框 480"/>
          <p:cNvSpPr txBox="1"/>
          <p:nvPr/>
        </p:nvSpPr>
        <p:spPr>
          <a:xfrm>
            <a:off x="265654" y="2132856"/>
            <a:ext cx="4611279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Does Danny need help?</a:t>
            </a:r>
          </a:p>
        </p:txBody>
      </p:sp>
      <p:sp>
        <p:nvSpPr>
          <p:cNvPr id="478" name="文本框 480"/>
          <p:cNvSpPr txBox="1"/>
          <p:nvPr/>
        </p:nvSpPr>
        <p:spPr>
          <a:xfrm>
            <a:off x="265654" y="2708921"/>
            <a:ext cx="25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Yes, he does.</a:t>
            </a:r>
          </a:p>
        </p:txBody>
      </p:sp>
      <p:sp>
        <p:nvSpPr>
          <p:cNvPr id="482" name="文本框 480"/>
          <p:cNvSpPr txBox="1"/>
          <p:nvPr/>
        </p:nvSpPr>
        <p:spPr>
          <a:xfrm>
            <a:off x="265654" y="3284984"/>
            <a:ext cx="5781130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What does every cookie have?</a:t>
            </a:r>
          </a:p>
        </p:txBody>
      </p:sp>
      <p:sp>
        <p:nvSpPr>
          <p:cNvPr id="483" name="文本框 480"/>
          <p:cNvSpPr txBox="1"/>
          <p:nvPr/>
        </p:nvSpPr>
        <p:spPr>
          <a:xfrm>
            <a:off x="265653" y="3933056"/>
            <a:ext cx="562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Every cookie has letters.</a:t>
            </a:r>
          </a:p>
        </p:txBody>
      </p:sp>
      <p:sp>
        <p:nvSpPr>
          <p:cNvPr id="484" name="文本框 480"/>
          <p:cNvSpPr txBox="1"/>
          <p:nvPr/>
        </p:nvSpPr>
        <p:spPr>
          <a:xfrm>
            <a:off x="206662" y="4509121"/>
            <a:ext cx="7491863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When does Li Ming arrive for the party?</a:t>
            </a:r>
          </a:p>
        </p:txBody>
      </p:sp>
      <p:sp>
        <p:nvSpPr>
          <p:cNvPr id="485" name="文本框 480"/>
          <p:cNvSpPr txBox="1"/>
          <p:nvPr/>
        </p:nvSpPr>
        <p:spPr>
          <a:xfrm>
            <a:off x="206662" y="5157192"/>
            <a:ext cx="6908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At 4:00, Li Ming arrives with Mr. Smith.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  <p:bldP spid="478" grpId="0"/>
      <p:bldP spid="483" grpId="0"/>
      <p:bldP spid="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693" y="564186"/>
            <a:ext cx="348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单词卡片游戏。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590" y="2276872"/>
            <a:ext cx="62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6662" y="1052737"/>
            <a:ext cx="613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2.Match and say.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QQ截图2018111409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44" y="1700808"/>
            <a:ext cx="8612693" cy="4896544"/>
          </a:xfrm>
          <a:prstGeom prst="rect">
            <a:avLst/>
          </a:prstGeom>
          <a:noFill/>
        </p:spPr>
      </p:pic>
      <p:cxnSp>
        <p:nvCxnSpPr>
          <p:cNvPr id="8" name="直接连接符 7"/>
          <p:cNvCxnSpPr/>
          <p:nvPr/>
        </p:nvCxnSpPr>
        <p:spPr>
          <a:xfrm flipH="1">
            <a:off x="3156214" y="3645025"/>
            <a:ext cx="3244508" cy="1656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73546" y="3933056"/>
            <a:ext cx="58991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923098" y="3861049"/>
            <a:ext cx="3421481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692830" y="4149080"/>
            <a:ext cx="1533767" cy="1368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917402" y="3933056"/>
            <a:ext cx="6135069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976393" y="3789040"/>
            <a:ext cx="6017087" cy="2160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746125" y="3645025"/>
            <a:ext cx="943857" cy="20882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920250" y="3789040"/>
            <a:ext cx="3362490" cy="1584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4748973" y="3861049"/>
            <a:ext cx="766884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2"/>
          <p:cNvSpPr txBox="1"/>
          <p:nvPr/>
        </p:nvSpPr>
        <p:spPr>
          <a:xfrm>
            <a:off x="475313" y="0"/>
            <a:ext cx="4324627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Practice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/>
          <p:cNvSpPr/>
          <p:nvPr/>
        </p:nvSpPr>
        <p:spPr>
          <a:xfrm>
            <a:off x="416789" y="2283075"/>
            <a:ext cx="8022783" cy="206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do you need for the party?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do you make cookies?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Who will come to the party?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do you have the party?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41217" y="1065529"/>
            <a:ext cx="4129373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主要句型：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文本框 22"/>
          <p:cNvSpPr txBox="1"/>
          <p:nvPr/>
        </p:nvSpPr>
        <p:spPr>
          <a:xfrm>
            <a:off x="241217" y="277704"/>
            <a:ext cx="749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Consolidation and Extension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39244c5-5494-4311-b620-5332a023a8c1}"/>
</p:tagLst>
</file>

<file path=ppt/theme/theme1.xml><?xml version="1.0" encoding="utf-8"?>
<a:theme xmlns:a="http://schemas.openxmlformats.org/drawingml/2006/main" name="WWW.2PPT.COM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 cmpd="sng">
          <a:solidFill>
            <a:srgbClr val="C00000"/>
          </a:solidFill>
          <a:round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主题23</Template>
  <TotalTime>0</TotalTime>
  <Words>244</Words>
  <Application>Microsoft Office PowerPoint</Application>
  <PresentationFormat>全屏显示(4:3)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汉仪丫丫体简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2016-01-27T01:50:00Z</dcterms:created>
  <dcterms:modified xsi:type="dcterms:W3CDTF">2023-01-16T14:52:34Z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12103783B0FE411480A774899B7807A8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