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6"/>
  </p:notesMasterIdLst>
  <p:handoutMasterIdLst>
    <p:handoutMasterId r:id="rId27"/>
  </p:handoutMasterIdLst>
  <p:sldIdLst>
    <p:sldId id="8820" r:id="rId3"/>
    <p:sldId id="8665" r:id="rId4"/>
    <p:sldId id="8666" r:id="rId5"/>
    <p:sldId id="8817" r:id="rId6"/>
    <p:sldId id="266" r:id="rId7"/>
    <p:sldId id="270" r:id="rId8"/>
    <p:sldId id="8823" r:id="rId9"/>
    <p:sldId id="8678" r:id="rId10"/>
    <p:sldId id="332" r:id="rId11"/>
    <p:sldId id="280" r:id="rId12"/>
    <p:sldId id="8818" r:id="rId13"/>
    <p:sldId id="275" r:id="rId14"/>
    <p:sldId id="8679" r:id="rId15"/>
    <p:sldId id="8629" r:id="rId16"/>
    <p:sldId id="3346" r:id="rId17"/>
    <p:sldId id="3460" r:id="rId18"/>
    <p:sldId id="274" r:id="rId19"/>
    <p:sldId id="8680" r:id="rId20"/>
    <p:sldId id="3352" r:id="rId21"/>
    <p:sldId id="948" r:id="rId22"/>
    <p:sldId id="8822" r:id="rId23"/>
    <p:sldId id="272" r:id="rId24"/>
    <p:sldId id="882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94D50"/>
    <a:srgbClr val="A81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4" autoAdjust="0"/>
    <p:restoredTop sz="94662" autoAdjust="0"/>
  </p:normalViewPr>
  <p:slideViewPr>
    <p:cSldViewPr snapToGrid="0">
      <p:cViewPr>
        <p:scale>
          <a:sx n="50" d="100"/>
          <a:sy n="50" d="100"/>
        </p:scale>
        <p:origin x="-312" y="-13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42C73EA8-8F25-45A0-AC9B-A584994C188A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Light" panose="020B0300000000000000" pitchFamily="34" charset="-122"/>
                <a:ea typeface="思源黑体 CN Light" panose="020B0300000000000000" pitchFamily="34" charset="-122"/>
              </a:defRPr>
            </a:lvl1pPr>
          </a:lstStyle>
          <a:p>
            <a:fld id="{FB8D0630-ADDB-470F-92A9-8554369D8B7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Light" panose="020B0300000000000000" pitchFamily="34" charset="-122"/>
        <a:ea typeface="思源黑体 CN Light" panose="020B03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0630-ADDB-470F-92A9-8554369D8B7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3E031-9567-450D-A2E4-81C7A4BCAFD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0630-ADDB-470F-92A9-8554369D8B71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A2CAD8-F91A-409A-B778-AA74111763F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4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B11035FB-41B3-4C89-B766-F146164395AC}" type="slidenum">
              <a:rPr lang="zh-CN" altLang="en-US" sz="120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17</a:t>
            </a:fld>
            <a:endParaRPr lang="zh-CN" altLang="en-US" sz="120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0630-ADDB-470F-92A9-8554369D8B71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B353-F9EB-435F-BB91-77E27EDFD4C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0630-ADDB-470F-92A9-8554369D8B71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0630-ADDB-470F-92A9-8554369D8B71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113C3-BDC9-40F6-865E-823C4B7E490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0630-ADDB-470F-92A9-8554369D8B71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0630-ADDB-470F-92A9-8554369D8B7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A0F68-74AF-4046-B25C-9A96575BEEC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8D0630-ADDB-470F-92A9-8554369D8B71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42796-D947-4894-9139-0BF9B2011EB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304800" y="243840"/>
            <a:ext cx="11658600" cy="64008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304800" y="314325"/>
            <a:ext cx="11582400" cy="622935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47750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2A0BE-309C-4C17-BCC4-DB48CFDD45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0519F-C54E-4666-86D7-9403DB18331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Light" panose="020B0300000000000000" pitchFamily="34" charset="-122"/>
          <a:ea typeface="思源黑体 CN Light" panose="020B03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notesSlide" Target="../notesSlides/notesSlide1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6692" r="6692" b="669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3"/>
          <a:stretch>
            <a:fillRect/>
          </a:stretch>
        </p:blipFill>
        <p:spPr>
          <a:xfrm>
            <a:off x="0" y="5362832"/>
            <a:ext cx="12192000" cy="14951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0" t="2839" r="7516" b="68775"/>
          <a:stretch>
            <a:fillRect/>
          </a:stretch>
        </p:blipFill>
        <p:spPr>
          <a:xfrm>
            <a:off x="9920890" y="29363"/>
            <a:ext cx="2271110" cy="25902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0" t="2839" r="7516" b="68705"/>
          <a:stretch>
            <a:fillRect/>
          </a:stretch>
        </p:blipFill>
        <p:spPr>
          <a:xfrm flipH="1">
            <a:off x="0" y="22997"/>
            <a:ext cx="2294198" cy="259663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861398" y="4384179"/>
            <a:ext cx="6469205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2800" spc="-300" dirty="0" smtClean="0">
                <a:solidFill>
                  <a:srgbClr val="C0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元</a:t>
            </a:r>
            <a:r>
              <a:rPr lang="zh-CN" altLang="en-US" sz="2800" spc="-300" dirty="0">
                <a:solidFill>
                  <a:srgbClr val="C0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旦</a:t>
            </a:r>
            <a:r>
              <a:rPr lang="zh-CN" altLang="en-US" sz="2800" spc="-300" dirty="0" smtClean="0">
                <a:solidFill>
                  <a:srgbClr val="C0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节活动策</a:t>
            </a:r>
            <a:r>
              <a:rPr lang="zh-CN" altLang="en-US" sz="2800" spc="-300" dirty="0">
                <a:solidFill>
                  <a:srgbClr val="C0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划</a:t>
            </a:r>
            <a:r>
              <a:rPr lang="en-US" altLang="zh-CN" sz="2800" spc="-300" dirty="0">
                <a:solidFill>
                  <a:srgbClr val="C0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</a:t>
            </a:r>
            <a:r>
              <a:rPr lang="zh-CN" altLang="en-US" sz="2800" spc="-300" dirty="0">
                <a:solidFill>
                  <a:srgbClr val="C0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模板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05" y="1475868"/>
            <a:ext cx="7188591" cy="27617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:dissolve/>
      </p:transition>
    </mc:Choice>
    <mc:Fallback xmlns="">
      <p:transition spd="slow" advTm="3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85"/>
          <p:cNvGrpSpPr/>
          <p:nvPr/>
        </p:nvGrpSpPr>
        <p:grpSpPr>
          <a:xfrm>
            <a:off x="7825967" y="1713467"/>
            <a:ext cx="3362640" cy="865124"/>
            <a:chOff x="8112224" y="1439147"/>
            <a:chExt cx="3362640" cy="865124"/>
          </a:xfrm>
        </p:grpSpPr>
        <p:sp>
          <p:nvSpPr>
            <p:cNvPr id="30" name="ïṧḷïḓê-Rectangle 86"/>
            <p:cNvSpPr/>
            <p:nvPr/>
          </p:nvSpPr>
          <p:spPr bwMode="auto">
            <a:xfrm>
              <a:off x="8112224" y="1765727"/>
              <a:ext cx="3362640" cy="5385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88000" tIns="72000" rIns="0" bIns="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点击输入标题单击输入标题</a:t>
              </a:r>
            </a:p>
          </p:txBody>
        </p:sp>
        <p:sp>
          <p:nvSpPr>
            <p:cNvPr id="31" name="ïṧḷïḓê-TextBox 87"/>
            <p:cNvSpPr txBox="1"/>
            <p:nvPr/>
          </p:nvSpPr>
          <p:spPr bwMode="auto">
            <a:xfrm>
              <a:off x="8112224" y="1439147"/>
              <a:ext cx="3362640" cy="326580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Autofit/>
            </a:bodyPr>
            <a:lstStyle/>
            <a:p>
              <a:pPr algn="l"/>
              <a:r>
                <a:rPr lang="zh-CN" altLang="en-US" sz="2000" dirty="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1" name="Group 92"/>
          <p:cNvGrpSpPr/>
          <p:nvPr/>
        </p:nvGrpSpPr>
        <p:grpSpPr>
          <a:xfrm>
            <a:off x="7825967" y="2842419"/>
            <a:ext cx="3362640" cy="865124"/>
            <a:chOff x="8112224" y="1439147"/>
            <a:chExt cx="3362640" cy="865124"/>
          </a:xfrm>
        </p:grpSpPr>
        <p:sp>
          <p:nvSpPr>
            <p:cNvPr id="28" name="ïṧḷïḓê-Rectangle 93"/>
            <p:cNvSpPr/>
            <p:nvPr/>
          </p:nvSpPr>
          <p:spPr bwMode="auto">
            <a:xfrm>
              <a:off x="8112224" y="1765727"/>
              <a:ext cx="3362640" cy="5385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88000" tIns="72000" rIns="0" bIns="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点击输入标题单击输入标题</a:t>
              </a:r>
            </a:p>
          </p:txBody>
        </p:sp>
        <p:sp>
          <p:nvSpPr>
            <p:cNvPr id="29" name="ïṧḷïḓê-TextBox 94"/>
            <p:cNvSpPr txBox="1"/>
            <p:nvPr/>
          </p:nvSpPr>
          <p:spPr bwMode="auto">
            <a:xfrm>
              <a:off x="8112224" y="1439147"/>
              <a:ext cx="3362640" cy="326580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Autofit/>
            </a:bodyPr>
            <a:lstStyle/>
            <a:p>
              <a:pPr algn="l"/>
              <a:r>
                <a:rPr lang="zh-CN" altLang="en-US" sz="2000" dirty="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2" name="Group 99"/>
          <p:cNvGrpSpPr/>
          <p:nvPr/>
        </p:nvGrpSpPr>
        <p:grpSpPr>
          <a:xfrm>
            <a:off x="7825967" y="3971371"/>
            <a:ext cx="3362640" cy="865124"/>
            <a:chOff x="8112224" y="1439147"/>
            <a:chExt cx="3362640" cy="865124"/>
          </a:xfrm>
        </p:grpSpPr>
        <p:sp>
          <p:nvSpPr>
            <p:cNvPr id="26" name="ïṧḷïḓê-Rectangle 100"/>
            <p:cNvSpPr/>
            <p:nvPr/>
          </p:nvSpPr>
          <p:spPr bwMode="auto">
            <a:xfrm>
              <a:off x="8112224" y="1765727"/>
              <a:ext cx="3362640" cy="5385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88000" tIns="72000" rIns="0" bIns="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点击输入标题单击输入标题</a:t>
              </a:r>
            </a:p>
          </p:txBody>
        </p:sp>
        <p:sp>
          <p:nvSpPr>
            <p:cNvPr id="27" name="ïṧḷïḓê-TextBox 101"/>
            <p:cNvSpPr txBox="1"/>
            <p:nvPr/>
          </p:nvSpPr>
          <p:spPr bwMode="auto">
            <a:xfrm>
              <a:off x="8112224" y="1439147"/>
              <a:ext cx="3362640" cy="326580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Autofit/>
            </a:bodyPr>
            <a:lstStyle/>
            <a:p>
              <a:pPr algn="l"/>
              <a:r>
                <a:rPr lang="zh-CN" altLang="en-US" sz="2000" dirty="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3" name="Group 106"/>
          <p:cNvGrpSpPr/>
          <p:nvPr/>
        </p:nvGrpSpPr>
        <p:grpSpPr>
          <a:xfrm>
            <a:off x="7825967" y="5100323"/>
            <a:ext cx="3362640" cy="865124"/>
            <a:chOff x="8112224" y="1439147"/>
            <a:chExt cx="3362640" cy="865124"/>
          </a:xfrm>
        </p:grpSpPr>
        <p:sp>
          <p:nvSpPr>
            <p:cNvPr id="24" name="ïṧḷïḓê-Rectangle 107"/>
            <p:cNvSpPr/>
            <p:nvPr/>
          </p:nvSpPr>
          <p:spPr bwMode="auto">
            <a:xfrm>
              <a:off x="8112224" y="1765727"/>
              <a:ext cx="3362640" cy="5385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288000" tIns="72000" rIns="0" bIns="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点击输入标题单击输入标题</a:t>
              </a:r>
            </a:p>
          </p:txBody>
        </p:sp>
        <p:sp>
          <p:nvSpPr>
            <p:cNvPr id="25" name="ïṧḷïḓê-TextBox 108"/>
            <p:cNvSpPr txBox="1"/>
            <p:nvPr/>
          </p:nvSpPr>
          <p:spPr bwMode="auto">
            <a:xfrm>
              <a:off x="8112224" y="1439147"/>
              <a:ext cx="3362640" cy="326580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Autofit/>
            </a:bodyPr>
            <a:lstStyle/>
            <a:p>
              <a:pPr algn="l"/>
              <a:r>
                <a:rPr lang="zh-CN" altLang="en-US" sz="2000" dirty="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6" t="34509" b="39334"/>
          <a:stretch>
            <a:fillRect/>
          </a:stretch>
        </p:blipFill>
        <p:spPr>
          <a:xfrm>
            <a:off x="369065" y="1097427"/>
            <a:ext cx="7456902" cy="4950694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654173" y="533583"/>
            <a:ext cx="4393756" cy="527937"/>
            <a:chOff x="674782" y="447607"/>
            <a:chExt cx="3295317" cy="395951"/>
          </a:xfrm>
        </p:grpSpPr>
        <p:sp>
          <p:nvSpPr>
            <p:cNvPr id="33" name="文本框 32"/>
            <p:cNvSpPr txBox="1"/>
            <p:nvPr/>
          </p:nvSpPr>
          <p:spPr>
            <a:xfrm>
              <a:off x="674782" y="447607"/>
              <a:ext cx="3295317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35" b="1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781462" y="843558"/>
              <a:ext cx="6282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ï$ľíďê"/>
          <p:cNvGrpSpPr/>
          <p:nvPr/>
        </p:nvGrpSpPr>
        <p:grpSpPr>
          <a:xfrm>
            <a:off x="753595" y="2286265"/>
            <a:ext cx="3024333" cy="3555818"/>
            <a:chOff x="1368358" y="2784295"/>
            <a:chExt cx="1338859" cy="1574145"/>
          </a:xfrm>
          <a:solidFill>
            <a:schemeClr val="accent1"/>
          </a:solidFill>
        </p:grpSpPr>
        <p:sp>
          <p:nvSpPr>
            <p:cNvPr id="4" name="ïşḻidê"/>
            <p:cNvSpPr/>
            <p:nvPr/>
          </p:nvSpPr>
          <p:spPr bwMode="auto">
            <a:xfrm>
              <a:off x="2512539" y="3387438"/>
              <a:ext cx="194678" cy="170791"/>
            </a:xfrm>
            <a:custGeom>
              <a:avLst/>
              <a:gdLst>
                <a:gd name="T0" fmla="*/ 47 w 236"/>
                <a:gd name="T1" fmla="*/ 209 h 209"/>
                <a:gd name="T2" fmla="*/ 223 w 236"/>
                <a:gd name="T3" fmla="*/ 72 h 209"/>
                <a:gd name="T4" fmla="*/ 183 w 236"/>
                <a:gd name="T5" fmla="*/ 15 h 209"/>
                <a:gd name="T6" fmla="*/ 103 w 236"/>
                <a:gd name="T7" fmla="*/ 65 h 209"/>
                <a:gd name="T8" fmla="*/ 113 w 236"/>
                <a:gd name="T9" fmla="*/ 14 h 209"/>
                <a:gd name="T10" fmla="*/ 0 w 236"/>
                <a:gd name="T11" fmla="*/ 114 h 209"/>
                <a:gd name="T12" fmla="*/ 47 w 236"/>
                <a:gd name="T13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209">
                  <a:moveTo>
                    <a:pt x="47" y="209"/>
                  </a:moveTo>
                  <a:cubicBezTo>
                    <a:pt x="47" y="209"/>
                    <a:pt x="211" y="115"/>
                    <a:pt x="223" y="72"/>
                  </a:cubicBezTo>
                  <a:cubicBezTo>
                    <a:pt x="236" y="29"/>
                    <a:pt x="210" y="8"/>
                    <a:pt x="183" y="15"/>
                  </a:cubicBezTo>
                  <a:cubicBezTo>
                    <a:pt x="159" y="21"/>
                    <a:pt x="103" y="65"/>
                    <a:pt x="103" y="65"/>
                  </a:cubicBezTo>
                  <a:cubicBezTo>
                    <a:pt x="103" y="65"/>
                    <a:pt x="165" y="27"/>
                    <a:pt x="113" y="14"/>
                  </a:cubicBezTo>
                  <a:cubicBezTo>
                    <a:pt x="61" y="0"/>
                    <a:pt x="0" y="114"/>
                    <a:pt x="0" y="114"/>
                  </a:cubicBezTo>
                  <a:lnTo>
                    <a:pt x="4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" name="î$ḷíďê"/>
            <p:cNvSpPr/>
            <p:nvPr/>
          </p:nvSpPr>
          <p:spPr bwMode="auto">
            <a:xfrm>
              <a:off x="2102879" y="3251283"/>
              <a:ext cx="464600" cy="402494"/>
            </a:xfrm>
            <a:custGeom>
              <a:avLst/>
              <a:gdLst>
                <a:gd name="T0" fmla="*/ 511 w 564"/>
                <a:gd name="T1" fmla="*/ 240 h 489"/>
                <a:gd name="T2" fmla="*/ 502 w 564"/>
                <a:gd name="T3" fmla="*/ 243 h 489"/>
                <a:gd name="T4" fmla="*/ 266 w 564"/>
                <a:gd name="T5" fmla="*/ 323 h 489"/>
                <a:gd name="T6" fmla="*/ 146 w 564"/>
                <a:gd name="T7" fmla="*/ 37 h 489"/>
                <a:gd name="T8" fmla="*/ 54 w 564"/>
                <a:gd name="T9" fmla="*/ 23 h 489"/>
                <a:gd name="T10" fmla="*/ 16 w 564"/>
                <a:gd name="T11" fmla="*/ 120 h 489"/>
                <a:gd name="T12" fmla="*/ 158 w 564"/>
                <a:gd name="T13" fmla="*/ 444 h 489"/>
                <a:gd name="T14" fmla="*/ 212 w 564"/>
                <a:gd name="T15" fmla="*/ 486 h 489"/>
                <a:gd name="T16" fmla="*/ 249 w 564"/>
                <a:gd name="T17" fmla="*/ 484 h 489"/>
                <a:gd name="T18" fmla="*/ 550 w 564"/>
                <a:gd name="T19" fmla="*/ 382 h 489"/>
                <a:gd name="T20" fmla="*/ 564 w 564"/>
                <a:gd name="T21" fmla="*/ 376 h 489"/>
                <a:gd name="T22" fmla="*/ 511 w 564"/>
                <a:gd name="T23" fmla="*/ 24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4" h="489">
                  <a:moveTo>
                    <a:pt x="511" y="240"/>
                  </a:moveTo>
                  <a:cubicBezTo>
                    <a:pt x="508" y="241"/>
                    <a:pt x="505" y="242"/>
                    <a:pt x="502" y="243"/>
                  </a:cubicBezTo>
                  <a:cubicBezTo>
                    <a:pt x="266" y="323"/>
                    <a:pt x="266" y="323"/>
                    <a:pt x="266" y="323"/>
                  </a:cubicBezTo>
                  <a:cubicBezTo>
                    <a:pt x="146" y="37"/>
                    <a:pt x="146" y="37"/>
                    <a:pt x="146" y="37"/>
                  </a:cubicBezTo>
                  <a:cubicBezTo>
                    <a:pt x="130" y="0"/>
                    <a:pt x="91" y="7"/>
                    <a:pt x="54" y="23"/>
                  </a:cubicBezTo>
                  <a:cubicBezTo>
                    <a:pt x="17" y="40"/>
                    <a:pt x="0" y="83"/>
                    <a:pt x="16" y="120"/>
                  </a:cubicBezTo>
                  <a:cubicBezTo>
                    <a:pt x="158" y="444"/>
                    <a:pt x="158" y="444"/>
                    <a:pt x="158" y="444"/>
                  </a:cubicBezTo>
                  <a:cubicBezTo>
                    <a:pt x="168" y="467"/>
                    <a:pt x="189" y="482"/>
                    <a:pt x="212" y="486"/>
                  </a:cubicBezTo>
                  <a:cubicBezTo>
                    <a:pt x="224" y="489"/>
                    <a:pt x="237" y="488"/>
                    <a:pt x="249" y="484"/>
                  </a:cubicBezTo>
                  <a:cubicBezTo>
                    <a:pt x="550" y="382"/>
                    <a:pt x="550" y="382"/>
                    <a:pt x="550" y="382"/>
                  </a:cubicBezTo>
                  <a:cubicBezTo>
                    <a:pt x="555" y="380"/>
                    <a:pt x="559" y="378"/>
                    <a:pt x="564" y="376"/>
                  </a:cubicBezTo>
                  <a:cubicBezTo>
                    <a:pt x="543" y="331"/>
                    <a:pt x="519" y="289"/>
                    <a:pt x="511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7" name="işlîďe"/>
            <p:cNvSpPr/>
            <p:nvPr/>
          </p:nvSpPr>
          <p:spPr bwMode="auto">
            <a:xfrm>
              <a:off x="2148264" y="3162902"/>
              <a:ext cx="101519" cy="103908"/>
            </a:xfrm>
            <a:custGeom>
              <a:avLst/>
              <a:gdLst>
                <a:gd name="T0" fmla="*/ 33 w 85"/>
                <a:gd name="T1" fmla="*/ 0 h 87"/>
                <a:gd name="T2" fmla="*/ 0 w 85"/>
                <a:gd name="T3" fmla="*/ 33 h 87"/>
                <a:gd name="T4" fmla="*/ 71 w 85"/>
                <a:gd name="T5" fmla="*/ 87 h 87"/>
                <a:gd name="T6" fmla="*/ 85 w 85"/>
                <a:gd name="T7" fmla="*/ 44 h 87"/>
                <a:gd name="T8" fmla="*/ 33 w 85"/>
                <a:gd name="T9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7">
                  <a:moveTo>
                    <a:pt x="33" y="0"/>
                  </a:moveTo>
                  <a:lnTo>
                    <a:pt x="0" y="33"/>
                  </a:lnTo>
                  <a:lnTo>
                    <a:pt x="71" y="87"/>
                  </a:lnTo>
                  <a:lnTo>
                    <a:pt x="85" y="44"/>
                  </a:lnTo>
                  <a:lnTo>
                    <a:pt x="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ïSľîdé"/>
            <p:cNvSpPr/>
            <p:nvPr/>
          </p:nvSpPr>
          <p:spPr bwMode="auto">
            <a:xfrm>
              <a:off x="1368358" y="4150624"/>
              <a:ext cx="217371" cy="207816"/>
            </a:xfrm>
            <a:custGeom>
              <a:avLst/>
              <a:gdLst>
                <a:gd name="T0" fmla="*/ 115 w 265"/>
                <a:gd name="T1" fmla="*/ 0 h 252"/>
                <a:gd name="T2" fmla="*/ 85 w 265"/>
                <a:gd name="T3" fmla="*/ 20 h 252"/>
                <a:gd name="T4" fmla="*/ 0 w 265"/>
                <a:gd name="T5" fmla="*/ 86 h 252"/>
                <a:gd name="T6" fmla="*/ 55 w 265"/>
                <a:gd name="T7" fmla="*/ 141 h 252"/>
                <a:gd name="T8" fmla="*/ 90 w 265"/>
                <a:gd name="T9" fmla="*/ 137 h 252"/>
                <a:gd name="T10" fmla="*/ 153 w 265"/>
                <a:gd name="T11" fmla="*/ 249 h 252"/>
                <a:gd name="T12" fmla="*/ 251 w 265"/>
                <a:gd name="T13" fmla="*/ 252 h 252"/>
                <a:gd name="T14" fmla="*/ 204 w 265"/>
                <a:gd name="T15" fmla="*/ 199 h 252"/>
                <a:gd name="T16" fmla="*/ 179 w 265"/>
                <a:gd name="T17" fmla="*/ 126 h 252"/>
                <a:gd name="T18" fmla="*/ 193 w 265"/>
                <a:gd name="T19" fmla="*/ 68 h 252"/>
                <a:gd name="T20" fmla="*/ 115 w 265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252">
                  <a:moveTo>
                    <a:pt x="115" y="0"/>
                  </a:moveTo>
                  <a:cubicBezTo>
                    <a:pt x="115" y="0"/>
                    <a:pt x="106" y="7"/>
                    <a:pt x="85" y="20"/>
                  </a:cubicBezTo>
                  <a:cubicBezTo>
                    <a:pt x="64" y="33"/>
                    <a:pt x="0" y="86"/>
                    <a:pt x="0" y="86"/>
                  </a:cubicBezTo>
                  <a:cubicBezTo>
                    <a:pt x="55" y="141"/>
                    <a:pt x="55" y="141"/>
                    <a:pt x="55" y="141"/>
                  </a:cubicBezTo>
                  <a:cubicBezTo>
                    <a:pt x="90" y="137"/>
                    <a:pt x="90" y="137"/>
                    <a:pt x="90" y="137"/>
                  </a:cubicBezTo>
                  <a:cubicBezTo>
                    <a:pt x="90" y="137"/>
                    <a:pt x="90" y="231"/>
                    <a:pt x="153" y="249"/>
                  </a:cubicBezTo>
                  <a:cubicBezTo>
                    <a:pt x="214" y="249"/>
                    <a:pt x="228" y="252"/>
                    <a:pt x="251" y="252"/>
                  </a:cubicBezTo>
                  <a:cubicBezTo>
                    <a:pt x="265" y="229"/>
                    <a:pt x="221" y="212"/>
                    <a:pt x="204" y="199"/>
                  </a:cubicBezTo>
                  <a:cubicBezTo>
                    <a:pt x="186" y="186"/>
                    <a:pt x="184" y="147"/>
                    <a:pt x="179" y="126"/>
                  </a:cubicBezTo>
                  <a:cubicBezTo>
                    <a:pt x="175" y="106"/>
                    <a:pt x="193" y="68"/>
                    <a:pt x="193" y="68"/>
                  </a:cubicBezTo>
                  <a:lnTo>
                    <a:pt x="1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iṩḷíḋé"/>
            <p:cNvSpPr/>
            <p:nvPr/>
          </p:nvSpPr>
          <p:spPr bwMode="auto">
            <a:xfrm>
              <a:off x="1438824" y="3555841"/>
              <a:ext cx="543426" cy="673610"/>
            </a:xfrm>
            <a:custGeom>
              <a:avLst/>
              <a:gdLst>
                <a:gd name="T0" fmla="*/ 626 w 661"/>
                <a:gd name="T1" fmla="*/ 96 h 818"/>
                <a:gd name="T2" fmla="*/ 534 w 661"/>
                <a:gd name="T3" fmla="*/ 20 h 818"/>
                <a:gd name="T4" fmla="*/ 467 w 661"/>
                <a:gd name="T5" fmla="*/ 7 h 818"/>
                <a:gd name="T6" fmla="*/ 417 w 661"/>
                <a:gd name="T7" fmla="*/ 55 h 818"/>
                <a:gd name="T8" fmla="*/ 299 w 661"/>
                <a:gd name="T9" fmla="*/ 422 h 818"/>
                <a:gd name="T10" fmla="*/ 8 w 661"/>
                <a:gd name="T11" fmla="*/ 708 h 818"/>
                <a:gd name="T12" fmla="*/ 119 w 661"/>
                <a:gd name="T13" fmla="*/ 818 h 818"/>
                <a:gd name="T14" fmla="*/ 121 w 661"/>
                <a:gd name="T15" fmla="*/ 816 h 818"/>
                <a:gd name="T16" fmla="*/ 417 w 661"/>
                <a:gd name="T17" fmla="*/ 510 h 818"/>
                <a:gd name="T18" fmla="*/ 639 w 661"/>
                <a:gd name="T19" fmla="*/ 195 h 818"/>
                <a:gd name="T20" fmla="*/ 626 w 661"/>
                <a:gd name="T21" fmla="*/ 96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1" h="818">
                  <a:moveTo>
                    <a:pt x="626" y="96"/>
                  </a:moveTo>
                  <a:cubicBezTo>
                    <a:pt x="534" y="20"/>
                    <a:pt x="534" y="20"/>
                    <a:pt x="534" y="20"/>
                  </a:cubicBezTo>
                  <a:cubicBezTo>
                    <a:pt x="515" y="5"/>
                    <a:pt x="490" y="0"/>
                    <a:pt x="467" y="7"/>
                  </a:cubicBezTo>
                  <a:cubicBezTo>
                    <a:pt x="443" y="13"/>
                    <a:pt x="425" y="31"/>
                    <a:pt x="417" y="55"/>
                  </a:cubicBezTo>
                  <a:cubicBezTo>
                    <a:pt x="417" y="55"/>
                    <a:pt x="308" y="407"/>
                    <a:pt x="299" y="422"/>
                  </a:cubicBezTo>
                  <a:cubicBezTo>
                    <a:pt x="290" y="436"/>
                    <a:pt x="8" y="708"/>
                    <a:pt x="8" y="708"/>
                  </a:cubicBezTo>
                  <a:cubicBezTo>
                    <a:pt x="0" y="716"/>
                    <a:pt x="85" y="794"/>
                    <a:pt x="119" y="818"/>
                  </a:cubicBezTo>
                  <a:cubicBezTo>
                    <a:pt x="120" y="818"/>
                    <a:pt x="121" y="817"/>
                    <a:pt x="121" y="816"/>
                  </a:cubicBezTo>
                  <a:cubicBezTo>
                    <a:pt x="121" y="816"/>
                    <a:pt x="402" y="525"/>
                    <a:pt x="417" y="510"/>
                  </a:cubicBezTo>
                  <a:cubicBezTo>
                    <a:pt x="432" y="494"/>
                    <a:pt x="639" y="195"/>
                    <a:pt x="639" y="195"/>
                  </a:cubicBezTo>
                  <a:cubicBezTo>
                    <a:pt x="661" y="163"/>
                    <a:pt x="656" y="120"/>
                    <a:pt x="626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íSļíďe"/>
            <p:cNvSpPr/>
            <p:nvPr/>
          </p:nvSpPr>
          <p:spPr bwMode="auto">
            <a:xfrm>
              <a:off x="2597338" y="3426852"/>
              <a:ext cx="16721" cy="13138"/>
            </a:xfrm>
            <a:custGeom>
              <a:avLst/>
              <a:gdLst>
                <a:gd name="T0" fmla="*/ 0 w 20"/>
                <a:gd name="T1" fmla="*/ 17 h 17"/>
                <a:gd name="T2" fmla="*/ 14 w 20"/>
                <a:gd name="T3" fmla="*/ 7 h 17"/>
                <a:gd name="T4" fmla="*/ 20 w 20"/>
                <a:gd name="T5" fmla="*/ 0 h 17"/>
                <a:gd name="T6" fmla="*/ 0 w 20"/>
                <a:gd name="T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7">
                  <a:moveTo>
                    <a:pt x="0" y="17"/>
                  </a:moveTo>
                  <a:cubicBezTo>
                    <a:pt x="0" y="17"/>
                    <a:pt x="7" y="13"/>
                    <a:pt x="14" y="7"/>
                  </a:cubicBezTo>
                  <a:cubicBezTo>
                    <a:pt x="16" y="5"/>
                    <a:pt x="18" y="3"/>
                    <a:pt x="20" y="0"/>
                  </a:cubicBezTo>
                  <a:cubicBezTo>
                    <a:pt x="8" y="10"/>
                    <a:pt x="0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" name="ís1ïdé"/>
            <p:cNvSpPr/>
            <p:nvPr/>
          </p:nvSpPr>
          <p:spPr bwMode="auto">
            <a:xfrm>
              <a:off x="2609281" y="3425657"/>
              <a:ext cx="5972" cy="5972"/>
            </a:xfrm>
            <a:custGeom>
              <a:avLst/>
              <a:gdLst>
                <a:gd name="T0" fmla="*/ 0 w 8"/>
                <a:gd name="T1" fmla="*/ 8 h 8"/>
                <a:gd name="T2" fmla="*/ 8 w 8"/>
                <a:gd name="T3" fmla="*/ 0 h 8"/>
                <a:gd name="T4" fmla="*/ 6 w 8"/>
                <a:gd name="T5" fmla="*/ 1 h 8"/>
                <a:gd name="T6" fmla="*/ 0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0" y="8"/>
                  </a:moveTo>
                  <a:cubicBezTo>
                    <a:pt x="3" y="6"/>
                    <a:pt x="5" y="3"/>
                    <a:pt x="8" y="0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4" y="4"/>
                    <a:pt x="2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" name="ïSlîdè"/>
            <p:cNvSpPr/>
            <p:nvPr/>
          </p:nvSpPr>
          <p:spPr bwMode="auto">
            <a:xfrm>
              <a:off x="2614059" y="3420880"/>
              <a:ext cx="5972" cy="5972"/>
            </a:xfrm>
            <a:custGeom>
              <a:avLst/>
              <a:gdLst>
                <a:gd name="T0" fmla="*/ 0 w 7"/>
                <a:gd name="T1" fmla="*/ 7 h 7"/>
                <a:gd name="T2" fmla="*/ 2 w 7"/>
                <a:gd name="T3" fmla="*/ 6 h 7"/>
                <a:gd name="T4" fmla="*/ 7 w 7"/>
                <a:gd name="T5" fmla="*/ 0 h 7"/>
                <a:gd name="T6" fmla="*/ 0 w 7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0" y="7"/>
                  </a:moveTo>
                  <a:cubicBezTo>
                    <a:pt x="1" y="7"/>
                    <a:pt x="1" y="7"/>
                    <a:pt x="2" y="6"/>
                  </a:cubicBezTo>
                  <a:cubicBezTo>
                    <a:pt x="4" y="4"/>
                    <a:pt x="6" y="2"/>
                    <a:pt x="7" y="0"/>
                  </a:cubicBezTo>
                  <a:cubicBezTo>
                    <a:pt x="5" y="2"/>
                    <a:pt x="3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" name="íşļîďè"/>
            <p:cNvSpPr/>
            <p:nvPr/>
          </p:nvSpPr>
          <p:spPr bwMode="auto">
            <a:xfrm>
              <a:off x="2524483" y="3391021"/>
              <a:ext cx="118240" cy="85993"/>
            </a:xfrm>
            <a:custGeom>
              <a:avLst/>
              <a:gdLst>
                <a:gd name="T0" fmla="*/ 137 w 143"/>
                <a:gd name="T1" fmla="*/ 21 h 104"/>
                <a:gd name="T2" fmla="*/ 89 w 143"/>
                <a:gd name="T3" fmla="*/ 5 h 104"/>
                <a:gd name="T4" fmla="*/ 0 w 143"/>
                <a:gd name="T5" fmla="*/ 84 h 104"/>
                <a:gd name="T6" fmla="*/ 6 w 143"/>
                <a:gd name="T7" fmla="*/ 104 h 104"/>
                <a:gd name="T8" fmla="*/ 137 w 143"/>
                <a:gd name="T9" fmla="*/ 2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04">
                  <a:moveTo>
                    <a:pt x="137" y="21"/>
                  </a:moveTo>
                  <a:cubicBezTo>
                    <a:pt x="143" y="0"/>
                    <a:pt x="113" y="1"/>
                    <a:pt x="89" y="5"/>
                  </a:cubicBezTo>
                  <a:cubicBezTo>
                    <a:pt x="53" y="10"/>
                    <a:pt x="19" y="55"/>
                    <a:pt x="0" y="84"/>
                  </a:cubicBezTo>
                  <a:cubicBezTo>
                    <a:pt x="2" y="87"/>
                    <a:pt x="6" y="104"/>
                    <a:pt x="6" y="104"/>
                  </a:cubicBezTo>
                  <a:cubicBezTo>
                    <a:pt x="54" y="85"/>
                    <a:pt x="131" y="40"/>
                    <a:pt x="13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" name="î$ḻíďé"/>
            <p:cNvSpPr/>
            <p:nvPr/>
          </p:nvSpPr>
          <p:spPr bwMode="auto">
            <a:xfrm>
              <a:off x="1804293" y="3994165"/>
              <a:ext cx="140933" cy="218565"/>
            </a:xfrm>
            <a:custGeom>
              <a:avLst/>
              <a:gdLst>
                <a:gd name="T0" fmla="*/ 85 w 172"/>
                <a:gd name="T1" fmla="*/ 0 h 266"/>
                <a:gd name="T2" fmla="*/ 0 w 172"/>
                <a:gd name="T3" fmla="*/ 59 h 266"/>
                <a:gd name="T4" fmla="*/ 31 w 172"/>
                <a:gd name="T5" fmla="*/ 109 h 266"/>
                <a:gd name="T6" fmla="*/ 62 w 172"/>
                <a:gd name="T7" fmla="*/ 104 h 266"/>
                <a:gd name="T8" fmla="*/ 69 w 172"/>
                <a:gd name="T9" fmla="*/ 179 h 266"/>
                <a:gd name="T10" fmla="*/ 132 w 172"/>
                <a:gd name="T11" fmla="*/ 253 h 266"/>
                <a:gd name="T12" fmla="*/ 151 w 172"/>
                <a:gd name="T13" fmla="*/ 197 h 266"/>
                <a:gd name="T14" fmla="*/ 146 w 172"/>
                <a:gd name="T15" fmla="*/ 116 h 266"/>
                <a:gd name="T16" fmla="*/ 172 w 172"/>
                <a:gd name="T17" fmla="*/ 81 h 266"/>
                <a:gd name="T18" fmla="*/ 85 w 172"/>
                <a:gd name="T1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" h="266">
                  <a:moveTo>
                    <a:pt x="85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109"/>
                    <a:pt x="59" y="95"/>
                    <a:pt x="62" y="104"/>
                  </a:cubicBezTo>
                  <a:cubicBezTo>
                    <a:pt x="64" y="113"/>
                    <a:pt x="63" y="157"/>
                    <a:pt x="69" y="179"/>
                  </a:cubicBezTo>
                  <a:cubicBezTo>
                    <a:pt x="74" y="200"/>
                    <a:pt x="105" y="240"/>
                    <a:pt x="132" y="253"/>
                  </a:cubicBezTo>
                  <a:cubicBezTo>
                    <a:pt x="159" y="266"/>
                    <a:pt x="160" y="222"/>
                    <a:pt x="151" y="197"/>
                  </a:cubicBezTo>
                  <a:cubicBezTo>
                    <a:pt x="145" y="181"/>
                    <a:pt x="139" y="124"/>
                    <a:pt x="146" y="116"/>
                  </a:cubicBezTo>
                  <a:cubicBezTo>
                    <a:pt x="152" y="108"/>
                    <a:pt x="172" y="81"/>
                    <a:pt x="172" y="81"/>
                  </a:cubicBezTo>
                  <a:lnTo>
                    <a:pt x="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" name="iśḻidê"/>
            <p:cNvSpPr/>
            <p:nvPr/>
          </p:nvSpPr>
          <p:spPr bwMode="auto">
            <a:xfrm>
              <a:off x="1787573" y="3571367"/>
              <a:ext cx="427575" cy="513568"/>
            </a:xfrm>
            <a:custGeom>
              <a:avLst/>
              <a:gdLst>
                <a:gd name="T0" fmla="*/ 494 w 519"/>
                <a:gd name="T1" fmla="*/ 279 h 625"/>
                <a:gd name="T2" fmla="*/ 290 w 519"/>
                <a:gd name="T3" fmla="*/ 90 h 625"/>
                <a:gd name="T4" fmla="*/ 96 w 519"/>
                <a:gd name="T5" fmla="*/ 0 h 625"/>
                <a:gd name="T6" fmla="*/ 30 w 519"/>
                <a:gd name="T7" fmla="*/ 49 h 625"/>
                <a:gd name="T8" fmla="*/ 1 w 519"/>
                <a:gd name="T9" fmla="*/ 110 h 625"/>
                <a:gd name="T10" fmla="*/ 33 w 519"/>
                <a:gd name="T11" fmla="*/ 169 h 625"/>
                <a:gd name="T12" fmla="*/ 297 w 519"/>
                <a:gd name="T13" fmla="*/ 351 h 625"/>
                <a:gd name="T14" fmla="*/ 97 w 519"/>
                <a:gd name="T15" fmla="*/ 508 h 625"/>
                <a:gd name="T16" fmla="*/ 181 w 519"/>
                <a:gd name="T17" fmla="*/ 625 h 625"/>
                <a:gd name="T18" fmla="*/ 488 w 519"/>
                <a:gd name="T19" fmla="*/ 393 h 625"/>
                <a:gd name="T20" fmla="*/ 518 w 519"/>
                <a:gd name="T21" fmla="*/ 338 h 625"/>
                <a:gd name="T22" fmla="*/ 494 w 519"/>
                <a:gd name="T23" fmla="*/ 279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9" h="625">
                  <a:moveTo>
                    <a:pt x="494" y="279"/>
                  </a:moveTo>
                  <a:cubicBezTo>
                    <a:pt x="290" y="90"/>
                    <a:pt x="290" y="90"/>
                    <a:pt x="290" y="90"/>
                  </a:cubicBezTo>
                  <a:cubicBezTo>
                    <a:pt x="290" y="90"/>
                    <a:pt x="189" y="48"/>
                    <a:pt x="96" y="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11" y="64"/>
                    <a:pt x="0" y="86"/>
                    <a:pt x="1" y="110"/>
                  </a:cubicBezTo>
                  <a:cubicBezTo>
                    <a:pt x="1" y="134"/>
                    <a:pt x="13" y="156"/>
                    <a:pt x="33" y="169"/>
                  </a:cubicBezTo>
                  <a:cubicBezTo>
                    <a:pt x="297" y="351"/>
                    <a:pt x="297" y="351"/>
                    <a:pt x="297" y="351"/>
                  </a:cubicBezTo>
                  <a:cubicBezTo>
                    <a:pt x="97" y="508"/>
                    <a:pt x="97" y="508"/>
                    <a:pt x="97" y="508"/>
                  </a:cubicBezTo>
                  <a:cubicBezTo>
                    <a:pt x="140" y="560"/>
                    <a:pt x="153" y="585"/>
                    <a:pt x="181" y="625"/>
                  </a:cubicBezTo>
                  <a:cubicBezTo>
                    <a:pt x="186" y="623"/>
                    <a:pt x="488" y="393"/>
                    <a:pt x="488" y="393"/>
                  </a:cubicBezTo>
                  <a:cubicBezTo>
                    <a:pt x="506" y="380"/>
                    <a:pt x="517" y="360"/>
                    <a:pt x="518" y="338"/>
                  </a:cubicBezTo>
                  <a:cubicBezTo>
                    <a:pt x="519" y="316"/>
                    <a:pt x="510" y="294"/>
                    <a:pt x="494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" name="íṣḻïḋé"/>
            <p:cNvSpPr/>
            <p:nvPr/>
          </p:nvSpPr>
          <p:spPr bwMode="auto">
            <a:xfrm>
              <a:off x="1739799" y="3517622"/>
              <a:ext cx="275893" cy="279477"/>
            </a:xfrm>
            <a:custGeom>
              <a:avLst/>
              <a:gdLst>
                <a:gd name="T0" fmla="*/ 335 w 335"/>
                <a:gd name="T1" fmla="*/ 159 h 339"/>
                <a:gd name="T2" fmla="*/ 237 w 335"/>
                <a:gd name="T3" fmla="*/ 335 h 339"/>
                <a:gd name="T4" fmla="*/ 31 w 335"/>
                <a:gd name="T5" fmla="*/ 193 h 339"/>
                <a:gd name="T6" fmla="*/ 102 w 335"/>
                <a:gd name="T7" fmla="*/ 0 h 339"/>
                <a:gd name="T8" fmla="*/ 335 w 335"/>
                <a:gd name="T9" fmla="*/ 15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39">
                  <a:moveTo>
                    <a:pt x="335" y="159"/>
                  </a:moveTo>
                  <a:cubicBezTo>
                    <a:pt x="335" y="159"/>
                    <a:pt x="308" y="339"/>
                    <a:pt x="237" y="335"/>
                  </a:cubicBezTo>
                  <a:cubicBezTo>
                    <a:pt x="177" y="300"/>
                    <a:pt x="62" y="257"/>
                    <a:pt x="31" y="193"/>
                  </a:cubicBezTo>
                  <a:cubicBezTo>
                    <a:pt x="0" y="129"/>
                    <a:pt x="102" y="0"/>
                    <a:pt x="102" y="0"/>
                  </a:cubicBezTo>
                  <a:lnTo>
                    <a:pt x="335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" name="išḻïḓê"/>
            <p:cNvSpPr/>
            <p:nvPr/>
          </p:nvSpPr>
          <p:spPr bwMode="auto">
            <a:xfrm>
              <a:off x="1804293" y="3178428"/>
              <a:ext cx="429964" cy="466989"/>
            </a:xfrm>
            <a:custGeom>
              <a:avLst/>
              <a:gdLst>
                <a:gd name="T0" fmla="*/ 423 w 523"/>
                <a:gd name="T1" fmla="*/ 23 h 567"/>
                <a:gd name="T2" fmla="*/ 294 w 523"/>
                <a:gd name="T3" fmla="*/ 38 h 567"/>
                <a:gd name="T4" fmla="*/ 0 w 523"/>
                <a:gd name="T5" fmla="*/ 446 h 567"/>
                <a:gd name="T6" fmla="*/ 270 w 523"/>
                <a:gd name="T7" fmla="*/ 567 h 567"/>
                <a:gd name="T8" fmla="*/ 523 w 523"/>
                <a:gd name="T9" fmla="*/ 101 h 567"/>
                <a:gd name="T10" fmla="*/ 423 w 523"/>
                <a:gd name="T11" fmla="*/ 23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" h="567">
                  <a:moveTo>
                    <a:pt x="423" y="23"/>
                  </a:moveTo>
                  <a:cubicBezTo>
                    <a:pt x="423" y="23"/>
                    <a:pt x="340" y="0"/>
                    <a:pt x="294" y="38"/>
                  </a:cubicBezTo>
                  <a:cubicBezTo>
                    <a:pt x="214" y="104"/>
                    <a:pt x="16" y="420"/>
                    <a:pt x="0" y="446"/>
                  </a:cubicBezTo>
                  <a:cubicBezTo>
                    <a:pt x="83" y="474"/>
                    <a:pt x="83" y="486"/>
                    <a:pt x="270" y="567"/>
                  </a:cubicBezTo>
                  <a:cubicBezTo>
                    <a:pt x="459" y="353"/>
                    <a:pt x="523" y="101"/>
                    <a:pt x="523" y="101"/>
                  </a:cubicBezTo>
                  <a:lnTo>
                    <a:pt x="423" y="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9" name="íṣlidè"/>
            <p:cNvSpPr/>
            <p:nvPr/>
          </p:nvSpPr>
          <p:spPr bwMode="auto">
            <a:xfrm>
              <a:off x="2151847" y="2872676"/>
              <a:ext cx="347554" cy="419215"/>
            </a:xfrm>
            <a:custGeom>
              <a:avLst/>
              <a:gdLst>
                <a:gd name="T0" fmla="*/ 409 w 422"/>
                <a:gd name="T1" fmla="*/ 121 h 509"/>
                <a:gd name="T2" fmla="*/ 261 w 422"/>
                <a:gd name="T3" fmla="*/ 422 h 509"/>
                <a:gd name="T4" fmla="*/ 2 w 422"/>
                <a:gd name="T5" fmla="*/ 250 h 509"/>
                <a:gd name="T6" fmla="*/ 130 w 422"/>
                <a:gd name="T7" fmla="*/ 26 h 509"/>
                <a:gd name="T8" fmla="*/ 291 w 422"/>
                <a:gd name="T9" fmla="*/ 26 h 509"/>
                <a:gd name="T10" fmla="*/ 409 w 422"/>
                <a:gd name="T11" fmla="*/ 121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2" h="509">
                  <a:moveTo>
                    <a:pt x="409" y="121"/>
                  </a:moveTo>
                  <a:cubicBezTo>
                    <a:pt x="397" y="170"/>
                    <a:pt x="377" y="334"/>
                    <a:pt x="261" y="422"/>
                  </a:cubicBezTo>
                  <a:cubicBezTo>
                    <a:pt x="145" y="509"/>
                    <a:pt x="4" y="360"/>
                    <a:pt x="2" y="250"/>
                  </a:cubicBezTo>
                  <a:cubicBezTo>
                    <a:pt x="0" y="140"/>
                    <a:pt x="66" y="45"/>
                    <a:pt x="130" y="26"/>
                  </a:cubicBezTo>
                  <a:cubicBezTo>
                    <a:pt x="194" y="6"/>
                    <a:pt x="202" y="0"/>
                    <a:pt x="291" y="26"/>
                  </a:cubicBezTo>
                  <a:cubicBezTo>
                    <a:pt x="380" y="53"/>
                    <a:pt x="422" y="71"/>
                    <a:pt x="409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0" name="ïṧ1íḓê"/>
            <p:cNvSpPr/>
            <p:nvPr/>
          </p:nvSpPr>
          <p:spPr bwMode="auto">
            <a:xfrm>
              <a:off x="2121989" y="2784295"/>
              <a:ext cx="440713" cy="304558"/>
            </a:xfrm>
            <a:custGeom>
              <a:avLst/>
              <a:gdLst>
                <a:gd name="T0" fmla="*/ 422 w 535"/>
                <a:gd name="T1" fmla="*/ 232 h 370"/>
                <a:gd name="T2" fmla="*/ 499 w 535"/>
                <a:gd name="T3" fmla="*/ 86 h 370"/>
                <a:gd name="T4" fmla="*/ 370 w 535"/>
                <a:gd name="T5" fmla="*/ 73 h 370"/>
                <a:gd name="T6" fmla="*/ 238 w 535"/>
                <a:gd name="T7" fmla="*/ 8 h 370"/>
                <a:gd name="T8" fmla="*/ 15 w 535"/>
                <a:gd name="T9" fmla="*/ 233 h 370"/>
                <a:gd name="T10" fmla="*/ 48 w 535"/>
                <a:gd name="T11" fmla="*/ 366 h 370"/>
                <a:gd name="T12" fmla="*/ 110 w 535"/>
                <a:gd name="T13" fmla="*/ 314 h 370"/>
                <a:gd name="T14" fmla="*/ 163 w 535"/>
                <a:gd name="T15" fmla="*/ 215 h 370"/>
                <a:gd name="T16" fmla="*/ 158 w 535"/>
                <a:gd name="T17" fmla="*/ 315 h 370"/>
                <a:gd name="T18" fmla="*/ 202 w 535"/>
                <a:gd name="T19" fmla="*/ 321 h 370"/>
                <a:gd name="T20" fmla="*/ 226 w 535"/>
                <a:gd name="T21" fmla="*/ 169 h 370"/>
                <a:gd name="T22" fmla="*/ 422 w 535"/>
                <a:gd name="T23" fmla="*/ 232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5" h="370">
                  <a:moveTo>
                    <a:pt x="422" y="232"/>
                  </a:moveTo>
                  <a:cubicBezTo>
                    <a:pt x="519" y="305"/>
                    <a:pt x="535" y="98"/>
                    <a:pt x="499" y="86"/>
                  </a:cubicBezTo>
                  <a:cubicBezTo>
                    <a:pt x="463" y="75"/>
                    <a:pt x="442" y="117"/>
                    <a:pt x="370" y="73"/>
                  </a:cubicBezTo>
                  <a:cubicBezTo>
                    <a:pt x="322" y="44"/>
                    <a:pt x="301" y="13"/>
                    <a:pt x="238" y="8"/>
                  </a:cubicBezTo>
                  <a:cubicBezTo>
                    <a:pt x="132" y="0"/>
                    <a:pt x="29" y="151"/>
                    <a:pt x="15" y="233"/>
                  </a:cubicBezTo>
                  <a:cubicBezTo>
                    <a:pt x="0" y="316"/>
                    <a:pt x="28" y="370"/>
                    <a:pt x="48" y="366"/>
                  </a:cubicBezTo>
                  <a:cubicBezTo>
                    <a:pt x="69" y="362"/>
                    <a:pt x="101" y="346"/>
                    <a:pt x="110" y="314"/>
                  </a:cubicBezTo>
                  <a:cubicBezTo>
                    <a:pt x="119" y="282"/>
                    <a:pt x="122" y="200"/>
                    <a:pt x="163" y="215"/>
                  </a:cubicBezTo>
                  <a:cubicBezTo>
                    <a:pt x="203" y="229"/>
                    <a:pt x="158" y="315"/>
                    <a:pt x="158" y="315"/>
                  </a:cubicBezTo>
                  <a:cubicBezTo>
                    <a:pt x="158" y="315"/>
                    <a:pt x="192" y="335"/>
                    <a:pt x="202" y="321"/>
                  </a:cubicBezTo>
                  <a:cubicBezTo>
                    <a:pt x="211" y="307"/>
                    <a:pt x="186" y="201"/>
                    <a:pt x="226" y="169"/>
                  </a:cubicBezTo>
                  <a:cubicBezTo>
                    <a:pt x="265" y="138"/>
                    <a:pt x="324" y="160"/>
                    <a:pt x="422" y="2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1" name="íS1îḓê"/>
            <p:cNvSpPr/>
            <p:nvPr/>
          </p:nvSpPr>
          <p:spPr bwMode="auto">
            <a:xfrm>
              <a:off x="1455545" y="3357580"/>
              <a:ext cx="156459" cy="169597"/>
            </a:xfrm>
            <a:custGeom>
              <a:avLst/>
              <a:gdLst>
                <a:gd name="T0" fmla="*/ 142 w 190"/>
                <a:gd name="T1" fmla="*/ 0 h 207"/>
                <a:gd name="T2" fmla="*/ 33 w 190"/>
                <a:gd name="T3" fmla="*/ 100 h 207"/>
                <a:gd name="T4" fmla="*/ 39 w 190"/>
                <a:gd name="T5" fmla="*/ 176 h 207"/>
                <a:gd name="T6" fmla="*/ 116 w 190"/>
                <a:gd name="T7" fmla="*/ 158 h 207"/>
                <a:gd name="T8" fmla="*/ 137 w 190"/>
                <a:gd name="T9" fmla="*/ 196 h 207"/>
                <a:gd name="T10" fmla="*/ 190 w 190"/>
                <a:gd name="T11" fmla="*/ 86 h 207"/>
                <a:gd name="T12" fmla="*/ 142 w 190"/>
                <a:gd name="T13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207">
                  <a:moveTo>
                    <a:pt x="142" y="0"/>
                  </a:moveTo>
                  <a:cubicBezTo>
                    <a:pt x="142" y="0"/>
                    <a:pt x="71" y="33"/>
                    <a:pt x="33" y="100"/>
                  </a:cubicBezTo>
                  <a:cubicBezTo>
                    <a:pt x="0" y="159"/>
                    <a:pt x="18" y="169"/>
                    <a:pt x="39" y="176"/>
                  </a:cubicBezTo>
                  <a:cubicBezTo>
                    <a:pt x="96" y="195"/>
                    <a:pt x="116" y="158"/>
                    <a:pt x="116" y="158"/>
                  </a:cubicBezTo>
                  <a:cubicBezTo>
                    <a:pt x="116" y="158"/>
                    <a:pt x="96" y="207"/>
                    <a:pt x="137" y="196"/>
                  </a:cubicBezTo>
                  <a:cubicBezTo>
                    <a:pt x="178" y="186"/>
                    <a:pt x="190" y="86"/>
                    <a:pt x="190" y="86"/>
                  </a:cubicBezTo>
                  <a:lnTo>
                    <a:pt x="1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2" name="îŝ1íḋè"/>
            <p:cNvSpPr/>
            <p:nvPr/>
          </p:nvSpPr>
          <p:spPr bwMode="auto">
            <a:xfrm>
              <a:off x="1555870" y="3190372"/>
              <a:ext cx="598366" cy="262756"/>
            </a:xfrm>
            <a:custGeom>
              <a:avLst/>
              <a:gdLst>
                <a:gd name="T0" fmla="*/ 677 w 726"/>
                <a:gd name="T1" fmla="*/ 4 h 319"/>
                <a:gd name="T2" fmla="*/ 325 w 726"/>
                <a:gd name="T3" fmla="*/ 1 h 319"/>
                <a:gd name="T4" fmla="*/ 281 w 726"/>
                <a:gd name="T5" fmla="*/ 13 h 319"/>
                <a:gd name="T6" fmla="*/ 0 w 726"/>
                <a:gd name="T7" fmla="*/ 196 h 319"/>
                <a:gd name="T8" fmla="*/ 81 w 726"/>
                <a:gd name="T9" fmla="*/ 319 h 319"/>
                <a:gd name="T10" fmla="*/ 341 w 726"/>
                <a:gd name="T11" fmla="*/ 150 h 319"/>
                <a:gd name="T12" fmla="*/ 625 w 726"/>
                <a:gd name="T13" fmla="*/ 165 h 319"/>
                <a:gd name="T14" fmla="*/ 724 w 726"/>
                <a:gd name="T15" fmla="*/ 97 h 319"/>
                <a:gd name="T16" fmla="*/ 677 w 726"/>
                <a:gd name="T17" fmla="*/ 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6" h="319">
                  <a:moveTo>
                    <a:pt x="677" y="4"/>
                  </a:moveTo>
                  <a:cubicBezTo>
                    <a:pt x="325" y="1"/>
                    <a:pt x="325" y="1"/>
                    <a:pt x="325" y="1"/>
                  </a:cubicBezTo>
                  <a:cubicBezTo>
                    <a:pt x="309" y="0"/>
                    <a:pt x="294" y="5"/>
                    <a:pt x="281" y="13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26" y="239"/>
                    <a:pt x="50" y="281"/>
                    <a:pt x="81" y="319"/>
                  </a:cubicBezTo>
                  <a:cubicBezTo>
                    <a:pt x="341" y="150"/>
                    <a:pt x="341" y="150"/>
                    <a:pt x="341" y="150"/>
                  </a:cubicBezTo>
                  <a:cubicBezTo>
                    <a:pt x="625" y="165"/>
                    <a:pt x="625" y="165"/>
                    <a:pt x="625" y="165"/>
                  </a:cubicBezTo>
                  <a:cubicBezTo>
                    <a:pt x="666" y="167"/>
                    <a:pt x="722" y="138"/>
                    <a:pt x="724" y="97"/>
                  </a:cubicBezTo>
                  <a:cubicBezTo>
                    <a:pt x="726" y="56"/>
                    <a:pt x="717" y="6"/>
                    <a:pt x="67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3" name="íśḷïḍe"/>
            <p:cNvSpPr/>
            <p:nvPr/>
          </p:nvSpPr>
          <p:spPr bwMode="auto">
            <a:xfrm>
              <a:off x="1533177" y="3426852"/>
              <a:ext cx="77632" cy="111074"/>
            </a:xfrm>
            <a:custGeom>
              <a:avLst/>
              <a:gdLst>
                <a:gd name="T0" fmla="*/ 21 w 94"/>
                <a:gd name="T1" fmla="*/ 85 h 134"/>
                <a:gd name="T2" fmla="*/ 41 w 94"/>
                <a:gd name="T3" fmla="*/ 123 h 134"/>
                <a:gd name="T4" fmla="*/ 94 w 94"/>
                <a:gd name="T5" fmla="*/ 13 h 134"/>
                <a:gd name="T6" fmla="*/ 87 w 94"/>
                <a:gd name="T7" fmla="*/ 0 h 134"/>
                <a:gd name="T8" fmla="*/ 21 w 94"/>
                <a:gd name="T9" fmla="*/ 8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4">
                  <a:moveTo>
                    <a:pt x="21" y="85"/>
                  </a:moveTo>
                  <a:cubicBezTo>
                    <a:pt x="21" y="85"/>
                    <a:pt x="0" y="134"/>
                    <a:pt x="41" y="123"/>
                  </a:cubicBezTo>
                  <a:cubicBezTo>
                    <a:pt x="82" y="113"/>
                    <a:pt x="94" y="13"/>
                    <a:pt x="94" y="13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5" y="22"/>
                    <a:pt x="21" y="85"/>
                    <a:pt x="21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8" name="ïṧlîdé"/>
          <p:cNvGrpSpPr/>
          <p:nvPr/>
        </p:nvGrpSpPr>
        <p:grpSpPr>
          <a:xfrm>
            <a:off x="795" y="2943885"/>
            <a:ext cx="9667167" cy="3258803"/>
            <a:chOff x="0" y="2083747"/>
            <a:chExt cx="9667167" cy="3258803"/>
          </a:xfrm>
        </p:grpSpPr>
        <p:sp>
          <p:nvSpPr>
            <p:cNvPr id="27" name="îSľïďê"/>
            <p:cNvSpPr/>
            <p:nvPr/>
          </p:nvSpPr>
          <p:spPr bwMode="auto">
            <a:xfrm>
              <a:off x="0" y="2348880"/>
              <a:ext cx="9385900" cy="2566636"/>
            </a:xfrm>
            <a:custGeom>
              <a:avLst/>
              <a:gdLst>
                <a:gd name="T0" fmla="*/ 0 w 10768"/>
                <a:gd name="T1" fmla="*/ 2802 h 2802"/>
                <a:gd name="T2" fmla="*/ 2630 w 10768"/>
                <a:gd name="T3" fmla="*/ 2802 h 2802"/>
                <a:gd name="T4" fmla="*/ 5091 w 10768"/>
                <a:gd name="T5" fmla="*/ 1359 h 2802"/>
                <a:gd name="T6" fmla="*/ 7891 w 10768"/>
                <a:gd name="T7" fmla="*/ 1593 h 2802"/>
                <a:gd name="T8" fmla="*/ 8777 w 10768"/>
                <a:gd name="T9" fmla="*/ 424 h 2802"/>
                <a:gd name="T10" fmla="*/ 10768 w 10768"/>
                <a:gd name="T11" fmla="*/ 0 h 2802"/>
                <a:gd name="connsiteX0" fmla="*/ 0 w 10000"/>
                <a:gd name="connsiteY0" fmla="*/ 10000 h 10000"/>
                <a:gd name="connsiteX1" fmla="*/ 2442 w 10000"/>
                <a:gd name="connsiteY1" fmla="*/ 10000 h 10000"/>
                <a:gd name="connsiteX2" fmla="*/ 4728 w 10000"/>
                <a:gd name="connsiteY2" fmla="*/ 4850 h 10000"/>
                <a:gd name="connsiteX3" fmla="*/ 7297 w 10000"/>
                <a:gd name="connsiteY3" fmla="*/ 6798 h 10000"/>
                <a:gd name="connsiteX4" fmla="*/ 8151 w 10000"/>
                <a:gd name="connsiteY4" fmla="*/ 1513 h 10000"/>
                <a:gd name="connsiteX5" fmla="*/ 10000 w 10000"/>
                <a:gd name="connsiteY5" fmla="*/ 0 h 10000"/>
                <a:gd name="connsiteX0-1" fmla="*/ 0 w 10552"/>
                <a:gd name="connsiteY0-2" fmla="*/ 9969 h 9969"/>
                <a:gd name="connsiteX1-3" fmla="*/ 2442 w 10552"/>
                <a:gd name="connsiteY1-4" fmla="*/ 9969 h 9969"/>
                <a:gd name="connsiteX2-5" fmla="*/ 4728 w 10552"/>
                <a:gd name="connsiteY2-6" fmla="*/ 4819 h 9969"/>
                <a:gd name="connsiteX3-7" fmla="*/ 7297 w 10552"/>
                <a:gd name="connsiteY3-8" fmla="*/ 6767 h 9969"/>
                <a:gd name="connsiteX4-9" fmla="*/ 8151 w 10552"/>
                <a:gd name="connsiteY4-10" fmla="*/ 1482 h 9969"/>
                <a:gd name="connsiteX5-11" fmla="*/ 10552 w 10552"/>
                <a:gd name="connsiteY5-12" fmla="*/ 0 h 9969"/>
                <a:gd name="connsiteX0-13" fmla="*/ 0 w 10000"/>
                <a:gd name="connsiteY0-14" fmla="*/ 10000 h 10000"/>
                <a:gd name="connsiteX1-15" fmla="*/ 2314 w 10000"/>
                <a:gd name="connsiteY1-16" fmla="*/ 10000 h 10000"/>
                <a:gd name="connsiteX2-17" fmla="*/ 4941 w 10000"/>
                <a:gd name="connsiteY2-18" fmla="*/ 5403 h 10000"/>
                <a:gd name="connsiteX3-19" fmla="*/ 6915 w 10000"/>
                <a:gd name="connsiteY3-20" fmla="*/ 6788 h 10000"/>
                <a:gd name="connsiteX4-21" fmla="*/ 7725 w 10000"/>
                <a:gd name="connsiteY4-22" fmla="*/ 1487 h 10000"/>
                <a:gd name="connsiteX5-23" fmla="*/ 10000 w 10000"/>
                <a:gd name="connsiteY5-24" fmla="*/ 0 h 10000"/>
                <a:gd name="connsiteX0-25" fmla="*/ 0 w 10000"/>
                <a:gd name="connsiteY0-26" fmla="*/ 10000 h 10000"/>
                <a:gd name="connsiteX1-27" fmla="*/ 3118 w 10000"/>
                <a:gd name="connsiteY1-28" fmla="*/ 10000 h 10000"/>
                <a:gd name="connsiteX2-29" fmla="*/ 4941 w 10000"/>
                <a:gd name="connsiteY2-30" fmla="*/ 5403 h 10000"/>
                <a:gd name="connsiteX3-31" fmla="*/ 6915 w 10000"/>
                <a:gd name="connsiteY3-32" fmla="*/ 6788 h 10000"/>
                <a:gd name="connsiteX4-33" fmla="*/ 7725 w 10000"/>
                <a:gd name="connsiteY4-34" fmla="*/ 1487 h 10000"/>
                <a:gd name="connsiteX5-35" fmla="*/ 10000 w 10000"/>
                <a:gd name="connsiteY5-36" fmla="*/ 0 h 10000"/>
                <a:gd name="connsiteX0-37" fmla="*/ 0 w 10000"/>
                <a:gd name="connsiteY0-38" fmla="*/ 10000 h 10000"/>
                <a:gd name="connsiteX1-39" fmla="*/ 3118 w 10000"/>
                <a:gd name="connsiteY1-40" fmla="*/ 10000 h 10000"/>
                <a:gd name="connsiteX2-41" fmla="*/ 5230 w 10000"/>
                <a:gd name="connsiteY2-42" fmla="*/ 5845 h 10000"/>
                <a:gd name="connsiteX3-43" fmla="*/ 6915 w 10000"/>
                <a:gd name="connsiteY3-44" fmla="*/ 6788 h 10000"/>
                <a:gd name="connsiteX4-45" fmla="*/ 7725 w 10000"/>
                <a:gd name="connsiteY4-46" fmla="*/ 1487 h 10000"/>
                <a:gd name="connsiteX5-47" fmla="*/ 10000 w 10000"/>
                <a:gd name="connsiteY5-48" fmla="*/ 0 h 10000"/>
                <a:gd name="connsiteX0-49" fmla="*/ 0 w 10000"/>
                <a:gd name="connsiteY0-50" fmla="*/ 10000 h 10000"/>
                <a:gd name="connsiteX1-51" fmla="*/ 3118 w 10000"/>
                <a:gd name="connsiteY1-52" fmla="*/ 10000 h 10000"/>
                <a:gd name="connsiteX2-53" fmla="*/ 5230 w 10000"/>
                <a:gd name="connsiteY2-54" fmla="*/ 5845 h 10000"/>
                <a:gd name="connsiteX3-55" fmla="*/ 6915 w 10000"/>
                <a:gd name="connsiteY3-56" fmla="*/ 6788 h 10000"/>
                <a:gd name="connsiteX4-57" fmla="*/ 7725 w 10000"/>
                <a:gd name="connsiteY4-58" fmla="*/ 1487 h 10000"/>
                <a:gd name="connsiteX5-59" fmla="*/ 10000 w 10000"/>
                <a:gd name="connsiteY5-60" fmla="*/ 0 h 10000"/>
                <a:gd name="connsiteX0-61" fmla="*/ 0 w 7725"/>
                <a:gd name="connsiteY0-62" fmla="*/ 8513 h 8513"/>
                <a:gd name="connsiteX1-63" fmla="*/ 3118 w 7725"/>
                <a:gd name="connsiteY1-64" fmla="*/ 8513 h 8513"/>
                <a:gd name="connsiteX2-65" fmla="*/ 5230 w 7725"/>
                <a:gd name="connsiteY2-66" fmla="*/ 4358 h 8513"/>
                <a:gd name="connsiteX3-67" fmla="*/ 6915 w 7725"/>
                <a:gd name="connsiteY3-68" fmla="*/ 5301 h 8513"/>
                <a:gd name="connsiteX4-69" fmla="*/ 7725 w 7725"/>
                <a:gd name="connsiteY4-70" fmla="*/ 0 h 85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725" h="8513">
                  <a:moveTo>
                    <a:pt x="0" y="8513"/>
                  </a:moveTo>
                  <a:lnTo>
                    <a:pt x="3118" y="8513"/>
                  </a:lnTo>
                  <a:lnTo>
                    <a:pt x="5230" y="4358"/>
                  </a:lnTo>
                  <a:lnTo>
                    <a:pt x="6915" y="5301"/>
                  </a:lnTo>
                  <a:lnTo>
                    <a:pt x="7725" y="0"/>
                  </a:lnTo>
                </a:path>
              </a:pathLst>
            </a:custGeom>
            <a:noFill/>
            <a:ln w="76200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8" name="íṩ1ïḋê"/>
            <p:cNvSpPr/>
            <p:nvPr/>
          </p:nvSpPr>
          <p:spPr>
            <a:xfrm>
              <a:off x="3321689" y="4622550"/>
              <a:ext cx="720000" cy="720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2800" dirty="0">
                  <a:solidFill>
                    <a:srgbClr val="FFFFFF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8" name="î$ļïḑe"/>
            <p:cNvSpPr/>
            <p:nvPr/>
          </p:nvSpPr>
          <p:spPr>
            <a:xfrm flipH="1">
              <a:off x="8947167" y="2083747"/>
              <a:ext cx="720000" cy="720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2800" dirty="0">
                  <a:solidFill>
                    <a:srgbClr val="FFFFFF"/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9" name="îśļîḋé"/>
            <p:cNvSpPr/>
            <p:nvPr/>
          </p:nvSpPr>
          <p:spPr>
            <a:xfrm flipH="1">
              <a:off x="5905683" y="3455298"/>
              <a:ext cx="720000" cy="720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2800" dirty="0">
                  <a:solidFill>
                    <a:srgbClr val="FFFFFF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0" name="isḷîďe"/>
            <p:cNvSpPr/>
            <p:nvPr/>
          </p:nvSpPr>
          <p:spPr>
            <a:xfrm flipH="1">
              <a:off x="7915959" y="3582258"/>
              <a:ext cx="720000" cy="72000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10000"/>
            </a:bodyPr>
            <a:lstStyle/>
            <a:p>
              <a:pPr algn="ctr">
                <a:lnSpc>
                  <a:spcPct val="110000"/>
                </a:lnSpc>
              </a:pPr>
              <a:r>
                <a:rPr lang="en-US" altLang="zh-CN" sz="2800" dirty="0">
                  <a:solidFill>
                    <a:srgbClr val="FFFFFF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40528" y="1526293"/>
            <a:ext cx="2881536" cy="811221"/>
            <a:chOff x="8197129" y="2192795"/>
            <a:chExt cx="2881536" cy="811221"/>
          </a:xfrm>
        </p:grpSpPr>
        <p:sp>
          <p:nvSpPr>
            <p:cNvPr id="55" name="矩形 54"/>
            <p:cNvSpPr/>
            <p:nvPr/>
          </p:nvSpPr>
          <p:spPr>
            <a:xfrm>
              <a:off x="8197129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197129" y="2542351"/>
              <a:ext cx="2881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240494" y="5162280"/>
            <a:ext cx="3400425" cy="810915"/>
            <a:chOff x="8197129" y="2192795"/>
            <a:chExt cx="3400425" cy="810915"/>
          </a:xfrm>
        </p:grpSpPr>
        <p:sp>
          <p:nvSpPr>
            <p:cNvPr id="58" name="矩形 57"/>
            <p:cNvSpPr/>
            <p:nvPr/>
          </p:nvSpPr>
          <p:spPr>
            <a:xfrm>
              <a:off x="8197129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8197129" y="2542045"/>
              <a:ext cx="3400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889268" y="4351380"/>
            <a:ext cx="2115327" cy="995887"/>
            <a:chOff x="8197129" y="2192795"/>
            <a:chExt cx="2115327" cy="995887"/>
          </a:xfrm>
        </p:grpSpPr>
        <p:sp>
          <p:nvSpPr>
            <p:cNvPr id="61" name="矩形 60"/>
            <p:cNvSpPr/>
            <p:nvPr/>
          </p:nvSpPr>
          <p:spPr>
            <a:xfrm>
              <a:off x="8197129" y="2192795"/>
              <a:ext cx="191212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8197129" y="2542351"/>
              <a:ext cx="2115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034936" y="2685691"/>
            <a:ext cx="2881536" cy="811221"/>
            <a:chOff x="8197129" y="2192795"/>
            <a:chExt cx="2881536" cy="811221"/>
          </a:xfrm>
        </p:grpSpPr>
        <p:sp>
          <p:nvSpPr>
            <p:cNvPr id="64" name="矩形 63"/>
            <p:cNvSpPr/>
            <p:nvPr/>
          </p:nvSpPr>
          <p:spPr>
            <a:xfrm>
              <a:off x="8197129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8197129" y="2542351"/>
              <a:ext cx="28815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54173" y="533583"/>
            <a:ext cx="4393756" cy="527937"/>
            <a:chOff x="674782" y="447607"/>
            <a:chExt cx="3295317" cy="395951"/>
          </a:xfrm>
        </p:grpSpPr>
        <p:sp>
          <p:nvSpPr>
            <p:cNvPr id="72" name="文本框 71"/>
            <p:cNvSpPr txBox="1"/>
            <p:nvPr/>
          </p:nvSpPr>
          <p:spPr>
            <a:xfrm>
              <a:off x="674782" y="447607"/>
              <a:ext cx="3295317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35" b="1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cxnSp>
          <p:nvCxnSpPr>
            <p:cNvPr id="73" name="直接连接符 72"/>
            <p:cNvCxnSpPr/>
            <p:nvPr/>
          </p:nvCxnSpPr>
          <p:spPr>
            <a:xfrm>
              <a:off x="781462" y="843558"/>
              <a:ext cx="6282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/>
          <p:nvPr/>
        </p:nvSpPr>
        <p:spPr>
          <a:xfrm>
            <a:off x="1459021" y="3654800"/>
            <a:ext cx="9273957" cy="207352"/>
          </a:xfrm>
          <a:custGeom>
            <a:avLst/>
            <a:gdLst/>
            <a:ahLst/>
            <a:cxnLst/>
            <a:rect l="l" t="t" r="r" b="b"/>
            <a:pathLst>
              <a:path w="144016" h="869444">
                <a:moveTo>
                  <a:pt x="0" y="0"/>
                </a:moveTo>
                <a:lnTo>
                  <a:pt x="144016" y="0"/>
                </a:lnTo>
                <a:lnTo>
                  <a:pt x="144016" y="869444"/>
                </a:lnTo>
                <a:lnTo>
                  <a:pt x="0" y="8694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7" tIns="60928" rIns="121857" bIns="60928" rtlCol="0" anchor="ctr"/>
          <a:lstStyle/>
          <a:p>
            <a:pPr algn="ctr"/>
            <a:endParaRPr lang="zh-CN" altLang="en-US" sz="1800" dirty="0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71958" y="1643412"/>
            <a:ext cx="4323883" cy="1444410"/>
            <a:chOff x="549712" y="914400"/>
            <a:chExt cx="3888432" cy="1298476"/>
          </a:xfrm>
        </p:grpSpPr>
        <p:sp>
          <p:nvSpPr>
            <p:cNvPr id="4" name="圆角矩形 3"/>
            <p:cNvSpPr/>
            <p:nvPr/>
          </p:nvSpPr>
          <p:spPr>
            <a:xfrm>
              <a:off x="549712" y="914400"/>
              <a:ext cx="3888432" cy="1298476"/>
            </a:xfrm>
            <a:prstGeom prst="roundRect">
              <a:avLst>
                <a:gd name="adj" fmla="val 833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cs typeface="+mn-ea"/>
                <a:sym typeface="+mn-lt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727684" y="1087388"/>
              <a:ext cx="0" cy="952500"/>
            </a:xfrm>
            <a:prstGeom prst="line">
              <a:avLst/>
            </a:prstGeom>
            <a:ln w="63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1876107" y="1157527"/>
              <a:ext cx="1460088" cy="345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900" dirty="0"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1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1876105" y="1425239"/>
              <a:ext cx="2391677" cy="74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683568" y="1128228"/>
              <a:ext cx="870820" cy="87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cs typeface="+mn-ea"/>
                <a:sym typeface="+mn-lt"/>
              </a:endParaRPr>
            </a:p>
          </p:txBody>
        </p:sp>
        <p:sp>
          <p:nvSpPr>
            <p:cNvPr id="9" name="Freeform 24"/>
            <p:cNvSpPr>
              <a:spLocks noEditPoints="1"/>
            </p:cNvSpPr>
            <p:nvPr/>
          </p:nvSpPr>
          <p:spPr bwMode="auto">
            <a:xfrm flipH="1">
              <a:off x="908390" y="1296472"/>
              <a:ext cx="489792" cy="521632"/>
            </a:xfrm>
            <a:custGeom>
              <a:avLst/>
              <a:gdLst>
                <a:gd name="T0" fmla="*/ 127 w 358"/>
                <a:gd name="T1" fmla="*/ 292 h 382"/>
                <a:gd name="T2" fmla="*/ 322 w 358"/>
                <a:gd name="T3" fmla="*/ 63 h 382"/>
                <a:gd name="T4" fmla="*/ 333 w 358"/>
                <a:gd name="T5" fmla="*/ 113 h 382"/>
                <a:gd name="T6" fmla="*/ 336 w 358"/>
                <a:gd name="T7" fmla="*/ 178 h 382"/>
                <a:gd name="T8" fmla="*/ 338 w 358"/>
                <a:gd name="T9" fmla="*/ 245 h 382"/>
                <a:gd name="T10" fmla="*/ 321 w 358"/>
                <a:gd name="T11" fmla="*/ 314 h 382"/>
                <a:gd name="T12" fmla="*/ 271 w 358"/>
                <a:gd name="T13" fmla="*/ 382 h 382"/>
                <a:gd name="T14" fmla="*/ 172 w 358"/>
                <a:gd name="T15" fmla="*/ 226 h 382"/>
                <a:gd name="T16" fmla="*/ 123 w 358"/>
                <a:gd name="T17" fmla="*/ 197 h 382"/>
                <a:gd name="T18" fmla="*/ 125 w 358"/>
                <a:gd name="T19" fmla="*/ 208 h 382"/>
                <a:gd name="T20" fmla="*/ 174 w 358"/>
                <a:gd name="T21" fmla="*/ 236 h 382"/>
                <a:gd name="T22" fmla="*/ 172 w 358"/>
                <a:gd name="T23" fmla="*/ 226 h 382"/>
                <a:gd name="T24" fmla="*/ 288 w 358"/>
                <a:gd name="T25" fmla="*/ 136 h 382"/>
                <a:gd name="T26" fmla="*/ 263 w 358"/>
                <a:gd name="T27" fmla="*/ 125 h 382"/>
                <a:gd name="T28" fmla="*/ 171 w 358"/>
                <a:gd name="T29" fmla="*/ 70 h 382"/>
                <a:gd name="T30" fmla="*/ 148 w 358"/>
                <a:gd name="T31" fmla="*/ 54 h 382"/>
                <a:gd name="T32" fmla="*/ 171 w 358"/>
                <a:gd name="T33" fmla="*/ 70 h 382"/>
                <a:gd name="T34" fmla="*/ 204 w 358"/>
                <a:gd name="T35" fmla="*/ 39 h 382"/>
                <a:gd name="T36" fmla="*/ 193 w 358"/>
                <a:gd name="T37" fmla="*/ 64 h 382"/>
                <a:gd name="T38" fmla="*/ 258 w 358"/>
                <a:gd name="T39" fmla="*/ 103 h 382"/>
                <a:gd name="T40" fmla="*/ 274 w 358"/>
                <a:gd name="T41" fmla="*/ 80 h 382"/>
                <a:gd name="T42" fmla="*/ 258 w 358"/>
                <a:gd name="T43" fmla="*/ 103 h 382"/>
                <a:gd name="T44" fmla="*/ 249 w 358"/>
                <a:gd name="T45" fmla="*/ 55 h 382"/>
                <a:gd name="T46" fmla="*/ 226 w 358"/>
                <a:gd name="T47" fmla="*/ 71 h 382"/>
                <a:gd name="T48" fmla="*/ 182 w 358"/>
                <a:gd name="T49" fmla="*/ 209 h 382"/>
                <a:gd name="T50" fmla="*/ 133 w 358"/>
                <a:gd name="T51" fmla="*/ 180 h 382"/>
                <a:gd name="T52" fmla="*/ 135 w 358"/>
                <a:gd name="T53" fmla="*/ 190 h 382"/>
                <a:gd name="T54" fmla="*/ 184 w 358"/>
                <a:gd name="T55" fmla="*/ 219 h 382"/>
                <a:gd name="T56" fmla="*/ 182 w 358"/>
                <a:gd name="T57" fmla="*/ 209 h 382"/>
                <a:gd name="T58" fmla="*/ 157 w 358"/>
                <a:gd name="T59" fmla="*/ 104 h 382"/>
                <a:gd name="T60" fmla="*/ 186 w 358"/>
                <a:gd name="T61" fmla="*/ 195 h 382"/>
                <a:gd name="T62" fmla="*/ 222 w 358"/>
                <a:gd name="T63" fmla="*/ 90 h 382"/>
                <a:gd name="T64" fmla="*/ 136 w 358"/>
                <a:gd name="T65" fmla="*/ 238 h 382"/>
                <a:gd name="T66" fmla="*/ 129 w 358"/>
                <a:gd name="T67" fmla="*/ 21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8" h="382">
                  <a:moveTo>
                    <a:pt x="131" y="382"/>
                  </a:moveTo>
                  <a:cubicBezTo>
                    <a:pt x="135" y="352"/>
                    <a:pt x="135" y="320"/>
                    <a:pt x="127" y="292"/>
                  </a:cubicBezTo>
                  <a:cubicBezTo>
                    <a:pt x="0" y="220"/>
                    <a:pt x="34" y="56"/>
                    <a:pt x="140" y="23"/>
                  </a:cubicBezTo>
                  <a:cubicBezTo>
                    <a:pt x="196" y="0"/>
                    <a:pt x="272" y="14"/>
                    <a:pt x="322" y="63"/>
                  </a:cubicBezTo>
                  <a:cubicBezTo>
                    <a:pt x="358" y="99"/>
                    <a:pt x="340" y="109"/>
                    <a:pt x="340" y="109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37" y="130"/>
                    <a:pt x="345" y="162"/>
                    <a:pt x="344" y="166"/>
                  </a:cubicBezTo>
                  <a:cubicBezTo>
                    <a:pt x="342" y="172"/>
                    <a:pt x="336" y="178"/>
                    <a:pt x="336" y="178"/>
                  </a:cubicBezTo>
                  <a:cubicBezTo>
                    <a:pt x="354" y="239"/>
                    <a:pt x="354" y="239"/>
                    <a:pt x="354" y="239"/>
                  </a:cubicBezTo>
                  <a:cubicBezTo>
                    <a:pt x="338" y="245"/>
                    <a:pt x="338" y="245"/>
                    <a:pt x="338" y="245"/>
                  </a:cubicBezTo>
                  <a:cubicBezTo>
                    <a:pt x="341" y="265"/>
                    <a:pt x="343" y="281"/>
                    <a:pt x="341" y="300"/>
                  </a:cubicBezTo>
                  <a:cubicBezTo>
                    <a:pt x="341" y="304"/>
                    <a:pt x="330" y="313"/>
                    <a:pt x="321" y="314"/>
                  </a:cubicBezTo>
                  <a:cubicBezTo>
                    <a:pt x="267" y="317"/>
                    <a:pt x="267" y="317"/>
                    <a:pt x="267" y="317"/>
                  </a:cubicBezTo>
                  <a:cubicBezTo>
                    <a:pt x="271" y="382"/>
                    <a:pt x="271" y="382"/>
                    <a:pt x="271" y="382"/>
                  </a:cubicBezTo>
                  <a:cubicBezTo>
                    <a:pt x="131" y="382"/>
                    <a:pt x="131" y="382"/>
                    <a:pt x="131" y="382"/>
                  </a:cubicBezTo>
                  <a:close/>
                  <a:moveTo>
                    <a:pt x="172" y="226"/>
                  </a:moveTo>
                  <a:cubicBezTo>
                    <a:pt x="132" y="196"/>
                    <a:pt x="132" y="196"/>
                    <a:pt x="132" y="196"/>
                  </a:cubicBezTo>
                  <a:cubicBezTo>
                    <a:pt x="129" y="193"/>
                    <a:pt x="125" y="194"/>
                    <a:pt x="123" y="197"/>
                  </a:cubicBezTo>
                  <a:cubicBezTo>
                    <a:pt x="123" y="197"/>
                    <a:pt x="123" y="197"/>
                    <a:pt x="123" y="197"/>
                  </a:cubicBezTo>
                  <a:cubicBezTo>
                    <a:pt x="121" y="201"/>
                    <a:pt x="122" y="205"/>
                    <a:pt x="125" y="20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8" y="240"/>
                    <a:pt x="172" y="239"/>
                    <a:pt x="174" y="236"/>
                  </a:cubicBezTo>
                  <a:cubicBezTo>
                    <a:pt x="174" y="236"/>
                    <a:pt x="174" y="236"/>
                    <a:pt x="174" y="236"/>
                  </a:cubicBezTo>
                  <a:cubicBezTo>
                    <a:pt x="176" y="233"/>
                    <a:pt x="175" y="228"/>
                    <a:pt x="172" y="226"/>
                  </a:cubicBezTo>
                  <a:close/>
                  <a:moveTo>
                    <a:pt x="263" y="136"/>
                  </a:moveTo>
                  <a:cubicBezTo>
                    <a:pt x="288" y="136"/>
                    <a:pt x="288" y="136"/>
                    <a:pt x="288" y="136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63" y="125"/>
                    <a:pt x="263" y="125"/>
                    <a:pt x="263" y="125"/>
                  </a:cubicBezTo>
                  <a:cubicBezTo>
                    <a:pt x="263" y="136"/>
                    <a:pt x="263" y="136"/>
                    <a:pt x="263" y="136"/>
                  </a:cubicBezTo>
                  <a:close/>
                  <a:moveTo>
                    <a:pt x="171" y="70"/>
                  </a:moveTo>
                  <a:cubicBezTo>
                    <a:pt x="158" y="48"/>
                    <a:pt x="158" y="48"/>
                    <a:pt x="158" y="48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1" y="70"/>
                    <a:pt x="171" y="70"/>
                    <a:pt x="171" y="70"/>
                  </a:cubicBezTo>
                  <a:close/>
                  <a:moveTo>
                    <a:pt x="204" y="64"/>
                  </a:moveTo>
                  <a:cubicBezTo>
                    <a:pt x="204" y="39"/>
                    <a:pt x="204" y="39"/>
                    <a:pt x="204" y="39"/>
                  </a:cubicBezTo>
                  <a:cubicBezTo>
                    <a:pt x="193" y="39"/>
                    <a:pt x="193" y="39"/>
                    <a:pt x="193" y="3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204" y="64"/>
                    <a:pt x="204" y="64"/>
                    <a:pt x="204" y="64"/>
                  </a:cubicBezTo>
                  <a:close/>
                  <a:moveTo>
                    <a:pt x="258" y="103"/>
                  </a:moveTo>
                  <a:cubicBezTo>
                    <a:pt x="279" y="90"/>
                    <a:pt x="279" y="90"/>
                    <a:pt x="279" y="90"/>
                  </a:cubicBezTo>
                  <a:cubicBezTo>
                    <a:pt x="274" y="80"/>
                    <a:pt x="274" y="80"/>
                    <a:pt x="274" y="80"/>
                  </a:cubicBezTo>
                  <a:cubicBezTo>
                    <a:pt x="252" y="93"/>
                    <a:pt x="252" y="93"/>
                    <a:pt x="252" y="93"/>
                  </a:cubicBezTo>
                  <a:cubicBezTo>
                    <a:pt x="258" y="103"/>
                    <a:pt x="258" y="103"/>
                    <a:pt x="258" y="103"/>
                  </a:cubicBezTo>
                  <a:close/>
                  <a:moveTo>
                    <a:pt x="236" y="76"/>
                  </a:moveTo>
                  <a:cubicBezTo>
                    <a:pt x="249" y="55"/>
                    <a:pt x="249" y="55"/>
                    <a:pt x="249" y="55"/>
                  </a:cubicBezTo>
                  <a:cubicBezTo>
                    <a:pt x="239" y="49"/>
                    <a:pt x="239" y="49"/>
                    <a:pt x="239" y="49"/>
                  </a:cubicBezTo>
                  <a:cubicBezTo>
                    <a:pt x="226" y="71"/>
                    <a:pt x="226" y="71"/>
                    <a:pt x="226" y="71"/>
                  </a:cubicBezTo>
                  <a:cubicBezTo>
                    <a:pt x="236" y="76"/>
                    <a:pt x="236" y="76"/>
                    <a:pt x="236" y="76"/>
                  </a:cubicBezTo>
                  <a:close/>
                  <a:moveTo>
                    <a:pt x="182" y="209"/>
                  </a:moveTo>
                  <a:cubicBezTo>
                    <a:pt x="142" y="178"/>
                    <a:pt x="142" y="178"/>
                    <a:pt x="142" y="178"/>
                  </a:cubicBezTo>
                  <a:cubicBezTo>
                    <a:pt x="139" y="176"/>
                    <a:pt x="135" y="177"/>
                    <a:pt x="133" y="180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1" y="183"/>
                    <a:pt x="132" y="188"/>
                    <a:pt x="135" y="190"/>
                  </a:cubicBezTo>
                  <a:cubicBezTo>
                    <a:pt x="175" y="221"/>
                    <a:pt x="175" y="221"/>
                    <a:pt x="175" y="221"/>
                  </a:cubicBezTo>
                  <a:cubicBezTo>
                    <a:pt x="178" y="223"/>
                    <a:pt x="182" y="222"/>
                    <a:pt x="184" y="219"/>
                  </a:cubicBezTo>
                  <a:cubicBezTo>
                    <a:pt x="184" y="219"/>
                    <a:pt x="184" y="219"/>
                    <a:pt x="184" y="219"/>
                  </a:cubicBezTo>
                  <a:cubicBezTo>
                    <a:pt x="186" y="216"/>
                    <a:pt x="185" y="211"/>
                    <a:pt x="182" y="209"/>
                  </a:cubicBezTo>
                  <a:close/>
                  <a:moveTo>
                    <a:pt x="222" y="90"/>
                  </a:moveTo>
                  <a:cubicBezTo>
                    <a:pt x="198" y="76"/>
                    <a:pt x="169" y="83"/>
                    <a:pt x="157" y="104"/>
                  </a:cubicBezTo>
                  <a:cubicBezTo>
                    <a:pt x="144" y="126"/>
                    <a:pt x="160" y="151"/>
                    <a:pt x="149" y="174"/>
                  </a:cubicBezTo>
                  <a:cubicBezTo>
                    <a:pt x="186" y="195"/>
                    <a:pt x="186" y="195"/>
                    <a:pt x="186" y="195"/>
                  </a:cubicBezTo>
                  <a:cubicBezTo>
                    <a:pt x="200" y="174"/>
                    <a:pt x="229" y="176"/>
                    <a:pt x="242" y="154"/>
                  </a:cubicBezTo>
                  <a:cubicBezTo>
                    <a:pt x="255" y="132"/>
                    <a:pt x="245" y="104"/>
                    <a:pt x="222" y="90"/>
                  </a:cubicBezTo>
                  <a:close/>
                  <a:moveTo>
                    <a:pt x="129" y="216"/>
                  </a:moveTo>
                  <a:cubicBezTo>
                    <a:pt x="125" y="224"/>
                    <a:pt x="128" y="233"/>
                    <a:pt x="136" y="238"/>
                  </a:cubicBezTo>
                  <a:cubicBezTo>
                    <a:pt x="142" y="241"/>
                    <a:pt x="150" y="240"/>
                    <a:pt x="155" y="236"/>
                  </a:cubicBezTo>
                  <a:lnTo>
                    <a:pt x="129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vert="horz" wrap="square" lIns="121860" tIns="60930" rIns="121860" bIns="60930" numCol="1" anchor="t" anchorCtr="0" compatLnSpc="1"/>
            <a:lstStyle/>
            <a:p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09096" y="1643412"/>
            <a:ext cx="4323883" cy="1444410"/>
            <a:chOff x="4651504" y="914400"/>
            <a:chExt cx="3888432" cy="1298476"/>
          </a:xfrm>
        </p:grpSpPr>
        <p:sp>
          <p:nvSpPr>
            <p:cNvPr id="11" name="圆角矩形 10"/>
            <p:cNvSpPr/>
            <p:nvPr/>
          </p:nvSpPr>
          <p:spPr>
            <a:xfrm>
              <a:off x="4651504" y="914400"/>
              <a:ext cx="3888432" cy="1298476"/>
            </a:xfrm>
            <a:prstGeom prst="roundRect">
              <a:avLst>
                <a:gd name="adj" fmla="val 833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29476" y="1087388"/>
              <a:ext cx="0" cy="952500"/>
            </a:xfrm>
            <a:prstGeom prst="line">
              <a:avLst/>
            </a:prstGeom>
            <a:ln w="63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5977899" y="1157527"/>
              <a:ext cx="1460088" cy="345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900" dirty="0"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1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5977897" y="1425239"/>
              <a:ext cx="2391677" cy="74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785360" y="1128228"/>
              <a:ext cx="870820" cy="870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cs typeface="+mn-ea"/>
                <a:sym typeface="+mn-lt"/>
              </a:endParaRPr>
            </a:p>
          </p:txBody>
        </p:sp>
        <p:sp>
          <p:nvSpPr>
            <p:cNvPr id="16" name="Freeform 25"/>
            <p:cNvSpPr>
              <a:spLocks noEditPoints="1"/>
            </p:cNvSpPr>
            <p:nvPr/>
          </p:nvSpPr>
          <p:spPr bwMode="auto">
            <a:xfrm flipH="1">
              <a:off x="4961760" y="1319214"/>
              <a:ext cx="518020" cy="488850"/>
            </a:xfrm>
            <a:custGeom>
              <a:avLst/>
              <a:gdLst>
                <a:gd name="T0" fmla="*/ 90 w 376"/>
                <a:gd name="T1" fmla="*/ 52 h 355"/>
                <a:gd name="T2" fmla="*/ 37 w 376"/>
                <a:gd name="T3" fmla="*/ 264 h 355"/>
                <a:gd name="T4" fmla="*/ 118 w 376"/>
                <a:gd name="T5" fmla="*/ 310 h 355"/>
                <a:gd name="T6" fmla="*/ 134 w 376"/>
                <a:gd name="T7" fmla="*/ 310 h 355"/>
                <a:gd name="T8" fmla="*/ 215 w 376"/>
                <a:gd name="T9" fmla="*/ 264 h 355"/>
                <a:gd name="T10" fmla="*/ 241 w 376"/>
                <a:gd name="T11" fmla="*/ 310 h 355"/>
                <a:gd name="T12" fmla="*/ 255 w 376"/>
                <a:gd name="T13" fmla="*/ 287 h 355"/>
                <a:gd name="T14" fmla="*/ 358 w 376"/>
                <a:gd name="T15" fmla="*/ 287 h 355"/>
                <a:gd name="T16" fmla="*/ 371 w 376"/>
                <a:gd name="T17" fmla="*/ 310 h 355"/>
                <a:gd name="T18" fmla="*/ 371 w 376"/>
                <a:gd name="T19" fmla="*/ 323 h 355"/>
                <a:gd name="T20" fmla="*/ 358 w 376"/>
                <a:gd name="T21" fmla="*/ 355 h 355"/>
                <a:gd name="T22" fmla="*/ 250 w 376"/>
                <a:gd name="T23" fmla="*/ 323 h 355"/>
                <a:gd name="T24" fmla="*/ 237 w 376"/>
                <a:gd name="T25" fmla="*/ 355 h 355"/>
                <a:gd name="T26" fmla="*/ 131 w 376"/>
                <a:gd name="T27" fmla="*/ 323 h 355"/>
                <a:gd name="T28" fmla="*/ 118 w 376"/>
                <a:gd name="T29" fmla="*/ 355 h 355"/>
                <a:gd name="T30" fmla="*/ 0 w 376"/>
                <a:gd name="T31" fmla="*/ 323 h 355"/>
                <a:gd name="T32" fmla="*/ 14 w 376"/>
                <a:gd name="T33" fmla="*/ 287 h 355"/>
                <a:gd name="T34" fmla="*/ 336 w 376"/>
                <a:gd name="T35" fmla="*/ 248 h 355"/>
                <a:gd name="T36" fmla="*/ 279 w 376"/>
                <a:gd name="T37" fmla="*/ 248 h 355"/>
                <a:gd name="T38" fmla="*/ 215 w 376"/>
                <a:gd name="T39" fmla="*/ 248 h 355"/>
                <a:gd name="T40" fmla="*/ 158 w 376"/>
                <a:gd name="T41" fmla="*/ 248 h 355"/>
                <a:gd name="T42" fmla="*/ 95 w 376"/>
                <a:gd name="T43" fmla="*/ 248 h 355"/>
                <a:gd name="T44" fmla="*/ 38 w 376"/>
                <a:gd name="T45" fmla="*/ 248 h 355"/>
                <a:gd name="T46" fmla="*/ 307 w 376"/>
                <a:gd name="T47" fmla="*/ 147 h 355"/>
                <a:gd name="T48" fmla="*/ 289 w 376"/>
                <a:gd name="T49" fmla="*/ 201 h 355"/>
                <a:gd name="T50" fmla="*/ 201 w 376"/>
                <a:gd name="T51" fmla="*/ 201 h 355"/>
                <a:gd name="T52" fmla="*/ 181 w 376"/>
                <a:gd name="T53" fmla="*/ 147 h 355"/>
                <a:gd name="T54" fmla="*/ 180 w 376"/>
                <a:gd name="T55" fmla="*/ 16 h 355"/>
                <a:gd name="T56" fmla="*/ 161 w 376"/>
                <a:gd name="T57" fmla="*/ 35 h 355"/>
                <a:gd name="T58" fmla="*/ 155 w 376"/>
                <a:gd name="T59" fmla="*/ 67 h 355"/>
                <a:gd name="T60" fmla="*/ 66 w 376"/>
                <a:gd name="T61" fmla="*/ 55 h 355"/>
                <a:gd name="T62" fmla="*/ 66 w 376"/>
                <a:gd name="T63" fmla="*/ 122 h 355"/>
                <a:gd name="T64" fmla="*/ 69 w 376"/>
                <a:gd name="T65" fmla="*/ 122 h 355"/>
                <a:gd name="T66" fmla="*/ 87 w 376"/>
                <a:gd name="T67" fmla="*/ 199 h 355"/>
                <a:gd name="T68" fmla="*/ 91 w 376"/>
                <a:gd name="T69" fmla="*/ 199 h 355"/>
                <a:gd name="T70" fmla="*/ 109 w 376"/>
                <a:gd name="T71" fmla="*/ 132 h 355"/>
                <a:gd name="T72" fmla="*/ 109 w 376"/>
                <a:gd name="T73" fmla="*/ 75 h 355"/>
                <a:gd name="T74" fmla="*/ 155 w 376"/>
                <a:gd name="T75" fmla="*/ 80 h 355"/>
                <a:gd name="T76" fmla="*/ 166 w 376"/>
                <a:gd name="T77" fmla="*/ 120 h 355"/>
                <a:gd name="T78" fmla="*/ 180 w 376"/>
                <a:gd name="T79" fmla="*/ 126 h 355"/>
                <a:gd name="T80" fmla="*/ 317 w 376"/>
                <a:gd name="T81" fmla="*/ 120 h 355"/>
                <a:gd name="T82" fmla="*/ 317 w 376"/>
                <a:gd name="T83" fmla="*/ 21 h 355"/>
                <a:gd name="T84" fmla="*/ 304 w 376"/>
                <a:gd name="T85" fmla="*/ 31 h 355"/>
                <a:gd name="T86" fmla="*/ 308 w 376"/>
                <a:gd name="T87" fmla="*/ 107 h 355"/>
                <a:gd name="T88" fmla="*/ 304 w 376"/>
                <a:gd name="T89" fmla="*/ 111 h 355"/>
                <a:gd name="T90" fmla="*/ 177 w 376"/>
                <a:gd name="T91" fmla="*/ 109 h 355"/>
                <a:gd name="T92" fmla="*/ 238 w 376"/>
                <a:gd name="T93" fmla="*/ 63 h 355"/>
                <a:gd name="T94" fmla="*/ 176 w 376"/>
                <a:gd name="T95" fmla="*/ 35 h 355"/>
                <a:gd name="T96" fmla="*/ 180 w 376"/>
                <a:gd name="T97" fmla="*/ 3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6" h="355">
                  <a:moveTo>
                    <a:pt x="90" y="0"/>
                  </a:moveTo>
                  <a:cubicBezTo>
                    <a:pt x="104" y="0"/>
                    <a:pt x="115" y="12"/>
                    <a:pt x="115" y="26"/>
                  </a:cubicBezTo>
                  <a:cubicBezTo>
                    <a:pt x="115" y="40"/>
                    <a:pt x="104" y="52"/>
                    <a:pt x="90" y="52"/>
                  </a:cubicBezTo>
                  <a:cubicBezTo>
                    <a:pt x="75" y="52"/>
                    <a:pt x="64" y="40"/>
                    <a:pt x="64" y="26"/>
                  </a:cubicBezTo>
                  <a:cubicBezTo>
                    <a:pt x="64" y="12"/>
                    <a:pt x="75" y="0"/>
                    <a:pt x="90" y="0"/>
                  </a:cubicBezTo>
                  <a:close/>
                  <a:moveTo>
                    <a:pt x="37" y="264"/>
                  </a:moveTo>
                  <a:cubicBezTo>
                    <a:pt x="95" y="264"/>
                    <a:pt x="95" y="264"/>
                    <a:pt x="95" y="264"/>
                  </a:cubicBezTo>
                  <a:cubicBezTo>
                    <a:pt x="108" y="264"/>
                    <a:pt x="118" y="274"/>
                    <a:pt x="118" y="287"/>
                  </a:cubicBezTo>
                  <a:cubicBezTo>
                    <a:pt x="118" y="310"/>
                    <a:pt x="118" y="310"/>
                    <a:pt x="118" y="310"/>
                  </a:cubicBezTo>
                  <a:cubicBezTo>
                    <a:pt x="120" y="310"/>
                    <a:pt x="120" y="310"/>
                    <a:pt x="120" y="310"/>
                  </a:cubicBezTo>
                  <a:cubicBezTo>
                    <a:pt x="131" y="310"/>
                    <a:pt x="131" y="310"/>
                    <a:pt x="131" y="310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87"/>
                    <a:pt x="134" y="287"/>
                    <a:pt x="134" y="287"/>
                  </a:cubicBezTo>
                  <a:cubicBezTo>
                    <a:pt x="134" y="274"/>
                    <a:pt x="144" y="264"/>
                    <a:pt x="156" y="264"/>
                  </a:cubicBezTo>
                  <a:cubicBezTo>
                    <a:pt x="215" y="264"/>
                    <a:pt x="215" y="264"/>
                    <a:pt x="215" y="264"/>
                  </a:cubicBezTo>
                  <a:cubicBezTo>
                    <a:pt x="227" y="264"/>
                    <a:pt x="237" y="274"/>
                    <a:pt x="237" y="287"/>
                  </a:cubicBezTo>
                  <a:cubicBezTo>
                    <a:pt x="237" y="310"/>
                    <a:pt x="237" y="310"/>
                    <a:pt x="237" y="310"/>
                  </a:cubicBezTo>
                  <a:cubicBezTo>
                    <a:pt x="241" y="310"/>
                    <a:pt x="241" y="310"/>
                    <a:pt x="241" y="310"/>
                  </a:cubicBezTo>
                  <a:cubicBezTo>
                    <a:pt x="250" y="310"/>
                    <a:pt x="250" y="310"/>
                    <a:pt x="250" y="310"/>
                  </a:cubicBezTo>
                  <a:cubicBezTo>
                    <a:pt x="255" y="310"/>
                    <a:pt x="255" y="310"/>
                    <a:pt x="255" y="310"/>
                  </a:cubicBezTo>
                  <a:cubicBezTo>
                    <a:pt x="255" y="287"/>
                    <a:pt x="255" y="287"/>
                    <a:pt x="255" y="287"/>
                  </a:cubicBezTo>
                  <a:cubicBezTo>
                    <a:pt x="255" y="274"/>
                    <a:pt x="265" y="264"/>
                    <a:pt x="278" y="264"/>
                  </a:cubicBezTo>
                  <a:cubicBezTo>
                    <a:pt x="336" y="264"/>
                    <a:pt x="336" y="264"/>
                    <a:pt x="336" y="264"/>
                  </a:cubicBezTo>
                  <a:cubicBezTo>
                    <a:pt x="348" y="264"/>
                    <a:pt x="358" y="274"/>
                    <a:pt x="358" y="287"/>
                  </a:cubicBezTo>
                  <a:cubicBezTo>
                    <a:pt x="358" y="310"/>
                    <a:pt x="358" y="310"/>
                    <a:pt x="358" y="310"/>
                  </a:cubicBezTo>
                  <a:cubicBezTo>
                    <a:pt x="362" y="310"/>
                    <a:pt x="362" y="310"/>
                    <a:pt x="362" y="310"/>
                  </a:cubicBezTo>
                  <a:cubicBezTo>
                    <a:pt x="371" y="310"/>
                    <a:pt x="371" y="310"/>
                    <a:pt x="371" y="310"/>
                  </a:cubicBezTo>
                  <a:cubicBezTo>
                    <a:pt x="376" y="310"/>
                    <a:pt x="376" y="310"/>
                    <a:pt x="376" y="310"/>
                  </a:cubicBezTo>
                  <a:cubicBezTo>
                    <a:pt x="376" y="323"/>
                    <a:pt x="376" y="323"/>
                    <a:pt x="376" y="323"/>
                  </a:cubicBezTo>
                  <a:cubicBezTo>
                    <a:pt x="371" y="323"/>
                    <a:pt x="371" y="323"/>
                    <a:pt x="371" y="323"/>
                  </a:cubicBezTo>
                  <a:cubicBezTo>
                    <a:pt x="362" y="323"/>
                    <a:pt x="362" y="323"/>
                    <a:pt x="362" y="323"/>
                  </a:cubicBezTo>
                  <a:cubicBezTo>
                    <a:pt x="358" y="323"/>
                    <a:pt x="358" y="323"/>
                    <a:pt x="358" y="323"/>
                  </a:cubicBezTo>
                  <a:cubicBezTo>
                    <a:pt x="358" y="355"/>
                    <a:pt x="358" y="355"/>
                    <a:pt x="358" y="355"/>
                  </a:cubicBezTo>
                  <a:cubicBezTo>
                    <a:pt x="255" y="355"/>
                    <a:pt x="255" y="355"/>
                    <a:pt x="255" y="355"/>
                  </a:cubicBezTo>
                  <a:cubicBezTo>
                    <a:pt x="255" y="323"/>
                    <a:pt x="255" y="323"/>
                    <a:pt x="255" y="323"/>
                  </a:cubicBezTo>
                  <a:cubicBezTo>
                    <a:pt x="250" y="323"/>
                    <a:pt x="250" y="323"/>
                    <a:pt x="250" y="323"/>
                  </a:cubicBezTo>
                  <a:cubicBezTo>
                    <a:pt x="241" y="323"/>
                    <a:pt x="241" y="323"/>
                    <a:pt x="241" y="323"/>
                  </a:cubicBezTo>
                  <a:cubicBezTo>
                    <a:pt x="237" y="323"/>
                    <a:pt x="237" y="323"/>
                    <a:pt x="237" y="323"/>
                  </a:cubicBezTo>
                  <a:cubicBezTo>
                    <a:pt x="237" y="355"/>
                    <a:pt x="237" y="355"/>
                    <a:pt x="237" y="355"/>
                  </a:cubicBezTo>
                  <a:cubicBezTo>
                    <a:pt x="134" y="355"/>
                    <a:pt x="134" y="355"/>
                    <a:pt x="134" y="355"/>
                  </a:cubicBezTo>
                  <a:cubicBezTo>
                    <a:pt x="134" y="323"/>
                    <a:pt x="134" y="323"/>
                    <a:pt x="134" y="323"/>
                  </a:cubicBezTo>
                  <a:cubicBezTo>
                    <a:pt x="131" y="323"/>
                    <a:pt x="131" y="323"/>
                    <a:pt x="131" y="323"/>
                  </a:cubicBezTo>
                  <a:cubicBezTo>
                    <a:pt x="120" y="323"/>
                    <a:pt x="120" y="323"/>
                    <a:pt x="120" y="323"/>
                  </a:cubicBezTo>
                  <a:cubicBezTo>
                    <a:pt x="118" y="323"/>
                    <a:pt x="118" y="323"/>
                    <a:pt x="118" y="323"/>
                  </a:cubicBezTo>
                  <a:cubicBezTo>
                    <a:pt x="118" y="355"/>
                    <a:pt x="118" y="355"/>
                    <a:pt x="118" y="355"/>
                  </a:cubicBezTo>
                  <a:cubicBezTo>
                    <a:pt x="14" y="355"/>
                    <a:pt x="14" y="355"/>
                    <a:pt x="14" y="355"/>
                  </a:cubicBezTo>
                  <a:cubicBezTo>
                    <a:pt x="14" y="323"/>
                    <a:pt x="14" y="323"/>
                    <a:pt x="14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14" y="310"/>
                    <a:pt x="14" y="310"/>
                    <a:pt x="14" y="310"/>
                  </a:cubicBezTo>
                  <a:cubicBezTo>
                    <a:pt x="14" y="287"/>
                    <a:pt x="14" y="287"/>
                    <a:pt x="14" y="287"/>
                  </a:cubicBezTo>
                  <a:cubicBezTo>
                    <a:pt x="14" y="274"/>
                    <a:pt x="24" y="264"/>
                    <a:pt x="37" y="264"/>
                  </a:cubicBezTo>
                  <a:close/>
                  <a:moveTo>
                    <a:pt x="307" y="220"/>
                  </a:moveTo>
                  <a:cubicBezTo>
                    <a:pt x="323" y="220"/>
                    <a:pt x="336" y="232"/>
                    <a:pt x="336" y="248"/>
                  </a:cubicBezTo>
                  <a:cubicBezTo>
                    <a:pt x="336" y="251"/>
                    <a:pt x="335" y="255"/>
                    <a:pt x="334" y="258"/>
                  </a:cubicBezTo>
                  <a:cubicBezTo>
                    <a:pt x="281" y="258"/>
                    <a:pt x="281" y="258"/>
                    <a:pt x="281" y="258"/>
                  </a:cubicBezTo>
                  <a:cubicBezTo>
                    <a:pt x="280" y="255"/>
                    <a:pt x="279" y="251"/>
                    <a:pt x="279" y="248"/>
                  </a:cubicBezTo>
                  <a:cubicBezTo>
                    <a:pt x="279" y="232"/>
                    <a:pt x="292" y="220"/>
                    <a:pt x="307" y="220"/>
                  </a:cubicBezTo>
                  <a:close/>
                  <a:moveTo>
                    <a:pt x="186" y="220"/>
                  </a:moveTo>
                  <a:cubicBezTo>
                    <a:pt x="202" y="220"/>
                    <a:pt x="215" y="232"/>
                    <a:pt x="215" y="248"/>
                  </a:cubicBezTo>
                  <a:cubicBezTo>
                    <a:pt x="215" y="251"/>
                    <a:pt x="214" y="255"/>
                    <a:pt x="213" y="258"/>
                  </a:cubicBezTo>
                  <a:cubicBezTo>
                    <a:pt x="160" y="258"/>
                    <a:pt x="160" y="258"/>
                    <a:pt x="160" y="258"/>
                  </a:cubicBezTo>
                  <a:cubicBezTo>
                    <a:pt x="159" y="255"/>
                    <a:pt x="158" y="251"/>
                    <a:pt x="158" y="248"/>
                  </a:cubicBezTo>
                  <a:cubicBezTo>
                    <a:pt x="158" y="232"/>
                    <a:pt x="171" y="220"/>
                    <a:pt x="186" y="220"/>
                  </a:cubicBezTo>
                  <a:close/>
                  <a:moveTo>
                    <a:pt x="67" y="220"/>
                  </a:moveTo>
                  <a:cubicBezTo>
                    <a:pt x="82" y="220"/>
                    <a:pt x="95" y="232"/>
                    <a:pt x="95" y="248"/>
                  </a:cubicBezTo>
                  <a:cubicBezTo>
                    <a:pt x="95" y="251"/>
                    <a:pt x="94" y="255"/>
                    <a:pt x="93" y="258"/>
                  </a:cubicBezTo>
                  <a:cubicBezTo>
                    <a:pt x="40" y="258"/>
                    <a:pt x="40" y="258"/>
                    <a:pt x="40" y="258"/>
                  </a:cubicBezTo>
                  <a:cubicBezTo>
                    <a:pt x="39" y="255"/>
                    <a:pt x="38" y="251"/>
                    <a:pt x="38" y="248"/>
                  </a:cubicBezTo>
                  <a:cubicBezTo>
                    <a:pt x="38" y="232"/>
                    <a:pt x="51" y="220"/>
                    <a:pt x="67" y="220"/>
                  </a:cubicBezTo>
                  <a:close/>
                  <a:moveTo>
                    <a:pt x="307" y="130"/>
                  </a:moveTo>
                  <a:cubicBezTo>
                    <a:pt x="307" y="147"/>
                    <a:pt x="307" y="147"/>
                    <a:pt x="307" y="147"/>
                  </a:cubicBezTo>
                  <a:cubicBezTo>
                    <a:pt x="293" y="147"/>
                    <a:pt x="293" y="147"/>
                    <a:pt x="293" y="147"/>
                  </a:cubicBezTo>
                  <a:cubicBezTo>
                    <a:pt x="308" y="201"/>
                    <a:pt x="308" y="201"/>
                    <a:pt x="308" y="201"/>
                  </a:cubicBezTo>
                  <a:cubicBezTo>
                    <a:pt x="289" y="201"/>
                    <a:pt x="289" y="201"/>
                    <a:pt x="289" y="201"/>
                  </a:cubicBezTo>
                  <a:cubicBezTo>
                    <a:pt x="273" y="147"/>
                    <a:pt x="273" y="147"/>
                    <a:pt x="273" y="147"/>
                  </a:cubicBezTo>
                  <a:cubicBezTo>
                    <a:pt x="216" y="147"/>
                    <a:pt x="216" y="147"/>
                    <a:pt x="216" y="147"/>
                  </a:cubicBezTo>
                  <a:cubicBezTo>
                    <a:pt x="201" y="201"/>
                    <a:pt x="201" y="201"/>
                    <a:pt x="201" y="201"/>
                  </a:cubicBezTo>
                  <a:cubicBezTo>
                    <a:pt x="181" y="201"/>
                    <a:pt x="181" y="201"/>
                    <a:pt x="181" y="201"/>
                  </a:cubicBezTo>
                  <a:cubicBezTo>
                    <a:pt x="197" y="147"/>
                    <a:pt x="197" y="147"/>
                    <a:pt x="197" y="147"/>
                  </a:cubicBezTo>
                  <a:cubicBezTo>
                    <a:pt x="181" y="147"/>
                    <a:pt x="181" y="147"/>
                    <a:pt x="181" y="147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307" y="130"/>
                    <a:pt x="307" y="130"/>
                    <a:pt x="307" y="130"/>
                  </a:cubicBezTo>
                  <a:close/>
                  <a:moveTo>
                    <a:pt x="180" y="16"/>
                  </a:moveTo>
                  <a:cubicBezTo>
                    <a:pt x="175" y="16"/>
                    <a:pt x="170" y="18"/>
                    <a:pt x="166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3" y="25"/>
                    <a:pt x="161" y="30"/>
                    <a:pt x="161" y="35"/>
                  </a:cubicBezTo>
                  <a:cubicBezTo>
                    <a:pt x="161" y="72"/>
                    <a:pt x="161" y="72"/>
                    <a:pt x="161" y="72"/>
                  </a:cubicBezTo>
                  <a:cubicBezTo>
                    <a:pt x="155" y="73"/>
                    <a:pt x="155" y="73"/>
                    <a:pt x="155" y="73"/>
                  </a:cubicBezTo>
                  <a:cubicBezTo>
                    <a:pt x="155" y="67"/>
                    <a:pt x="155" y="67"/>
                    <a:pt x="155" y="67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63" y="55"/>
                    <a:pt x="117" y="55"/>
                    <a:pt x="66" y="55"/>
                  </a:cubicBezTo>
                  <a:cubicBezTo>
                    <a:pt x="57" y="55"/>
                    <a:pt x="50" y="63"/>
                    <a:pt x="50" y="71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69" y="199"/>
                    <a:pt x="69" y="199"/>
                    <a:pt x="69" y="199"/>
                  </a:cubicBezTo>
                  <a:cubicBezTo>
                    <a:pt x="87" y="199"/>
                    <a:pt x="87" y="199"/>
                    <a:pt x="87" y="199"/>
                  </a:cubicBezTo>
                  <a:cubicBezTo>
                    <a:pt x="87" y="143"/>
                    <a:pt x="87" y="143"/>
                    <a:pt x="87" y="143"/>
                  </a:cubicBezTo>
                  <a:cubicBezTo>
                    <a:pt x="91" y="143"/>
                    <a:pt x="91" y="143"/>
                    <a:pt x="91" y="143"/>
                  </a:cubicBezTo>
                  <a:cubicBezTo>
                    <a:pt x="91" y="199"/>
                    <a:pt x="91" y="199"/>
                    <a:pt x="91" y="199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09" y="189"/>
                    <a:pt x="109" y="189"/>
                    <a:pt x="109" y="189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61" y="112"/>
                    <a:pt x="163" y="117"/>
                    <a:pt x="166" y="120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70" y="124"/>
                    <a:pt x="175" y="126"/>
                    <a:pt x="180" y="126"/>
                  </a:cubicBezTo>
                  <a:cubicBezTo>
                    <a:pt x="304" y="126"/>
                    <a:pt x="304" y="126"/>
                    <a:pt x="304" y="126"/>
                  </a:cubicBezTo>
                  <a:cubicBezTo>
                    <a:pt x="309" y="126"/>
                    <a:pt x="314" y="124"/>
                    <a:pt x="317" y="120"/>
                  </a:cubicBezTo>
                  <a:cubicBezTo>
                    <a:pt x="317" y="120"/>
                    <a:pt x="317" y="120"/>
                    <a:pt x="317" y="120"/>
                  </a:cubicBezTo>
                  <a:cubicBezTo>
                    <a:pt x="321" y="117"/>
                    <a:pt x="323" y="112"/>
                    <a:pt x="323" y="107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3" y="30"/>
                    <a:pt x="321" y="25"/>
                    <a:pt x="317" y="21"/>
                  </a:cubicBezTo>
                  <a:cubicBezTo>
                    <a:pt x="314" y="18"/>
                    <a:pt x="309" y="16"/>
                    <a:pt x="304" y="16"/>
                  </a:cubicBezTo>
                  <a:cubicBezTo>
                    <a:pt x="180" y="16"/>
                    <a:pt x="180" y="16"/>
                    <a:pt x="180" y="16"/>
                  </a:cubicBezTo>
                  <a:close/>
                  <a:moveTo>
                    <a:pt x="304" y="31"/>
                  </a:moveTo>
                  <a:cubicBezTo>
                    <a:pt x="305" y="31"/>
                    <a:pt x="306" y="31"/>
                    <a:pt x="307" y="32"/>
                  </a:cubicBezTo>
                  <a:cubicBezTo>
                    <a:pt x="307" y="33"/>
                    <a:pt x="308" y="34"/>
                    <a:pt x="308" y="35"/>
                  </a:cubicBezTo>
                  <a:cubicBezTo>
                    <a:pt x="308" y="107"/>
                    <a:pt x="308" y="107"/>
                    <a:pt x="308" y="107"/>
                  </a:cubicBezTo>
                  <a:cubicBezTo>
                    <a:pt x="308" y="108"/>
                    <a:pt x="307" y="109"/>
                    <a:pt x="307" y="109"/>
                  </a:cubicBezTo>
                  <a:cubicBezTo>
                    <a:pt x="307" y="110"/>
                    <a:pt x="307" y="110"/>
                    <a:pt x="307" y="110"/>
                  </a:cubicBezTo>
                  <a:cubicBezTo>
                    <a:pt x="306" y="110"/>
                    <a:pt x="305" y="111"/>
                    <a:pt x="304" y="111"/>
                  </a:cubicBezTo>
                  <a:cubicBezTo>
                    <a:pt x="180" y="111"/>
                    <a:pt x="180" y="111"/>
                    <a:pt x="180" y="111"/>
                  </a:cubicBezTo>
                  <a:cubicBezTo>
                    <a:pt x="179" y="111"/>
                    <a:pt x="178" y="110"/>
                    <a:pt x="177" y="11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6" y="109"/>
                    <a:pt x="176" y="108"/>
                    <a:pt x="176" y="107"/>
                  </a:cubicBezTo>
                  <a:cubicBezTo>
                    <a:pt x="176" y="76"/>
                    <a:pt x="176" y="76"/>
                    <a:pt x="176" y="76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7" y="62"/>
                    <a:pt x="237" y="62"/>
                    <a:pt x="237" y="62"/>
                  </a:cubicBezTo>
                  <a:cubicBezTo>
                    <a:pt x="176" y="70"/>
                    <a:pt x="176" y="70"/>
                    <a:pt x="176" y="70"/>
                  </a:cubicBezTo>
                  <a:cubicBezTo>
                    <a:pt x="176" y="35"/>
                    <a:pt x="176" y="35"/>
                    <a:pt x="176" y="35"/>
                  </a:cubicBezTo>
                  <a:cubicBezTo>
                    <a:pt x="176" y="34"/>
                    <a:pt x="176" y="33"/>
                    <a:pt x="177" y="32"/>
                  </a:cubicBezTo>
                  <a:cubicBezTo>
                    <a:pt x="177" y="32"/>
                    <a:pt x="177" y="32"/>
                    <a:pt x="177" y="32"/>
                  </a:cubicBezTo>
                  <a:cubicBezTo>
                    <a:pt x="178" y="31"/>
                    <a:pt x="179" y="31"/>
                    <a:pt x="180" y="31"/>
                  </a:cubicBezTo>
                  <a:lnTo>
                    <a:pt x="304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  <a:effectLst/>
          </p:spPr>
          <p:txBody>
            <a:bodyPr vert="horz" wrap="square" lIns="121860" tIns="60930" rIns="121860" bIns="60930" numCol="1" anchor="t" anchorCtr="0" compatLnSpc="1"/>
            <a:lstStyle/>
            <a:p>
              <a:endParaRPr lang="zh-CN" altLang="en-US" sz="3200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09096" y="4409792"/>
            <a:ext cx="4323883" cy="1444410"/>
            <a:chOff x="4651504" y="3063637"/>
            <a:chExt cx="3888432" cy="1298476"/>
          </a:xfrm>
        </p:grpSpPr>
        <p:sp>
          <p:nvSpPr>
            <p:cNvPr id="18" name="圆角矩形 17"/>
            <p:cNvSpPr/>
            <p:nvPr/>
          </p:nvSpPr>
          <p:spPr>
            <a:xfrm>
              <a:off x="4651504" y="3063637"/>
              <a:ext cx="3888432" cy="1298476"/>
            </a:xfrm>
            <a:prstGeom prst="roundRect">
              <a:avLst>
                <a:gd name="adj" fmla="val 833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829476" y="3236625"/>
              <a:ext cx="0" cy="952500"/>
            </a:xfrm>
            <a:prstGeom prst="line">
              <a:avLst/>
            </a:prstGeom>
            <a:ln w="63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5977899" y="3306764"/>
              <a:ext cx="1460088" cy="345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900" dirty="0"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1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5977897" y="3574476"/>
              <a:ext cx="2391677" cy="74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785360" y="3277465"/>
              <a:ext cx="870820" cy="870820"/>
              <a:chOff x="4785360" y="3277465"/>
              <a:chExt cx="870820" cy="87082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4785360" y="3277465"/>
                <a:ext cx="870820" cy="87082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cs typeface="+mn-ea"/>
                  <a:sym typeface="+mn-lt"/>
                </a:endParaRPr>
              </a:p>
            </p:txBody>
          </p:sp>
          <p:pic>
            <p:nvPicPr>
              <p:cNvPr id="24" name="Picture 3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996685" y="3438522"/>
                <a:ext cx="448170" cy="529655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25" name="组合 24"/>
          <p:cNvGrpSpPr/>
          <p:nvPr/>
        </p:nvGrpSpPr>
        <p:grpSpPr>
          <a:xfrm>
            <a:off x="1471958" y="4426005"/>
            <a:ext cx="4323883" cy="1444410"/>
            <a:chOff x="549712" y="3075801"/>
            <a:chExt cx="3888432" cy="1298476"/>
          </a:xfrm>
        </p:grpSpPr>
        <p:sp>
          <p:nvSpPr>
            <p:cNvPr id="26" name="圆角矩形 25"/>
            <p:cNvSpPr/>
            <p:nvPr/>
          </p:nvSpPr>
          <p:spPr>
            <a:xfrm>
              <a:off x="549712" y="3075801"/>
              <a:ext cx="3888432" cy="1298476"/>
            </a:xfrm>
            <a:prstGeom prst="roundRect">
              <a:avLst>
                <a:gd name="adj" fmla="val 833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cs typeface="+mn-ea"/>
                <a:sym typeface="+mn-lt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727684" y="3248789"/>
              <a:ext cx="0" cy="952500"/>
            </a:xfrm>
            <a:prstGeom prst="line">
              <a:avLst/>
            </a:prstGeom>
            <a:ln w="6350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1876107" y="3318928"/>
              <a:ext cx="1460088" cy="345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r>
                <a:rPr lang="zh-CN" altLang="en-US" sz="1900" dirty="0">
                  <a:latin typeface="+mn-lt"/>
                  <a:ea typeface="+mn-ea"/>
                  <a:cs typeface="+mn-ea"/>
                  <a:sym typeface="+mn-lt"/>
                </a:rPr>
                <a:t>添加标题</a:t>
              </a:r>
              <a:endParaRPr lang="en-US" altLang="zh-CN" sz="19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Rectangle 13" descr="FD1DDF730CE4456e89755B07FE1653D0# #Rectangle 13"/>
            <p:cNvSpPr>
              <a:spLocks noChangeArrowheads="1"/>
            </p:cNvSpPr>
            <p:nvPr/>
          </p:nvSpPr>
          <p:spPr bwMode="auto">
            <a:xfrm>
              <a:off x="1876105" y="3586640"/>
              <a:ext cx="2391677" cy="747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83568" y="3289629"/>
              <a:ext cx="870820" cy="870820"/>
              <a:chOff x="683568" y="3289629"/>
              <a:chExt cx="870820" cy="87082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683568" y="3289629"/>
                <a:ext cx="870820" cy="87082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>
                  <a:cs typeface="+mn-ea"/>
                  <a:sym typeface="+mn-lt"/>
                </a:endParaRPr>
              </a:p>
            </p:txBody>
          </p:sp>
          <p:pic>
            <p:nvPicPr>
              <p:cNvPr id="32" name="Picture 43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27983" y="3463350"/>
                <a:ext cx="381990" cy="49905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grpSp>
        <p:nvGrpSpPr>
          <p:cNvPr id="38" name="组合 37"/>
          <p:cNvGrpSpPr/>
          <p:nvPr/>
        </p:nvGrpSpPr>
        <p:grpSpPr>
          <a:xfrm>
            <a:off x="654173" y="533583"/>
            <a:ext cx="4393756" cy="527937"/>
            <a:chOff x="674782" y="447607"/>
            <a:chExt cx="3295317" cy="395951"/>
          </a:xfrm>
        </p:grpSpPr>
        <p:sp>
          <p:nvSpPr>
            <p:cNvPr id="39" name="文本框 38"/>
            <p:cNvSpPr txBox="1"/>
            <p:nvPr/>
          </p:nvSpPr>
          <p:spPr>
            <a:xfrm>
              <a:off x="674782" y="447607"/>
              <a:ext cx="3295317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35" b="1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781462" y="843558"/>
              <a:ext cx="6282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prism isInverted="1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6692" r="6692" b="669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0" t="2839" r="7516" b="68233"/>
          <a:stretch>
            <a:fillRect/>
          </a:stretch>
        </p:blipFill>
        <p:spPr>
          <a:xfrm>
            <a:off x="9920890" y="29363"/>
            <a:ext cx="2271110" cy="26396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0" t="2839" r="7516" b="67486"/>
          <a:stretch>
            <a:fillRect/>
          </a:stretch>
        </p:blipFill>
        <p:spPr>
          <a:xfrm flipH="1">
            <a:off x="0" y="22997"/>
            <a:ext cx="2294198" cy="270784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3"/>
          <a:stretch>
            <a:fillRect/>
          </a:stretch>
        </p:blipFill>
        <p:spPr>
          <a:xfrm>
            <a:off x="0" y="5362832"/>
            <a:ext cx="12192000" cy="149516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720386" y="1785966"/>
            <a:ext cx="7327175" cy="2554545"/>
            <a:chOff x="-1498127" y="2736147"/>
            <a:chExt cx="7327175" cy="2554545"/>
          </a:xfrm>
        </p:grpSpPr>
        <p:sp>
          <p:nvSpPr>
            <p:cNvPr id="9" name="文本框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-1498127" y="2736147"/>
              <a:ext cx="4434778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>
                <a:defRPr sz="16600">
                  <a:solidFill>
                    <a:srgbClr val="C00000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+mn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60425" y="3336312"/>
              <a:ext cx="4468623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400" b="1" spc="600" dirty="0">
                  <a:solidFill>
                    <a:srgbClr val="C00000"/>
                  </a:solidFill>
                  <a:cs typeface="+mn-ea"/>
                  <a:sym typeface="+mn-lt"/>
                </a:rPr>
                <a:t>标题文字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51811" y="4303080"/>
              <a:ext cx="3733187" cy="712966"/>
              <a:chOff x="1432648" y="4248545"/>
              <a:chExt cx="3733187" cy="71296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432648" y="4248545"/>
                <a:ext cx="15888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lvl="1" indent="-1714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C00000"/>
                    </a:solidFill>
                    <a:cs typeface="+mn-ea"/>
                    <a:sym typeface="+mn-lt"/>
                  </a:rPr>
                  <a:t>单击输入标题</a:t>
                </a:r>
              </a:p>
            </p:txBody>
          </p:sp>
          <p:sp>
            <p:nvSpPr>
              <p:cNvPr id="14" name="TextBox 11"/>
              <p:cNvSpPr txBox="1"/>
              <p:nvPr/>
            </p:nvSpPr>
            <p:spPr>
              <a:xfrm>
                <a:off x="3576938" y="4248545"/>
                <a:ext cx="15888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lvl="1" indent="-1714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C00000"/>
                    </a:solidFill>
                    <a:cs typeface="+mn-ea"/>
                    <a:sym typeface="+mn-lt"/>
                  </a:rPr>
                  <a:t>单击输入标题</a:t>
                </a:r>
              </a:p>
            </p:txBody>
          </p:sp>
          <p:sp>
            <p:nvSpPr>
              <p:cNvPr id="17" name="TextBox 11"/>
              <p:cNvSpPr txBox="1"/>
              <p:nvPr/>
            </p:nvSpPr>
            <p:spPr>
              <a:xfrm>
                <a:off x="1432648" y="4622957"/>
                <a:ext cx="15888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lvl="1" indent="-1714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C00000"/>
                    </a:solidFill>
                    <a:cs typeface="+mn-ea"/>
                    <a:sym typeface="+mn-lt"/>
                  </a:rPr>
                  <a:t>单击输入标题</a:t>
                </a:r>
              </a:p>
            </p:txBody>
          </p:sp>
          <p:sp>
            <p:nvSpPr>
              <p:cNvPr id="18" name="TextBox 11"/>
              <p:cNvSpPr txBox="1"/>
              <p:nvPr/>
            </p:nvSpPr>
            <p:spPr>
              <a:xfrm>
                <a:off x="3576938" y="4622957"/>
                <a:ext cx="15888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lvl="1" indent="-1714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C00000"/>
                    </a:solidFill>
                    <a:cs typeface="+mn-ea"/>
                    <a:sym typeface="+mn-lt"/>
                  </a:rPr>
                  <a:t>单击输入标题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淘宝店chenying0907 19"/>
          <p:cNvSpPr/>
          <p:nvPr/>
        </p:nvSpPr>
        <p:spPr>
          <a:xfrm flipV="1">
            <a:off x="7538342" y="1960518"/>
            <a:ext cx="3787718" cy="810239"/>
          </a:xfrm>
          <a:custGeom>
            <a:avLst/>
            <a:gdLst>
              <a:gd name="connsiteX0" fmla="*/ 0 w 3276600"/>
              <a:gd name="connsiteY0" fmla="*/ 1026365 h 1026365"/>
              <a:gd name="connsiteX1" fmla="*/ 3276600 w 3276600"/>
              <a:gd name="connsiteY1" fmla="*/ 1026365 h 1026365"/>
              <a:gd name="connsiteX2" fmla="*/ 3276600 w 3276600"/>
              <a:gd name="connsiteY2" fmla="*/ 327719 h 1026365"/>
              <a:gd name="connsiteX3" fmla="*/ 1828377 w 3276600"/>
              <a:gd name="connsiteY3" fmla="*/ 327719 h 1026365"/>
              <a:gd name="connsiteX4" fmla="*/ 1638300 w 3276600"/>
              <a:gd name="connsiteY4" fmla="*/ 0 h 1026365"/>
              <a:gd name="connsiteX5" fmla="*/ 1448222 w 3276600"/>
              <a:gd name="connsiteY5" fmla="*/ 327719 h 1026365"/>
              <a:gd name="connsiteX6" fmla="*/ 0 w 3276600"/>
              <a:gd name="connsiteY6" fmla="*/ 327719 h 102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6600" h="1026365">
                <a:moveTo>
                  <a:pt x="0" y="1026365"/>
                </a:moveTo>
                <a:lnTo>
                  <a:pt x="3276600" y="1026365"/>
                </a:lnTo>
                <a:lnTo>
                  <a:pt x="3276600" y="327719"/>
                </a:lnTo>
                <a:lnTo>
                  <a:pt x="1828377" y="327719"/>
                </a:lnTo>
                <a:lnTo>
                  <a:pt x="1638300" y="0"/>
                </a:lnTo>
                <a:lnTo>
                  <a:pt x="1448222" y="327719"/>
                </a:lnTo>
                <a:lnTo>
                  <a:pt x="0" y="327719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96595">
              <a:defRPr/>
            </a:pPr>
            <a:endParaRPr lang="zh-CN" altLang="en-US" sz="137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淘宝店chenying0907 25"/>
          <p:cNvSpPr/>
          <p:nvPr/>
        </p:nvSpPr>
        <p:spPr>
          <a:xfrm>
            <a:off x="7544391" y="2854463"/>
            <a:ext cx="3781669" cy="29047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696595">
              <a:defRPr/>
            </a:pPr>
            <a:endParaRPr lang="zh-CN" altLang="en-US" sz="137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淘宝店chenying0907 1980"/>
          <p:cNvSpPr txBox="1">
            <a:spLocks noChangeArrowheads="1"/>
          </p:cNvSpPr>
          <p:nvPr/>
        </p:nvSpPr>
        <p:spPr bwMode="auto">
          <a:xfrm>
            <a:off x="7739088" y="3199120"/>
            <a:ext cx="3443025" cy="138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  <a:p>
            <a:pPr>
              <a:buNone/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淘宝店chenying0907 1981"/>
          <p:cNvSpPr txBox="1">
            <a:spLocks noChangeArrowheads="1"/>
          </p:cNvSpPr>
          <p:nvPr/>
        </p:nvSpPr>
        <p:spPr bwMode="auto">
          <a:xfrm>
            <a:off x="7898720" y="2036081"/>
            <a:ext cx="1782529" cy="37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defTabSz="696595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3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5" t="68657" r="9910" b="6073"/>
          <a:stretch>
            <a:fillRect/>
          </a:stretch>
        </p:blipFill>
        <p:spPr>
          <a:xfrm>
            <a:off x="628244" y="1158529"/>
            <a:ext cx="7110844" cy="548102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54173" y="533583"/>
            <a:ext cx="4393756" cy="527937"/>
            <a:chOff x="674782" y="447607"/>
            <a:chExt cx="3295317" cy="395951"/>
          </a:xfrm>
        </p:grpSpPr>
        <p:sp>
          <p:nvSpPr>
            <p:cNvPr id="14" name="文本框 13"/>
            <p:cNvSpPr txBox="1"/>
            <p:nvPr/>
          </p:nvSpPr>
          <p:spPr>
            <a:xfrm>
              <a:off x="674782" y="447607"/>
              <a:ext cx="3295317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35" b="1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781462" y="843558"/>
              <a:ext cx="6282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Arrow: Bent 1"/>
          <p:cNvSpPr/>
          <p:nvPr>
            <p:custDataLst>
              <p:tags r:id="rId1"/>
            </p:custDataLst>
          </p:nvPr>
        </p:nvSpPr>
        <p:spPr>
          <a:xfrm flipH="1">
            <a:off x="4766202" y="1889705"/>
            <a:ext cx="1638079" cy="5015161"/>
          </a:xfrm>
          <a:prstGeom prst="bentArrow">
            <a:avLst>
              <a:gd name="adj1" fmla="val 13613"/>
              <a:gd name="adj2" fmla="val 19433"/>
              <a:gd name="adj3" fmla="val 25000"/>
              <a:gd name="adj4" fmla="val 437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千图PPT彼岸天：ID 8661124库_Arrow: Bent 2"/>
          <p:cNvSpPr/>
          <p:nvPr>
            <p:custDataLst>
              <p:tags r:id="rId2"/>
            </p:custDataLst>
          </p:nvPr>
        </p:nvSpPr>
        <p:spPr>
          <a:xfrm flipH="1">
            <a:off x="4083410" y="4894561"/>
            <a:ext cx="1638079" cy="5015161"/>
          </a:xfrm>
          <a:prstGeom prst="bentArrow">
            <a:avLst>
              <a:gd name="adj1" fmla="val 13613"/>
              <a:gd name="adj2" fmla="val 19433"/>
              <a:gd name="adj3" fmla="val 25000"/>
              <a:gd name="adj4" fmla="val 437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E0AA3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千图PPT彼岸天：ID 8661124库_Arrow: Bent 3"/>
          <p:cNvSpPr/>
          <p:nvPr>
            <p:custDataLst>
              <p:tags r:id="rId3"/>
            </p:custDataLst>
          </p:nvPr>
        </p:nvSpPr>
        <p:spPr>
          <a:xfrm>
            <a:off x="5823293" y="2786071"/>
            <a:ext cx="3274855" cy="4827693"/>
          </a:xfrm>
          <a:prstGeom prst="bentArrow">
            <a:avLst>
              <a:gd name="adj1" fmla="val 7011"/>
              <a:gd name="adj2" fmla="val 9487"/>
              <a:gd name="adj3" fmla="val 13346"/>
              <a:gd name="adj4" fmla="val 2526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千图PPT彼岸天：ID 8661124库_Arrow: Bent 4"/>
          <p:cNvSpPr/>
          <p:nvPr>
            <p:custDataLst>
              <p:tags r:id="rId4"/>
            </p:custDataLst>
          </p:nvPr>
        </p:nvSpPr>
        <p:spPr>
          <a:xfrm flipH="1">
            <a:off x="3067493" y="3393040"/>
            <a:ext cx="4027164" cy="4827693"/>
          </a:xfrm>
          <a:prstGeom prst="bentArrow">
            <a:avLst>
              <a:gd name="adj1" fmla="val 5776"/>
              <a:gd name="adj2" fmla="val 9487"/>
              <a:gd name="adj3" fmla="val 13346"/>
              <a:gd name="adj4" fmla="val 2526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E0AA3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千图PPT彼岸天：ID 8661124库_Arrow: Bent 5"/>
          <p:cNvSpPr/>
          <p:nvPr>
            <p:custDataLst>
              <p:tags r:id="rId5"/>
            </p:custDataLst>
          </p:nvPr>
        </p:nvSpPr>
        <p:spPr>
          <a:xfrm>
            <a:off x="6520430" y="4347273"/>
            <a:ext cx="1638079" cy="5015161"/>
          </a:xfrm>
          <a:prstGeom prst="bentArrow">
            <a:avLst>
              <a:gd name="adj1" fmla="val 13613"/>
              <a:gd name="adj2" fmla="val 19433"/>
              <a:gd name="adj3" fmla="val 25000"/>
              <a:gd name="adj4" fmla="val 4375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E0AA3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千图PPT彼岸天：ID 8661124库_组合 11"/>
          <p:cNvGrpSpPr/>
          <p:nvPr>
            <p:custDataLst>
              <p:tags r:id="rId6"/>
            </p:custDataLst>
          </p:nvPr>
        </p:nvGrpSpPr>
        <p:grpSpPr>
          <a:xfrm>
            <a:off x="784664" y="3330187"/>
            <a:ext cx="2147157" cy="863957"/>
            <a:chOff x="784663" y="3623154"/>
            <a:chExt cx="2147157" cy="863957"/>
          </a:xfrm>
        </p:grpSpPr>
        <p:sp>
          <p:nvSpPr>
            <p:cNvPr id="22" name="TextBox 21"/>
            <p:cNvSpPr txBox="1"/>
            <p:nvPr/>
          </p:nvSpPr>
          <p:spPr bwMode="auto">
            <a:xfrm>
              <a:off x="1672844" y="3623154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84663" y="3933113"/>
              <a:ext cx="2147157" cy="553998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r>
                <a:rPr lang="zh-CN" altLang="en-US" sz="1050" dirty="0"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千图PPT彼岸天：ID 8661124库_组合 9"/>
          <p:cNvGrpSpPr/>
          <p:nvPr>
            <p:custDataLst>
              <p:tags r:id="rId7"/>
            </p:custDataLst>
          </p:nvPr>
        </p:nvGrpSpPr>
        <p:grpSpPr>
          <a:xfrm>
            <a:off x="2495503" y="1778893"/>
            <a:ext cx="2147157" cy="863957"/>
            <a:chOff x="2495502" y="2097851"/>
            <a:chExt cx="2147157" cy="863957"/>
          </a:xfrm>
        </p:grpSpPr>
        <p:sp>
          <p:nvSpPr>
            <p:cNvPr id="20" name="TextBox 23"/>
            <p:cNvSpPr txBox="1"/>
            <p:nvPr/>
          </p:nvSpPr>
          <p:spPr bwMode="auto">
            <a:xfrm>
              <a:off x="3383683" y="2097851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21" name="Rectangle 24"/>
            <p:cNvSpPr/>
            <p:nvPr/>
          </p:nvSpPr>
          <p:spPr>
            <a:xfrm>
              <a:off x="2495502" y="2407810"/>
              <a:ext cx="2147157" cy="553998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r>
                <a:rPr lang="zh-CN" altLang="en-US" sz="1050" dirty="0"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11" name="千图PPT彼岸天：ID 8661124库_组合 12"/>
          <p:cNvGrpSpPr/>
          <p:nvPr>
            <p:custDataLst>
              <p:tags r:id="rId8"/>
            </p:custDataLst>
          </p:nvPr>
        </p:nvGrpSpPr>
        <p:grpSpPr>
          <a:xfrm>
            <a:off x="1748428" y="4767938"/>
            <a:ext cx="2147157" cy="863957"/>
            <a:chOff x="1748427" y="5049223"/>
            <a:chExt cx="2147157" cy="863957"/>
          </a:xfrm>
        </p:grpSpPr>
        <p:sp>
          <p:nvSpPr>
            <p:cNvPr id="18" name="TextBox 25"/>
            <p:cNvSpPr txBox="1"/>
            <p:nvPr/>
          </p:nvSpPr>
          <p:spPr bwMode="auto">
            <a:xfrm>
              <a:off x="2636608" y="5049223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19" name="Rectangle 26"/>
            <p:cNvSpPr/>
            <p:nvPr/>
          </p:nvSpPr>
          <p:spPr>
            <a:xfrm>
              <a:off x="1748427" y="5359182"/>
              <a:ext cx="2147157" cy="553998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r>
                <a:rPr lang="zh-CN" altLang="en-US" sz="1050" dirty="0"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12" name="千图PPT彼岸天：ID 8661124库_组合 15"/>
          <p:cNvGrpSpPr/>
          <p:nvPr>
            <p:custDataLst>
              <p:tags r:id="rId9"/>
            </p:custDataLst>
          </p:nvPr>
        </p:nvGrpSpPr>
        <p:grpSpPr>
          <a:xfrm>
            <a:off x="8324052" y="4221087"/>
            <a:ext cx="2147157" cy="863957"/>
            <a:chOff x="8372581" y="4563537"/>
            <a:chExt cx="2147157" cy="863957"/>
          </a:xfrm>
        </p:grpSpPr>
        <p:sp>
          <p:nvSpPr>
            <p:cNvPr id="16" name="TextBox 27"/>
            <p:cNvSpPr txBox="1"/>
            <p:nvPr/>
          </p:nvSpPr>
          <p:spPr bwMode="auto">
            <a:xfrm>
              <a:off x="8372581" y="4563537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17" name="Rectangle 28"/>
            <p:cNvSpPr/>
            <p:nvPr/>
          </p:nvSpPr>
          <p:spPr>
            <a:xfrm>
              <a:off x="8372581" y="4873496"/>
              <a:ext cx="2147157" cy="553998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r>
                <a:rPr lang="zh-CN" altLang="en-US" sz="1050" dirty="0"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13" name="千图PPT彼岸天：ID 8661124库_组合 14"/>
          <p:cNvGrpSpPr/>
          <p:nvPr>
            <p:custDataLst>
              <p:tags r:id="rId10"/>
            </p:custDataLst>
          </p:nvPr>
        </p:nvGrpSpPr>
        <p:grpSpPr>
          <a:xfrm>
            <a:off x="9216855" y="2687225"/>
            <a:ext cx="2147157" cy="863957"/>
            <a:chOff x="9260180" y="3020230"/>
            <a:chExt cx="2147157" cy="863957"/>
          </a:xfrm>
        </p:grpSpPr>
        <p:sp>
          <p:nvSpPr>
            <p:cNvPr id="14" name="TextBox 29"/>
            <p:cNvSpPr txBox="1"/>
            <p:nvPr/>
          </p:nvSpPr>
          <p:spPr bwMode="auto">
            <a:xfrm>
              <a:off x="9260180" y="3020230"/>
              <a:ext cx="1258976" cy="309958"/>
            </a:xfrm>
            <a:prstGeom prst="rect">
              <a:avLst/>
            </a:prstGeom>
            <a:noFill/>
          </p:spPr>
          <p:txBody>
            <a:bodyPr wrap="none" lIns="90000" tIns="46800" rIns="90000" bIns="4680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小标题</a:t>
              </a:r>
            </a:p>
          </p:txBody>
        </p:sp>
        <p:sp>
          <p:nvSpPr>
            <p:cNvPr id="15" name="Rectangle 30"/>
            <p:cNvSpPr/>
            <p:nvPr/>
          </p:nvSpPr>
          <p:spPr>
            <a:xfrm>
              <a:off x="9260180" y="3330189"/>
              <a:ext cx="2147157" cy="553998"/>
            </a:xfrm>
            <a:prstGeom prst="rect">
              <a:avLst/>
            </a:prstGeom>
          </p:spPr>
          <p:txBody>
            <a:bodyPr wrap="square">
              <a:normAutofit lnSpcReduction="10000"/>
            </a:bodyPr>
            <a:lstStyle/>
            <a:p>
              <a:r>
                <a:rPr lang="zh-CN" altLang="en-US" sz="1050" dirty="0"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800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4173" y="533583"/>
            <a:ext cx="4393756" cy="527937"/>
            <a:chOff x="674782" y="447607"/>
            <a:chExt cx="3295317" cy="395951"/>
          </a:xfrm>
        </p:grpSpPr>
        <p:sp>
          <p:nvSpPr>
            <p:cNvPr id="30" name="文本框 29"/>
            <p:cNvSpPr txBox="1"/>
            <p:nvPr/>
          </p:nvSpPr>
          <p:spPr>
            <a:xfrm>
              <a:off x="674782" y="447607"/>
              <a:ext cx="3295317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35" b="1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781462" y="843558"/>
              <a:ext cx="6282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/>
          <p:cNvGrpSpPr/>
          <p:nvPr/>
        </p:nvGrpSpPr>
        <p:grpSpPr>
          <a:xfrm>
            <a:off x="6309652" y="2198264"/>
            <a:ext cx="706150" cy="706150"/>
            <a:chOff x="1105079" y="1849004"/>
            <a:chExt cx="831273" cy="831273"/>
          </a:xfrm>
        </p:grpSpPr>
        <p:sp>
          <p:nvSpPr>
            <p:cNvPr id="29" name="Oval 3"/>
            <p:cNvSpPr/>
            <p:nvPr/>
          </p:nvSpPr>
          <p:spPr>
            <a:xfrm>
              <a:off x="1105079" y="1849004"/>
              <a:ext cx="831273" cy="8312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5"/>
            <p:cNvSpPr/>
            <p:nvPr/>
          </p:nvSpPr>
          <p:spPr bwMode="auto">
            <a:xfrm>
              <a:off x="1363206" y="2123050"/>
              <a:ext cx="315017" cy="283178"/>
            </a:xfrm>
            <a:custGeom>
              <a:avLst/>
              <a:gdLst>
                <a:gd name="T0" fmla="*/ 885 w 907"/>
                <a:gd name="T1" fmla="*/ 197 h 740"/>
                <a:gd name="T2" fmla="*/ 885 w 907"/>
                <a:gd name="T3" fmla="*/ 118 h 740"/>
                <a:gd name="T4" fmla="*/ 789 w 907"/>
                <a:gd name="T5" fmla="*/ 22 h 740"/>
                <a:gd name="T6" fmla="*/ 710 w 907"/>
                <a:gd name="T7" fmla="*/ 22 h 740"/>
                <a:gd name="T8" fmla="*/ 365 w 907"/>
                <a:gd name="T9" fmla="*/ 366 h 740"/>
                <a:gd name="T10" fmla="*/ 285 w 907"/>
                <a:gd name="T11" fmla="*/ 366 h 740"/>
                <a:gd name="T12" fmla="*/ 198 w 907"/>
                <a:gd name="T13" fmla="*/ 279 h 740"/>
                <a:gd name="T14" fmla="*/ 118 w 907"/>
                <a:gd name="T15" fmla="*/ 279 h 740"/>
                <a:gd name="T16" fmla="*/ 22 w 907"/>
                <a:gd name="T17" fmla="*/ 375 h 740"/>
                <a:gd name="T18" fmla="*/ 22 w 907"/>
                <a:gd name="T19" fmla="*/ 454 h 740"/>
                <a:gd name="T20" fmla="*/ 285 w 907"/>
                <a:gd name="T21" fmla="*/ 718 h 740"/>
                <a:gd name="T22" fmla="*/ 365 w 907"/>
                <a:gd name="T23" fmla="*/ 718 h 740"/>
                <a:gd name="T24" fmla="*/ 885 w 907"/>
                <a:gd name="T25" fmla="*/ 197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7" h="740">
                  <a:moveTo>
                    <a:pt x="885" y="197"/>
                  </a:moveTo>
                  <a:cubicBezTo>
                    <a:pt x="907" y="176"/>
                    <a:pt x="907" y="140"/>
                    <a:pt x="885" y="118"/>
                  </a:cubicBezTo>
                  <a:cubicBezTo>
                    <a:pt x="789" y="22"/>
                    <a:pt x="789" y="22"/>
                    <a:pt x="789" y="22"/>
                  </a:cubicBezTo>
                  <a:cubicBezTo>
                    <a:pt x="767" y="0"/>
                    <a:pt x="731" y="0"/>
                    <a:pt x="710" y="22"/>
                  </a:cubicBezTo>
                  <a:cubicBezTo>
                    <a:pt x="365" y="366"/>
                    <a:pt x="365" y="366"/>
                    <a:pt x="365" y="366"/>
                  </a:cubicBezTo>
                  <a:cubicBezTo>
                    <a:pt x="343" y="388"/>
                    <a:pt x="307" y="388"/>
                    <a:pt x="285" y="366"/>
                  </a:cubicBezTo>
                  <a:cubicBezTo>
                    <a:pt x="198" y="279"/>
                    <a:pt x="198" y="279"/>
                    <a:pt x="198" y="279"/>
                  </a:cubicBezTo>
                  <a:cubicBezTo>
                    <a:pt x="176" y="257"/>
                    <a:pt x="140" y="257"/>
                    <a:pt x="118" y="279"/>
                  </a:cubicBezTo>
                  <a:cubicBezTo>
                    <a:pt x="22" y="375"/>
                    <a:pt x="22" y="375"/>
                    <a:pt x="22" y="375"/>
                  </a:cubicBezTo>
                  <a:cubicBezTo>
                    <a:pt x="0" y="397"/>
                    <a:pt x="0" y="432"/>
                    <a:pt x="22" y="454"/>
                  </a:cubicBezTo>
                  <a:cubicBezTo>
                    <a:pt x="285" y="718"/>
                    <a:pt x="285" y="718"/>
                    <a:pt x="285" y="718"/>
                  </a:cubicBezTo>
                  <a:cubicBezTo>
                    <a:pt x="307" y="740"/>
                    <a:pt x="343" y="740"/>
                    <a:pt x="365" y="718"/>
                  </a:cubicBezTo>
                  <a:lnTo>
                    <a:pt x="885" y="1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en-GB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9"/>
          <p:cNvGrpSpPr/>
          <p:nvPr/>
        </p:nvGrpSpPr>
        <p:grpSpPr>
          <a:xfrm>
            <a:off x="7201668" y="2160372"/>
            <a:ext cx="3369729" cy="981122"/>
            <a:chOff x="2943768" y="2081378"/>
            <a:chExt cx="3966812" cy="1154968"/>
          </a:xfrm>
        </p:grpSpPr>
        <p:sp>
          <p:nvSpPr>
            <p:cNvPr id="27" name="TextBox 11"/>
            <p:cNvSpPr txBox="1"/>
            <p:nvPr/>
          </p:nvSpPr>
          <p:spPr>
            <a:xfrm>
              <a:off x="2943768" y="2081378"/>
              <a:ext cx="958994" cy="398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小标题</a:t>
              </a:r>
              <a:endParaRPr lang="en-GB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7"/>
            <p:cNvSpPr/>
            <p:nvPr/>
          </p:nvSpPr>
          <p:spPr>
            <a:xfrm>
              <a:off x="2960850" y="2529839"/>
              <a:ext cx="3949730" cy="706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900" dirty="0">
                <a:cs typeface="+mn-ea"/>
                <a:sym typeface="+mn-lt"/>
              </a:endParaRPr>
            </a:p>
          </p:txBody>
        </p:sp>
      </p:grpSp>
      <p:grpSp>
        <p:nvGrpSpPr>
          <p:cNvPr id="15" name="Group 10"/>
          <p:cNvGrpSpPr/>
          <p:nvPr/>
        </p:nvGrpSpPr>
        <p:grpSpPr>
          <a:xfrm>
            <a:off x="6309652" y="3581261"/>
            <a:ext cx="706150" cy="706150"/>
            <a:chOff x="1105079" y="3477054"/>
            <a:chExt cx="831273" cy="831273"/>
          </a:xfrm>
        </p:grpSpPr>
        <p:sp>
          <p:nvSpPr>
            <p:cNvPr id="25" name="Oval 11"/>
            <p:cNvSpPr/>
            <p:nvPr/>
          </p:nvSpPr>
          <p:spPr>
            <a:xfrm>
              <a:off x="1105079" y="3477054"/>
              <a:ext cx="831273" cy="8312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5"/>
            <p:cNvSpPr/>
            <p:nvPr/>
          </p:nvSpPr>
          <p:spPr bwMode="auto">
            <a:xfrm>
              <a:off x="1363206" y="3751100"/>
              <a:ext cx="315017" cy="283178"/>
            </a:xfrm>
            <a:custGeom>
              <a:avLst/>
              <a:gdLst>
                <a:gd name="T0" fmla="*/ 885 w 907"/>
                <a:gd name="T1" fmla="*/ 197 h 740"/>
                <a:gd name="T2" fmla="*/ 885 w 907"/>
                <a:gd name="T3" fmla="*/ 118 h 740"/>
                <a:gd name="T4" fmla="*/ 789 w 907"/>
                <a:gd name="T5" fmla="*/ 22 h 740"/>
                <a:gd name="T6" fmla="*/ 710 w 907"/>
                <a:gd name="T7" fmla="*/ 22 h 740"/>
                <a:gd name="T8" fmla="*/ 365 w 907"/>
                <a:gd name="T9" fmla="*/ 366 h 740"/>
                <a:gd name="T10" fmla="*/ 285 w 907"/>
                <a:gd name="T11" fmla="*/ 366 h 740"/>
                <a:gd name="T12" fmla="*/ 198 w 907"/>
                <a:gd name="T13" fmla="*/ 279 h 740"/>
                <a:gd name="T14" fmla="*/ 118 w 907"/>
                <a:gd name="T15" fmla="*/ 279 h 740"/>
                <a:gd name="T16" fmla="*/ 22 w 907"/>
                <a:gd name="T17" fmla="*/ 375 h 740"/>
                <a:gd name="T18" fmla="*/ 22 w 907"/>
                <a:gd name="T19" fmla="*/ 454 h 740"/>
                <a:gd name="T20" fmla="*/ 285 w 907"/>
                <a:gd name="T21" fmla="*/ 718 h 740"/>
                <a:gd name="T22" fmla="*/ 365 w 907"/>
                <a:gd name="T23" fmla="*/ 718 h 740"/>
                <a:gd name="T24" fmla="*/ 885 w 907"/>
                <a:gd name="T25" fmla="*/ 197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7" h="740">
                  <a:moveTo>
                    <a:pt x="885" y="197"/>
                  </a:moveTo>
                  <a:cubicBezTo>
                    <a:pt x="907" y="176"/>
                    <a:pt x="907" y="140"/>
                    <a:pt x="885" y="118"/>
                  </a:cubicBezTo>
                  <a:cubicBezTo>
                    <a:pt x="789" y="22"/>
                    <a:pt x="789" y="22"/>
                    <a:pt x="789" y="22"/>
                  </a:cubicBezTo>
                  <a:cubicBezTo>
                    <a:pt x="767" y="0"/>
                    <a:pt x="731" y="0"/>
                    <a:pt x="710" y="22"/>
                  </a:cubicBezTo>
                  <a:cubicBezTo>
                    <a:pt x="365" y="366"/>
                    <a:pt x="365" y="366"/>
                    <a:pt x="365" y="366"/>
                  </a:cubicBezTo>
                  <a:cubicBezTo>
                    <a:pt x="343" y="388"/>
                    <a:pt x="307" y="388"/>
                    <a:pt x="285" y="366"/>
                  </a:cubicBezTo>
                  <a:cubicBezTo>
                    <a:pt x="198" y="279"/>
                    <a:pt x="198" y="279"/>
                    <a:pt x="198" y="279"/>
                  </a:cubicBezTo>
                  <a:cubicBezTo>
                    <a:pt x="176" y="257"/>
                    <a:pt x="140" y="257"/>
                    <a:pt x="118" y="279"/>
                  </a:cubicBezTo>
                  <a:cubicBezTo>
                    <a:pt x="22" y="375"/>
                    <a:pt x="22" y="375"/>
                    <a:pt x="22" y="375"/>
                  </a:cubicBezTo>
                  <a:cubicBezTo>
                    <a:pt x="0" y="397"/>
                    <a:pt x="0" y="432"/>
                    <a:pt x="22" y="454"/>
                  </a:cubicBezTo>
                  <a:cubicBezTo>
                    <a:pt x="285" y="718"/>
                    <a:pt x="285" y="718"/>
                    <a:pt x="285" y="718"/>
                  </a:cubicBezTo>
                  <a:cubicBezTo>
                    <a:pt x="307" y="740"/>
                    <a:pt x="343" y="740"/>
                    <a:pt x="365" y="718"/>
                  </a:cubicBezTo>
                  <a:lnTo>
                    <a:pt x="885" y="1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en-GB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3"/>
          <p:cNvGrpSpPr/>
          <p:nvPr/>
        </p:nvGrpSpPr>
        <p:grpSpPr>
          <a:xfrm>
            <a:off x="6309652" y="4964257"/>
            <a:ext cx="706150" cy="706150"/>
            <a:chOff x="1105079" y="5105104"/>
            <a:chExt cx="831273" cy="831273"/>
          </a:xfrm>
        </p:grpSpPr>
        <p:sp>
          <p:nvSpPr>
            <p:cNvPr id="23" name="Oval 14"/>
            <p:cNvSpPr/>
            <p:nvPr/>
          </p:nvSpPr>
          <p:spPr>
            <a:xfrm>
              <a:off x="1105079" y="5105104"/>
              <a:ext cx="831273" cy="8312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5"/>
            <p:cNvSpPr/>
            <p:nvPr/>
          </p:nvSpPr>
          <p:spPr bwMode="auto">
            <a:xfrm>
              <a:off x="1363206" y="5379150"/>
              <a:ext cx="315017" cy="283178"/>
            </a:xfrm>
            <a:custGeom>
              <a:avLst/>
              <a:gdLst>
                <a:gd name="T0" fmla="*/ 885 w 907"/>
                <a:gd name="T1" fmla="*/ 197 h 740"/>
                <a:gd name="T2" fmla="*/ 885 w 907"/>
                <a:gd name="T3" fmla="*/ 118 h 740"/>
                <a:gd name="T4" fmla="*/ 789 w 907"/>
                <a:gd name="T5" fmla="*/ 22 h 740"/>
                <a:gd name="T6" fmla="*/ 710 w 907"/>
                <a:gd name="T7" fmla="*/ 22 h 740"/>
                <a:gd name="T8" fmla="*/ 365 w 907"/>
                <a:gd name="T9" fmla="*/ 366 h 740"/>
                <a:gd name="T10" fmla="*/ 285 w 907"/>
                <a:gd name="T11" fmla="*/ 366 h 740"/>
                <a:gd name="T12" fmla="*/ 198 w 907"/>
                <a:gd name="T13" fmla="*/ 279 h 740"/>
                <a:gd name="T14" fmla="*/ 118 w 907"/>
                <a:gd name="T15" fmla="*/ 279 h 740"/>
                <a:gd name="T16" fmla="*/ 22 w 907"/>
                <a:gd name="T17" fmla="*/ 375 h 740"/>
                <a:gd name="T18" fmla="*/ 22 w 907"/>
                <a:gd name="T19" fmla="*/ 454 h 740"/>
                <a:gd name="T20" fmla="*/ 285 w 907"/>
                <a:gd name="T21" fmla="*/ 718 h 740"/>
                <a:gd name="T22" fmla="*/ 365 w 907"/>
                <a:gd name="T23" fmla="*/ 718 h 740"/>
                <a:gd name="T24" fmla="*/ 885 w 907"/>
                <a:gd name="T25" fmla="*/ 197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7" h="740">
                  <a:moveTo>
                    <a:pt x="885" y="197"/>
                  </a:moveTo>
                  <a:cubicBezTo>
                    <a:pt x="907" y="176"/>
                    <a:pt x="907" y="140"/>
                    <a:pt x="885" y="118"/>
                  </a:cubicBezTo>
                  <a:cubicBezTo>
                    <a:pt x="789" y="22"/>
                    <a:pt x="789" y="22"/>
                    <a:pt x="789" y="22"/>
                  </a:cubicBezTo>
                  <a:cubicBezTo>
                    <a:pt x="767" y="0"/>
                    <a:pt x="731" y="0"/>
                    <a:pt x="710" y="22"/>
                  </a:cubicBezTo>
                  <a:cubicBezTo>
                    <a:pt x="365" y="366"/>
                    <a:pt x="365" y="366"/>
                    <a:pt x="365" y="366"/>
                  </a:cubicBezTo>
                  <a:cubicBezTo>
                    <a:pt x="343" y="388"/>
                    <a:pt x="307" y="388"/>
                    <a:pt x="285" y="366"/>
                  </a:cubicBezTo>
                  <a:cubicBezTo>
                    <a:pt x="198" y="279"/>
                    <a:pt x="198" y="279"/>
                    <a:pt x="198" y="279"/>
                  </a:cubicBezTo>
                  <a:cubicBezTo>
                    <a:pt x="176" y="257"/>
                    <a:pt x="140" y="257"/>
                    <a:pt x="118" y="279"/>
                  </a:cubicBezTo>
                  <a:cubicBezTo>
                    <a:pt x="22" y="375"/>
                    <a:pt x="22" y="375"/>
                    <a:pt x="22" y="375"/>
                  </a:cubicBezTo>
                  <a:cubicBezTo>
                    <a:pt x="0" y="397"/>
                    <a:pt x="0" y="432"/>
                    <a:pt x="22" y="454"/>
                  </a:cubicBezTo>
                  <a:cubicBezTo>
                    <a:pt x="285" y="718"/>
                    <a:pt x="285" y="718"/>
                    <a:pt x="285" y="718"/>
                  </a:cubicBezTo>
                  <a:cubicBezTo>
                    <a:pt x="307" y="740"/>
                    <a:pt x="343" y="740"/>
                    <a:pt x="365" y="718"/>
                  </a:cubicBezTo>
                  <a:lnTo>
                    <a:pt x="885" y="19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9" tIns="45709" rIns="91419" bIns="45709" numCol="1" anchor="t" anchorCtr="0" compatLnSpc="1"/>
            <a:lstStyle/>
            <a:p>
              <a:endParaRPr lang="en-GB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01668" y="4926365"/>
            <a:ext cx="3369729" cy="981122"/>
            <a:chOff x="2943768" y="2081378"/>
            <a:chExt cx="3966812" cy="1154968"/>
          </a:xfrm>
        </p:grpSpPr>
        <p:sp>
          <p:nvSpPr>
            <p:cNvPr id="21" name="TextBox 21"/>
            <p:cNvSpPr txBox="1"/>
            <p:nvPr/>
          </p:nvSpPr>
          <p:spPr>
            <a:xfrm>
              <a:off x="2943768" y="2081378"/>
              <a:ext cx="958994" cy="398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小标题</a:t>
              </a:r>
              <a:endParaRPr lang="en-GB" altLang="zh-CN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18"/>
            <p:cNvSpPr/>
            <p:nvPr/>
          </p:nvSpPr>
          <p:spPr>
            <a:xfrm>
              <a:off x="2960850" y="2529839"/>
              <a:ext cx="3949730" cy="706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900" dirty="0">
                <a:cs typeface="+mn-ea"/>
                <a:sym typeface="+mn-lt"/>
              </a:endParaRPr>
            </a:p>
          </p:txBody>
        </p:sp>
      </p:grpSp>
      <p:grpSp>
        <p:nvGrpSpPr>
          <p:cNvPr id="18" name="Group 20"/>
          <p:cNvGrpSpPr/>
          <p:nvPr/>
        </p:nvGrpSpPr>
        <p:grpSpPr>
          <a:xfrm>
            <a:off x="7201668" y="3543575"/>
            <a:ext cx="3369729" cy="981122"/>
            <a:chOff x="2943768" y="2081378"/>
            <a:chExt cx="3966812" cy="1154968"/>
          </a:xfrm>
        </p:grpSpPr>
        <p:sp>
          <p:nvSpPr>
            <p:cNvPr id="19" name="TextBox 25"/>
            <p:cNvSpPr txBox="1"/>
            <p:nvPr/>
          </p:nvSpPr>
          <p:spPr>
            <a:xfrm>
              <a:off x="2943768" y="2081378"/>
              <a:ext cx="958994" cy="398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小标题</a:t>
              </a:r>
              <a:endParaRPr lang="en-GB" altLang="zh-CN" sz="16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22"/>
            <p:cNvSpPr/>
            <p:nvPr/>
          </p:nvSpPr>
          <p:spPr>
            <a:xfrm>
              <a:off x="2960850" y="2529839"/>
              <a:ext cx="3949730" cy="7065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100" dirty="0"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900" dirty="0">
                <a:cs typeface="+mn-ea"/>
                <a:sym typeface="+mn-lt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25" t="40822" r="43988" b="33908"/>
          <a:stretch>
            <a:fillRect/>
          </a:stretch>
        </p:blipFill>
        <p:spPr>
          <a:xfrm>
            <a:off x="-820314" y="1080724"/>
            <a:ext cx="8470794" cy="5021482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654173" y="533583"/>
            <a:ext cx="4393756" cy="527937"/>
            <a:chOff x="674782" y="447607"/>
            <a:chExt cx="3295317" cy="395951"/>
          </a:xfrm>
        </p:grpSpPr>
        <p:sp>
          <p:nvSpPr>
            <p:cNvPr id="38" name="文本框 37"/>
            <p:cNvSpPr txBox="1"/>
            <p:nvPr/>
          </p:nvSpPr>
          <p:spPr>
            <a:xfrm>
              <a:off x="674782" y="447607"/>
              <a:ext cx="3295317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35" b="1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781462" y="843558"/>
              <a:ext cx="6282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稻壳儿小白白(http://dwz.cn/Wu2UP)"/>
          <p:cNvSpPr>
            <a:spLocks noChangeShapeType="1"/>
          </p:cNvSpPr>
          <p:nvPr/>
        </p:nvSpPr>
        <p:spPr bwMode="auto">
          <a:xfrm flipV="1">
            <a:off x="1533525" y="3571875"/>
            <a:ext cx="9166225" cy="0"/>
          </a:xfrm>
          <a:prstGeom prst="line">
            <a:avLst/>
          </a:prstGeom>
          <a:noFill/>
          <a:ln w="12700" cmpd="sng">
            <a:solidFill>
              <a:schemeClr val="bg1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315" name="稻壳儿小白白(http://dwz.cn/Wu2UP)"/>
          <p:cNvSpPr>
            <a:spLocks noChangeShapeType="1"/>
          </p:cNvSpPr>
          <p:nvPr/>
        </p:nvSpPr>
        <p:spPr bwMode="auto">
          <a:xfrm flipV="1">
            <a:off x="5872163" y="1700213"/>
            <a:ext cx="0" cy="4021137"/>
          </a:xfrm>
          <a:prstGeom prst="line">
            <a:avLst/>
          </a:prstGeom>
          <a:noFill/>
          <a:ln w="12700" cmpd="sng">
            <a:solidFill>
              <a:schemeClr val="bg1">
                <a:lumMod val="7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316" name="稻壳儿小白白(http://dwz.cn/Wu2UP)"/>
          <p:cNvSpPr>
            <a:spLocks noChangeArrowheads="1"/>
          </p:cNvSpPr>
          <p:nvPr/>
        </p:nvSpPr>
        <p:spPr bwMode="auto">
          <a:xfrm>
            <a:off x="1506538" y="2041525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17" name="稻壳儿小白白(http://dwz.cn/Wu2UP)"/>
          <p:cNvSpPr>
            <a:spLocks noChangeArrowheads="1"/>
          </p:cNvSpPr>
          <p:nvPr/>
        </p:nvSpPr>
        <p:spPr bwMode="auto">
          <a:xfrm>
            <a:off x="6270625" y="2001838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18" name="稻壳儿小白白(http://dwz.cn/Wu2UP)"/>
          <p:cNvSpPr>
            <a:spLocks noChangeArrowheads="1"/>
          </p:cNvSpPr>
          <p:nvPr/>
        </p:nvSpPr>
        <p:spPr bwMode="auto">
          <a:xfrm>
            <a:off x="1506538" y="4316413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19" name="稻壳儿小白白(http://dwz.cn/Wu2UP)"/>
          <p:cNvSpPr>
            <a:spLocks noChangeArrowheads="1"/>
          </p:cNvSpPr>
          <p:nvPr/>
        </p:nvSpPr>
        <p:spPr bwMode="auto">
          <a:xfrm>
            <a:off x="6270625" y="4276725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20" name="稻壳儿小白白(http://dwz.cn/Wu2UP)"/>
          <p:cNvSpPr/>
          <p:nvPr/>
        </p:nvSpPr>
        <p:spPr bwMode="auto">
          <a:xfrm>
            <a:off x="1778000" y="4627563"/>
            <a:ext cx="347663" cy="349250"/>
          </a:xfrm>
          <a:custGeom>
            <a:avLst/>
            <a:gdLst>
              <a:gd name="T0" fmla="*/ 96 w 288"/>
              <a:gd name="T1" fmla="*/ 0 h 288"/>
              <a:gd name="T2" fmla="*/ 144 w 288"/>
              <a:gd name="T3" fmla="*/ 40 h 288"/>
              <a:gd name="T4" fmla="*/ 192 w 288"/>
              <a:gd name="T5" fmla="*/ 0 h 288"/>
              <a:gd name="T6" fmla="*/ 288 w 288"/>
              <a:gd name="T7" fmla="*/ 36 h 288"/>
              <a:gd name="T8" fmla="*/ 288 w 288"/>
              <a:gd name="T9" fmla="*/ 108 h 288"/>
              <a:gd name="T10" fmla="*/ 224 w 288"/>
              <a:gd name="T11" fmla="*/ 90 h 288"/>
              <a:gd name="T12" fmla="*/ 224 w 288"/>
              <a:gd name="T13" fmla="*/ 288 h 288"/>
              <a:gd name="T14" fmla="*/ 64 w 288"/>
              <a:gd name="T15" fmla="*/ 288 h 288"/>
              <a:gd name="T16" fmla="*/ 64 w 288"/>
              <a:gd name="T17" fmla="*/ 90 h 288"/>
              <a:gd name="T18" fmla="*/ 0 w 288"/>
              <a:gd name="T19" fmla="*/ 108 h 288"/>
              <a:gd name="T20" fmla="*/ 0 w 288"/>
              <a:gd name="T21" fmla="*/ 36 h 288"/>
              <a:gd name="T22" fmla="*/ 96 w 288"/>
              <a:gd name="T23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8" h="288">
                <a:moveTo>
                  <a:pt x="96" y="0"/>
                </a:moveTo>
                <a:cubicBezTo>
                  <a:pt x="96" y="0"/>
                  <a:pt x="109" y="40"/>
                  <a:pt x="144" y="40"/>
                </a:cubicBezTo>
                <a:cubicBezTo>
                  <a:pt x="179" y="40"/>
                  <a:pt x="192" y="0"/>
                  <a:pt x="192" y="0"/>
                </a:cubicBezTo>
                <a:cubicBezTo>
                  <a:pt x="288" y="36"/>
                  <a:pt x="288" y="36"/>
                  <a:pt x="288" y="36"/>
                </a:cubicBezTo>
                <a:cubicBezTo>
                  <a:pt x="288" y="108"/>
                  <a:pt x="288" y="108"/>
                  <a:pt x="288" y="108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4" y="288"/>
                  <a:pt x="224" y="288"/>
                  <a:pt x="224" y="288"/>
                </a:cubicBezTo>
                <a:cubicBezTo>
                  <a:pt x="64" y="288"/>
                  <a:pt x="64" y="288"/>
                  <a:pt x="64" y="288"/>
                </a:cubicBezTo>
                <a:cubicBezTo>
                  <a:pt x="64" y="90"/>
                  <a:pt x="64" y="90"/>
                  <a:pt x="64" y="9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36"/>
                  <a:pt x="0" y="36"/>
                  <a:pt x="0" y="36"/>
                </a:cubicBezTo>
                <a:lnTo>
                  <a:pt x="9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321" name="稻壳儿小白白(http://dwz.cn/Wu2UP)"/>
          <p:cNvSpPr>
            <a:spLocks noEditPoints="1"/>
          </p:cNvSpPr>
          <p:nvPr/>
        </p:nvSpPr>
        <p:spPr bwMode="auto">
          <a:xfrm>
            <a:off x="6545263" y="2286000"/>
            <a:ext cx="365125" cy="341313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322" name="稻壳儿小白白(http://dwz.cn/Wu2UP)"/>
          <p:cNvSpPr>
            <a:spLocks noEditPoints="1"/>
          </p:cNvSpPr>
          <p:nvPr/>
        </p:nvSpPr>
        <p:spPr bwMode="auto">
          <a:xfrm>
            <a:off x="6596063" y="4541838"/>
            <a:ext cx="327025" cy="349250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3323" name="稻壳儿小白白(http://dwz.cn/Wu2UP)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2322513"/>
            <a:ext cx="34766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稻壳儿小白白(http://dwz.cn/Wu2UP)"/>
          <p:cNvSpPr>
            <a:spLocks noChangeArrowheads="1"/>
          </p:cNvSpPr>
          <p:nvPr/>
        </p:nvSpPr>
        <p:spPr bwMode="auto">
          <a:xfrm>
            <a:off x="2630488" y="2259013"/>
            <a:ext cx="28432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25" name="稻壳儿小白白(http://dwz.cn/Wu2UP)"/>
          <p:cNvSpPr txBox="1">
            <a:spLocks noChangeArrowheads="1"/>
          </p:cNvSpPr>
          <p:nvPr/>
        </p:nvSpPr>
        <p:spPr bwMode="auto">
          <a:xfrm>
            <a:off x="2657476" y="1898623"/>
            <a:ext cx="1939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26" name="稻壳儿小白白(http://dwz.cn/Wu2UP)"/>
          <p:cNvSpPr>
            <a:spLocks noChangeArrowheads="1"/>
          </p:cNvSpPr>
          <p:nvPr/>
        </p:nvSpPr>
        <p:spPr bwMode="auto">
          <a:xfrm>
            <a:off x="7421563" y="2259013"/>
            <a:ext cx="28432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27" name="稻壳儿小白白(http://dwz.cn/Wu2UP)"/>
          <p:cNvSpPr txBox="1">
            <a:spLocks noChangeArrowheads="1"/>
          </p:cNvSpPr>
          <p:nvPr/>
        </p:nvSpPr>
        <p:spPr bwMode="auto">
          <a:xfrm>
            <a:off x="7448551" y="1898623"/>
            <a:ext cx="17325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28" name="稻壳儿小白白(http://dwz.cn/Wu2UP)"/>
          <p:cNvSpPr>
            <a:spLocks noChangeArrowheads="1"/>
          </p:cNvSpPr>
          <p:nvPr/>
        </p:nvSpPr>
        <p:spPr bwMode="auto">
          <a:xfrm>
            <a:off x="2630488" y="4391025"/>
            <a:ext cx="28432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29" name="稻壳儿小白白(http://dwz.cn/Wu2UP)"/>
          <p:cNvSpPr txBox="1">
            <a:spLocks noChangeArrowheads="1"/>
          </p:cNvSpPr>
          <p:nvPr/>
        </p:nvSpPr>
        <p:spPr bwMode="auto">
          <a:xfrm>
            <a:off x="2657476" y="4030635"/>
            <a:ext cx="18403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30" name="稻壳儿小白白(http://dwz.cn/Wu2UP)"/>
          <p:cNvSpPr>
            <a:spLocks noChangeArrowheads="1"/>
          </p:cNvSpPr>
          <p:nvPr/>
        </p:nvSpPr>
        <p:spPr bwMode="auto">
          <a:xfrm>
            <a:off x="7421563" y="4391025"/>
            <a:ext cx="28432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点击输入您的内容，或者通过复制您的文本后，在此框中选择粘贴。请言简意赅，简单说明即可，不必繁琐。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331" name="稻壳儿小白白(http://dwz.cn/Wu2UP)"/>
          <p:cNvSpPr txBox="1">
            <a:spLocks noChangeArrowheads="1"/>
          </p:cNvSpPr>
          <p:nvPr/>
        </p:nvSpPr>
        <p:spPr bwMode="auto">
          <a:xfrm>
            <a:off x="7448551" y="4030635"/>
            <a:ext cx="173251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单击编辑标题</a:t>
            </a:r>
            <a:endParaRPr lang="en-US" altLang="zh-CN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54173" y="533583"/>
            <a:ext cx="4393756" cy="527937"/>
            <a:chOff x="674782" y="447607"/>
            <a:chExt cx="3295317" cy="395951"/>
          </a:xfrm>
        </p:grpSpPr>
        <p:sp>
          <p:nvSpPr>
            <p:cNvPr id="26" name="文本框 25"/>
            <p:cNvSpPr txBox="1"/>
            <p:nvPr/>
          </p:nvSpPr>
          <p:spPr>
            <a:xfrm>
              <a:off x="674782" y="447607"/>
              <a:ext cx="3295317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35" b="1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781462" y="843558"/>
              <a:ext cx="6282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restig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4" grpId="0"/>
      <p:bldP spid="13325" grpId="0"/>
      <p:bldP spid="13326" grpId="0"/>
      <p:bldP spid="13327" grpId="0"/>
      <p:bldP spid="13328" grpId="0"/>
      <p:bldP spid="13329" grpId="0"/>
      <p:bldP spid="13330" grpId="0"/>
      <p:bldP spid="133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6692" r="6692" b="669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0" t="2839" r="7516" b="68233"/>
          <a:stretch>
            <a:fillRect/>
          </a:stretch>
        </p:blipFill>
        <p:spPr>
          <a:xfrm>
            <a:off x="9920890" y="29363"/>
            <a:ext cx="2271110" cy="26396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0" t="2839" r="7516" b="67486"/>
          <a:stretch>
            <a:fillRect/>
          </a:stretch>
        </p:blipFill>
        <p:spPr>
          <a:xfrm flipH="1">
            <a:off x="0" y="22997"/>
            <a:ext cx="2294198" cy="270784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3"/>
          <a:stretch>
            <a:fillRect/>
          </a:stretch>
        </p:blipFill>
        <p:spPr>
          <a:xfrm>
            <a:off x="0" y="5362832"/>
            <a:ext cx="12192000" cy="149516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720386" y="1785966"/>
            <a:ext cx="7327175" cy="2554545"/>
            <a:chOff x="-1498127" y="2736147"/>
            <a:chExt cx="7327175" cy="2554545"/>
          </a:xfrm>
        </p:grpSpPr>
        <p:sp>
          <p:nvSpPr>
            <p:cNvPr id="9" name="文本框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-1498127" y="2736147"/>
              <a:ext cx="4434778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>
                <a:defRPr sz="16600">
                  <a:solidFill>
                    <a:srgbClr val="C00000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+mn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60425" y="3336312"/>
              <a:ext cx="4468623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400" b="1" spc="600" dirty="0" smtClean="0">
                  <a:solidFill>
                    <a:srgbClr val="C00000"/>
                  </a:solidFill>
                  <a:cs typeface="+mn-ea"/>
                  <a:sym typeface="+mn-lt"/>
                </a:rPr>
                <a:t>标题文字</a:t>
              </a:r>
              <a:endParaRPr lang="zh-CN" altLang="en-US" sz="4400" b="1" spc="6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51811" y="4303080"/>
              <a:ext cx="3733187" cy="712966"/>
              <a:chOff x="1432648" y="4248545"/>
              <a:chExt cx="3733187" cy="71296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432648" y="4248545"/>
                <a:ext cx="15888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lvl="1" indent="-1714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C00000"/>
                    </a:solidFill>
                    <a:cs typeface="+mn-ea"/>
                    <a:sym typeface="+mn-lt"/>
                  </a:rPr>
                  <a:t>单击输入标题</a:t>
                </a:r>
              </a:p>
            </p:txBody>
          </p:sp>
          <p:sp>
            <p:nvSpPr>
              <p:cNvPr id="14" name="TextBox 11"/>
              <p:cNvSpPr txBox="1"/>
              <p:nvPr/>
            </p:nvSpPr>
            <p:spPr>
              <a:xfrm>
                <a:off x="3576938" y="4248545"/>
                <a:ext cx="15888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lvl="1" indent="-1714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C00000"/>
                    </a:solidFill>
                    <a:cs typeface="+mn-ea"/>
                    <a:sym typeface="+mn-lt"/>
                  </a:rPr>
                  <a:t>单击输入标题</a:t>
                </a:r>
              </a:p>
            </p:txBody>
          </p:sp>
          <p:sp>
            <p:nvSpPr>
              <p:cNvPr id="17" name="TextBox 11"/>
              <p:cNvSpPr txBox="1"/>
              <p:nvPr/>
            </p:nvSpPr>
            <p:spPr>
              <a:xfrm>
                <a:off x="1432648" y="4622957"/>
                <a:ext cx="15888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lvl="1" indent="-1714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C00000"/>
                    </a:solidFill>
                    <a:cs typeface="+mn-ea"/>
                    <a:sym typeface="+mn-lt"/>
                  </a:rPr>
                  <a:t>单击输入标题</a:t>
                </a:r>
              </a:p>
            </p:txBody>
          </p:sp>
          <p:sp>
            <p:nvSpPr>
              <p:cNvPr id="18" name="TextBox 11"/>
              <p:cNvSpPr txBox="1"/>
              <p:nvPr/>
            </p:nvSpPr>
            <p:spPr>
              <a:xfrm>
                <a:off x="3576938" y="4622957"/>
                <a:ext cx="15888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lvl="1" indent="-1714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C00000"/>
                    </a:solidFill>
                    <a:cs typeface="+mn-ea"/>
                    <a:sym typeface="+mn-lt"/>
                  </a:rPr>
                  <a:t>单击输入标题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8"/>
          <p:cNvGrpSpPr/>
          <p:nvPr/>
        </p:nvGrpSpPr>
        <p:grpSpPr>
          <a:xfrm>
            <a:off x="8160655" y="2144928"/>
            <a:ext cx="2749722" cy="3575184"/>
            <a:chOff x="8170814" y="1912116"/>
            <a:chExt cx="2749722" cy="3575184"/>
          </a:xfrm>
        </p:grpSpPr>
        <p:grpSp>
          <p:nvGrpSpPr>
            <p:cNvPr id="24" name="Group 69"/>
            <p:cNvGrpSpPr/>
            <p:nvPr/>
          </p:nvGrpSpPr>
          <p:grpSpPr>
            <a:xfrm>
              <a:off x="8170814" y="1912116"/>
              <a:ext cx="2611177" cy="3575184"/>
              <a:chOff x="1193500" y="1491637"/>
              <a:chExt cx="3761195" cy="3575184"/>
            </a:xfrm>
          </p:grpSpPr>
          <p:grpSp>
            <p:nvGrpSpPr>
              <p:cNvPr id="27" name="Group 72"/>
              <p:cNvGrpSpPr/>
              <p:nvPr/>
            </p:nvGrpSpPr>
            <p:grpSpPr>
              <a:xfrm>
                <a:off x="1193500" y="1491637"/>
                <a:ext cx="3761195" cy="927368"/>
                <a:chOff x="1317257" y="1824875"/>
                <a:chExt cx="3761195" cy="927368"/>
              </a:xfrm>
            </p:grpSpPr>
            <p:sp>
              <p:nvSpPr>
                <p:cNvPr id="34" name="îṣļîḑé-TextBox 79"/>
                <p:cNvSpPr txBox="1"/>
                <p:nvPr/>
              </p:nvSpPr>
              <p:spPr>
                <a:xfrm>
                  <a:off x="1317257" y="224441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r>
                    <a:rPr lang="zh-CN" altLang="en-US" sz="1400" dirty="0">
                      <a:cs typeface="+mn-ea"/>
                      <a:sym typeface="+mn-lt"/>
                    </a:rPr>
                    <a:t>点击输入您的内容，或者通过复制您的文本</a:t>
                  </a:r>
                  <a:endParaRPr lang="zh-CN" altLang="en-US" sz="105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îṣļîḑé-Rectangle 8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r"/>
                  <a:r>
                    <a:rPr lang="zh-CN" altLang="en-US" sz="2000" b="1" dirty="0">
                      <a:solidFill>
                        <a:schemeClr val="tx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小标题</a:t>
                  </a:r>
                </a:p>
              </p:txBody>
            </p:sp>
          </p:grpSp>
          <p:grpSp>
            <p:nvGrpSpPr>
              <p:cNvPr id="28" name="Group 73"/>
              <p:cNvGrpSpPr/>
              <p:nvPr/>
            </p:nvGrpSpPr>
            <p:grpSpPr>
              <a:xfrm>
                <a:off x="1193500" y="2815545"/>
                <a:ext cx="3761195" cy="927368"/>
                <a:chOff x="1317257" y="1824875"/>
                <a:chExt cx="3761195" cy="927368"/>
              </a:xfrm>
            </p:grpSpPr>
            <p:sp>
              <p:nvSpPr>
                <p:cNvPr id="32" name="îṣļîḑé-TextBox 77"/>
                <p:cNvSpPr txBox="1"/>
                <p:nvPr/>
              </p:nvSpPr>
              <p:spPr>
                <a:xfrm>
                  <a:off x="1317257" y="224441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r>
                    <a:rPr lang="zh-CN" altLang="en-US" sz="1400" dirty="0">
                      <a:cs typeface="+mn-ea"/>
                      <a:sym typeface="+mn-lt"/>
                    </a:rPr>
                    <a:t>点击输入您的内容，或者通过复制您的文本</a:t>
                  </a:r>
                  <a:endParaRPr lang="zh-CN" altLang="en-US" sz="105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îṣļîḑé-Rectangle 7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r"/>
                  <a:r>
                    <a:rPr lang="zh-CN" altLang="en-US" sz="2000" b="1" dirty="0">
                      <a:solidFill>
                        <a:schemeClr val="tx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小标题</a:t>
                  </a:r>
                </a:p>
              </p:txBody>
            </p:sp>
          </p:grpSp>
          <p:grpSp>
            <p:nvGrpSpPr>
              <p:cNvPr id="29" name="Group 74"/>
              <p:cNvGrpSpPr/>
              <p:nvPr/>
            </p:nvGrpSpPr>
            <p:grpSpPr>
              <a:xfrm>
                <a:off x="1193500" y="4139453"/>
                <a:ext cx="3761195" cy="927368"/>
                <a:chOff x="1317257" y="1824875"/>
                <a:chExt cx="3761195" cy="927368"/>
              </a:xfrm>
            </p:grpSpPr>
            <p:sp>
              <p:nvSpPr>
                <p:cNvPr id="30" name="îṣļîḑé-TextBox 75"/>
                <p:cNvSpPr txBox="1"/>
                <p:nvPr/>
              </p:nvSpPr>
              <p:spPr>
                <a:xfrm>
                  <a:off x="1317257" y="224441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r>
                    <a:rPr lang="zh-CN" altLang="en-US" sz="1400" dirty="0">
                      <a:cs typeface="+mn-ea"/>
                      <a:sym typeface="+mn-lt"/>
                    </a:rPr>
                    <a:t>点击输入您的内容，或者通过复制您的文本</a:t>
                  </a:r>
                  <a:endParaRPr lang="zh-CN" altLang="en-US" sz="105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îṣļîḑé-Rectangle 7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pPr algn="r"/>
                  <a:r>
                    <a:rPr lang="zh-CN" altLang="en-US" sz="2000" b="1" dirty="0">
                      <a:solidFill>
                        <a:schemeClr val="tx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小标题</a:t>
                  </a:r>
                </a:p>
              </p:txBody>
            </p:sp>
          </p:grpSp>
        </p:grpSp>
        <p:cxnSp>
          <p:nvCxnSpPr>
            <p:cNvPr id="25" name="îṣļîḑé-Straight Connector 70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îṣļîḑé-Straight Connector 71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81"/>
          <p:cNvGrpSpPr/>
          <p:nvPr/>
        </p:nvGrpSpPr>
        <p:grpSpPr>
          <a:xfrm>
            <a:off x="1297309" y="2144928"/>
            <a:ext cx="2713719" cy="3575184"/>
            <a:chOff x="1307468" y="1697288"/>
            <a:chExt cx="2713719" cy="3575184"/>
          </a:xfrm>
        </p:grpSpPr>
        <p:grpSp>
          <p:nvGrpSpPr>
            <p:cNvPr id="11" name="Group 82"/>
            <p:cNvGrpSpPr/>
            <p:nvPr/>
          </p:nvGrpSpPr>
          <p:grpSpPr>
            <a:xfrm>
              <a:off x="1410010" y="1697288"/>
              <a:ext cx="2611177" cy="3575184"/>
              <a:chOff x="1193500" y="1491637"/>
              <a:chExt cx="3761195" cy="3575184"/>
            </a:xfrm>
          </p:grpSpPr>
          <p:grpSp>
            <p:nvGrpSpPr>
              <p:cNvPr id="15" name="Group 86"/>
              <p:cNvGrpSpPr/>
              <p:nvPr/>
            </p:nvGrpSpPr>
            <p:grpSpPr>
              <a:xfrm>
                <a:off x="1193500" y="1491637"/>
                <a:ext cx="3761195" cy="927368"/>
                <a:chOff x="1317257" y="1824875"/>
                <a:chExt cx="3761195" cy="927368"/>
              </a:xfrm>
            </p:grpSpPr>
            <p:sp>
              <p:nvSpPr>
                <p:cNvPr id="22" name="îṣļîḑé-TextBox 93"/>
                <p:cNvSpPr txBox="1"/>
                <p:nvPr/>
              </p:nvSpPr>
              <p:spPr>
                <a:xfrm>
                  <a:off x="1317257" y="224441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r>
                    <a:rPr lang="zh-CN" altLang="en-US" sz="1400" dirty="0">
                      <a:cs typeface="+mn-ea"/>
                      <a:sym typeface="+mn-lt"/>
                    </a:rPr>
                    <a:t>点击输入您的内容，或者通过复制您的文本</a:t>
                  </a:r>
                  <a:endParaRPr lang="zh-CN" altLang="en-US" sz="105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îṣļîḑé-Rectangle 9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000" b="1" dirty="0">
                      <a:solidFill>
                        <a:schemeClr val="tx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小标题</a:t>
                  </a:r>
                </a:p>
              </p:txBody>
            </p:sp>
          </p:grpSp>
          <p:grpSp>
            <p:nvGrpSpPr>
              <p:cNvPr id="16" name="Group 87"/>
              <p:cNvGrpSpPr/>
              <p:nvPr/>
            </p:nvGrpSpPr>
            <p:grpSpPr>
              <a:xfrm>
                <a:off x="1193500" y="2815545"/>
                <a:ext cx="3761195" cy="927368"/>
                <a:chOff x="1317257" y="1824875"/>
                <a:chExt cx="3761195" cy="927368"/>
              </a:xfrm>
            </p:grpSpPr>
            <p:sp>
              <p:nvSpPr>
                <p:cNvPr id="20" name="îṣļîḑé-TextBox 91"/>
                <p:cNvSpPr txBox="1"/>
                <p:nvPr/>
              </p:nvSpPr>
              <p:spPr>
                <a:xfrm>
                  <a:off x="1317257" y="224441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r>
                    <a:rPr lang="zh-CN" altLang="en-US" sz="1400" dirty="0">
                      <a:cs typeface="+mn-ea"/>
                      <a:sym typeface="+mn-lt"/>
                    </a:rPr>
                    <a:t>点击输入您的内容，或者通过复制您的文本</a:t>
                  </a:r>
                  <a:endParaRPr lang="zh-CN" altLang="en-US" sz="105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îṣļîḑé-Rectangle 9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000" b="1" dirty="0">
                      <a:solidFill>
                        <a:schemeClr val="tx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小标题</a:t>
                  </a:r>
                </a:p>
              </p:txBody>
            </p:sp>
          </p:grpSp>
          <p:grpSp>
            <p:nvGrpSpPr>
              <p:cNvPr id="17" name="Group 88"/>
              <p:cNvGrpSpPr/>
              <p:nvPr/>
            </p:nvGrpSpPr>
            <p:grpSpPr>
              <a:xfrm>
                <a:off x="1193500" y="4139453"/>
                <a:ext cx="3761195" cy="927368"/>
                <a:chOff x="1317257" y="1824875"/>
                <a:chExt cx="3761195" cy="927368"/>
              </a:xfrm>
            </p:grpSpPr>
            <p:sp>
              <p:nvSpPr>
                <p:cNvPr id="18" name="îṣļîḑé-TextBox 89"/>
                <p:cNvSpPr txBox="1"/>
                <p:nvPr/>
              </p:nvSpPr>
              <p:spPr>
                <a:xfrm>
                  <a:off x="1317257" y="224441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Autofit/>
                </a:bodyPr>
                <a:lstStyle/>
                <a:p>
                  <a:r>
                    <a:rPr lang="zh-CN" altLang="en-US" sz="1400" dirty="0">
                      <a:cs typeface="+mn-ea"/>
                      <a:sym typeface="+mn-lt"/>
                    </a:rPr>
                    <a:t>点击输入您的内容，或者通过复制您的文本</a:t>
                  </a:r>
                  <a:endParaRPr lang="zh-CN" altLang="en-US" sz="105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îṣļîḑé-Rectangle 9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Autofit/>
                </a:bodyPr>
                <a:lstStyle/>
                <a:p>
                  <a:r>
                    <a:rPr lang="zh-CN" altLang="en-US" sz="2000" b="1" dirty="0">
                      <a:solidFill>
                        <a:schemeClr val="tx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小标题</a:t>
                  </a:r>
                </a:p>
              </p:txBody>
            </p:sp>
          </p:grpSp>
        </p:grpSp>
        <p:grpSp>
          <p:nvGrpSpPr>
            <p:cNvPr id="12" name="Group 83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13" name="îṣļîḑé-Straight Connector 84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îṣļîḑé-Straight Connector 85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1" t="65219" r="49559" b="9511"/>
          <a:stretch>
            <a:fillRect/>
          </a:stretch>
        </p:blipFill>
        <p:spPr>
          <a:xfrm>
            <a:off x="4434840" y="1052417"/>
            <a:ext cx="5251192" cy="5021482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54173" y="533583"/>
            <a:ext cx="4393756" cy="527937"/>
            <a:chOff x="674782" y="447607"/>
            <a:chExt cx="3295317" cy="395951"/>
          </a:xfrm>
        </p:grpSpPr>
        <p:sp>
          <p:nvSpPr>
            <p:cNvPr id="43" name="文本框 42"/>
            <p:cNvSpPr txBox="1"/>
            <p:nvPr/>
          </p:nvSpPr>
          <p:spPr>
            <a:xfrm>
              <a:off x="674782" y="447607"/>
              <a:ext cx="3295317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35" b="1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781462" y="843558"/>
              <a:ext cx="6282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over/>
      </p:transition>
    </mc:Choice>
    <mc:Fallback xmlns="">
      <p:transition spd="slow" advClick="0" advTm="3000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6692" r="6692" b="669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8" name="椭圆 37"/>
          <p:cNvSpPr/>
          <p:nvPr/>
        </p:nvSpPr>
        <p:spPr>
          <a:xfrm>
            <a:off x="2254917" y="2907428"/>
            <a:ext cx="647877" cy="647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cs typeface="+mn-ea"/>
                <a:sym typeface="+mn-lt"/>
              </a:rPr>
              <a:t>1</a:t>
            </a:r>
            <a:endParaRPr lang="zh-CN" altLang="en-US" sz="4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2254917" y="4112383"/>
            <a:ext cx="647877" cy="647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cs typeface="+mn-ea"/>
                <a:sym typeface="+mn-lt"/>
              </a:rPr>
              <a:t>2</a:t>
            </a:r>
            <a:endParaRPr lang="zh-CN" altLang="en-US" sz="4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6531540" y="2815420"/>
            <a:ext cx="647877" cy="647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cs typeface="+mn-ea"/>
                <a:sym typeface="+mn-lt"/>
              </a:rPr>
              <a:t>3</a:t>
            </a:r>
            <a:endParaRPr lang="zh-CN" altLang="en-US" sz="4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531540" y="4047254"/>
            <a:ext cx="647877" cy="6478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cs typeface="+mn-ea"/>
                <a:sym typeface="+mn-lt"/>
              </a:rPr>
              <a:t>4</a:t>
            </a:r>
            <a:endParaRPr lang="zh-CN" altLang="en-US" sz="40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42" name="文本"/>
          <p:cNvSpPr txBox="1"/>
          <p:nvPr/>
        </p:nvSpPr>
        <p:spPr>
          <a:xfrm>
            <a:off x="3173060" y="2798719"/>
            <a:ext cx="2314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spc="600" dirty="0" smtClean="0">
                <a:solidFill>
                  <a:srgbClr val="C00000"/>
                </a:solidFill>
                <a:cs typeface="+mn-ea"/>
                <a:sym typeface="+mn-lt"/>
              </a:rPr>
              <a:t>标题文字</a:t>
            </a:r>
            <a:endParaRPr lang="zh-CN" altLang="en-US" sz="2400" spc="600" dirty="0">
              <a:solidFill>
                <a:srgbClr val="C00000"/>
              </a:solidFill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rgbClr val="C00000"/>
                </a:solidFill>
                <a:cs typeface="+mn-ea"/>
                <a:sym typeface="+mn-lt"/>
              </a:rPr>
              <a:t>To the world you may be one person, but to one person.</a:t>
            </a:r>
            <a:endParaRPr kumimoji="0" lang="zh-CN" altLang="en-US" sz="12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"/>
          <p:cNvSpPr txBox="1"/>
          <p:nvPr/>
        </p:nvSpPr>
        <p:spPr>
          <a:xfrm>
            <a:off x="3186708" y="4023697"/>
            <a:ext cx="2314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spc="600" dirty="0" smtClean="0">
                <a:solidFill>
                  <a:srgbClr val="C00000"/>
                </a:solidFill>
                <a:cs typeface="+mn-ea"/>
                <a:sym typeface="+mn-lt"/>
              </a:rPr>
              <a:t>标题文字</a:t>
            </a:r>
            <a:endParaRPr lang="zh-CN" altLang="en-US" sz="2400" spc="600" dirty="0">
              <a:solidFill>
                <a:srgbClr val="C00000"/>
              </a:solidFill>
              <a:cs typeface="+mn-ea"/>
              <a:sym typeface="+mn-lt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1200" dirty="0">
                <a:solidFill>
                  <a:srgbClr val="C00000"/>
                </a:solidFill>
                <a:cs typeface="+mn-ea"/>
                <a:sym typeface="+mn-lt"/>
              </a:rPr>
              <a:t>To the world you may be one person, but to one person.</a:t>
            </a:r>
            <a:endParaRPr lang="zh-CN" altLang="en-US" sz="1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44" name="文本"/>
          <p:cNvSpPr txBox="1"/>
          <p:nvPr/>
        </p:nvSpPr>
        <p:spPr>
          <a:xfrm>
            <a:off x="7451110" y="2798719"/>
            <a:ext cx="2314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spc="600" dirty="0" smtClean="0">
                <a:solidFill>
                  <a:srgbClr val="C00000"/>
                </a:solidFill>
                <a:cs typeface="+mn-ea"/>
                <a:sym typeface="+mn-lt"/>
              </a:rPr>
              <a:t>标题文字</a:t>
            </a:r>
            <a:endParaRPr lang="zh-CN" altLang="en-US" sz="2400" spc="600" dirty="0">
              <a:solidFill>
                <a:srgbClr val="C00000"/>
              </a:solidFill>
              <a:cs typeface="+mn-ea"/>
              <a:sym typeface="+mn-lt"/>
            </a:endParaRPr>
          </a:p>
          <a:p>
            <a:pPr lvl="0">
              <a:lnSpc>
                <a:spcPts val="1800"/>
              </a:lnSpc>
              <a:defRPr/>
            </a:pPr>
            <a:r>
              <a:rPr lang="en-US" altLang="zh-CN" sz="1200" dirty="0">
                <a:solidFill>
                  <a:srgbClr val="C00000"/>
                </a:solidFill>
                <a:cs typeface="+mn-ea"/>
                <a:sym typeface="+mn-lt"/>
              </a:rPr>
              <a:t>To the world you may be one person, but to one person.</a:t>
            </a:r>
            <a:endParaRPr lang="zh-CN" altLang="en-US" sz="1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45" name="文本"/>
          <p:cNvSpPr txBox="1"/>
          <p:nvPr/>
        </p:nvSpPr>
        <p:spPr>
          <a:xfrm>
            <a:off x="7461743" y="4001958"/>
            <a:ext cx="2314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spc="600" dirty="0" smtClean="0">
                <a:solidFill>
                  <a:srgbClr val="C00000"/>
                </a:solidFill>
                <a:cs typeface="+mn-ea"/>
                <a:sym typeface="+mn-lt"/>
              </a:rPr>
              <a:t>标题文字</a:t>
            </a:r>
            <a:endParaRPr lang="zh-CN" altLang="en-US" sz="2400" spc="600" dirty="0">
              <a:solidFill>
                <a:srgbClr val="C00000"/>
              </a:solidFill>
              <a:cs typeface="+mn-ea"/>
              <a:sym typeface="+mn-lt"/>
            </a:endParaRPr>
          </a:p>
          <a:p>
            <a:pPr>
              <a:lnSpc>
                <a:spcPts val="1800"/>
              </a:lnSpc>
              <a:defRPr/>
            </a:pPr>
            <a:r>
              <a:rPr lang="en-US" altLang="zh-CN" sz="1200" dirty="0">
                <a:solidFill>
                  <a:srgbClr val="C00000"/>
                </a:solidFill>
                <a:cs typeface="+mn-ea"/>
                <a:sym typeface="+mn-lt"/>
              </a:rPr>
              <a:t>To the world you may be one person, but to one person.</a:t>
            </a:r>
            <a:endParaRPr lang="zh-CN" altLang="en-US" sz="12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370374" y="914399"/>
            <a:ext cx="3451253" cy="186240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7200" b="1" dirty="0">
                <a:solidFill>
                  <a:srgbClr val="C00000"/>
                </a:solidFill>
                <a:cs typeface="+mn-ea"/>
                <a:sym typeface="+mn-lt"/>
              </a:rPr>
              <a:t>目录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0" t="2839" r="7516" b="68233"/>
          <a:stretch>
            <a:fillRect/>
          </a:stretch>
        </p:blipFill>
        <p:spPr>
          <a:xfrm>
            <a:off x="9920890" y="29363"/>
            <a:ext cx="2271110" cy="263969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0" t="2839" r="7516" b="67486"/>
          <a:stretch>
            <a:fillRect/>
          </a:stretch>
        </p:blipFill>
        <p:spPr>
          <a:xfrm flipH="1">
            <a:off x="0" y="22997"/>
            <a:ext cx="2294198" cy="270784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3"/>
          <a:stretch>
            <a:fillRect/>
          </a:stretch>
        </p:blipFill>
        <p:spPr>
          <a:xfrm>
            <a:off x="0" y="5362832"/>
            <a:ext cx="12192000" cy="1495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"/>
          <p:cNvSpPr txBox="1"/>
          <p:nvPr/>
        </p:nvSpPr>
        <p:spPr>
          <a:xfrm>
            <a:off x="1504004" y="5153740"/>
            <a:ext cx="1830983" cy="56773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92500" lnSpcReduction="10000"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点击输入您的内容，或者通过复制您的文本后，在此框中选择粘贴。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04004" y="4858922"/>
            <a:ext cx="1830984" cy="294818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20000"/>
          </a:bodyPr>
          <a:lstStyle/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9" name="文本框 25"/>
          <p:cNvSpPr txBox="1"/>
          <p:nvPr/>
        </p:nvSpPr>
        <p:spPr>
          <a:xfrm>
            <a:off x="4929274" y="5153740"/>
            <a:ext cx="1830983" cy="56773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92500" lnSpcReduction="10000"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点击输入您的内容，或者通过复制您的文本后，在此框中选择粘贴。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29273" y="4858922"/>
            <a:ext cx="1830984" cy="294818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20000"/>
          </a:bodyPr>
          <a:lstStyle/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文本框 27"/>
          <p:cNvSpPr txBox="1"/>
          <p:nvPr/>
        </p:nvSpPr>
        <p:spPr>
          <a:xfrm>
            <a:off x="8370475" y="5153740"/>
            <a:ext cx="1830983" cy="567735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fontScale="92500" lnSpcReduction="10000"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点击输入您的内容，或者通过复制您的文本后，在此框中选择粘贴。</a:t>
            </a:r>
            <a:endParaRPr lang="zh-CN" altLang="en-US" sz="1050" dirty="0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70474" y="4858922"/>
            <a:ext cx="1830984" cy="294818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20000"/>
          </a:bodyPr>
          <a:lstStyle/>
          <a:p>
            <a:pPr algn="ctr" defTabSz="1219200"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标题文本预设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3766" r="-1841" b="4279"/>
          <a:stretch>
            <a:fillRect/>
          </a:stretch>
        </p:blipFill>
        <p:spPr>
          <a:xfrm>
            <a:off x="796413" y="1640232"/>
            <a:ext cx="3452461" cy="280021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3766" r="-1841" b="4279"/>
          <a:stretch>
            <a:fillRect/>
          </a:stretch>
        </p:blipFill>
        <p:spPr>
          <a:xfrm>
            <a:off x="4490667" y="1617329"/>
            <a:ext cx="3452461" cy="280021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63766" r="-1841" b="4279"/>
          <a:stretch>
            <a:fillRect/>
          </a:stretch>
        </p:blipFill>
        <p:spPr>
          <a:xfrm>
            <a:off x="7947934" y="1704260"/>
            <a:ext cx="3452461" cy="2800211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654173" y="533583"/>
            <a:ext cx="4393756" cy="527937"/>
            <a:chOff x="674782" y="447607"/>
            <a:chExt cx="3295317" cy="395951"/>
          </a:xfrm>
        </p:grpSpPr>
        <p:sp>
          <p:nvSpPr>
            <p:cNvPr id="20" name="文本框 19"/>
            <p:cNvSpPr txBox="1"/>
            <p:nvPr/>
          </p:nvSpPr>
          <p:spPr>
            <a:xfrm>
              <a:off x="674782" y="447607"/>
              <a:ext cx="3295317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35" b="1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781462" y="843558"/>
              <a:ext cx="6282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 advClick="0" advTm="3000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3"/>
          <p:cNvGrpSpPr/>
          <p:nvPr/>
        </p:nvGrpSpPr>
        <p:grpSpPr>
          <a:xfrm>
            <a:off x="1992792" y="2623126"/>
            <a:ext cx="7995040" cy="1719440"/>
            <a:chOff x="1050566" y="2772576"/>
            <a:chExt cx="10090868" cy="2170176"/>
          </a:xfrm>
          <a:solidFill>
            <a:srgbClr val="0170C1"/>
          </a:solidFill>
        </p:grpSpPr>
        <p:sp>
          <p:nvSpPr>
            <p:cNvPr id="49" name="Block Arc 49"/>
            <p:cNvSpPr/>
            <p:nvPr/>
          </p:nvSpPr>
          <p:spPr>
            <a:xfrm>
              <a:off x="105056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Text" lastClr="000000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Block Arc 50"/>
            <p:cNvSpPr/>
            <p:nvPr/>
          </p:nvSpPr>
          <p:spPr>
            <a:xfrm flipV="1">
              <a:off x="303425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Text" lastClr="000000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Block Arc 51"/>
            <p:cNvSpPr/>
            <p:nvPr/>
          </p:nvSpPr>
          <p:spPr>
            <a:xfrm>
              <a:off x="501794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Text" lastClr="000000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Block Arc 52"/>
            <p:cNvSpPr/>
            <p:nvPr/>
          </p:nvSpPr>
          <p:spPr>
            <a:xfrm flipV="1">
              <a:off x="7001636" y="2772576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Text" lastClr="000000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Block Arc 53"/>
            <p:cNvSpPr/>
            <p:nvPr/>
          </p:nvSpPr>
          <p:spPr>
            <a:xfrm>
              <a:off x="8985326" y="2786644"/>
              <a:ext cx="2156108" cy="2156108"/>
            </a:xfrm>
            <a:prstGeom prst="blockArc">
              <a:avLst>
                <a:gd name="adj1" fmla="val 10800000"/>
                <a:gd name="adj2" fmla="val 0"/>
                <a:gd name="adj3" fmla="val 8077"/>
              </a:avLst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Text" lastClr="000000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 7"/>
          <p:cNvGrpSpPr/>
          <p:nvPr/>
        </p:nvGrpSpPr>
        <p:grpSpPr>
          <a:xfrm>
            <a:off x="7079855" y="2995129"/>
            <a:ext cx="964287" cy="964287"/>
            <a:chOff x="7471157" y="3242097"/>
            <a:chExt cx="1217066" cy="1217066"/>
          </a:xfrm>
        </p:grpSpPr>
        <p:sp>
          <p:nvSpPr>
            <p:cNvPr id="55" name="Oval 58"/>
            <p:cNvSpPr/>
            <p:nvPr/>
          </p:nvSpPr>
          <p:spPr>
            <a:xfrm>
              <a:off x="7471157" y="3242097"/>
              <a:ext cx="1217066" cy="121706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60"/>
            <p:cNvSpPr>
              <a:spLocks noEditPoints="1"/>
            </p:cNvSpPr>
            <p:nvPr/>
          </p:nvSpPr>
          <p:spPr bwMode="auto">
            <a:xfrm>
              <a:off x="7885731" y="3639946"/>
              <a:ext cx="387918" cy="438717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8"/>
          <p:cNvGrpSpPr/>
          <p:nvPr/>
        </p:nvGrpSpPr>
        <p:grpSpPr>
          <a:xfrm>
            <a:off x="8651542" y="2995129"/>
            <a:ext cx="964287" cy="964287"/>
            <a:chOff x="9454847" y="3242097"/>
            <a:chExt cx="1217066" cy="1217066"/>
          </a:xfrm>
        </p:grpSpPr>
        <p:sp>
          <p:nvSpPr>
            <p:cNvPr id="58" name="Oval 59"/>
            <p:cNvSpPr/>
            <p:nvPr/>
          </p:nvSpPr>
          <p:spPr>
            <a:xfrm>
              <a:off x="9454847" y="3242097"/>
              <a:ext cx="1217066" cy="121706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61"/>
            <p:cNvSpPr>
              <a:spLocks noEditPoints="1"/>
            </p:cNvSpPr>
            <p:nvPr/>
          </p:nvSpPr>
          <p:spPr bwMode="auto">
            <a:xfrm>
              <a:off x="9854412" y="3611644"/>
              <a:ext cx="417935" cy="477972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"/>
          <p:cNvGrpSpPr/>
          <p:nvPr/>
        </p:nvGrpSpPr>
        <p:grpSpPr>
          <a:xfrm>
            <a:off x="3936482" y="2995129"/>
            <a:ext cx="964287" cy="964287"/>
            <a:chOff x="3503777" y="3242097"/>
            <a:chExt cx="1217066" cy="1217066"/>
          </a:xfrm>
        </p:grpSpPr>
        <p:sp>
          <p:nvSpPr>
            <p:cNvPr id="61" name="Oval 56"/>
            <p:cNvSpPr/>
            <p:nvPr/>
          </p:nvSpPr>
          <p:spPr>
            <a:xfrm>
              <a:off x="3503777" y="3242097"/>
              <a:ext cx="1217066" cy="121706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62"/>
            <p:cNvSpPr>
              <a:spLocks noEditPoints="1"/>
            </p:cNvSpPr>
            <p:nvPr/>
          </p:nvSpPr>
          <p:spPr bwMode="auto">
            <a:xfrm>
              <a:off x="3944905" y="3598612"/>
              <a:ext cx="334809" cy="52877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Group 6"/>
          <p:cNvGrpSpPr/>
          <p:nvPr/>
        </p:nvGrpSpPr>
        <p:grpSpPr>
          <a:xfrm>
            <a:off x="5508168" y="2995129"/>
            <a:ext cx="964287" cy="964287"/>
            <a:chOff x="5487467" y="3242097"/>
            <a:chExt cx="1217066" cy="1217066"/>
          </a:xfrm>
        </p:grpSpPr>
        <p:sp>
          <p:nvSpPr>
            <p:cNvPr id="64" name="Oval 57"/>
            <p:cNvSpPr/>
            <p:nvPr/>
          </p:nvSpPr>
          <p:spPr>
            <a:xfrm>
              <a:off x="5487467" y="3242097"/>
              <a:ext cx="1217066" cy="121706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63"/>
            <p:cNvSpPr>
              <a:spLocks noEditPoints="1"/>
            </p:cNvSpPr>
            <p:nvPr/>
          </p:nvSpPr>
          <p:spPr bwMode="auto">
            <a:xfrm>
              <a:off x="5862422" y="3626092"/>
              <a:ext cx="468733" cy="46642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4"/>
          <p:cNvGrpSpPr/>
          <p:nvPr/>
        </p:nvGrpSpPr>
        <p:grpSpPr>
          <a:xfrm>
            <a:off x="2364795" y="2995129"/>
            <a:ext cx="964287" cy="964287"/>
            <a:chOff x="1520087" y="3242097"/>
            <a:chExt cx="1217066" cy="1217066"/>
          </a:xfrm>
        </p:grpSpPr>
        <p:sp>
          <p:nvSpPr>
            <p:cNvPr id="67" name="Oval 55"/>
            <p:cNvSpPr/>
            <p:nvPr/>
          </p:nvSpPr>
          <p:spPr>
            <a:xfrm>
              <a:off x="1520087" y="3242097"/>
              <a:ext cx="1217066" cy="1217066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64"/>
            <p:cNvSpPr>
              <a:spLocks noEditPoints="1"/>
            </p:cNvSpPr>
            <p:nvPr/>
          </p:nvSpPr>
          <p:spPr bwMode="auto">
            <a:xfrm>
              <a:off x="1892065" y="3591229"/>
              <a:ext cx="460437" cy="536153"/>
            </a:xfrm>
            <a:custGeom>
              <a:avLst/>
              <a:gdLst>
                <a:gd name="T0" fmla="*/ 233 w 233"/>
                <a:gd name="T1" fmla="*/ 118 h 271"/>
                <a:gd name="T2" fmla="*/ 205 w 233"/>
                <a:gd name="T3" fmla="*/ 262 h 271"/>
                <a:gd name="T4" fmla="*/ 200 w 233"/>
                <a:gd name="T5" fmla="*/ 271 h 271"/>
                <a:gd name="T6" fmla="*/ 175 w 233"/>
                <a:gd name="T7" fmla="*/ 262 h 271"/>
                <a:gd name="T8" fmla="*/ 57 w 233"/>
                <a:gd name="T9" fmla="*/ 271 h 271"/>
                <a:gd name="T10" fmla="*/ 32 w 233"/>
                <a:gd name="T11" fmla="*/ 262 h 271"/>
                <a:gd name="T12" fmla="*/ 0 w 233"/>
                <a:gd name="T13" fmla="*/ 234 h 271"/>
                <a:gd name="T14" fmla="*/ 28 w 233"/>
                <a:gd name="T15" fmla="*/ 90 h 271"/>
                <a:gd name="T16" fmla="*/ 56 w 233"/>
                <a:gd name="T17" fmla="*/ 20 h 271"/>
                <a:gd name="T18" fmla="*/ 122 w 233"/>
                <a:gd name="T19" fmla="*/ 0 h 271"/>
                <a:gd name="T20" fmla="*/ 103 w 233"/>
                <a:gd name="T21" fmla="*/ 65 h 271"/>
                <a:gd name="T22" fmla="*/ 61 w 233"/>
                <a:gd name="T23" fmla="*/ 84 h 271"/>
                <a:gd name="T24" fmla="*/ 43 w 233"/>
                <a:gd name="T25" fmla="*/ 31 h 271"/>
                <a:gd name="T26" fmla="*/ 80 w 233"/>
                <a:gd name="T27" fmla="*/ 137 h 271"/>
                <a:gd name="T28" fmla="*/ 55 w 233"/>
                <a:gd name="T29" fmla="*/ 181 h 271"/>
                <a:gd name="T30" fmla="*/ 80 w 233"/>
                <a:gd name="T31" fmla="*/ 137 h 271"/>
                <a:gd name="T32" fmla="*/ 180 w 233"/>
                <a:gd name="T33" fmla="*/ 126 h 271"/>
                <a:gd name="T34" fmla="*/ 214 w 233"/>
                <a:gd name="T35" fmla="*/ 119 h 271"/>
                <a:gd name="T36" fmla="*/ 196 w 233"/>
                <a:gd name="T37" fmla="*/ 205 h 271"/>
                <a:gd name="T38" fmla="*/ 196 w 233"/>
                <a:gd name="T39" fmla="*/ 225 h 271"/>
                <a:gd name="T40" fmla="*/ 196 w 233"/>
                <a:gd name="T41" fmla="*/ 205 h 271"/>
                <a:gd name="T42" fmla="*/ 187 w 233"/>
                <a:gd name="T43" fmla="*/ 185 h 271"/>
                <a:gd name="T44" fmla="*/ 206 w 233"/>
                <a:gd name="T45" fmla="*/ 185 h 271"/>
                <a:gd name="T46" fmla="*/ 180 w 233"/>
                <a:gd name="T47" fmla="*/ 151 h 271"/>
                <a:gd name="T48" fmla="*/ 214 w 233"/>
                <a:gd name="T49" fmla="*/ 158 h 271"/>
                <a:gd name="T50" fmla="*/ 180 w 233"/>
                <a:gd name="T51" fmla="*/ 151 h 271"/>
                <a:gd name="T52" fmla="*/ 180 w 233"/>
                <a:gd name="T53" fmla="*/ 147 h 271"/>
                <a:gd name="T54" fmla="*/ 214 w 233"/>
                <a:gd name="T55" fmla="*/ 141 h 271"/>
                <a:gd name="T56" fmla="*/ 180 w 233"/>
                <a:gd name="T57" fmla="*/ 130 h 271"/>
                <a:gd name="T58" fmla="*/ 214 w 233"/>
                <a:gd name="T59" fmla="*/ 136 h 271"/>
                <a:gd name="T60" fmla="*/ 180 w 233"/>
                <a:gd name="T61" fmla="*/ 130 h 271"/>
                <a:gd name="T62" fmla="*/ 34 w 233"/>
                <a:gd name="T63" fmla="*/ 159 h 271"/>
                <a:gd name="T64" fmla="*/ 71 w 233"/>
                <a:gd name="T65" fmla="*/ 226 h 271"/>
                <a:gd name="T66" fmla="*/ 170 w 233"/>
                <a:gd name="T67" fmla="*/ 189 h 271"/>
                <a:gd name="T68" fmla="*/ 133 w 233"/>
                <a:gd name="T69" fmla="*/ 12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71">
                  <a:moveTo>
                    <a:pt x="205" y="90"/>
                  </a:moveTo>
                  <a:cubicBezTo>
                    <a:pt x="221" y="90"/>
                    <a:pt x="233" y="103"/>
                    <a:pt x="233" y="118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50"/>
                    <a:pt x="221" y="262"/>
                    <a:pt x="205" y="262"/>
                  </a:cubicBezTo>
                  <a:cubicBezTo>
                    <a:pt x="200" y="262"/>
                    <a:pt x="200" y="262"/>
                    <a:pt x="200" y="262"/>
                  </a:cubicBezTo>
                  <a:cubicBezTo>
                    <a:pt x="200" y="271"/>
                    <a:pt x="200" y="271"/>
                    <a:pt x="200" y="271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62"/>
                    <a:pt x="175" y="262"/>
                    <a:pt x="175" y="262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13" y="262"/>
                    <a:pt x="0" y="250"/>
                    <a:pt x="0" y="2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13" y="90"/>
                    <a:pt x="28" y="90"/>
                  </a:cubicBezTo>
                  <a:cubicBezTo>
                    <a:pt x="91" y="90"/>
                    <a:pt x="155" y="90"/>
                    <a:pt x="205" y="90"/>
                  </a:cubicBezTo>
                  <a:close/>
                  <a:moveTo>
                    <a:pt x="56" y="20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10" y="69"/>
                    <a:pt x="114" y="76"/>
                    <a:pt x="11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77"/>
                    <a:pt x="66" y="70"/>
                    <a:pt x="72" y="6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80" y="137"/>
                  </a:moveTo>
                  <a:cubicBezTo>
                    <a:pt x="71" y="132"/>
                    <a:pt x="58" y="137"/>
                    <a:pt x="51" y="149"/>
                  </a:cubicBezTo>
                  <a:cubicBezTo>
                    <a:pt x="44" y="161"/>
                    <a:pt x="46" y="175"/>
                    <a:pt x="55" y="181"/>
                  </a:cubicBezTo>
                  <a:cubicBezTo>
                    <a:pt x="64" y="186"/>
                    <a:pt x="69" y="175"/>
                    <a:pt x="76" y="163"/>
                  </a:cubicBezTo>
                  <a:cubicBezTo>
                    <a:pt x="83" y="151"/>
                    <a:pt x="89" y="142"/>
                    <a:pt x="80" y="137"/>
                  </a:cubicBezTo>
                  <a:close/>
                  <a:moveTo>
                    <a:pt x="180" y="119"/>
                  </a:moveTo>
                  <a:cubicBezTo>
                    <a:pt x="180" y="126"/>
                    <a:pt x="180" y="126"/>
                    <a:pt x="180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180" y="119"/>
                    <a:pt x="180" y="119"/>
                    <a:pt x="180" y="119"/>
                  </a:cubicBezTo>
                  <a:close/>
                  <a:moveTo>
                    <a:pt x="196" y="205"/>
                  </a:moveTo>
                  <a:cubicBezTo>
                    <a:pt x="191" y="205"/>
                    <a:pt x="187" y="210"/>
                    <a:pt x="187" y="215"/>
                  </a:cubicBezTo>
                  <a:cubicBezTo>
                    <a:pt x="187" y="220"/>
                    <a:pt x="191" y="225"/>
                    <a:pt x="196" y="225"/>
                  </a:cubicBezTo>
                  <a:cubicBezTo>
                    <a:pt x="202" y="225"/>
                    <a:pt x="206" y="220"/>
                    <a:pt x="206" y="215"/>
                  </a:cubicBezTo>
                  <a:cubicBezTo>
                    <a:pt x="206" y="210"/>
                    <a:pt x="202" y="205"/>
                    <a:pt x="196" y="205"/>
                  </a:cubicBezTo>
                  <a:close/>
                  <a:moveTo>
                    <a:pt x="196" y="176"/>
                  </a:moveTo>
                  <a:cubicBezTo>
                    <a:pt x="191" y="176"/>
                    <a:pt x="187" y="180"/>
                    <a:pt x="187" y="185"/>
                  </a:cubicBezTo>
                  <a:cubicBezTo>
                    <a:pt x="187" y="191"/>
                    <a:pt x="191" y="195"/>
                    <a:pt x="196" y="195"/>
                  </a:cubicBezTo>
                  <a:cubicBezTo>
                    <a:pt x="202" y="195"/>
                    <a:pt x="206" y="191"/>
                    <a:pt x="206" y="185"/>
                  </a:cubicBezTo>
                  <a:cubicBezTo>
                    <a:pt x="206" y="180"/>
                    <a:pt x="202" y="176"/>
                    <a:pt x="196" y="176"/>
                  </a:cubicBezTo>
                  <a:close/>
                  <a:moveTo>
                    <a:pt x="180" y="151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180" y="151"/>
                    <a:pt x="180" y="151"/>
                    <a:pt x="180" y="151"/>
                  </a:cubicBezTo>
                  <a:close/>
                  <a:moveTo>
                    <a:pt x="180" y="141"/>
                  </a:moveTo>
                  <a:cubicBezTo>
                    <a:pt x="180" y="147"/>
                    <a:pt x="180" y="147"/>
                    <a:pt x="180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180" y="141"/>
                    <a:pt x="180" y="141"/>
                    <a:pt x="180" y="141"/>
                  </a:cubicBezTo>
                  <a:close/>
                  <a:moveTo>
                    <a:pt x="180" y="130"/>
                  </a:moveTo>
                  <a:cubicBezTo>
                    <a:pt x="180" y="136"/>
                    <a:pt x="180" y="136"/>
                    <a:pt x="180" y="13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180" y="130"/>
                    <a:pt x="180" y="130"/>
                    <a:pt x="180" y="130"/>
                  </a:cubicBezTo>
                  <a:close/>
                  <a:moveTo>
                    <a:pt x="71" y="122"/>
                  </a:moveTo>
                  <a:cubicBezTo>
                    <a:pt x="51" y="122"/>
                    <a:pt x="34" y="139"/>
                    <a:pt x="34" y="159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210"/>
                    <a:pt x="51" y="226"/>
                    <a:pt x="71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53" y="226"/>
                    <a:pt x="170" y="210"/>
                    <a:pt x="170" y="18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39"/>
                    <a:pt x="153" y="122"/>
                    <a:pt x="133" y="122"/>
                  </a:cubicBezTo>
                  <a:lnTo>
                    <a:pt x="71" y="122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1600">
                <a:solidFill>
                  <a:prstClr val="black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782689" y="4057696"/>
            <a:ext cx="118459" cy="416307"/>
            <a:chOff x="8243431" y="1672074"/>
            <a:chExt cx="199000" cy="699358"/>
          </a:xfrm>
          <a:solidFill>
            <a:srgbClr val="C00000"/>
          </a:solidFill>
        </p:grpSpPr>
        <p:sp>
          <p:nvSpPr>
            <p:cNvPr id="70" name="Oval 65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Oval 66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Oval 67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 69"/>
          <p:cNvGrpSpPr/>
          <p:nvPr/>
        </p:nvGrpSpPr>
        <p:grpSpPr>
          <a:xfrm>
            <a:off x="5931083" y="4057696"/>
            <a:ext cx="118459" cy="416307"/>
            <a:chOff x="8243431" y="1672074"/>
            <a:chExt cx="199000" cy="699358"/>
          </a:xfrm>
          <a:solidFill>
            <a:srgbClr val="C00000"/>
          </a:solidFill>
        </p:grpSpPr>
        <p:sp>
          <p:nvSpPr>
            <p:cNvPr id="74" name="Oval 70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Oval 71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Oval 72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7" name="Group 73"/>
          <p:cNvGrpSpPr/>
          <p:nvPr/>
        </p:nvGrpSpPr>
        <p:grpSpPr>
          <a:xfrm>
            <a:off x="9074456" y="4057696"/>
            <a:ext cx="118459" cy="416307"/>
            <a:chOff x="8243431" y="1672074"/>
            <a:chExt cx="199000" cy="699358"/>
          </a:xfrm>
          <a:solidFill>
            <a:srgbClr val="C00000"/>
          </a:solidFill>
        </p:grpSpPr>
        <p:sp>
          <p:nvSpPr>
            <p:cNvPr id="78" name="Oval 74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Oval 75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Oval 76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77"/>
          <p:cNvGrpSpPr/>
          <p:nvPr/>
        </p:nvGrpSpPr>
        <p:grpSpPr>
          <a:xfrm>
            <a:off x="4359396" y="2480543"/>
            <a:ext cx="118459" cy="416307"/>
            <a:chOff x="8243431" y="1672074"/>
            <a:chExt cx="199000" cy="699358"/>
          </a:xfrm>
          <a:solidFill>
            <a:srgbClr val="C00000"/>
          </a:solidFill>
        </p:grpSpPr>
        <p:sp>
          <p:nvSpPr>
            <p:cNvPr id="82" name="Oval 78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Oval 79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val 80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1"/>
          <p:cNvGrpSpPr/>
          <p:nvPr/>
        </p:nvGrpSpPr>
        <p:grpSpPr>
          <a:xfrm>
            <a:off x="7502769" y="2480543"/>
            <a:ext cx="118459" cy="416307"/>
            <a:chOff x="8243431" y="1672074"/>
            <a:chExt cx="199000" cy="699358"/>
          </a:xfrm>
          <a:solidFill>
            <a:srgbClr val="C00000"/>
          </a:solidFill>
        </p:grpSpPr>
        <p:sp>
          <p:nvSpPr>
            <p:cNvPr id="86" name="Oval 82"/>
            <p:cNvSpPr/>
            <p:nvPr/>
          </p:nvSpPr>
          <p:spPr>
            <a:xfrm>
              <a:off x="8243431" y="2172432"/>
              <a:ext cx="199000" cy="199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Oval 83"/>
            <p:cNvSpPr/>
            <p:nvPr/>
          </p:nvSpPr>
          <p:spPr>
            <a:xfrm>
              <a:off x="8243431" y="1921597"/>
              <a:ext cx="199000" cy="199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val 84"/>
            <p:cNvSpPr/>
            <p:nvPr/>
          </p:nvSpPr>
          <p:spPr>
            <a:xfrm>
              <a:off x="8243431" y="1672074"/>
              <a:ext cx="199000" cy="1990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kern="0">
                <a:solidFill>
                  <a:sysClr val="window" lastClr="FFFFFF"/>
                </a:solidFill>
                <a:latin typeface="Franklin Gothic Medium" panose="020B0603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Rectangle 85"/>
          <p:cNvSpPr/>
          <p:nvPr/>
        </p:nvSpPr>
        <p:spPr>
          <a:xfrm>
            <a:off x="1877244" y="4608040"/>
            <a:ext cx="2023190" cy="6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kern="0" dirty="0">
                <a:solidFill>
                  <a:sysClr val="window" lastClr="FFFFFF">
                    <a:lumMod val="65000"/>
                  </a:sysClr>
                </a:solidFill>
                <a:latin typeface="Franklin Gothic Medium" panose="020B0603020102020204" pitchFamily="34" charset="0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00" kern="0" dirty="0">
              <a:solidFill>
                <a:sysClr val="window" lastClr="FFFFFF">
                  <a:lumMod val="65000"/>
                </a:sysClr>
              </a:solidFill>
              <a:latin typeface="Franklin Gothic Medium" panose="020B0603020102020204" pitchFamily="34" charset="0"/>
              <a:cs typeface="+mn-ea"/>
              <a:sym typeface="+mn-lt"/>
            </a:endParaRPr>
          </a:p>
        </p:txBody>
      </p:sp>
      <p:sp>
        <p:nvSpPr>
          <p:cNvPr id="90" name="Rectangle 86"/>
          <p:cNvSpPr/>
          <p:nvPr/>
        </p:nvSpPr>
        <p:spPr>
          <a:xfrm>
            <a:off x="8122089" y="4608040"/>
            <a:ext cx="2023190" cy="6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kern="0" dirty="0">
                <a:solidFill>
                  <a:sysClr val="window" lastClr="FFFFFF">
                    <a:lumMod val="65000"/>
                  </a:sysClr>
                </a:solidFill>
                <a:latin typeface="Franklin Gothic Medium" panose="020B0603020102020204" pitchFamily="34" charset="0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00" kern="0" dirty="0">
              <a:solidFill>
                <a:sysClr val="window" lastClr="FFFFFF">
                  <a:lumMod val="65000"/>
                </a:sysClr>
              </a:solidFill>
              <a:latin typeface="Franklin Gothic Medium" panose="020B0603020102020204" pitchFamily="34" charset="0"/>
              <a:cs typeface="+mn-ea"/>
              <a:sym typeface="+mn-lt"/>
            </a:endParaRPr>
          </a:p>
        </p:txBody>
      </p:sp>
      <p:sp>
        <p:nvSpPr>
          <p:cNvPr id="91" name="Rectangle 87"/>
          <p:cNvSpPr/>
          <p:nvPr/>
        </p:nvSpPr>
        <p:spPr>
          <a:xfrm>
            <a:off x="5025638" y="4608040"/>
            <a:ext cx="2023190" cy="6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kern="0" dirty="0">
                <a:solidFill>
                  <a:sysClr val="window" lastClr="FFFFFF">
                    <a:lumMod val="65000"/>
                  </a:sysClr>
                </a:solidFill>
                <a:latin typeface="Franklin Gothic Medium" panose="020B0603020102020204" pitchFamily="34" charset="0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00" kern="0" dirty="0">
              <a:solidFill>
                <a:sysClr val="window" lastClr="FFFFFF">
                  <a:lumMod val="65000"/>
                </a:sysClr>
              </a:solidFill>
              <a:latin typeface="Franklin Gothic Medium" panose="020B0603020102020204" pitchFamily="34" charset="0"/>
              <a:cs typeface="+mn-ea"/>
              <a:sym typeface="+mn-lt"/>
            </a:endParaRPr>
          </a:p>
        </p:txBody>
      </p:sp>
      <p:sp>
        <p:nvSpPr>
          <p:cNvPr id="92" name="Rectangle 88"/>
          <p:cNvSpPr/>
          <p:nvPr/>
        </p:nvSpPr>
        <p:spPr>
          <a:xfrm>
            <a:off x="6550404" y="1844824"/>
            <a:ext cx="2023190" cy="6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kern="0" dirty="0">
                <a:solidFill>
                  <a:sysClr val="window" lastClr="FFFFFF">
                    <a:lumMod val="65000"/>
                  </a:sysClr>
                </a:solidFill>
                <a:latin typeface="Franklin Gothic Medium" panose="020B0603020102020204" pitchFamily="34" charset="0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00" kern="0" dirty="0">
              <a:solidFill>
                <a:sysClr val="window" lastClr="FFFFFF">
                  <a:lumMod val="65000"/>
                </a:sysClr>
              </a:solidFill>
              <a:latin typeface="Franklin Gothic Medium" panose="020B0603020102020204" pitchFamily="34" charset="0"/>
              <a:cs typeface="+mn-ea"/>
              <a:sym typeface="+mn-lt"/>
            </a:endParaRPr>
          </a:p>
        </p:txBody>
      </p:sp>
      <p:sp>
        <p:nvSpPr>
          <p:cNvPr id="93" name="Rectangle 89"/>
          <p:cNvSpPr/>
          <p:nvPr/>
        </p:nvSpPr>
        <p:spPr>
          <a:xfrm>
            <a:off x="3449579" y="1844824"/>
            <a:ext cx="2023190" cy="629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600" kern="0" dirty="0">
                <a:solidFill>
                  <a:sysClr val="window" lastClr="FFFFFF">
                    <a:lumMod val="65000"/>
                  </a:sysClr>
                </a:solidFill>
                <a:latin typeface="Franklin Gothic Medium" panose="020B0603020102020204" pitchFamily="34" charset="0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600" kern="0" dirty="0">
              <a:solidFill>
                <a:sysClr val="window" lastClr="FFFFFF">
                  <a:lumMod val="65000"/>
                </a:sysClr>
              </a:solidFill>
              <a:latin typeface="Franklin Gothic Medium" panose="020B0603020102020204" pitchFamily="34" charset="0"/>
              <a:cs typeface="+mn-ea"/>
              <a:sym typeface="+mn-lt"/>
            </a:endParaRPr>
          </a:p>
        </p:txBody>
      </p:sp>
      <p:grpSp>
        <p:nvGrpSpPr>
          <p:cNvPr id="94" name="组合 93"/>
          <p:cNvGrpSpPr/>
          <p:nvPr/>
        </p:nvGrpSpPr>
        <p:grpSpPr>
          <a:xfrm>
            <a:off x="654173" y="533583"/>
            <a:ext cx="4393756" cy="527937"/>
            <a:chOff x="674782" y="447607"/>
            <a:chExt cx="3295317" cy="395951"/>
          </a:xfrm>
        </p:grpSpPr>
        <p:sp>
          <p:nvSpPr>
            <p:cNvPr id="95" name="文本框 19"/>
            <p:cNvSpPr txBox="1"/>
            <p:nvPr/>
          </p:nvSpPr>
          <p:spPr>
            <a:xfrm>
              <a:off x="674782" y="447607"/>
              <a:ext cx="3295317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35" b="1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cxnSp>
          <p:nvCxnSpPr>
            <p:cNvPr id="96" name="直接连接符 95"/>
            <p:cNvCxnSpPr/>
            <p:nvPr/>
          </p:nvCxnSpPr>
          <p:spPr>
            <a:xfrm>
              <a:off x="781462" y="843558"/>
              <a:ext cx="6282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5"/>
          <p:cNvSpPr/>
          <p:nvPr/>
        </p:nvSpPr>
        <p:spPr>
          <a:xfrm>
            <a:off x="3055439" y="3078369"/>
            <a:ext cx="1518316" cy="1510539"/>
          </a:xfrm>
          <a:custGeom>
            <a:avLst/>
            <a:gdLst>
              <a:gd name="txL" fmla="*/ 0 w 971638"/>
              <a:gd name="txT" fmla="*/ 0 h 965868"/>
              <a:gd name="txR" fmla="*/ 971638 w 971638"/>
              <a:gd name="txB" fmla="*/ 965868 h 965868"/>
            </a:gdLst>
            <a:ahLst/>
            <a:cxnLst>
              <a:cxn ang="0">
                <a:pos x="656785" y="1541463"/>
              </a:cxn>
              <a:cxn ang="0">
                <a:pos x="191073" y="1075368"/>
              </a:cxn>
              <a:cxn ang="0">
                <a:pos x="1083689" y="182020"/>
              </a:cxn>
              <a:cxn ang="0">
                <a:pos x="1549400" y="648113"/>
              </a:cxn>
              <a:cxn ang="0">
                <a:pos x="656785" y="1541463"/>
              </a:cxn>
            </a:cxnLst>
            <a:rect l="txL" t="txT" r="txR" b="txB"/>
            <a:pathLst>
              <a:path w="971638" h="965868">
                <a:moveTo>
                  <a:pt x="411874" y="965868"/>
                </a:moveTo>
                <a:lnTo>
                  <a:pt x="119823" y="673817"/>
                </a:lnTo>
                <a:cubicBezTo>
                  <a:pt x="-253355" y="247329"/>
                  <a:pt x="333067" y="-220881"/>
                  <a:pt x="679588" y="114052"/>
                </a:cubicBezTo>
                <a:lnTo>
                  <a:pt x="971638" y="406102"/>
                </a:lnTo>
                <a:lnTo>
                  <a:pt x="411874" y="965868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txBody>
          <a:bodyPr/>
          <a:lstStyle/>
          <a:p>
            <a:endParaRPr lang="zh-CN" altLang="en-US" sz="1300" dirty="0">
              <a:cs typeface="+mn-ea"/>
              <a:sym typeface="+mn-lt"/>
            </a:endParaRPr>
          </a:p>
        </p:txBody>
      </p:sp>
      <p:sp>
        <p:nvSpPr>
          <p:cNvPr id="4" name="任意多边形 27"/>
          <p:cNvSpPr/>
          <p:nvPr/>
        </p:nvSpPr>
        <p:spPr>
          <a:xfrm>
            <a:off x="3828598" y="3849974"/>
            <a:ext cx="1743885" cy="1505871"/>
          </a:xfrm>
          <a:custGeom>
            <a:avLst/>
            <a:gdLst>
              <a:gd name="txL" fmla="*/ 0 w 1116054"/>
              <a:gd name="txT" fmla="*/ 0 h 963129"/>
              <a:gd name="txR" fmla="*/ 1116054 w 1116054"/>
              <a:gd name="txB" fmla="*/ 963129 h 963129"/>
            </a:gdLst>
            <a:ahLst/>
            <a:cxnLst>
              <a:cxn ang="0">
                <a:pos x="903653" y="0"/>
              </a:cxn>
              <a:cxn ang="0">
                <a:pos x="0" y="898669"/>
              </a:cxn>
              <a:cxn ang="0">
                <a:pos x="498949" y="1375740"/>
              </a:cxn>
              <a:cxn ang="0">
                <a:pos x="1308357" y="1353551"/>
              </a:cxn>
              <a:cxn ang="0">
                <a:pos x="1779587" y="882027"/>
              </a:cxn>
              <a:cxn ang="0">
                <a:pos x="903653" y="0"/>
              </a:cxn>
            </a:cxnLst>
            <a:rect l="txL" t="txT" r="txR" b="txB"/>
            <a:pathLst>
              <a:path w="1116054" h="963129">
                <a:moveTo>
                  <a:pt x="566719" y="0"/>
                </a:moveTo>
                <a:lnTo>
                  <a:pt x="0" y="563242"/>
                </a:lnTo>
                <a:lnTo>
                  <a:pt x="312912" y="862247"/>
                </a:lnTo>
                <a:cubicBezTo>
                  <a:pt x="492547" y="1017544"/>
                  <a:pt x="686090" y="978141"/>
                  <a:pt x="820526" y="848340"/>
                </a:cubicBezTo>
                <a:lnTo>
                  <a:pt x="1116054" y="552812"/>
                </a:lnTo>
                <a:lnTo>
                  <a:pt x="566719" y="0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txBody>
          <a:bodyPr/>
          <a:lstStyle/>
          <a:p>
            <a:endParaRPr lang="zh-CN" altLang="en-US" sz="1300" dirty="0">
              <a:cs typeface="+mn-ea"/>
              <a:sym typeface="+mn-lt"/>
            </a:endParaRPr>
          </a:p>
        </p:txBody>
      </p:sp>
      <p:sp>
        <p:nvSpPr>
          <p:cNvPr id="5" name="任意多边形 28"/>
          <p:cNvSpPr/>
          <p:nvPr/>
        </p:nvSpPr>
        <p:spPr>
          <a:xfrm flipV="1">
            <a:off x="4816438" y="3137486"/>
            <a:ext cx="1745441" cy="1504316"/>
          </a:xfrm>
          <a:custGeom>
            <a:avLst/>
            <a:gdLst>
              <a:gd name="txL" fmla="*/ 0 w 1116054"/>
              <a:gd name="txT" fmla="*/ 0 h 963129"/>
              <a:gd name="txR" fmla="*/ 1116054 w 1116054"/>
              <a:gd name="txB" fmla="*/ 963129 h 963129"/>
            </a:gdLst>
            <a:ahLst/>
            <a:cxnLst>
              <a:cxn ang="0">
                <a:pos x="904460" y="0"/>
              </a:cxn>
              <a:cxn ang="0">
                <a:pos x="0" y="897741"/>
              </a:cxn>
              <a:cxn ang="0">
                <a:pos x="499394" y="1374319"/>
              </a:cxn>
              <a:cxn ang="0">
                <a:pos x="1309525" y="1352153"/>
              </a:cxn>
              <a:cxn ang="0">
                <a:pos x="1781175" y="881117"/>
              </a:cxn>
              <a:cxn ang="0">
                <a:pos x="904460" y="0"/>
              </a:cxn>
            </a:cxnLst>
            <a:rect l="txL" t="txT" r="txR" b="txB"/>
            <a:pathLst>
              <a:path w="1116054" h="963129">
                <a:moveTo>
                  <a:pt x="566719" y="0"/>
                </a:moveTo>
                <a:lnTo>
                  <a:pt x="0" y="563242"/>
                </a:lnTo>
                <a:lnTo>
                  <a:pt x="312912" y="862247"/>
                </a:lnTo>
                <a:cubicBezTo>
                  <a:pt x="492547" y="1017544"/>
                  <a:pt x="686090" y="978141"/>
                  <a:pt x="820526" y="848340"/>
                </a:cubicBezTo>
                <a:lnTo>
                  <a:pt x="1116054" y="552812"/>
                </a:lnTo>
                <a:lnTo>
                  <a:pt x="566719" y="0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txBody>
          <a:bodyPr/>
          <a:lstStyle/>
          <a:p>
            <a:endParaRPr lang="zh-CN" altLang="en-US" sz="1300" dirty="0">
              <a:cs typeface="+mn-ea"/>
              <a:sym typeface="+mn-lt"/>
            </a:endParaRPr>
          </a:p>
        </p:txBody>
      </p:sp>
      <p:sp>
        <p:nvSpPr>
          <p:cNvPr id="6" name="任意多边形 29"/>
          <p:cNvSpPr/>
          <p:nvPr/>
        </p:nvSpPr>
        <p:spPr>
          <a:xfrm>
            <a:off x="5833834" y="3849974"/>
            <a:ext cx="1743887" cy="1505871"/>
          </a:xfrm>
          <a:custGeom>
            <a:avLst/>
            <a:gdLst>
              <a:gd name="txL" fmla="*/ 0 w 1116054"/>
              <a:gd name="txT" fmla="*/ 0 h 963129"/>
              <a:gd name="txR" fmla="*/ 1116054 w 1116054"/>
              <a:gd name="txB" fmla="*/ 963129 h 963129"/>
            </a:gdLst>
            <a:ahLst/>
            <a:cxnLst>
              <a:cxn ang="0">
                <a:pos x="903654" y="0"/>
              </a:cxn>
              <a:cxn ang="0">
                <a:pos x="0" y="898669"/>
              </a:cxn>
              <a:cxn ang="0">
                <a:pos x="498949" y="1375740"/>
              </a:cxn>
              <a:cxn ang="0">
                <a:pos x="1308358" y="1353551"/>
              </a:cxn>
              <a:cxn ang="0">
                <a:pos x="1779588" y="882027"/>
              </a:cxn>
              <a:cxn ang="0">
                <a:pos x="903654" y="0"/>
              </a:cxn>
            </a:cxnLst>
            <a:rect l="txL" t="txT" r="txR" b="txB"/>
            <a:pathLst>
              <a:path w="1116054" h="963129">
                <a:moveTo>
                  <a:pt x="566719" y="0"/>
                </a:moveTo>
                <a:lnTo>
                  <a:pt x="0" y="563242"/>
                </a:lnTo>
                <a:lnTo>
                  <a:pt x="312912" y="862247"/>
                </a:lnTo>
                <a:cubicBezTo>
                  <a:pt x="492547" y="1017544"/>
                  <a:pt x="686090" y="978141"/>
                  <a:pt x="820526" y="848340"/>
                </a:cubicBezTo>
                <a:lnTo>
                  <a:pt x="1116054" y="552812"/>
                </a:lnTo>
                <a:lnTo>
                  <a:pt x="566719" y="0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txBody>
          <a:bodyPr/>
          <a:lstStyle/>
          <a:p>
            <a:endParaRPr lang="zh-CN" altLang="en-US" sz="1300" dirty="0">
              <a:cs typeface="+mn-ea"/>
              <a:sym typeface="+mn-lt"/>
            </a:endParaRPr>
          </a:p>
        </p:txBody>
      </p:sp>
      <p:sp>
        <p:nvSpPr>
          <p:cNvPr id="7" name="任意多边形 30"/>
          <p:cNvSpPr/>
          <p:nvPr/>
        </p:nvSpPr>
        <p:spPr>
          <a:xfrm>
            <a:off x="6866785" y="2202539"/>
            <a:ext cx="2386371" cy="2380148"/>
          </a:xfrm>
          <a:custGeom>
            <a:avLst/>
            <a:gdLst>
              <a:gd name="txL" fmla="*/ 0 w 1526318"/>
              <a:gd name="txT" fmla="*/ 0 h 1522842"/>
              <a:gd name="txR" fmla="*/ 1526318 w 1526318"/>
              <a:gd name="txB" fmla="*/ 1522842 h 1522842"/>
            </a:gdLst>
            <a:ahLst/>
            <a:cxnLst>
              <a:cxn ang="0">
                <a:pos x="0" y="1552705"/>
              </a:cxn>
              <a:cxn ang="0">
                <a:pos x="1098350" y="438083"/>
              </a:cxn>
              <a:cxn ang="0">
                <a:pos x="776610" y="438085"/>
              </a:cxn>
              <a:cxn ang="0">
                <a:pos x="771062" y="0"/>
              </a:cxn>
              <a:cxn ang="0">
                <a:pos x="2213337" y="0"/>
              </a:cxn>
              <a:cxn ang="0">
                <a:pos x="2435225" y="221815"/>
              </a:cxn>
              <a:cxn ang="0">
                <a:pos x="2435225" y="1580432"/>
              </a:cxn>
              <a:cxn ang="0">
                <a:pos x="1996997" y="1580432"/>
              </a:cxn>
              <a:cxn ang="0">
                <a:pos x="2002544" y="1297618"/>
              </a:cxn>
              <a:cxn ang="0">
                <a:pos x="887555" y="2428875"/>
              </a:cxn>
              <a:cxn ang="0">
                <a:pos x="0" y="1552705"/>
              </a:cxn>
            </a:cxnLst>
            <a:rect l="txL" t="txT" r="txR" b="txB"/>
            <a:pathLst>
              <a:path w="1526318" h="1522842">
                <a:moveTo>
                  <a:pt x="0" y="973506"/>
                </a:moveTo>
                <a:lnTo>
                  <a:pt x="688409" y="274667"/>
                </a:lnTo>
                <a:lnTo>
                  <a:pt x="486753" y="274668"/>
                </a:lnTo>
                <a:cubicBezTo>
                  <a:pt x="322184" y="273509"/>
                  <a:pt x="321025" y="1159"/>
                  <a:pt x="483276" y="0"/>
                </a:cubicBezTo>
                <a:lnTo>
                  <a:pt x="1387246" y="0"/>
                </a:lnTo>
                <a:cubicBezTo>
                  <a:pt x="1461417" y="1158"/>
                  <a:pt x="1525160" y="61424"/>
                  <a:pt x="1526318" y="139072"/>
                </a:cubicBezTo>
                <a:lnTo>
                  <a:pt x="1526318" y="990890"/>
                </a:lnTo>
                <a:cubicBezTo>
                  <a:pt x="1525159" y="1234266"/>
                  <a:pt x="1252810" y="1216882"/>
                  <a:pt x="1251651" y="990890"/>
                </a:cubicBezTo>
                <a:lnTo>
                  <a:pt x="1255128" y="813573"/>
                </a:lnTo>
                <a:lnTo>
                  <a:pt x="556290" y="1522842"/>
                </a:lnTo>
                <a:lnTo>
                  <a:pt x="0" y="973506"/>
                </a:lnTo>
                <a:close/>
              </a:path>
            </a:pathLst>
          </a:custGeom>
          <a:solidFill>
            <a:schemeClr val="accent2"/>
          </a:solidFill>
          <a:ln w="12700">
            <a:noFill/>
          </a:ln>
        </p:spPr>
        <p:txBody>
          <a:bodyPr/>
          <a:lstStyle/>
          <a:p>
            <a:endParaRPr lang="zh-CN" altLang="en-US" sz="1300" dirty="0">
              <a:cs typeface="+mn-ea"/>
              <a:sym typeface="+mn-lt"/>
            </a:endParaRPr>
          </a:p>
        </p:txBody>
      </p:sp>
      <p:sp>
        <p:nvSpPr>
          <p:cNvPr id="8" name="矩形 36"/>
          <p:cNvSpPr/>
          <p:nvPr/>
        </p:nvSpPr>
        <p:spPr>
          <a:xfrm rot="-2700000">
            <a:off x="7261614" y="3150219"/>
            <a:ext cx="1390124" cy="45429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eaLnBrk="1" hangingPunct="1"/>
            <a:r>
              <a:rPr lang="zh-CN" altLang="en-US" sz="2350" dirty="0">
                <a:solidFill>
                  <a:srgbClr val="FFFFFF"/>
                </a:solidFill>
                <a:cs typeface="+mn-ea"/>
                <a:sym typeface="+mn-lt"/>
              </a:rPr>
              <a:t>添加标题</a:t>
            </a:r>
          </a:p>
        </p:txBody>
      </p:sp>
      <p:grpSp>
        <p:nvGrpSpPr>
          <p:cNvPr id="9" name="组合 37"/>
          <p:cNvGrpSpPr/>
          <p:nvPr/>
        </p:nvGrpSpPr>
        <p:grpSpPr>
          <a:xfrm flipH="1">
            <a:off x="9628068" y="2312365"/>
            <a:ext cx="1443645" cy="1039176"/>
            <a:chOff x="0" y="0"/>
            <a:chExt cx="549275" cy="395288"/>
          </a:xfrm>
          <a:solidFill>
            <a:schemeClr val="accent2"/>
          </a:solidFill>
        </p:grpSpPr>
        <p:sp>
          <p:nvSpPr>
            <p:cNvPr id="10" name="Freeform 223"/>
            <p:cNvSpPr/>
            <p:nvPr/>
          </p:nvSpPr>
          <p:spPr>
            <a:xfrm>
              <a:off x="0" y="187325"/>
              <a:ext cx="223838" cy="198438"/>
            </a:xfrm>
            <a:custGeom>
              <a:avLst/>
              <a:gdLst>
                <a:gd name="txL" fmla="*/ 0 w 74"/>
                <a:gd name="txT" fmla="*/ 0 h 65"/>
                <a:gd name="txR" fmla="*/ 74 w 74"/>
                <a:gd name="txB" fmla="*/ 65 h 65"/>
              </a:gdLst>
              <a:ahLst/>
              <a:cxnLst>
                <a:cxn ang="0">
                  <a:pos x="12099" y="82428"/>
                </a:cxn>
                <a:cxn ang="0">
                  <a:pos x="75621" y="18317"/>
                </a:cxn>
                <a:cxn ang="0">
                  <a:pos x="102844" y="45793"/>
                </a:cxn>
                <a:cxn ang="0">
                  <a:pos x="69571" y="79375"/>
                </a:cxn>
                <a:cxn ang="0">
                  <a:pos x="196614" y="79375"/>
                </a:cxn>
                <a:cxn ang="0">
                  <a:pos x="193590" y="119063"/>
                </a:cxn>
                <a:cxn ang="0">
                  <a:pos x="69571" y="119063"/>
                </a:cxn>
                <a:cxn ang="0">
                  <a:pos x="102844" y="152645"/>
                </a:cxn>
                <a:cxn ang="0">
                  <a:pos x="75621" y="180121"/>
                </a:cxn>
                <a:cxn ang="0">
                  <a:pos x="12099" y="116010"/>
                </a:cxn>
                <a:cxn ang="0">
                  <a:pos x="12099" y="82428"/>
                </a:cxn>
              </a:cxnLst>
              <a:rect l="txL" t="txT" r="txR" b="txB"/>
              <a:pathLst>
                <a:path w="74" h="65">
                  <a:moveTo>
                    <a:pt x="4" y="27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31" y="0"/>
                    <a:pt x="40" y="9"/>
                    <a:pt x="34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74" y="26"/>
                    <a:pt x="74" y="39"/>
                    <a:pt x="6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0" y="56"/>
                    <a:pt x="31" y="65"/>
                    <a:pt x="25" y="5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" y="35"/>
                    <a:pt x="0" y="30"/>
                    <a:pt x="4" y="2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sz="1300" dirty="0">
                <a:cs typeface="+mn-ea"/>
                <a:sym typeface="+mn-lt"/>
              </a:endParaRPr>
            </a:p>
          </p:txBody>
        </p:sp>
        <p:sp>
          <p:nvSpPr>
            <p:cNvPr id="11" name="Oval 224"/>
            <p:cNvSpPr/>
            <p:nvPr/>
          </p:nvSpPr>
          <p:spPr>
            <a:xfrm>
              <a:off x="176213" y="0"/>
              <a:ext cx="71438" cy="73025"/>
            </a:xfrm>
            <a:prstGeom prst="ellipse">
              <a:avLst/>
            </a:prstGeom>
            <a:grpFill/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zh-CN" sz="13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25"/>
            <p:cNvSpPr/>
            <p:nvPr/>
          </p:nvSpPr>
          <p:spPr>
            <a:xfrm>
              <a:off x="120650" y="44450"/>
              <a:ext cx="428625" cy="350838"/>
            </a:xfrm>
            <a:custGeom>
              <a:avLst/>
              <a:gdLst>
                <a:gd name="txL" fmla="*/ 0 w 141"/>
                <a:gd name="txT" fmla="*/ 0 h 115"/>
                <a:gd name="txR" fmla="*/ 141 w 141"/>
                <a:gd name="txB" fmla="*/ 115 h 115"/>
              </a:gdLst>
              <a:ahLst/>
              <a:cxnLst>
                <a:cxn ang="0">
                  <a:pos x="410386" y="183046"/>
                </a:cxn>
                <a:cxn ang="0">
                  <a:pos x="404306" y="183046"/>
                </a:cxn>
                <a:cxn ang="0">
                  <a:pos x="319189" y="183046"/>
                </a:cxn>
                <a:cxn ang="0">
                  <a:pos x="194553" y="36609"/>
                </a:cxn>
                <a:cxn ang="0">
                  <a:pos x="227992" y="36609"/>
                </a:cxn>
                <a:cxn ang="0">
                  <a:pos x="282710" y="103726"/>
                </a:cxn>
                <a:cxn ang="0">
                  <a:pos x="297910" y="109828"/>
                </a:cxn>
                <a:cxn ang="0">
                  <a:pos x="316149" y="91523"/>
                </a:cxn>
                <a:cxn ang="0">
                  <a:pos x="310069" y="76269"/>
                </a:cxn>
                <a:cxn ang="0">
                  <a:pos x="249271" y="6102"/>
                </a:cxn>
                <a:cxn ang="0">
                  <a:pos x="234072" y="0"/>
                </a:cxn>
                <a:cxn ang="0">
                  <a:pos x="145915" y="0"/>
                </a:cxn>
                <a:cxn ang="0">
                  <a:pos x="85117" y="45761"/>
                </a:cxn>
                <a:cxn ang="0">
                  <a:pos x="85117" y="97624"/>
                </a:cxn>
                <a:cxn ang="0">
                  <a:pos x="18239" y="97624"/>
                </a:cxn>
                <a:cxn ang="0">
                  <a:pos x="6080" y="103726"/>
                </a:cxn>
                <a:cxn ang="0">
                  <a:pos x="6080" y="131183"/>
                </a:cxn>
                <a:cxn ang="0">
                  <a:pos x="18239" y="137284"/>
                </a:cxn>
                <a:cxn ang="0">
                  <a:pos x="97277" y="137284"/>
                </a:cxn>
                <a:cxn ang="0">
                  <a:pos x="121596" y="115929"/>
                </a:cxn>
                <a:cxn ang="0">
                  <a:pos x="121596" y="82371"/>
                </a:cxn>
                <a:cxn ang="0">
                  <a:pos x="167194" y="137284"/>
                </a:cxn>
                <a:cxn ang="0">
                  <a:pos x="124636" y="179995"/>
                </a:cxn>
                <a:cxn ang="0">
                  <a:pos x="121596" y="210503"/>
                </a:cxn>
                <a:cxn ang="0">
                  <a:pos x="148955" y="332533"/>
                </a:cxn>
                <a:cxn ang="0">
                  <a:pos x="173274" y="350838"/>
                </a:cxn>
                <a:cxn ang="0">
                  <a:pos x="194553" y="329483"/>
                </a:cxn>
                <a:cxn ang="0">
                  <a:pos x="194553" y="323381"/>
                </a:cxn>
                <a:cxn ang="0">
                  <a:pos x="173274" y="219655"/>
                </a:cxn>
                <a:cxn ang="0">
                  <a:pos x="227992" y="164741"/>
                </a:cxn>
                <a:cxn ang="0">
                  <a:pos x="276630" y="219655"/>
                </a:cxn>
                <a:cxn ang="0">
                  <a:pos x="307029" y="228807"/>
                </a:cxn>
                <a:cxn ang="0">
                  <a:pos x="404306" y="228807"/>
                </a:cxn>
                <a:cxn ang="0">
                  <a:pos x="428625" y="210503"/>
                </a:cxn>
                <a:cxn ang="0">
                  <a:pos x="410386" y="183046"/>
                </a:cxn>
              </a:cxnLst>
              <a:rect l="txL" t="txT" r="txR" b="txB"/>
              <a:pathLst>
                <a:path w="141" h="115">
                  <a:moveTo>
                    <a:pt x="135" y="60"/>
                  </a:moveTo>
                  <a:cubicBezTo>
                    <a:pt x="134" y="60"/>
                    <a:pt x="133" y="60"/>
                    <a:pt x="133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4" y="35"/>
                    <a:pt x="96" y="36"/>
                    <a:pt x="98" y="36"/>
                  </a:cubicBezTo>
                  <a:cubicBezTo>
                    <a:pt x="101" y="36"/>
                    <a:pt x="104" y="33"/>
                    <a:pt x="104" y="30"/>
                  </a:cubicBezTo>
                  <a:cubicBezTo>
                    <a:pt x="104" y="28"/>
                    <a:pt x="103" y="26"/>
                    <a:pt x="102" y="25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1" y="1"/>
                    <a:pt x="79" y="0"/>
                    <a:pt x="7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29" y="14"/>
                    <a:pt x="28" y="15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2"/>
                    <a:pt x="3" y="33"/>
                    <a:pt x="2" y="34"/>
                  </a:cubicBezTo>
                  <a:cubicBezTo>
                    <a:pt x="0" y="36"/>
                    <a:pt x="0" y="40"/>
                    <a:pt x="2" y="43"/>
                  </a:cubicBezTo>
                  <a:cubicBezTo>
                    <a:pt x="3" y="44"/>
                    <a:pt x="5" y="44"/>
                    <a:pt x="6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40" y="44"/>
                    <a:pt x="40" y="38"/>
                    <a:pt x="40" y="3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38" y="62"/>
                    <a:pt x="40" y="6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50" y="113"/>
                    <a:pt x="53" y="115"/>
                    <a:pt x="57" y="115"/>
                  </a:cubicBezTo>
                  <a:cubicBezTo>
                    <a:pt x="61" y="115"/>
                    <a:pt x="64" y="112"/>
                    <a:pt x="64" y="108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4" y="75"/>
                    <a:pt x="101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6" y="75"/>
                    <a:pt x="140" y="73"/>
                    <a:pt x="141" y="69"/>
                  </a:cubicBezTo>
                  <a:cubicBezTo>
                    <a:pt x="141" y="65"/>
                    <a:pt x="139" y="61"/>
                    <a:pt x="135" y="6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 sz="1300" dirty="0">
                <a:cs typeface="+mn-ea"/>
                <a:sym typeface="+mn-lt"/>
              </a:endParaRPr>
            </a:p>
          </p:txBody>
        </p:sp>
      </p:grpSp>
      <p:grpSp>
        <p:nvGrpSpPr>
          <p:cNvPr id="13" name="组合 43"/>
          <p:cNvGrpSpPr/>
          <p:nvPr/>
        </p:nvGrpSpPr>
        <p:grpSpPr>
          <a:xfrm>
            <a:off x="5486925" y="3464171"/>
            <a:ext cx="462028" cy="522699"/>
            <a:chOff x="0" y="0"/>
            <a:chExt cx="406393" cy="459645"/>
          </a:xfrm>
        </p:grpSpPr>
        <p:sp>
          <p:nvSpPr>
            <p:cNvPr id="14" name="Freeform 148"/>
            <p:cNvSpPr>
              <a:spLocks noEditPoints="1"/>
            </p:cNvSpPr>
            <p:nvPr/>
          </p:nvSpPr>
          <p:spPr>
            <a:xfrm>
              <a:off x="55120" y="0"/>
              <a:ext cx="351273" cy="456842"/>
            </a:xfrm>
            <a:custGeom>
              <a:avLst/>
              <a:gdLst>
                <a:gd name="txL" fmla="*/ 0 w 159"/>
                <a:gd name="txT" fmla="*/ 0 h 207"/>
                <a:gd name="txR" fmla="*/ 159 w 159"/>
                <a:gd name="txB" fmla="*/ 207 h 207"/>
              </a:gdLst>
              <a:ahLst/>
              <a:cxnLst>
                <a:cxn ang="0">
                  <a:pos x="346854" y="408289"/>
                </a:cxn>
                <a:cxn ang="0">
                  <a:pos x="196625" y="174350"/>
                </a:cxn>
                <a:cxn ang="0">
                  <a:pos x="203252" y="52967"/>
                </a:cxn>
                <a:cxn ang="0">
                  <a:pos x="92789" y="8828"/>
                </a:cxn>
                <a:cxn ang="0">
                  <a:pos x="154648" y="105934"/>
                </a:cxn>
                <a:cxn ang="0">
                  <a:pos x="81743" y="152281"/>
                </a:cxn>
                <a:cxn ang="0">
                  <a:pos x="22093" y="59588"/>
                </a:cxn>
                <a:cxn ang="0">
                  <a:pos x="22093" y="169936"/>
                </a:cxn>
                <a:cxn ang="0">
                  <a:pos x="136974" y="211869"/>
                </a:cxn>
                <a:cxn ang="0">
                  <a:pos x="287204" y="445807"/>
                </a:cxn>
                <a:cxn ang="0">
                  <a:pos x="315925" y="452428"/>
                </a:cxn>
                <a:cxn ang="0">
                  <a:pos x="340227" y="434772"/>
                </a:cxn>
                <a:cxn ang="0">
                  <a:pos x="346854" y="408289"/>
                </a:cxn>
                <a:cxn ang="0">
                  <a:pos x="318134" y="425944"/>
                </a:cxn>
                <a:cxn ang="0">
                  <a:pos x="296041" y="421531"/>
                </a:cxn>
                <a:cxn ang="0">
                  <a:pos x="302669" y="401668"/>
                </a:cxn>
                <a:cxn ang="0">
                  <a:pos x="322553" y="406082"/>
                </a:cxn>
                <a:cxn ang="0">
                  <a:pos x="318134" y="425944"/>
                </a:cxn>
              </a:cxnLst>
              <a:rect l="txL" t="txT" r="txR" b="txB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00" dirty="0">
                <a:cs typeface="+mn-ea"/>
                <a:sym typeface="+mn-lt"/>
              </a:endParaRPr>
            </a:p>
          </p:txBody>
        </p:sp>
        <p:sp>
          <p:nvSpPr>
            <p:cNvPr id="15" name="Freeform 149"/>
            <p:cNvSpPr>
              <a:spLocks noEditPoints="1"/>
            </p:cNvSpPr>
            <p:nvPr/>
          </p:nvSpPr>
          <p:spPr>
            <a:xfrm>
              <a:off x="0" y="231691"/>
              <a:ext cx="231691" cy="227954"/>
            </a:xfrm>
            <a:custGeom>
              <a:avLst/>
              <a:gdLst>
                <a:gd name="txL" fmla="*/ 0 w 105"/>
                <a:gd name="txT" fmla="*/ 0 h 103"/>
                <a:gd name="txR" fmla="*/ 105 w 105"/>
                <a:gd name="txB" fmla="*/ 103 h 103"/>
              </a:gdLst>
              <a:ahLst/>
              <a:cxnLst>
                <a:cxn ang="0">
                  <a:pos x="200799" y="57542"/>
                </a:cxn>
                <a:cxn ang="0">
                  <a:pos x="214038" y="44263"/>
                </a:cxn>
                <a:cxn ang="0">
                  <a:pos x="185353" y="15492"/>
                </a:cxn>
                <a:cxn ang="0">
                  <a:pos x="172113" y="28771"/>
                </a:cxn>
                <a:cxn ang="0">
                  <a:pos x="136808" y="15492"/>
                </a:cxn>
                <a:cxn ang="0">
                  <a:pos x="136808" y="0"/>
                </a:cxn>
                <a:cxn ang="0">
                  <a:pos x="94883" y="0"/>
                </a:cxn>
                <a:cxn ang="0">
                  <a:pos x="94883" y="15492"/>
                </a:cxn>
                <a:cxn ang="0">
                  <a:pos x="61784" y="28771"/>
                </a:cxn>
                <a:cxn ang="0">
                  <a:pos x="48545" y="15492"/>
                </a:cxn>
                <a:cxn ang="0">
                  <a:pos x="17653" y="44263"/>
                </a:cxn>
                <a:cxn ang="0">
                  <a:pos x="33099" y="59755"/>
                </a:cxn>
                <a:cxn ang="0">
                  <a:pos x="17653" y="92952"/>
                </a:cxn>
                <a:cxn ang="0">
                  <a:pos x="0" y="92952"/>
                </a:cxn>
                <a:cxn ang="0">
                  <a:pos x="0" y="135002"/>
                </a:cxn>
                <a:cxn ang="0">
                  <a:pos x="19859" y="135002"/>
                </a:cxn>
                <a:cxn ang="0">
                  <a:pos x="33099" y="168199"/>
                </a:cxn>
                <a:cxn ang="0">
                  <a:pos x="19859" y="181478"/>
                </a:cxn>
                <a:cxn ang="0">
                  <a:pos x="48545" y="210249"/>
                </a:cxn>
                <a:cxn ang="0">
                  <a:pos x="61784" y="196970"/>
                </a:cxn>
                <a:cxn ang="0">
                  <a:pos x="94883" y="210249"/>
                </a:cxn>
                <a:cxn ang="0">
                  <a:pos x="94883" y="227954"/>
                </a:cxn>
                <a:cxn ang="0">
                  <a:pos x="136808" y="227954"/>
                </a:cxn>
                <a:cxn ang="0">
                  <a:pos x="136808" y="210249"/>
                </a:cxn>
                <a:cxn ang="0">
                  <a:pos x="169907" y="196970"/>
                </a:cxn>
                <a:cxn ang="0">
                  <a:pos x="183146" y="210249"/>
                </a:cxn>
                <a:cxn ang="0">
                  <a:pos x="211832" y="181478"/>
                </a:cxn>
                <a:cxn ang="0">
                  <a:pos x="200799" y="168199"/>
                </a:cxn>
                <a:cxn ang="0">
                  <a:pos x="214038" y="135002"/>
                </a:cxn>
                <a:cxn ang="0">
                  <a:pos x="231691" y="135002"/>
                </a:cxn>
                <a:cxn ang="0">
                  <a:pos x="231691" y="92952"/>
                </a:cxn>
                <a:cxn ang="0">
                  <a:pos x="214038" y="92952"/>
                </a:cxn>
                <a:cxn ang="0">
                  <a:pos x="200799" y="57542"/>
                </a:cxn>
                <a:cxn ang="0">
                  <a:pos x="116949" y="183691"/>
                </a:cxn>
                <a:cxn ang="0">
                  <a:pos x="46338" y="112870"/>
                </a:cxn>
                <a:cxn ang="0">
                  <a:pos x="116949" y="42050"/>
                </a:cxn>
                <a:cxn ang="0">
                  <a:pos x="187559" y="112870"/>
                </a:cxn>
                <a:cxn ang="0">
                  <a:pos x="116949" y="183691"/>
                </a:cxn>
              </a:cxnLst>
              <a:rect l="txL" t="txT" r="txR" b="txB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00" dirty="0">
                <a:cs typeface="+mn-ea"/>
                <a:sym typeface="+mn-lt"/>
              </a:endParaRPr>
            </a:p>
          </p:txBody>
        </p:sp>
        <p:sp>
          <p:nvSpPr>
            <p:cNvPr id="16" name="Oval 150"/>
            <p:cNvSpPr/>
            <p:nvPr/>
          </p:nvSpPr>
          <p:spPr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CFCFC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zh-CN" sz="13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47"/>
          <p:cNvGrpSpPr/>
          <p:nvPr/>
        </p:nvGrpSpPr>
        <p:grpSpPr>
          <a:xfrm>
            <a:off x="4508419" y="4461346"/>
            <a:ext cx="432471" cy="483807"/>
            <a:chOff x="0" y="0"/>
            <a:chExt cx="402656" cy="450303"/>
          </a:xfrm>
        </p:grpSpPr>
        <p:sp>
          <p:nvSpPr>
            <p:cNvPr id="18" name="Freeform 108"/>
            <p:cNvSpPr>
              <a:spLocks noEditPoints="1"/>
            </p:cNvSpPr>
            <p:nvPr/>
          </p:nvSpPr>
          <p:spPr>
            <a:xfrm>
              <a:off x="69134" y="167228"/>
              <a:ext cx="56988" cy="57923"/>
            </a:xfrm>
            <a:custGeom>
              <a:avLst/>
              <a:gdLst>
                <a:gd name="txL" fmla="*/ 0 w 26"/>
                <a:gd name="txT" fmla="*/ 0 h 26"/>
                <a:gd name="txR" fmla="*/ 26 w 26"/>
                <a:gd name="txB" fmla="*/ 26 h 26"/>
              </a:gdLst>
              <a:ahLst/>
              <a:cxnLst>
                <a:cxn ang="0">
                  <a:pos x="28494" y="0"/>
                </a:cxn>
                <a:cxn ang="0">
                  <a:pos x="0" y="28962"/>
                </a:cxn>
                <a:cxn ang="0">
                  <a:pos x="28494" y="57923"/>
                </a:cxn>
                <a:cxn ang="0">
                  <a:pos x="56988" y="28962"/>
                </a:cxn>
                <a:cxn ang="0">
                  <a:pos x="28494" y="0"/>
                </a:cxn>
                <a:cxn ang="0">
                  <a:pos x="28494" y="51240"/>
                </a:cxn>
                <a:cxn ang="0">
                  <a:pos x="6576" y="28962"/>
                </a:cxn>
                <a:cxn ang="0">
                  <a:pos x="28494" y="6683"/>
                </a:cxn>
                <a:cxn ang="0">
                  <a:pos x="50412" y="28962"/>
                </a:cxn>
                <a:cxn ang="0">
                  <a:pos x="28494" y="51240"/>
                </a:cxn>
              </a:cxnLst>
              <a:rect l="txL" t="txT" r="txR" b="tx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00" dirty="0">
                <a:cs typeface="+mn-ea"/>
                <a:sym typeface="+mn-lt"/>
              </a:endParaRPr>
            </a:p>
          </p:txBody>
        </p:sp>
        <p:sp>
          <p:nvSpPr>
            <p:cNvPr id="19" name="Freeform 109"/>
            <p:cNvSpPr>
              <a:spLocks noEditPoints="1"/>
            </p:cNvSpPr>
            <p:nvPr/>
          </p:nvSpPr>
          <p:spPr>
            <a:xfrm>
              <a:off x="197125" y="129859"/>
              <a:ext cx="48580" cy="48580"/>
            </a:xfrm>
            <a:custGeom>
              <a:avLst/>
              <a:gdLst>
                <a:gd name="txL" fmla="*/ 0 w 22"/>
                <a:gd name="txT" fmla="*/ 0 h 22"/>
                <a:gd name="txR" fmla="*/ 22 w 22"/>
                <a:gd name="txB" fmla="*/ 22 h 22"/>
              </a:gdLst>
              <a:ahLst/>
              <a:cxnLst>
                <a:cxn ang="0">
                  <a:pos x="24290" y="0"/>
                </a:cxn>
                <a:cxn ang="0">
                  <a:pos x="0" y="24290"/>
                </a:cxn>
                <a:cxn ang="0">
                  <a:pos x="24290" y="48580"/>
                </a:cxn>
                <a:cxn ang="0">
                  <a:pos x="48580" y="24290"/>
                </a:cxn>
                <a:cxn ang="0">
                  <a:pos x="24290" y="0"/>
                </a:cxn>
                <a:cxn ang="0">
                  <a:pos x="24290" y="37539"/>
                </a:cxn>
                <a:cxn ang="0">
                  <a:pos x="11041" y="24290"/>
                </a:cxn>
                <a:cxn ang="0">
                  <a:pos x="24290" y="11041"/>
                </a:cxn>
                <a:cxn ang="0">
                  <a:pos x="37539" y="24290"/>
                </a:cxn>
                <a:cxn ang="0">
                  <a:pos x="24290" y="37539"/>
                </a:cxn>
              </a:cxnLst>
              <a:rect l="txL" t="txT" r="txR" b="tx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00" dirty="0">
                <a:cs typeface="+mn-ea"/>
                <a:sym typeface="+mn-lt"/>
              </a:endParaRPr>
            </a:p>
          </p:txBody>
        </p:sp>
        <p:sp>
          <p:nvSpPr>
            <p:cNvPr id="20" name="Freeform 110"/>
            <p:cNvSpPr>
              <a:spLocks noEditPoints="1"/>
            </p:cNvSpPr>
            <p:nvPr/>
          </p:nvSpPr>
          <p:spPr>
            <a:xfrm>
              <a:off x="82213" y="181242"/>
              <a:ext cx="30830" cy="30830"/>
            </a:xfrm>
            <a:custGeom>
              <a:avLst/>
              <a:gdLst>
                <a:gd name="txL" fmla="*/ 0 w 14"/>
                <a:gd name="txT" fmla="*/ 0 h 14"/>
                <a:gd name="txR" fmla="*/ 14 w 14"/>
                <a:gd name="txB" fmla="*/ 14 h 14"/>
              </a:gdLst>
              <a:ahLst/>
              <a:cxnLst>
                <a:cxn ang="0">
                  <a:pos x="15415" y="0"/>
                </a:cxn>
                <a:cxn ang="0">
                  <a:pos x="0" y="15415"/>
                </a:cxn>
                <a:cxn ang="0">
                  <a:pos x="15415" y="30830"/>
                </a:cxn>
                <a:cxn ang="0">
                  <a:pos x="30830" y="15415"/>
                </a:cxn>
                <a:cxn ang="0">
                  <a:pos x="15415" y="0"/>
                </a:cxn>
                <a:cxn ang="0">
                  <a:pos x="15415" y="22021"/>
                </a:cxn>
                <a:cxn ang="0">
                  <a:pos x="8809" y="15415"/>
                </a:cxn>
                <a:cxn ang="0">
                  <a:pos x="15415" y="6606"/>
                </a:cxn>
                <a:cxn ang="0">
                  <a:pos x="24224" y="15415"/>
                </a:cxn>
                <a:cxn ang="0">
                  <a:pos x="15415" y="22021"/>
                </a:cxn>
              </a:cxnLst>
              <a:rect l="txL" t="txT" r="txR" b="tx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00" dirty="0">
                <a:cs typeface="+mn-ea"/>
                <a:sym typeface="+mn-lt"/>
              </a:endParaRPr>
            </a:p>
          </p:txBody>
        </p:sp>
        <p:sp>
          <p:nvSpPr>
            <p:cNvPr id="21" name="Freeform 111"/>
            <p:cNvSpPr>
              <a:spLocks noEditPoints="1"/>
            </p:cNvSpPr>
            <p:nvPr/>
          </p:nvSpPr>
          <p:spPr>
            <a:xfrm>
              <a:off x="172834" y="105568"/>
              <a:ext cx="97161" cy="97161"/>
            </a:xfrm>
            <a:custGeom>
              <a:avLst/>
              <a:gdLst>
                <a:gd name="txL" fmla="*/ 0 w 44"/>
                <a:gd name="txT" fmla="*/ 0 h 44"/>
                <a:gd name="txR" fmla="*/ 44 w 44"/>
                <a:gd name="txB" fmla="*/ 44 h 44"/>
              </a:gdLst>
              <a:ahLst/>
              <a:cxnLst>
                <a:cxn ang="0">
                  <a:pos x="48581" y="0"/>
                </a:cxn>
                <a:cxn ang="0">
                  <a:pos x="0" y="48581"/>
                </a:cxn>
                <a:cxn ang="0">
                  <a:pos x="48581" y="97161"/>
                </a:cxn>
                <a:cxn ang="0">
                  <a:pos x="97161" y="48581"/>
                </a:cxn>
                <a:cxn ang="0">
                  <a:pos x="48581" y="0"/>
                </a:cxn>
                <a:cxn ang="0">
                  <a:pos x="48581" y="86120"/>
                </a:cxn>
                <a:cxn ang="0">
                  <a:pos x="11041" y="48581"/>
                </a:cxn>
                <a:cxn ang="0">
                  <a:pos x="48581" y="13249"/>
                </a:cxn>
                <a:cxn ang="0">
                  <a:pos x="86120" y="48581"/>
                </a:cxn>
                <a:cxn ang="0">
                  <a:pos x="48581" y="86120"/>
                </a:cxn>
              </a:cxnLst>
              <a:rect l="txL" t="txT" r="txR" b="tx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00" dirty="0">
                <a:cs typeface="+mn-ea"/>
                <a:sym typeface="+mn-lt"/>
              </a:endParaRPr>
            </a:p>
          </p:txBody>
        </p:sp>
        <p:sp>
          <p:nvSpPr>
            <p:cNvPr id="22" name="Freeform 112"/>
            <p:cNvSpPr>
              <a:spLocks noEditPoints="1"/>
            </p:cNvSpPr>
            <p:nvPr/>
          </p:nvSpPr>
          <p:spPr>
            <a:xfrm>
              <a:off x="0" y="0"/>
              <a:ext cx="402656" cy="450303"/>
            </a:xfrm>
            <a:custGeom>
              <a:avLst/>
              <a:gdLst>
                <a:gd name="txL" fmla="*/ 0 w 182"/>
                <a:gd name="txT" fmla="*/ 0 h 204"/>
                <a:gd name="txR" fmla="*/ 182 w 182"/>
                <a:gd name="txB" fmla="*/ 204 h 204"/>
              </a:gdLst>
              <a:ahLst/>
              <a:cxnLst>
                <a:cxn ang="0">
                  <a:pos x="347346" y="211907"/>
                </a:cxn>
                <a:cxn ang="0">
                  <a:pos x="338497" y="105954"/>
                </a:cxn>
                <a:cxn ang="0">
                  <a:pos x="172567" y="0"/>
                </a:cxn>
                <a:cxn ang="0">
                  <a:pos x="2212" y="174382"/>
                </a:cxn>
                <a:cxn ang="0">
                  <a:pos x="0" y="450303"/>
                </a:cxn>
                <a:cxn ang="0">
                  <a:pos x="250001" y="388497"/>
                </a:cxn>
                <a:cxn ang="0">
                  <a:pos x="325222" y="388497"/>
                </a:cxn>
                <a:cxn ang="0">
                  <a:pos x="325222" y="388497"/>
                </a:cxn>
                <a:cxn ang="0">
                  <a:pos x="345134" y="333313"/>
                </a:cxn>
                <a:cxn ang="0">
                  <a:pos x="323010" y="320068"/>
                </a:cxn>
                <a:cxn ang="0">
                  <a:pos x="345134" y="309031"/>
                </a:cxn>
                <a:cxn ang="0">
                  <a:pos x="342921" y="304617"/>
                </a:cxn>
                <a:cxn ang="0">
                  <a:pos x="376107" y="245018"/>
                </a:cxn>
                <a:cxn ang="0">
                  <a:pos x="137169" y="205285"/>
                </a:cxn>
                <a:cxn ang="0">
                  <a:pos x="137169" y="225152"/>
                </a:cxn>
                <a:cxn ang="0">
                  <a:pos x="119469" y="231774"/>
                </a:cxn>
                <a:cxn ang="0">
                  <a:pos x="106195" y="242810"/>
                </a:cxn>
                <a:cxn ang="0">
                  <a:pos x="88496" y="236188"/>
                </a:cxn>
                <a:cxn ang="0">
                  <a:pos x="70797" y="236188"/>
                </a:cxn>
                <a:cxn ang="0">
                  <a:pos x="61947" y="218529"/>
                </a:cxn>
                <a:cxn ang="0">
                  <a:pos x="48673" y="205285"/>
                </a:cxn>
                <a:cxn ang="0">
                  <a:pos x="57522" y="187626"/>
                </a:cxn>
                <a:cxn ang="0">
                  <a:pos x="57522" y="167760"/>
                </a:cxn>
                <a:cxn ang="0">
                  <a:pos x="75221" y="161138"/>
                </a:cxn>
                <a:cxn ang="0">
                  <a:pos x="88496" y="150101"/>
                </a:cxn>
                <a:cxn ang="0">
                  <a:pos x="106195" y="156723"/>
                </a:cxn>
                <a:cxn ang="0">
                  <a:pos x="126107" y="156723"/>
                </a:cxn>
                <a:cxn ang="0">
                  <a:pos x="132744" y="174382"/>
                </a:cxn>
                <a:cxn ang="0">
                  <a:pos x="146018" y="187626"/>
                </a:cxn>
                <a:cxn ang="0">
                  <a:pos x="300886" y="169967"/>
                </a:cxn>
                <a:cxn ang="0">
                  <a:pos x="278762" y="192041"/>
                </a:cxn>
                <a:cxn ang="0">
                  <a:pos x="267700" y="220737"/>
                </a:cxn>
                <a:cxn ang="0">
                  <a:pos x="236726" y="220737"/>
                </a:cxn>
                <a:cxn ang="0">
                  <a:pos x="207965" y="231774"/>
                </a:cxn>
                <a:cxn ang="0">
                  <a:pos x="183629" y="211907"/>
                </a:cxn>
                <a:cxn ang="0">
                  <a:pos x="154868" y="200870"/>
                </a:cxn>
                <a:cxn ang="0">
                  <a:pos x="154868" y="169967"/>
                </a:cxn>
                <a:cxn ang="0">
                  <a:pos x="141593" y="141272"/>
                </a:cxn>
                <a:cxn ang="0">
                  <a:pos x="163717" y="116990"/>
                </a:cxn>
                <a:cxn ang="0">
                  <a:pos x="174779" y="88295"/>
                </a:cxn>
                <a:cxn ang="0">
                  <a:pos x="207965" y="88295"/>
                </a:cxn>
                <a:cxn ang="0">
                  <a:pos x="236726" y="77258"/>
                </a:cxn>
                <a:cxn ang="0">
                  <a:pos x="258850" y="97124"/>
                </a:cxn>
                <a:cxn ang="0">
                  <a:pos x="287611" y="108161"/>
                </a:cxn>
                <a:cxn ang="0">
                  <a:pos x="287611" y="141272"/>
                </a:cxn>
                <a:cxn ang="0">
                  <a:pos x="300886" y="169967"/>
                </a:cxn>
              </a:cxnLst>
              <a:rect l="txL" t="txT" r="txR" b="tx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00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53"/>
          <p:cNvGrpSpPr/>
          <p:nvPr/>
        </p:nvGrpSpPr>
        <p:grpSpPr>
          <a:xfrm>
            <a:off x="6527653" y="4494012"/>
            <a:ext cx="374912" cy="370245"/>
            <a:chOff x="0" y="0"/>
            <a:chExt cx="453105" cy="448433"/>
          </a:xfrm>
        </p:grpSpPr>
        <p:sp>
          <p:nvSpPr>
            <p:cNvPr id="24" name="Freeform 136"/>
            <p:cNvSpPr/>
            <p:nvPr/>
          </p:nvSpPr>
          <p:spPr>
            <a:xfrm>
              <a:off x="0" y="251309"/>
              <a:ext cx="453105" cy="197124"/>
            </a:xfrm>
            <a:custGeom>
              <a:avLst/>
              <a:gdLst>
                <a:gd name="txL" fmla="*/ 0 w 205"/>
                <a:gd name="txT" fmla="*/ 0 h 89"/>
                <a:gd name="txR" fmla="*/ 205 w 205"/>
                <a:gd name="txB" fmla="*/ 89 h 89"/>
              </a:gdLst>
              <a:ahLst/>
              <a:cxnLst>
                <a:cxn ang="0">
                  <a:pos x="227658" y="42083"/>
                </a:cxn>
                <a:cxn ang="0">
                  <a:pos x="103883" y="0"/>
                </a:cxn>
                <a:cxn ang="0">
                  <a:pos x="0" y="0"/>
                </a:cxn>
                <a:cxn ang="0">
                  <a:pos x="0" y="148397"/>
                </a:cxn>
                <a:cxn ang="0">
                  <a:pos x="48626" y="197124"/>
                </a:cxn>
                <a:cxn ang="0">
                  <a:pos x="404479" y="197124"/>
                </a:cxn>
                <a:cxn ang="0">
                  <a:pos x="453105" y="148397"/>
                </a:cxn>
                <a:cxn ang="0">
                  <a:pos x="453105" y="0"/>
                </a:cxn>
                <a:cxn ang="0">
                  <a:pos x="349222" y="0"/>
                </a:cxn>
                <a:cxn ang="0">
                  <a:pos x="227658" y="42083"/>
                </a:cxn>
              </a:cxnLst>
              <a:rect l="txL" t="txT" r="txR" b="txB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00" dirty="0">
                <a:cs typeface="+mn-ea"/>
                <a:sym typeface="+mn-lt"/>
              </a:endParaRPr>
            </a:p>
          </p:txBody>
        </p:sp>
        <p:sp>
          <p:nvSpPr>
            <p:cNvPr id="25" name="Freeform 137"/>
            <p:cNvSpPr>
              <a:spLocks noEditPoints="1"/>
            </p:cNvSpPr>
            <p:nvPr/>
          </p:nvSpPr>
          <p:spPr>
            <a:xfrm>
              <a:off x="0" y="0"/>
              <a:ext cx="453105" cy="260652"/>
            </a:xfrm>
            <a:custGeom>
              <a:avLst/>
              <a:gdLst>
                <a:gd name="txL" fmla="*/ 0 w 205"/>
                <a:gd name="txT" fmla="*/ 0 h 118"/>
                <a:gd name="txR" fmla="*/ 205 w 205"/>
                <a:gd name="txB" fmla="*/ 118 h 118"/>
              </a:gdLst>
              <a:ahLst/>
              <a:cxnLst>
                <a:cxn ang="0">
                  <a:pos x="404479" y="92774"/>
                </a:cxn>
                <a:cxn ang="0">
                  <a:pos x="397848" y="92774"/>
                </a:cxn>
                <a:cxn ang="0">
                  <a:pos x="340381" y="92774"/>
                </a:cxn>
                <a:cxn ang="0">
                  <a:pos x="340381" y="48596"/>
                </a:cxn>
                <a:cxn ang="0">
                  <a:pos x="291755" y="0"/>
                </a:cxn>
                <a:cxn ang="0">
                  <a:pos x="161350" y="0"/>
                </a:cxn>
                <a:cxn ang="0">
                  <a:pos x="112724" y="48596"/>
                </a:cxn>
                <a:cxn ang="0">
                  <a:pos x="112724" y="92774"/>
                </a:cxn>
                <a:cxn ang="0">
                  <a:pos x="55257" y="92774"/>
                </a:cxn>
                <a:cxn ang="0">
                  <a:pos x="48626" y="92774"/>
                </a:cxn>
                <a:cxn ang="0">
                  <a:pos x="0" y="141371"/>
                </a:cxn>
                <a:cxn ang="0">
                  <a:pos x="0" y="223100"/>
                </a:cxn>
                <a:cxn ang="0">
                  <a:pos x="119354" y="223100"/>
                </a:cxn>
                <a:cxn ang="0">
                  <a:pos x="227658" y="260652"/>
                </a:cxn>
                <a:cxn ang="0">
                  <a:pos x="333751" y="223100"/>
                </a:cxn>
                <a:cxn ang="0">
                  <a:pos x="453105" y="223100"/>
                </a:cxn>
                <a:cxn ang="0">
                  <a:pos x="453105" y="141371"/>
                </a:cxn>
                <a:cxn ang="0">
                  <a:pos x="404479" y="92774"/>
                </a:cxn>
                <a:cxn ang="0">
                  <a:pos x="148088" y="57432"/>
                </a:cxn>
                <a:cxn ang="0">
                  <a:pos x="148088" y="48596"/>
                </a:cxn>
                <a:cxn ang="0">
                  <a:pos x="161350" y="37552"/>
                </a:cxn>
                <a:cxn ang="0">
                  <a:pos x="291755" y="37552"/>
                </a:cxn>
                <a:cxn ang="0">
                  <a:pos x="305017" y="48596"/>
                </a:cxn>
                <a:cxn ang="0">
                  <a:pos x="305017" y="57432"/>
                </a:cxn>
                <a:cxn ang="0">
                  <a:pos x="305017" y="92774"/>
                </a:cxn>
                <a:cxn ang="0">
                  <a:pos x="148088" y="92774"/>
                </a:cxn>
                <a:cxn ang="0">
                  <a:pos x="148088" y="57432"/>
                </a:cxn>
                <a:cxn ang="0">
                  <a:pos x="223237" y="223100"/>
                </a:cxn>
                <a:cxn ang="0">
                  <a:pos x="187873" y="189967"/>
                </a:cxn>
                <a:cxn ang="0">
                  <a:pos x="223237" y="154624"/>
                </a:cxn>
                <a:cxn ang="0">
                  <a:pos x="258601" y="189967"/>
                </a:cxn>
                <a:cxn ang="0">
                  <a:pos x="223237" y="223100"/>
                </a:cxn>
              </a:cxnLst>
              <a:rect l="txL" t="txT" r="txR" b="txB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00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56"/>
          <p:cNvGrpSpPr/>
          <p:nvPr/>
        </p:nvGrpSpPr>
        <p:grpSpPr>
          <a:xfrm>
            <a:off x="3483245" y="3484394"/>
            <a:ext cx="444916" cy="479141"/>
            <a:chOff x="0" y="0"/>
            <a:chExt cx="466184" cy="501686"/>
          </a:xfrm>
        </p:grpSpPr>
        <p:sp>
          <p:nvSpPr>
            <p:cNvPr id="27" name="Freeform 154"/>
            <p:cNvSpPr/>
            <p:nvPr/>
          </p:nvSpPr>
          <p:spPr>
            <a:xfrm>
              <a:off x="141070" y="426012"/>
              <a:ext cx="50449" cy="46712"/>
            </a:xfrm>
            <a:custGeom>
              <a:avLst/>
              <a:gdLst>
                <a:gd name="txL" fmla="*/ 0 w 23"/>
                <a:gd name="txT" fmla="*/ 0 h 21"/>
                <a:gd name="txR" fmla="*/ 23 w 23"/>
                <a:gd name="txB" fmla="*/ 21 h 21"/>
              </a:gdLst>
              <a:ahLst/>
              <a:cxnLst>
                <a:cxn ang="0">
                  <a:pos x="35095" y="0"/>
                </a:cxn>
                <a:cxn ang="0">
                  <a:pos x="35095" y="8898"/>
                </a:cxn>
                <a:cxn ang="0">
                  <a:pos x="41675" y="24468"/>
                </a:cxn>
                <a:cxn ang="0">
                  <a:pos x="21934" y="37814"/>
                </a:cxn>
                <a:cxn ang="0">
                  <a:pos x="8774" y="20019"/>
                </a:cxn>
                <a:cxn ang="0">
                  <a:pos x="13161" y="11122"/>
                </a:cxn>
                <a:cxn ang="0">
                  <a:pos x="13161" y="0"/>
                </a:cxn>
                <a:cxn ang="0">
                  <a:pos x="0" y="22244"/>
                </a:cxn>
                <a:cxn ang="0">
                  <a:pos x="24128" y="46712"/>
                </a:cxn>
                <a:cxn ang="0">
                  <a:pos x="50449" y="22244"/>
                </a:cxn>
                <a:cxn ang="0">
                  <a:pos x="35095" y="0"/>
                </a:cxn>
              </a:cxnLst>
              <a:rect l="txL" t="txT" r="txR" b="txB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00" dirty="0">
                <a:cs typeface="+mn-ea"/>
                <a:sym typeface="+mn-lt"/>
              </a:endParaRPr>
            </a:p>
          </p:txBody>
        </p:sp>
        <p:sp>
          <p:nvSpPr>
            <p:cNvPr id="28" name="Rectangle 155"/>
            <p:cNvSpPr/>
            <p:nvPr/>
          </p:nvSpPr>
          <p:spPr>
            <a:xfrm>
              <a:off x="160689" y="419472"/>
              <a:ext cx="9342" cy="32698"/>
            </a:xfrm>
            <a:prstGeom prst="rect">
              <a:avLst/>
            </a:prstGeom>
            <a:solidFill>
              <a:srgbClr val="FCFCFC"/>
            </a:solidFill>
            <a:ln w="9525">
              <a:noFill/>
            </a:ln>
          </p:spPr>
          <p:txBody>
            <a:bodyPr/>
            <a:lstStyle/>
            <a:p>
              <a:pPr lvl="0" eaLnBrk="1" hangingPunct="1"/>
              <a:endParaRPr lang="zh-CN" altLang="zh-CN" sz="13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56"/>
            <p:cNvSpPr>
              <a:spLocks noEditPoints="1"/>
            </p:cNvSpPr>
            <p:nvPr/>
          </p:nvSpPr>
          <p:spPr>
            <a:xfrm>
              <a:off x="39238" y="81278"/>
              <a:ext cx="260652" cy="260652"/>
            </a:xfrm>
            <a:custGeom>
              <a:avLst/>
              <a:gdLst>
                <a:gd name="txL" fmla="*/ 0 w 118"/>
                <a:gd name="txT" fmla="*/ 0 h 118"/>
                <a:gd name="txR" fmla="*/ 118 w 118"/>
                <a:gd name="txB" fmla="*/ 118 h 118"/>
              </a:gdLst>
              <a:ahLst/>
              <a:cxnLst>
                <a:cxn ang="0">
                  <a:pos x="53014" y="41969"/>
                </a:cxn>
                <a:cxn ang="0">
                  <a:pos x="41969" y="207638"/>
                </a:cxn>
                <a:cxn ang="0">
                  <a:pos x="207638" y="218683"/>
                </a:cxn>
                <a:cxn ang="0">
                  <a:pos x="218683" y="53014"/>
                </a:cxn>
                <a:cxn ang="0">
                  <a:pos x="53014" y="41969"/>
                </a:cxn>
                <a:cxn ang="0">
                  <a:pos x="141371" y="185549"/>
                </a:cxn>
                <a:cxn ang="0">
                  <a:pos x="141371" y="205429"/>
                </a:cxn>
                <a:cxn ang="0">
                  <a:pos x="123699" y="205429"/>
                </a:cxn>
                <a:cxn ang="0">
                  <a:pos x="123699" y="187758"/>
                </a:cxn>
                <a:cxn ang="0">
                  <a:pos x="90566" y="178922"/>
                </a:cxn>
                <a:cxn ang="0">
                  <a:pos x="94983" y="156833"/>
                </a:cxn>
                <a:cxn ang="0">
                  <a:pos x="128117" y="165669"/>
                </a:cxn>
                <a:cxn ang="0">
                  <a:pos x="145788" y="154624"/>
                </a:cxn>
                <a:cxn ang="0">
                  <a:pos x="125908" y="136953"/>
                </a:cxn>
                <a:cxn ang="0">
                  <a:pos x="90566" y="101610"/>
                </a:cxn>
                <a:cxn ang="0">
                  <a:pos x="123699" y="68476"/>
                </a:cxn>
                <a:cxn ang="0">
                  <a:pos x="123699" y="50805"/>
                </a:cxn>
                <a:cxn ang="0">
                  <a:pos x="141371" y="50805"/>
                </a:cxn>
                <a:cxn ang="0">
                  <a:pos x="141371" y="66267"/>
                </a:cxn>
                <a:cxn ang="0">
                  <a:pos x="170086" y="72894"/>
                </a:cxn>
                <a:cxn ang="0">
                  <a:pos x="163460" y="94983"/>
                </a:cxn>
                <a:cxn ang="0">
                  <a:pos x="136953" y="88357"/>
                </a:cxn>
                <a:cxn ang="0">
                  <a:pos x="121490" y="99401"/>
                </a:cxn>
                <a:cxn ang="0">
                  <a:pos x="143579" y="114864"/>
                </a:cxn>
                <a:cxn ang="0">
                  <a:pos x="174504" y="152415"/>
                </a:cxn>
                <a:cxn ang="0">
                  <a:pos x="141371" y="185549"/>
                </a:cxn>
              </a:cxnLst>
              <a:rect l="txL" t="txT" r="txR" b="txB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00" dirty="0">
                <a:cs typeface="+mn-ea"/>
                <a:sym typeface="+mn-lt"/>
              </a:endParaRPr>
            </a:p>
          </p:txBody>
        </p:sp>
        <p:sp>
          <p:nvSpPr>
            <p:cNvPr id="30" name="Freeform 157"/>
            <p:cNvSpPr>
              <a:spLocks noEditPoints="1"/>
            </p:cNvSpPr>
            <p:nvPr/>
          </p:nvSpPr>
          <p:spPr>
            <a:xfrm>
              <a:off x="0" y="0"/>
              <a:ext cx="338194" cy="501686"/>
            </a:xfrm>
            <a:custGeom>
              <a:avLst/>
              <a:gdLst>
                <a:gd name="txL" fmla="*/ 0 w 153"/>
                <a:gd name="txT" fmla="*/ 0 h 227"/>
                <a:gd name="txR" fmla="*/ 153 w 153"/>
                <a:gd name="txB" fmla="*/ 227 h 227"/>
              </a:gdLst>
              <a:ahLst/>
              <a:cxnLst>
                <a:cxn ang="0">
                  <a:pos x="305038" y="391182"/>
                </a:cxn>
                <a:cxn ang="0">
                  <a:pos x="35367" y="391182"/>
                </a:cxn>
                <a:cxn ang="0">
                  <a:pos x="35367" y="35361"/>
                </a:cxn>
                <a:cxn ang="0">
                  <a:pos x="305038" y="35361"/>
                </a:cxn>
                <a:cxn ang="0">
                  <a:pos x="305038" y="227637"/>
                </a:cxn>
                <a:cxn ang="0">
                  <a:pos x="307248" y="225427"/>
                </a:cxn>
                <a:cxn ang="0">
                  <a:pos x="338194" y="207747"/>
                </a:cxn>
                <a:cxn ang="0">
                  <a:pos x="338194" y="28731"/>
                </a:cxn>
                <a:cxn ang="0">
                  <a:pos x="311669" y="0"/>
                </a:cxn>
                <a:cxn ang="0">
                  <a:pos x="26525" y="0"/>
                </a:cxn>
                <a:cxn ang="0">
                  <a:pos x="0" y="28731"/>
                </a:cxn>
                <a:cxn ang="0">
                  <a:pos x="0" y="475165"/>
                </a:cxn>
                <a:cxn ang="0">
                  <a:pos x="26525" y="501686"/>
                </a:cxn>
                <a:cxn ang="0">
                  <a:pos x="311669" y="501686"/>
                </a:cxn>
                <a:cxn ang="0">
                  <a:pos x="338194" y="475165"/>
                </a:cxn>
                <a:cxn ang="0">
                  <a:pos x="338194" y="388972"/>
                </a:cxn>
                <a:cxn ang="0">
                  <a:pos x="305038" y="366872"/>
                </a:cxn>
                <a:cxn ang="0">
                  <a:pos x="305038" y="391182"/>
                </a:cxn>
                <a:cxn ang="0">
                  <a:pos x="165781" y="488426"/>
                </a:cxn>
                <a:cxn ang="0">
                  <a:pos x="123783" y="444224"/>
                </a:cxn>
                <a:cxn ang="0">
                  <a:pos x="165781" y="402233"/>
                </a:cxn>
                <a:cxn ang="0">
                  <a:pos x="209990" y="444224"/>
                </a:cxn>
                <a:cxn ang="0">
                  <a:pos x="165781" y="488426"/>
                </a:cxn>
              </a:cxnLst>
              <a:rect l="txL" t="txT" r="txR" b="txB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00" dirty="0">
                <a:cs typeface="+mn-ea"/>
                <a:sym typeface="+mn-lt"/>
              </a:endParaRPr>
            </a:p>
          </p:txBody>
        </p:sp>
        <p:sp>
          <p:nvSpPr>
            <p:cNvPr id="31" name="Freeform 158"/>
            <p:cNvSpPr>
              <a:spLocks noEditPoints="1"/>
            </p:cNvSpPr>
            <p:nvPr/>
          </p:nvSpPr>
          <p:spPr>
            <a:xfrm>
              <a:off x="275600" y="202729"/>
              <a:ext cx="190584" cy="190584"/>
            </a:xfrm>
            <a:custGeom>
              <a:avLst/>
              <a:gdLst>
                <a:gd name="txL" fmla="*/ 0 w 86"/>
                <a:gd name="txT" fmla="*/ 0 h 86"/>
                <a:gd name="txR" fmla="*/ 86 w 86"/>
                <a:gd name="txB" fmla="*/ 86 h 86"/>
              </a:gdLst>
              <a:ahLst/>
              <a:cxnLst>
                <a:cxn ang="0">
                  <a:pos x="159559" y="37674"/>
                </a:cxn>
                <a:cxn ang="0">
                  <a:pos x="39890" y="31025"/>
                </a:cxn>
                <a:cxn ang="0">
                  <a:pos x="31025" y="150694"/>
                </a:cxn>
                <a:cxn ang="0">
                  <a:pos x="152910" y="159559"/>
                </a:cxn>
                <a:cxn ang="0">
                  <a:pos x="159559" y="37674"/>
                </a:cxn>
                <a:cxn ang="0">
                  <a:pos x="101940" y="139614"/>
                </a:cxn>
                <a:cxn ang="0">
                  <a:pos x="101940" y="155127"/>
                </a:cxn>
                <a:cxn ang="0">
                  <a:pos x="88644" y="155127"/>
                </a:cxn>
                <a:cxn ang="0">
                  <a:pos x="88644" y="141830"/>
                </a:cxn>
                <a:cxn ang="0">
                  <a:pos x="62051" y="135182"/>
                </a:cxn>
                <a:cxn ang="0">
                  <a:pos x="66483" y="117453"/>
                </a:cxn>
                <a:cxn ang="0">
                  <a:pos x="90860" y="124101"/>
                </a:cxn>
                <a:cxn ang="0">
                  <a:pos x="106372" y="115237"/>
                </a:cxn>
                <a:cxn ang="0">
                  <a:pos x="90860" y="101940"/>
                </a:cxn>
                <a:cxn ang="0">
                  <a:pos x="64267" y="75347"/>
                </a:cxn>
                <a:cxn ang="0">
                  <a:pos x="88644" y="48754"/>
                </a:cxn>
                <a:cxn ang="0">
                  <a:pos x="88644" y="33241"/>
                </a:cxn>
                <a:cxn ang="0">
                  <a:pos x="104156" y="33241"/>
                </a:cxn>
                <a:cxn ang="0">
                  <a:pos x="104156" y="46538"/>
                </a:cxn>
                <a:cxn ang="0">
                  <a:pos x="124101" y="50970"/>
                </a:cxn>
                <a:cxn ang="0">
                  <a:pos x="119669" y="68699"/>
                </a:cxn>
                <a:cxn ang="0">
                  <a:pos x="99724" y="64267"/>
                </a:cxn>
                <a:cxn ang="0">
                  <a:pos x="86428" y="70915"/>
                </a:cxn>
                <a:cxn ang="0">
                  <a:pos x="104156" y="84212"/>
                </a:cxn>
                <a:cxn ang="0">
                  <a:pos x="128533" y="113021"/>
                </a:cxn>
                <a:cxn ang="0">
                  <a:pos x="101940" y="139614"/>
                </a:cxn>
              </a:cxnLst>
              <a:rect l="txL" t="txT" r="txR" b="txB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CFCF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 sz="1300" dirty="0"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399550" y="5224997"/>
            <a:ext cx="851515" cy="29238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948411" y="5583420"/>
            <a:ext cx="2052839" cy="5399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75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235904" y="2566900"/>
            <a:ext cx="851515" cy="29238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84765" y="2925323"/>
            <a:ext cx="2052839" cy="5399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75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452389" y="1973233"/>
            <a:ext cx="851515" cy="29238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001250" y="2331656"/>
            <a:ext cx="2052839" cy="5399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75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281437" y="4653061"/>
            <a:ext cx="851515" cy="29238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830298" y="5011484"/>
            <a:ext cx="2052839" cy="5399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75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请在此添加您的文字内容，请在此添加您的文字内容。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54173" y="533583"/>
            <a:ext cx="4393756" cy="527937"/>
            <a:chOff x="674782" y="447607"/>
            <a:chExt cx="3295317" cy="395951"/>
          </a:xfrm>
        </p:grpSpPr>
        <p:sp>
          <p:nvSpPr>
            <p:cNvPr id="46" name="文本框 45"/>
            <p:cNvSpPr txBox="1"/>
            <p:nvPr/>
          </p:nvSpPr>
          <p:spPr>
            <a:xfrm>
              <a:off x="674782" y="447607"/>
              <a:ext cx="3295317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35" b="1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781462" y="843558"/>
              <a:ext cx="6282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prestig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6692" r="6692" b="669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3"/>
          <a:stretch>
            <a:fillRect/>
          </a:stretch>
        </p:blipFill>
        <p:spPr>
          <a:xfrm>
            <a:off x="0" y="5362832"/>
            <a:ext cx="12192000" cy="14951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9" b="25688"/>
          <a:stretch>
            <a:fillRect/>
          </a:stretch>
        </p:blipFill>
        <p:spPr>
          <a:xfrm>
            <a:off x="3445669" y="1235673"/>
            <a:ext cx="5300662" cy="28667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0" t="2839" r="7516" b="68775"/>
          <a:stretch>
            <a:fillRect/>
          </a:stretch>
        </p:blipFill>
        <p:spPr>
          <a:xfrm>
            <a:off x="9920890" y="29363"/>
            <a:ext cx="2271110" cy="259026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0" t="2839" r="7516" b="68705"/>
          <a:stretch>
            <a:fillRect/>
          </a:stretch>
        </p:blipFill>
        <p:spPr>
          <a:xfrm flipH="1">
            <a:off x="0" y="22997"/>
            <a:ext cx="2294198" cy="259663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353519" y="4182806"/>
            <a:ext cx="748496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800" spc="600" dirty="0">
                <a:solidFill>
                  <a:srgbClr val="C0000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非常感谢您的观看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6692" r="6692" b="669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0" t="2839" r="7516" b="68233"/>
          <a:stretch>
            <a:fillRect/>
          </a:stretch>
        </p:blipFill>
        <p:spPr>
          <a:xfrm>
            <a:off x="9920890" y="29363"/>
            <a:ext cx="2271110" cy="2639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0" t="2839" r="7516" b="67486"/>
          <a:stretch>
            <a:fillRect/>
          </a:stretch>
        </p:blipFill>
        <p:spPr>
          <a:xfrm flipH="1">
            <a:off x="0" y="22997"/>
            <a:ext cx="2294198" cy="2707846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720386" y="1785966"/>
            <a:ext cx="7327175" cy="2554545"/>
            <a:chOff x="-1498127" y="2736147"/>
            <a:chExt cx="7327175" cy="2554545"/>
          </a:xfrm>
        </p:grpSpPr>
        <p:sp>
          <p:nvSpPr>
            <p:cNvPr id="9" name="文本框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-1498127" y="2736147"/>
              <a:ext cx="4434778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600" dirty="0">
                  <a:solidFill>
                    <a:srgbClr val="C00000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+mn-ea"/>
                  <a:sym typeface="+mn-lt"/>
                </a:rPr>
                <a:t>01</a:t>
              </a:r>
              <a:endParaRPr lang="zh-CN" altLang="en-US" sz="25200" dirty="0">
                <a:solidFill>
                  <a:srgbClr val="C00000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60425" y="3336312"/>
              <a:ext cx="4468623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400" b="1" spc="600" dirty="0">
                  <a:solidFill>
                    <a:srgbClr val="C00000"/>
                  </a:solidFill>
                  <a:cs typeface="+mn-ea"/>
                  <a:sym typeface="+mn-lt"/>
                </a:rPr>
                <a:t>标题文字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51811" y="4303080"/>
              <a:ext cx="3733187" cy="712966"/>
              <a:chOff x="1432648" y="4248545"/>
              <a:chExt cx="3733187" cy="71296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432648" y="4248545"/>
                <a:ext cx="15888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lvl="1" indent="-1714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C00000"/>
                    </a:solidFill>
                    <a:cs typeface="+mn-ea"/>
                    <a:sym typeface="+mn-lt"/>
                  </a:rPr>
                  <a:t>单击输入标题</a:t>
                </a:r>
              </a:p>
            </p:txBody>
          </p:sp>
          <p:sp>
            <p:nvSpPr>
              <p:cNvPr id="14" name="TextBox 11"/>
              <p:cNvSpPr txBox="1"/>
              <p:nvPr/>
            </p:nvSpPr>
            <p:spPr>
              <a:xfrm>
                <a:off x="3576938" y="4248545"/>
                <a:ext cx="15888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lvl="1" indent="-1714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C00000"/>
                    </a:solidFill>
                    <a:cs typeface="+mn-ea"/>
                    <a:sym typeface="+mn-lt"/>
                  </a:rPr>
                  <a:t>单击输入标题</a:t>
                </a:r>
              </a:p>
            </p:txBody>
          </p:sp>
          <p:sp>
            <p:nvSpPr>
              <p:cNvPr id="17" name="TextBox 11"/>
              <p:cNvSpPr txBox="1"/>
              <p:nvPr/>
            </p:nvSpPr>
            <p:spPr>
              <a:xfrm>
                <a:off x="1432648" y="4622957"/>
                <a:ext cx="15888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lvl="1" indent="-1714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C00000"/>
                    </a:solidFill>
                    <a:cs typeface="+mn-ea"/>
                    <a:sym typeface="+mn-lt"/>
                  </a:rPr>
                  <a:t>单击输入标题</a:t>
                </a:r>
              </a:p>
            </p:txBody>
          </p:sp>
          <p:sp>
            <p:nvSpPr>
              <p:cNvPr id="18" name="TextBox 11"/>
              <p:cNvSpPr txBox="1"/>
              <p:nvPr/>
            </p:nvSpPr>
            <p:spPr>
              <a:xfrm>
                <a:off x="3576938" y="4622957"/>
                <a:ext cx="15888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lvl="1" indent="-1714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C00000"/>
                    </a:solidFill>
                    <a:cs typeface="+mn-ea"/>
                    <a:sym typeface="+mn-lt"/>
                  </a:rPr>
                  <a:t>单击输入标题</a:t>
                </a:r>
              </a:p>
            </p:txBody>
          </p:sp>
        </p:grp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3"/>
          <a:stretch>
            <a:fillRect/>
          </a:stretch>
        </p:blipFill>
        <p:spPr>
          <a:xfrm>
            <a:off x="0" y="5362832"/>
            <a:ext cx="12192000" cy="14951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46"/>
          <p:cNvSpPr>
            <a:spLocks noEditPoints="1"/>
          </p:cNvSpPr>
          <p:nvPr/>
        </p:nvSpPr>
        <p:spPr bwMode="auto">
          <a:xfrm>
            <a:off x="6967636" y="2301490"/>
            <a:ext cx="414702" cy="41469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589" tIns="55795" rIns="111589" bIns="55795" numCol="1" anchor="t" anchorCtr="0" compatLnSpc="1"/>
          <a:lstStyle/>
          <a:p>
            <a:endParaRPr lang="en-US" sz="1560" dirty="0">
              <a:cs typeface="+mn-ea"/>
              <a:sym typeface="+mn-lt"/>
            </a:endParaRPr>
          </a:p>
        </p:txBody>
      </p:sp>
      <p:sp>
        <p:nvSpPr>
          <p:cNvPr id="16" name="Freeform 46"/>
          <p:cNvSpPr>
            <a:spLocks noEditPoints="1"/>
          </p:cNvSpPr>
          <p:nvPr/>
        </p:nvSpPr>
        <p:spPr bwMode="auto">
          <a:xfrm>
            <a:off x="6967636" y="3306226"/>
            <a:ext cx="414702" cy="41469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589" tIns="55795" rIns="111589" bIns="55795" numCol="1" anchor="t" anchorCtr="0" compatLnSpc="1"/>
          <a:lstStyle/>
          <a:p>
            <a:endParaRPr lang="en-US" sz="1560" dirty="0">
              <a:cs typeface="+mn-ea"/>
              <a:sym typeface="+mn-lt"/>
            </a:endParaRPr>
          </a:p>
        </p:txBody>
      </p:sp>
      <p:sp>
        <p:nvSpPr>
          <p:cNvPr id="17" name="Freeform 46"/>
          <p:cNvSpPr>
            <a:spLocks noEditPoints="1"/>
          </p:cNvSpPr>
          <p:nvPr/>
        </p:nvSpPr>
        <p:spPr bwMode="auto">
          <a:xfrm>
            <a:off x="6967636" y="4215920"/>
            <a:ext cx="414702" cy="41469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589" tIns="55795" rIns="111589" bIns="55795" numCol="1" anchor="t" anchorCtr="0" compatLnSpc="1"/>
          <a:lstStyle/>
          <a:p>
            <a:endParaRPr lang="en-US" sz="1560" dirty="0">
              <a:cs typeface="+mn-ea"/>
              <a:sym typeface="+mn-lt"/>
            </a:endParaRPr>
          </a:p>
        </p:txBody>
      </p:sp>
      <p:sp>
        <p:nvSpPr>
          <p:cNvPr id="18" name="Freeform 46"/>
          <p:cNvSpPr>
            <a:spLocks noEditPoints="1"/>
          </p:cNvSpPr>
          <p:nvPr/>
        </p:nvSpPr>
        <p:spPr bwMode="auto">
          <a:xfrm>
            <a:off x="6967636" y="5157961"/>
            <a:ext cx="414702" cy="414699"/>
          </a:xfrm>
          <a:custGeom>
            <a:avLst/>
            <a:gdLst/>
            <a:ahLst/>
            <a:cxnLst>
              <a:cxn ang="0">
                <a:pos x="55" y="44"/>
              </a:cxn>
              <a:cxn ang="0">
                <a:pos x="44" y="55"/>
              </a:cxn>
              <a:cxn ang="0">
                <a:pos x="10" y="55"/>
              </a:cxn>
              <a:cxn ang="0">
                <a:pos x="0" y="44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4"/>
              </a:cxn>
              <a:cxn ang="0">
                <a:pos x="46" y="20"/>
              </a:cxn>
              <a:cxn ang="0">
                <a:pos x="46" y="17"/>
              </a:cxn>
              <a:cxn ang="0">
                <a:pos x="42" y="13"/>
              </a:cxn>
              <a:cxn ang="0">
                <a:pos x="39" y="13"/>
              </a:cxn>
              <a:cxn ang="0">
                <a:pos x="23" y="30"/>
              </a:cxn>
              <a:cxn ang="0">
                <a:pos x="15" y="22"/>
              </a:cxn>
              <a:cxn ang="0">
                <a:pos x="12" y="22"/>
              </a:cxn>
              <a:cxn ang="0">
                <a:pos x="8" y="26"/>
              </a:cxn>
              <a:cxn ang="0">
                <a:pos x="8" y="29"/>
              </a:cxn>
              <a:cxn ang="0">
                <a:pos x="21" y="42"/>
              </a:cxn>
              <a:cxn ang="0">
                <a:pos x="24" y="42"/>
              </a:cxn>
              <a:cxn ang="0">
                <a:pos x="46" y="20"/>
              </a:cxn>
            </a:cxnLst>
            <a:rect l="0" t="0" r="r" b="b"/>
            <a:pathLst>
              <a:path w="55" h="55">
                <a:moveTo>
                  <a:pt x="55" y="44"/>
                </a:moveTo>
                <a:cubicBezTo>
                  <a:pt x="55" y="50"/>
                  <a:pt x="50" y="55"/>
                  <a:pt x="44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4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lnTo>
                  <a:pt x="55" y="44"/>
                </a:lnTo>
                <a:close/>
                <a:moveTo>
                  <a:pt x="46" y="20"/>
                </a:moveTo>
                <a:cubicBezTo>
                  <a:pt x="47" y="19"/>
                  <a:pt x="47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0" y="12"/>
                  <a:pt x="39" y="13"/>
                </a:cubicBezTo>
                <a:cubicBezTo>
                  <a:pt x="23" y="30"/>
                  <a:pt x="23" y="30"/>
                  <a:pt x="23" y="30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3" y="21"/>
                  <a:pt x="12" y="22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7"/>
                  <a:pt x="7" y="28"/>
                  <a:pt x="8" y="29"/>
                </a:cubicBezTo>
                <a:cubicBezTo>
                  <a:pt x="21" y="42"/>
                  <a:pt x="21" y="42"/>
                  <a:pt x="21" y="42"/>
                </a:cubicBezTo>
                <a:cubicBezTo>
                  <a:pt x="22" y="43"/>
                  <a:pt x="23" y="43"/>
                  <a:pt x="24" y="42"/>
                </a:cubicBezTo>
                <a:lnTo>
                  <a:pt x="46" y="2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589" tIns="55795" rIns="111589" bIns="55795" numCol="1" anchor="t" anchorCtr="0" compatLnSpc="1"/>
          <a:lstStyle/>
          <a:p>
            <a:endParaRPr lang="en-US" sz="1560" dirty="0">
              <a:cs typeface="+mn-ea"/>
              <a:sym typeface="+mn-lt"/>
            </a:endParaRPr>
          </a:p>
        </p:txBody>
      </p:sp>
      <p:grpSp>
        <p:nvGrpSpPr>
          <p:cNvPr id="19" name="Group 30"/>
          <p:cNvGrpSpPr/>
          <p:nvPr/>
        </p:nvGrpSpPr>
        <p:grpSpPr>
          <a:xfrm>
            <a:off x="7496927" y="2207973"/>
            <a:ext cx="3719642" cy="657013"/>
            <a:chOff x="1270277" y="1233505"/>
            <a:chExt cx="3048000" cy="538379"/>
          </a:xfrm>
        </p:grpSpPr>
        <p:sp>
          <p:nvSpPr>
            <p:cNvPr id="20" name="Text Placeholder 3"/>
            <p:cNvSpPr txBox="1"/>
            <p:nvPr/>
          </p:nvSpPr>
          <p:spPr>
            <a:xfrm>
              <a:off x="1270277" y="1233505"/>
              <a:ext cx="1261013" cy="184633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5695">
                <a:spcBef>
                  <a:spcPct val="20000"/>
                </a:spcBef>
                <a:defRPr/>
              </a:pPr>
              <a:r>
                <a:rPr lang="zh-CN" altLang="en-US" sz="1465" b="1" dirty="0">
                  <a:solidFill>
                    <a:schemeClr val="accent1"/>
                  </a:solidFill>
                  <a:cs typeface="+mn-ea"/>
                  <a:sym typeface="+mn-lt"/>
                </a:rPr>
                <a:t>添加相关标题文字</a:t>
              </a:r>
            </a:p>
          </p:txBody>
        </p:sp>
        <p:sp>
          <p:nvSpPr>
            <p:cNvPr id="21" name="Text Placeholder 3"/>
            <p:cNvSpPr txBox="1"/>
            <p:nvPr/>
          </p:nvSpPr>
          <p:spPr>
            <a:xfrm>
              <a:off x="1270277" y="1418801"/>
              <a:ext cx="3048000" cy="35308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050" dirty="0">
                <a:cs typeface="+mn-ea"/>
                <a:sym typeface="+mn-lt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96927" y="3212713"/>
            <a:ext cx="3719642" cy="657016"/>
            <a:chOff x="1270277" y="1233504"/>
            <a:chExt cx="3048000" cy="538380"/>
          </a:xfrm>
        </p:grpSpPr>
        <p:sp>
          <p:nvSpPr>
            <p:cNvPr id="23" name="Text Placeholder 3"/>
            <p:cNvSpPr txBox="1"/>
            <p:nvPr/>
          </p:nvSpPr>
          <p:spPr>
            <a:xfrm>
              <a:off x="1270277" y="1233504"/>
              <a:ext cx="1261013" cy="184633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5695">
                <a:spcBef>
                  <a:spcPct val="20000"/>
                </a:spcBef>
                <a:defRPr/>
              </a:pPr>
              <a:r>
                <a:rPr lang="zh-CN" altLang="en-US" sz="1465" b="1" dirty="0">
                  <a:solidFill>
                    <a:schemeClr val="accent2"/>
                  </a:solidFill>
                  <a:cs typeface="+mn-ea"/>
                  <a:sym typeface="+mn-lt"/>
                </a:rPr>
                <a:t>添加相关标题文字</a:t>
              </a:r>
            </a:p>
          </p:txBody>
        </p:sp>
        <p:sp>
          <p:nvSpPr>
            <p:cNvPr id="24" name="Text Placeholder 3"/>
            <p:cNvSpPr txBox="1"/>
            <p:nvPr/>
          </p:nvSpPr>
          <p:spPr>
            <a:xfrm>
              <a:off x="1270277" y="1418801"/>
              <a:ext cx="3048000" cy="35308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050" dirty="0">
                <a:cs typeface="+mn-ea"/>
                <a:sym typeface="+mn-lt"/>
              </a:endParaRPr>
            </a:p>
          </p:txBody>
        </p:sp>
      </p:grpSp>
      <p:grpSp>
        <p:nvGrpSpPr>
          <p:cNvPr id="25" name="Group 30"/>
          <p:cNvGrpSpPr/>
          <p:nvPr/>
        </p:nvGrpSpPr>
        <p:grpSpPr>
          <a:xfrm>
            <a:off x="7496927" y="4122405"/>
            <a:ext cx="3719642" cy="657017"/>
            <a:chOff x="1270277" y="1233504"/>
            <a:chExt cx="3048000" cy="538381"/>
          </a:xfrm>
        </p:grpSpPr>
        <p:sp>
          <p:nvSpPr>
            <p:cNvPr id="26" name="Text Placeholder 3"/>
            <p:cNvSpPr txBox="1"/>
            <p:nvPr/>
          </p:nvSpPr>
          <p:spPr>
            <a:xfrm>
              <a:off x="1270277" y="1233504"/>
              <a:ext cx="1261013" cy="184633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5695">
                <a:spcBef>
                  <a:spcPct val="20000"/>
                </a:spcBef>
                <a:defRPr/>
              </a:pPr>
              <a:r>
                <a:rPr lang="zh-CN" altLang="en-US" sz="1465" b="1" dirty="0">
                  <a:solidFill>
                    <a:schemeClr val="accent1"/>
                  </a:solidFill>
                  <a:cs typeface="+mn-ea"/>
                  <a:sym typeface="+mn-lt"/>
                </a:rPr>
                <a:t>添加相关标题文字</a:t>
              </a:r>
            </a:p>
          </p:txBody>
        </p:sp>
        <p:sp>
          <p:nvSpPr>
            <p:cNvPr id="27" name="Text Placeholder 3"/>
            <p:cNvSpPr txBox="1"/>
            <p:nvPr/>
          </p:nvSpPr>
          <p:spPr>
            <a:xfrm>
              <a:off x="1270277" y="1418802"/>
              <a:ext cx="3048000" cy="35308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050" dirty="0">
                <a:cs typeface="+mn-ea"/>
                <a:sym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496927" y="5064447"/>
            <a:ext cx="3719642" cy="657016"/>
            <a:chOff x="1270277" y="1233504"/>
            <a:chExt cx="3048000" cy="538380"/>
          </a:xfrm>
        </p:grpSpPr>
        <p:sp>
          <p:nvSpPr>
            <p:cNvPr id="29" name="Text Placeholder 3"/>
            <p:cNvSpPr txBox="1"/>
            <p:nvPr/>
          </p:nvSpPr>
          <p:spPr>
            <a:xfrm>
              <a:off x="1270277" y="1233504"/>
              <a:ext cx="1261013" cy="184633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5695">
                <a:spcBef>
                  <a:spcPct val="20000"/>
                </a:spcBef>
                <a:defRPr/>
              </a:pPr>
              <a:r>
                <a:rPr lang="zh-CN" altLang="en-US" sz="1465" b="1" dirty="0">
                  <a:solidFill>
                    <a:schemeClr val="accent4"/>
                  </a:solidFill>
                  <a:cs typeface="+mn-ea"/>
                  <a:sym typeface="+mn-lt"/>
                </a:rPr>
                <a:t>添加相关标题文字</a:t>
              </a:r>
            </a:p>
          </p:txBody>
        </p:sp>
        <p:sp>
          <p:nvSpPr>
            <p:cNvPr id="30" name="Text Placeholder 3"/>
            <p:cNvSpPr txBox="1"/>
            <p:nvPr/>
          </p:nvSpPr>
          <p:spPr>
            <a:xfrm>
              <a:off x="1270277" y="1418801"/>
              <a:ext cx="3048000" cy="353083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/>
              <a:r>
                <a:rPr lang="zh-CN" altLang="en-US" sz="1400" dirty="0">
                  <a:cs typeface="+mn-ea"/>
                  <a:sym typeface="+mn-lt"/>
                </a:rPr>
                <a:t>点击输入您的内容，或者通过复制您的文本后，在此框中选择粘贴。</a:t>
              </a:r>
              <a:endParaRPr lang="zh-CN" altLang="en-US" sz="1050" dirty="0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4173" y="533583"/>
            <a:ext cx="4393756" cy="527937"/>
            <a:chOff x="674782" y="447607"/>
            <a:chExt cx="3295317" cy="395951"/>
          </a:xfrm>
        </p:grpSpPr>
        <p:sp>
          <p:nvSpPr>
            <p:cNvPr id="34" name="文本框 33"/>
            <p:cNvSpPr txBox="1"/>
            <p:nvPr/>
          </p:nvSpPr>
          <p:spPr>
            <a:xfrm>
              <a:off x="674782" y="447607"/>
              <a:ext cx="3295317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35" b="1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781462" y="843558"/>
              <a:ext cx="6282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6" r="40363" b="56754"/>
          <a:stretch>
            <a:fillRect/>
          </a:stretch>
        </p:blipFill>
        <p:spPr>
          <a:xfrm>
            <a:off x="-820314" y="1080724"/>
            <a:ext cx="8470794" cy="50214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000">
        <p14:pan dir="u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>
            <a:spLocks noChangeAspect="1"/>
          </p:cNvSpPr>
          <p:nvPr/>
        </p:nvSpPr>
        <p:spPr>
          <a:xfrm>
            <a:off x="6895749" y="1719313"/>
            <a:ext cx="246913" cy="2468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895985">
              <a:defRPr/>
            </a:pPr>
            <a:endParaRPr 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object 9"/>
          <p:cNvSpPr>
            <a:spLocks noChangeAspect="1"/>
          </p:cNvSpPr>
          <p:nvPr/>
        </p:nvSpPr>
        <p:spPr>
          <a:xfrm>
            <a:off x="4358916" y="1828196"/>
            <a:ext cx="246913" cy="2468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895985">
              <a:defRPr/>
            </a:pPr>
            <a:endParaRPr 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object 11"/>
          <p:cNvSpPr>
            <a:spLocks noChangeAspect="1"/>
          </p:cNvSpPr>
          <p:nvPr/>
        </p:nvSpPr>
        <p:spPr>
          <a:xfrm>
            <a:off x="8205525" y="3352702"/>
            <a:ext cx="246913" cy="2468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895985">
              <a:defRPr/>
            </a:pPr>
            <a:endParaRPr 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object10"/>
          <p:cNvSpPr>
            <a:spLocks noChangeAspect="1"/>
          </p:cNvSpPr>
          <p:nvPr/>
        </p:nvSpPr>
        <p:spPr>
          <a:xfrm>
            <a:off x="3535540" y="3556409"/>
            <a:ext cx="246913" cy="2468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895985">
              <a:defRPr/>
            </a:pPr>
            <a:endParaRPr lang="en-US" sz="2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56313" y="1663006"/>
            <a:ext cx="1975330" cy="40008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895985">
              <a:defRPr/>
            </a:pPr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4" name="Shape 358"/>
          <p:cNvSpPr txBox="1"/>
          <p:nvPr/>
        </p:nvSpPr>
        <p:spPr>
          <a:xfrm>
            <a:off x="7258107" y="2011708"/>
            <a:ext cx="2695608" cy="1061781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545492" y="1790973"/>
            <a:ext cx="1837780" cy="40008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895985">
              <a:defRPr/>
            </a:pPr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6" name="Shape 358"/>
          <p:cNvSpPr txBox="1"/>
          <p:nvPr/>
        </p:nvSpPr>
        <p:spPr>
          <a:xfrm>
            <a:off x="1543205" y="2142365"/>
            <a:ext cx="2665020" cy="1061781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467372" y="3290910"/>
            <a:ext cx="1788736" cy="40008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895985">
              <a:defRPr/>
            </a:pPr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8" name="Shape 358"/>
          <p:cNvSpPr txBox="1"/>
          <p:nvPr/>
        </p:nvSpPr>
        <p:spPr>
          <a:xfrm>
            <a:off x="8569167" y="3639612"/>
            <a:ext cx="2693075" cy="1061781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618735" y="3489970"/>
            <a:ext cx="1930582" cy="40008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defTabSz="895985">
              <a:defRPr/>
            </a:pPr>
            <a:r>
              <a:rPr lang="zh-CN" altLang="en-US" b="1" dirty="0">
                <a:solidFill>
                  <a:prstClr val="black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30" name="Shape 358"/>
          <p:cNvSpPr txBox="1"/>
          <p:nvPr/>
        </p:nvSpPr>
        <p:spPr>
          <a:xfrm>
            <a:off x="661745" y="3841362"/>
            <a:ext cx="2712527" cy="1061781"/>
          </a:xfrm>
          <a:prstGeom prst="rect">
            <a:avLst/>
          </a:prstGeom>
        </p:spPr>
        <p:txBody>
          <a:bodyPr wrap="square" lIns="91391" tIns="45696" rIns="91391" bIns="45696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Semilight" panose="020B0402040204020203" pitchFamily="34" charset="0"/>
              </a:defRPr>
            </a:lvl1pPr>
          </a:lstStyle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点击输入您的内容，或者通过复制您的文本后，在此框中选择粘贴。</a:t>
            </a:r>
            <a:endParaRPr lang="zh-CN" altLang="en-US" sz="105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5" t="19740" r="13578" b="54990"/>
          <a:stretch>
            <a:fillRect/>
          </a:stretch>
        </p:blipFill>
        <p:spPr>
          <a:xfrm>
            <a:off x="2670256" y="1338269"/>
            <a:ext cx="4985046" cy="5021482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654173" y="533583"/>
            <a:ext cx="4393756" cy="527937"/>
            <a:chOff x="674782" y="447607"/>
            <a:chExt cx="3295317" cy="395951"/>
          </a:xfrm>
        </p:grpSpPr>
        <p:sp>
          <p:nvSpPr>
            <p:cNvPr id="31" name="文本框 30"/>
            <p:cNvSpPr txBox="1"/>
            <p:nvPr/>
          </p:nvSpPr>
          <p:spPr>
            <a:xfrm>
              <a:off x="674782" y="447607"/>
              <a:ext cx="3295317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35" b="1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781462" y="843558"/>
              <a:ext cx="6282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246812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769706"/>
            <a:ext cx="10845800" cy="4377094"/>
            <a:chOff x="673100" y="1769706"/>
            <a:chExt cx="10845800" cy="4377094"/>
          </a:xfrm>
        </p:grpSpPr>
        <p:sp>
          <p:nvSpPr>
            <p:cNvPr id="6" name="î$ľîďé"/>
            <p:cNvSpPr/>
            <p:nvPr/>
          </p:nvSpPr>
          <p:spPr bwMode="auto">
            <a:xfrm>
              <a:off x="676538" y="2218309"/>
              <a:ext cx="2590423" cy="81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100" dirty="0"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900" dirty="0"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>
              <a:stCxn id="32" idx="6"/>
              <a:endCxn id="40" idx="2"/>
            </p:cNvCxnSpPr>
            <p:nvPr/>
          </p:nvCxnSpPr>
          <p:spPr>
            <a:xfrm>
              <a:off x="2025749" y="5166562"/>
              <a:ext cx="26415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40" idx="6"/>
              <a:endCxn id="36" idx="2"/>
            </p:cNvCxnSpPr>
            <p:nvPr/>
          </p:nvCxnSpPr>
          <p:spPr>
            <a:xfrm>
              <a:off x="4775249" y="5166562"/>
              <a:ext cx="26415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36" idx="6"/>
              <a:endCxn id="28" idx="2"/>
            </p:cNvCxnSpPr>
            <p:nvPr/>
          </p:nvCxnSpPr>
          <p:spPr>
            <a:xfrm>
              <a:off x="7524749" y="5166562"/>
              <a:ext cx="26415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ïṡļíḑê"/>
            <p:cNvGrpSpPr/>
            <p:nvPr/>
          </p:nvGrpSpPr>
          <p:grpSpPr>
            <a:xfrm>
              <a:off x="4172884" y="3571159"/>
              <a:ext cx="1096730" cy="2575641"/>
              <a:chOff x="4172884" y="3571159"/>
              <a:chExt cx="1096730" cy="2575641"/>
            </a:xfrm>
          </p:grpSpPr>
          <p:cxnSp>
            <p:nvCxnSpPr>
              <p:cNvPr id="37" name="直接连接符 36"/>
              <p:cNvCxnSpPr/>
              <p:nvPr/>
            </p:nvCxnSpPr>
            <p:spPr>
              <a:xfrm>
                <a:off x="4716933" y="5220562"/>
                <a:ext cx="8632" cy="926238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îṥḻiḑê"/>
              <p:cNvSpPr/>
              <p:nvPr/>
            </p:nvSpPr>
            <p:spPr bwMode="auto">
              <a:xfrm>
                <a:off x="4172884" y="3571159"/>
                <a:ext cx="1096730" cy="1232634"/>
              </a:xfrm>
              <a:custGeom>
                <a:avLst/>
                <a:gdLst>
                  <a:gd name="T0" fmla="+- 0 10800 961"/>
                  <a:gd name="T1" fmla="*/ T0 w 19679"/>
                  <a:gd name="T2" fmla="*/ 10800 h 21600"/>
                  <a:gd name="T3" fmla="+- 0 10800 961"/>
                  <a:gd name="T4" fmla="*/ T3 w 19679"/>
                  <a:gd name="T5" fmla="*/ 10800 h 21600"/>
                  <a:gd name="T6" fmla="+- 0 10800 961"/>
                  <a:gd name="T7" fmla="*/ T6 w 19679"/>
                  <a:gd name="T8" fmla="*/ 10800 h 21600"/>
                  <a:gd name="T9" fmla="+- 0 10800 961"/>
                  <a:gd name="T10" fmla="*/ T9 w 19679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9679" h="21600">
                    <a:moveTo>
                      <a:pt x="9839" y="0"/>
                    </a:moveTo>
                    <a:cubicBezTo>
                      <a:pt x="7321" y="0"/>
                      <a:pt x="4803" y="937"/>
                      <a:pt x="2882" y="2813"/>
                    </a:cubicBezTo>
                    <a:cubicBezTo>
                      <a:pt x="-961" y="6566"/>
                      <a:pt x="-961" y="12653"/>
                      <a:pt x="2882" y="16406"/>
                    </a:cubicBezTo>
                    <a:cubicBezTo>
                      <a:pt x="4480" y="17967"/>
                      <a:pt x="6493" y="18867"/>
                      <a:pt x="8574" y="19129"/>
                    </a:cubicBezTo>
                    <a:lnTo>
                      <a:pt x="9839" y="21600"/>
                    </a:lnTo>
                    <a:lnTo>
                      <a:pt x="11104" y="19129"/>
                    </a:lnTo>
                    <a:cubicBezTo>
                      <a:pt x="13185" y="18867"/>
                      <a:pt x="15198" y="17967"/>
                      <a:pt x="16796" y="16406"/>
                    </a:cubicBezTo>
                    <a:cubicBezTo>
                      <a:pt x="20639" y="12653"/>
                      <a:pt x="20639" y="6566"/>
                      <a:pt x="16796" y="2813"/>
                    </a:cubicBezTo>
                    <a:cubicBezTo>
                      <a:pt x="14875" y="937"/>
                      <a:pt x="12357" y="0"/>
                      <a:pt x="9839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accent2"/>
                </a:solidFill>
              </a:ln>
              <a:effectLst/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9" name="isḻiḍê"/>
              <p:cNvSpPr/>
              <p:nvPr/>
            </p:nvSpPr>
            <p:spPr bwMode="auto">
              <a:xfrm>
                <a:off x="4265967" y="3658332"/>
                <a:ext cx="910564" cy="910570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i="1" dirty="0">
                    <a:solidFill>
                      <a:schemeClr val="bg1"/>
                    </a:solidFill>
                    <a:cs typeface="+mn-ea"/>
                    <a:sym typeface="+mn-lt"/>
                  </a:rPr>
                  <a:t>Text</a:t>
                </a:r>
              </a:p>
            </p:txBody>
          </p:sp>
          <p:sp>
            <p:nvSpPr>
              <p:cNvPr id="40" name="ïşḷïḓê"/>
              <p:cNvSpPr/>
              <p:nvPr/>
            </p:nvSpPr>
            <p:spPr>
              <a:xfrm>
                <a:off x="4667249" y="5112562"/>
                <a:ext cx="108000" cy="108000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ïşḻîḓè"/>
            <p:cNvGrpSpPr/>
            <p:nvPr/>
          </p:nvGrpSpPr>
          <p:grpSpPr>
            <a:xfrm>
              <a:off x="6922384" y="3571159"/>
              <a:ext cx="1096730" cy="2575641"/>
              <a:chOff x="6922384" y="3571159"/>
              <a:chExt cx="1096730" cy="2575641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7466433" y="5220562"/>
                <a:ext cx="8632" cy="926238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ïṣḷíďe"/>
              <p:cNvSpPr/>
              <p:nvPr/>
            </p:nvSpPr>
            <p:spPr bwMode="auto">
              <a:xfrm>
                <a:off x="6922384" y="3571159"/>
                <a:ext cx="1096730" cy="1232634"/>
              </a:xfrm>
              <a:custGeom>
                <a:avLst/>
                <a:gdLst>
                  <a:gd name="T0" fmla="+- 0 10800 961"/>
                  <a:gd name="T1" fmla="*/ T0 w 19679"/>
                  <a:gd name="T2" fmla="*/ 10800 h 21600"/>
                  <a:gd name="T3" fmla="+- 0 10800 961"/>
                  <a:gd name="T4" fmla="*/ T3 w 19679"/>
                  <a:gd name="T5" fmla="*/ 10800 h 21600"/>
                  <a:gd name="T6" fmla="+- 0 10800 961"/>
                  <a:gd name="T7" fmla="*/ T6 w 19679"/>
                  <a:gd name="T8" fmla="*/ 10800 h 21600"/>
                  <a:gd name="T9" fmla="+- 0 10800 961"/>
                  <a:gd name="T10" fmla="*/ T9 w 19679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9679" h="21600">
                    <a:moveTo>
                      <a:pt x="9839" y="0"/>
                    </a:moveTo>
                    <a:cubicBezTo>
                      <a:pt x="7321" y="0"/>
                      <a:pt x="4803" y="937"/>
                      <a:pt x="2882" y="2813"/>
                    </a:cubicBezTo>
                    <a:cubicBezTo>
                      <a:pt x="-961" y="6566"/>
                      <a:pt x="-961" y="12653"/>
                      <a:pt x="2882" y="16406"/>
                    </a:cubicBezTo>
                    <a:cubicBezTo>
                      <a:pt x="4480" y="17967"/>
                      <a:pt x="6493" y="18867"/>
                      <a:pt x="8574" y="19129"/>
                    </a:cubicBezTo>
                    <a:lnTo>
                      <a:pt x="9839" y="21600"/>
                    </a:lnTo>
                    <a:lnTo>
                      <a:pt x="11104" y="19129"/>
                    </a:lnTo>
                    <a:cubicBezTo>
                      <a:pt x="13185" y="18867"/>
                      <a:pt x="15198" y="17967"/>
                      <a:pt x="16796" y="16406"/>
                    </a:cubicBezTo>
                    <a:cubicBezTo>
                      <a:pt x="20639" y="12653"/>
                      <a:pt x="20639" y="6566"/>
                      <a:pt x="16796" y="2813"/>
                    </a:cubicBezTo>
                    <a:cubicBezTo>
                      <a:pt x="14875" y="937"/>
                      <a:pt x="12357" y="0"/>
                      <a:pt x="9839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accent1"/>
                </a:solidFill>
              </a:ln>
              <a:effectLst/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5" name="iṣļídè"/>
              <p:cNvSpPr/>
              <p:nvPr/>
            </p:nvSpPr>
            <p:spPr bwMode="auto">
              <a:xfrm>
                <a:off x="7015467" y="3658332"/>
                <a:ext cx="910564" cy="91057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i="1" dirty="0">
                    <a:solidFill>
                      <a:schemeClr val="bg1"/>
                    </a:solidFill>
                    <a:cs typeface="+mn-ea"/>
                    <a:sym typeface="+mn-lt"/>
                  </a:rPr>
                  <a:t>Text</a:t>
                </a:r>
              </a:p>
            </p:txBody>
          </p:sp>
          <p:sp>
            <p:nvSpPr>
              <p:cNvPr id="36" name="îśļíḓè"/>
              <p:cNvSpPr/>
              <p:nvPr/>
            </p:nvSpPr>
            <p:spPr>
              <a:xfrm>
                <a:off x="7416749" y="5112562"/>
                <a:ext cx="108000" cy="108000"/>
              </a:xfrm>
              <a:prstGeom prst="donut">
                <a:avLst/>
              </a:prstGeom>
              <a:solidFill>
                <a:schemeClr val="accent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 sz="20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ïś1ïḓè"/>
            <p:cNvGrpSpPr/>
            <p:nvPr/>
          </p:nvGrpSpPr>
          <p:grpSpPr>
            <a:xfrm>
              <a:off x="1423384" y="3571159"/>
              <a:ext cx="1096730" cy="2575641"/>
              <a:chOff x="1423384" y="3571159"/>
              <a:chExt cx="1096730" cy="2575641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1967433" y="5220562"/>
                <a:ext cx="8632" cy="926238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iŝḻïḋe"/>
              <p:cNvSpPr/>
              <p:nvPr/>
            </p:nvSpPr>
            <p:spPr bwMode="auto">
              <a:xfrm>
                <a:off x="1423384" y="3571159"/>
                <a:ext cx="1096730" cy="1232634"/>
              </a:xfrm>
              <a:custGeom>
                <a:avLst/>
                <a:gdLst>
                  <a:gd name="T0" fmla="+- 0 10800 961"/>
                  <a:gd name="T1" fmla="*/ T0 w 19679"/>
                  <a:gd name="T2" fmla="*/ 10800 h 21600"/>
                  <a:gd name="T3" fmla="+- 0 10800 961"/>
                  <a:gd name="T4" fmla="*/ T3 w 19679"/>
                  <a:gd name="T5" fmla="*/ 10800 h 21600"/>
                  <a:gd name="T6" fmla="+- 0 10800 961"/>
                  <a:gd name="T7" fmla="*/ T6 w 19679"/>
                  <a:gd name="T8" fmla="*/ 10800 h 21600"/>
                  <a:gd name="T9" fmla="+- 0 10800 961"/>
                  <a:gd name="T10" fmla="*/ T9 w 19679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9679" h="21600">
                    <a:moveTo>
                      <a:pt x="9839" y="0"/>
                    </a:moveTo>
                    <a:cubicBezTo>
                      <a:pt x="7321" y="0"/>
                      <a:pt x="4803" y="937"/>
                      <a:pt x="2882" y="2813"/>
                    </a:cubicBezTo>
                    <a:cubicBezTo>
                      <a:pt x="-961" y="6566"/>
                      <a:pt x="-961" y="12653"/>
                      <a:pt x="2882" y="16406"/>
                    </a:cubicBezTo>
                    <a:cubicBezTo>
                      <a:pt x="4480" y="17967"/>
                      <a:pt x="6493" y="18867"/>
                      <a:pt x="8574" y="19129"/>
                    </a:cubicBezTo>
                    <a:lnTo>
                      <a:pt x="9839" y="21600"/>
                    </a:lnTo>
                    <a:lnTo>
                      <a:pt x="11104" y="19129"/>
                    </a:lnTo>
                    <a:cubicBezTo>
                      <a:pt x="13185" y="18867"/>
                      <a:pt x="15198" y="17967"/>
                      <a:pt x="16796" y="16406"/>
                    </a:cubicBezTo>
                    <a:cubicBezTo>
                      <a:pt x="20639" y="12653"/>
                      <a:pt x="20639" y="6566"/>
                      <a:pt x="16796" y="2813"/>
                    </a:cubicBezTo>
                    <a:cubicBezTo>
                      <a:pt x="14875" y="937"/>
                      <a:pt x="12357" y="0"/>
                      <a:pt x="9839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accent1"/>
                </a:solidFill>
              </a:ln>
              <a:effectLst/>
            </p:spPr>
            <p:txBody>
              <a:bodyPr lIns="25400" tIns="25400" rIns="25400" bIns="254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31" name="ïṣḻíḑè"/>
              <p:cNvSpPr/>
              <p:nvPr/>
            </p:nvSpPr>
            <p:spPr bwMode="auto">
              <a:xfrm>
                <a:off x="1516467" y="3658332"/>
                <a:ext cx="910564" cy="910570"/>
              </a:xfrm>
              <a:prstGeom prst="ellipse">
                <a:avLst/>
              </a:prstGeom>
              <a:solidFill>
                <a:schemeClr val="accent1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i="1" dirty="0">
                    <a:solidFill>
                      <a:schemeClr val="bg1"/>
                    </a:solidFill>
                    <a:cs typeface="+mn-ea"/>
                    <a:sym typeface="+mn-lt"/>
                  </a:rPr>
                  <a:t>Text</a:t>
                </a:r>
                <a:endParaRPr lang="en-US" i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ïṧļíḓè"/>
              <p:cNvSpPr/>
              <p:nvPr/>
            </p:nvSpPr>
            <p:spPr>
              <a:xfrm>
                <a:off x="1917749" y="5112562"/>
                <a:ext cx="108000" cy="108000"/>
              </a:xfrm>
              <a:prstGeom prst="donut">
                <a:avLst/>
              </a:prstGeom>
              <a:solidFill>
                <a:schemeClr val="accent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 defTabSz="914400"/>
                <a:endParaRPr lang="zh-CN" altLang="en-US" sz="20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iS1îḋè"/>
            <p:cNvGrpSpPr/>
            <p:nvPr/>
          </p:nvGrpSpPr>
          <p:grpSpPr>
            <a:xfrm>
              <a:off x="9671884" y="3571159"/>
              <a:ext cx="1096730" cy="2575641"/>
              <a:chOff x="9671884" y="3571159"/>
              <a:chExt cx="1096730" cy="2575641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10215933" y="5220562"/>
                <a:ext cx="8632" cy="926238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prstDash val="dash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ï$ļïďê"/>
              <p:cNvSpPr/>
              <p:nvPr/>
            </p:nvSpPr>
            <p:spPr bwMode="auto">
              <a:xfrm>
                <a:off x="9671884" y="3571159"/>
                <a:ext cx="1096730" cy="1232634"/>
              </a:xfrm>
              <a:custGeom>
                <a:avLst/>
                <a:gdLst>
                  <a:gd name="T0" fmla="+- 0 10800 961"/>
                  <a:gd name="T1" fmla="*/ T0 w 19679"/>
                  <a:gd name="T2" fmla="*/ 10800 h 21600"/>
                  <a:gd name="T3" fmla="+- 0 10800 961"/>
                  <a:gd name="T4" fmla="*/ T3 w 19679"/>
                  <a:gd name="T5" fmla="*/ 10800 h 21600"/>
                  <a:gd name="T6" fmla="+- 0 10800 961"/>
                  <a:gd name="T7" fmla="*/ T6 w 19679"/>
                  <a:gd name="T8" fmla="*/ 10800 h 21600"/>
                  <a:gd name="T9" fmla="+- 0 10800 961"/>
                  <a:gd name="T10" fmla="*/ T9 w 19679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9679" h="21600">
                    <a:moveTo>
                      <a:pt x="9839" y="0"/>
                    </a:moveTo>
                    <a:cubicBezTo>
                      <a:pt x="7321" y="0"/>
                      <a:pt x="4803" y="937"/>
                      <a:pt x="2882" y="2813"/>
                    </a:cubicBezTo>
                    <a:cubicBezTo>
                      <a:pt x="-961" y="6566"/>
                      <a:pt x="-961" y="12653"/>
                      <a:pt x="2882" y="16406"/>
                    </a:cubicBezTo>
                    <a:cubicBezTo>
                      <a:pt x="4480" y="17967"/>
                      <a:pt x="6493" y="18867"/>
                      <a:pt x="8574" y="19129"/>
                    </a:cubicBezTo>
                    <a:lnTo>
                      <a:pt x="9839" y="21600"/>
                    </a:lnTo>
                    <a:lnTo>
                      <a:pt x="11104" y="19129"/>
                    </a:lnTo>
                    <a:cubicBezTo>
                      <a:pt x="13185" y="18867"/>
                      <a:pt x="15198" y="17967"/>
                      <a:pt x="16796" y="16406"/>
                    </a:cubicBezTo>
                    <a:cubicBezTo>
                      <a:pt x="20639" y="12653"/>
                      <a:pt x="20639" y="6566"/>
                      <a:pt x="16796" y="2813"/>
                    </a:cubicBezTo>
                    <a:cubicBezTo>
                      <a:pt x="14875" y="937"/>
                      <a:pt x="12357" y="0"/>
                      <a:pt x="9839" y="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accent2"/>
                </a:solidFill>
              </a:ln>
              <a:effectLst/>
            </p:spPr>
            <p:txBody>
              <a:bodyPr lIns="25400" tIns="25400" rIns="25400" bIns="25400" anchor="ctr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iṥ1îḑe"/>
              <p:cNvSpPr/>
              <p:nvPr/>
            </p:nvSpPr>
            <p:spPr bwMode="auto">
              <a:xfrm>
                <a:off x="9764967" y="3658332"/>
                <a:ext cx="910564" cy="910570"/>
              </a:xfrm>
              <a:prstGeom prst="ellipse">
                <a:avLst/>
              </a:prstGeom>
              <a:solidFill>
                <a:schemeClr val="accent2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en-US" altLang="zh-CN" i="1" dirty="0">
                    <a:solidFill>
                      <a:schemeClr val="bg1"/>
                    </a:solidFill>
                    <a:cs typeface="+mn-ea"/>
                    <a:sym typeface="+mn-lt"/>
                  </a:rPr>
                  <a:t>Text</a:t>
                </a:r>
              </a:p>
            </p:txBody>
          </p:sp>
          <p:sp>
            <p:nvSpPr>
              <p:cNvPr id="28" name="íṥlíḓe"/>
              <p:cNvSpPr/>
              <p:nvPr/>
            </p:nvSpPr>
            <p:spPr>
              <a:xfrm>
                <a:off x="10166249" y="5112562"/>
                <a:ext cx="108000" cy="108000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lIns="25400" tIns="25400" rIns="25400" bIns="25400" anchor="ctr"/>
              <a:lstStyle/>
              <a:p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iṥḻïḋè"/>
            <p:cNvGrpSpPr/>
            <p:nvPr/>
          </p:nvGrpSpPr>
          <p:grpSpPr>
            <a:xfrm>
              <a:off x="3427184" y="1769706"/>
              <a:ext cx="2590423" cy="1707241"/>
              <a:chOff x="676538" y="1863918"/>
              <a:chExt cx="2590423" cy="1707241"/>
            </a:xfrm>
          </p:grpSpPr>
          <p:sp>
            <p:nvSpPr>
              <p:cNvPr id="23" name="išľíḑè"/>
              <p:cNvSpPr/>
              <p:nvPr/>
            </p:nvSpPr>
            <p:spPr bwMode="auto">
              <a:xfrm>
                <a:off x="676538" y="1863918"/>
                <a:ext cx="2590423" cy="810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100" dirty="0">
                    <a:cs typeface="+mn-ea"/>
                    <a:sym typeface="+mn-lt"/>
                  </a:rPr>
                  <a:t>点击输入您的内容，或者通过复制您的文本后，在此框中选择粘贴。请言简意赅，简单说明即可，不必繁琐。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  <p:sp>
            <p:nvSpPr>
              <p:cNvPr id="24" name="iš1íḓè"/>
              <p:cNvSpPr/>
              <p:nvPr/>
            </p:nvSpPr>
            <p:spPr bwMode="auto">
              <a:xfrm>
                <a:off x="676538" y="2761125"/>
                <a:ext cx="2590423" cy="810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100" dirty="0">
                    <a:cs typeface="+mn-ea"/>
                    <a:sym typeface="+mn-lt"/>
                  </a:rPr>
                  <a:t>点击输入您的内容，或者通过复制您的文本后，在此框中选择粘贴。请言简意赅，简单说明即可，不必繁琐。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</p:grpSp>
        <p:sp>
          <p:nvSpPr>
            <p:cNvPr id="18" name="ïsľiḍè"/>
            <p:cNvSpPr/>
            <p:nvPr/>
          </p:nvSpPr>
          <p:spPr bwMode="auto">
            <a:xfrm>
              <a:off x="6177830" y="2218309"/>
              <a:ext cx="2590423" cy="810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zh-CN" altLang="en-US" sz="1100" dirty="0"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900" dirty="0">
                <a:cs typeface="+mn-ea"/>
                <a:sym typeface="+mn-lt"/>
              </a:endParaRPr>
            </a:p>
          </p:txBody>
        </p:sp>
        <p:grpSp>
          <p:nvGrpSpPr>
            <p:cNvPr id="19" name="íśḷîḋe"/>
            <p:cNvGrpSpPr/>
            <p:nvPr/>
          </p:nvGrpSpPr>
          <p:grpSpPr>
            <a:xfrm>
              <a:off x="8928477" y="1769706"/>
              <a:ext cx="2590423" cy="1707241"/>
              <a:chOff x="676538" y="1863918"/>
              <a:chExt cx="2590423" cy="1707241"/>
            </a:xfrm>
          </p:grpSpPr>
          <p:sp>
            <p:nvSpPr>
              <p:cNvPr id="21" name="îśḷïḓé"/>
              <p:cNvSpPr/>
              <p:nvPr/>
            </p:nvSpPr>
            <p:spPr bwMode="auto">
              <a:xfrm>
                <a:off x="676538" y="1863918"/>
                <a:ext cx="2590423" cy="810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100" dirty="0">
                    <a:cs typeface="+mn-ea"/>
                    <a:sym typeface="+mn-lt"/>
                  </a:rPr>
                  <a:t>点击输入您的内容，或者通过复制您的文本后，在此框中选择粘贴。请言简意赅，简单说明即可，不必繁琐。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  <p:sp>
            <p:nvSpPr>
              <p:cNvPr id="22" name="iś1îďe"/>
              <p:cNvSpPr/>
              <p:nvPr/>
            </p:nvSpPr>
            <p:spPr bwMode="auto">
              <a:xfrm>
                <a:off x="676538" y="2761125"/>
                <a:ext cx="2590423" cy="810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zh-CN" altLang="en-US" sz="1100" dirty="0">
                    <a:cs typeface="+mn-ea"/>
                    <a:sym typeface="+mn-lt"/>
                  </a:rPr>
                  <a:t>点击输入您的内容，或者通过复制您的文本后，在此框中选择粘贴。请言简意赅，简单说明即可，不必繁琐。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</p:grpSp>
        <p:sp>
          <p:nvSpPr>
            <p:cNvPr id="20" name="ïś1íḍê"/>
            <p:cNvSpPr txBox="1"/>
            <p:nvPr/>
          </p:nvSpPr>
          <p:spPr>
            <a:xfrm>
              <a:off x="673100" y="5615166"/>
              <a:ext cx="10845800" cy="531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zh-CN" altLang="en-US" sz="2000" i="1" dirty="0">
                  <a:cs typeface="+mn-ea"/>
                  <a:sym typeface="+mn-lt"/>
                </a:rPr>
                <a:t>点击点击输入标题点击输入相关标题</a:t>
              </a:r>
              <a:r>
                <a:rPr lang="en-US" altLang="zh-CN" sz="2000" i="1" dirty="0">
                  <a:cs typeface="+mn-ea"/>
                  <a:sym typeface="+mn-lt"/>
                </a:rPr>
                <a:t>.</a:t>
              </a:r>
              <a:r>
                <a:rPr lang="zh-CN" altLang="en-US" sz="2000" i="1" dirty="0">
                  <a:cs typeface="+mn-ea"/>
                  <a:sym typeface="+mn-lt"/>
                </a:rPr>
                <a:t>点击点击输入标题点击输入相关标题</a:t>
              </a:r>
              <a:r>
                <a:rPr lang="en-US" altLang="zh-CN" sz="2000" i="1" dirty="0">
                  <a:cs typeface="+mn-ea"/>
                  <a:sym typeface="+mn-lt"/>
                </a:rPr>
                <a:t>.</a:t>
              </a:r>
              <a:endParaRPr lang="en-US" sz="2000" i="1" dirty="0"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54173" y="533583"/>
            <a:ext cx="4393756" cy="527937"/>
            <a:chOff x="674782" y="447607"/>
            <a:chExt cx="3295317" cy="395951"/>
          </a:xfrm>
        </p:grpSpPr>
        <p:sp>
          <p:nvSpPr>
            <p:cNvPr id="47" name="文本框 46"/>
            <p:cNvSpPr txBox="1"/>
            <p:nvPr/>
          </p:nvSpPr>
          <p:spPr>
            <a:xfrm>
              <a:off x="674782" y="447607"/>
              <a:ext cx="3295317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35" b="1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781462" y="843558"/>
              <a:ext cx="6282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3082323" y="2618013"/>
            <a:ext cx="6225115" cy="1112797"/>
            <a:chOff x="806" y="677"/>
            <a:chExt cx="3783" cy="711"/>
          </a:xfrm>
        </p:grpSpPr>
        <p:sp>
          <p:nvSpPr>
            <p:cNvPr id="34" name="Freeform 5"/>
            <p:cNvSpPr/>
            <p:nvPr/>
          </p:nvSpPr>
          <p:spPr bwMode="auto">
            <a:xfrm>
              <a:off x="806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2 w 395"/>
                <a:gd name="T9" fmla="*/ 164 h 298"/>
                <a:gd name="T10" fmla="*/ 92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90 w 395"/>
                <a:gd name="T21" fmla="*/ 134 h 298"/>
                <a:gd name="T22" fmla="*/ 390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5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7" y="156"/>
                    <a:pt x="97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5" y="142"/>
                    <a:pt x="395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ysClr val="window" lastClr="FFFFFF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  <a:defRPr/>
              </a:pPr>
              <a:endParaRPr lang="en-US" sz="700" kern="0">
                <a:solidFill>
                  <a:sysClr val="windowText" lastClr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Freeform 6"/>
            <p:cNvSpPr/>
            <p:nvPr/>
          </p:nvSpPr>
          <p:spPr bwMode="auto">
            <a:xfrm>
              <a:off x="1516" y="677"/>
              <a:ext cx="938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ysClr val="window" lastClr="FFFFFF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  <a:defRPr/>
              </a:pPr>
              <a:endParaRPr lang="en-US" sz="700" kern="0">
                <a:solidFill>
                  <a:sysClr val="windowText" lastClr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2229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ysClr val="window" lastClr="FFFFFF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  <a:defRPr/>
              </a:pPr>
              <a:endParaRPr lang="en-US" sz="700" kern="0">
                <a:solidFill>
                  <a:sysClr val="windowText" lastClr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8"/>
            <p:cNvSpPr/>
            <p:nvPr/>
          </p:nvSpPr>
          <p:spPr bwMode="auto">
            <a:xfrm>
              <a:off x="2942" y="677"/>
              <a:ext cx="935" cy="711"/>
            </a:xfrm>
            <a:custGeom>
              <a:avLst/>
              <a:gdLst>
                <a:gd name="T0" fmla="*/ 304 w 395"/>
                <a:gd name="T1" fmla="*/ 283 h 298"/>
                <a:gd name="T2" fmla="*/ 274 w 395"/>
                <a:gd name="T3" fmla="*/ 298 h 298"/>
                <a:gd name="T4" fmla="*/ 13 w 395"/>
                <a:gd name="T5" fmla="*/ 298 h 298"/>
                <a:gd name="T6" fmla="*/ 6 w 395"/>
                <a:gd name="T7" fmla="*/ 283 h 298"/>
                <a:gd name="T8" fmla="*/ 91 w 395"/>
                <a:gd name="T9" fmla="*/ 164 h 298"/>
                <a:gd name="T10" fmla="*/ 91 w 395"/>
                <a:gd name="T11" fmla="*/ 134 h 298"/>
                <a:gd name="T12" fmla="*/ 6 w 395"/>
                <a:gd name="T13" fmla="*/ 15 h 298"/>
                <a:gd name="T14" fmla="*/ 13 w 395"/>
                <a:gd name="T15" fmla="*/ 0 h 298"/>
                <a:gd name="T16" fmla="*/ 274 w 395"/>
                <a:gd name="T17" fmla="*/ 0 h 298"/>
                <a:gd name="T18" fmla="*/ 304 w 395"/>
                <a:gd name="T19" fmla="*/ 15 h 298"/>
                <a:gd name="T20" fmla="*/ 389 w 395"/>
                <a:gd name="T21" fmla="*/ 134 h 298"/>
                <a:gd name="T22" fmla="*/ 389 w 395"/>
                <a:gd name="T23" fmla="*/ 164 h 298"/>
                <a:gd name="T24" fmla="*/ 304 w 395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5" h="298">
                  <a:moveTo>
                    <a:pt x="304" y="283"/>
                  </a:moveTo>
                  <a:cubicBezTo>
                    <a:pt x="298" y="291"/>
                    <a:pt x="284" y="298"/>
                    <a:pt x="27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3" y="298"/>
                    <a:pt x="0" y="291"/>
                    <a:pt x="6" y="28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7" y="156"/>
                    <a:pt x="97" y="142"/>
                    <a:pt x="91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3" y="0"/>
                    <a:pt x="13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84" y="0"/>
                    <a:pt x="298" y="7"/>
                    <a:pt x="304" y="15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95" y="142"/>
                    <a:pt x="395" y="156"/>
                    <a:pt x="389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ysClr val="window" lastClr="FFFFFF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  <a:defRPr/>
              </a:pPr>
              <a:endParaRPr lang="en-US" sz="700" kern="0">
                <a:solidFill>
                  <a:sysClr val="windowText" lastClr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8" name="Freeform 9"/>
            <p:cNvSpPr/>
            <p:nvPr/>
          </p:nvSpPr>
          <p:spPr bwMode="auto">
            <a:xfrm>
              <a:off x="3652" y="677"/>
              <a:ext cx="937" cy="711"/>
            </a:xfrm>
            <a:custGeom>
              <a:avLst/>
              <a:gdLst>
                <a:gd name="T0" fmla="*/ 304 w 396"/>
                <a:gd name="T1" fmla="*/ 283 h 298"/>
                <a:gd name="T2" fmla="*/ 275 w 396"/>
                <a:gd name="T3" fmla="*/ 298 h 298"/>
                <a:gd name="T4" fmla="*/ 14 w 396"/>
                <a:gd name="T5" fmla="*/ 298 h 298"/>
                <a:gd name="T6" fmla="*/ 6 w 396"/>
                <a:gd name="T7" fmla="*/ 283 h 298"/>
                <a:gd name="T8" fmla="*/ 92 w 396"/>
                <a:gd name="T9" fmla="*/ 164 h 298"/>
                <a:gd name="T10" fmla="*/ 92 w 396"/>
                <a:gd name="T11" fmla="*/ 134 h 298"/>
                <a:gd name="T12" fmla="*/ 6 w 396"/>
                <a:gd name="T13" fmla="*/ 15 h 298"/>
                <a:gd name="T14" fmla="*/ 14 w 396"/>
                <a:gd name="T15" fmla="*/ 0 h 298"/>
                <a:gd name="T16" fmla="*/ 275 w 396"/>
                <a:gd name="T17" fmla="*/ 0 h 298"/>
                <a:gd name="T18" fmla="*/ 304 w 396"/>
                <a:gd name="T19" fmla="*/ 15 h 298"/>
                <a:gd name="T20" fmla="*/ 390 w 396"/>
                <a:gd name="T21" fmla="*/ 134 h 298"/>
                <a:gd name="T22" fmla="*/ 390 w 396"/>
                <a:gd name="T23" fmla="*/ 164 h 298"/>
                <a:gd name="T24" fmla="*/ 304 w 396"/>
                <a:gd name="T25" fmla="*/ 283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98">
                  <a:moveTo>
                    <a:pt x="304" y="283"/>
                  </a:moveTo>
                  <a:cubicBezTo>
                    <a:pt x="298" y="291"/>
                    <a:pt x="285" y="298"/>
                    <a:pt x="27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4" y="298"/>
                    <a:pt x="0" y="291"/>
                    <a:pt x="6" y="283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8" y="156"/>
                    <a:pt x="98" y="142"/>
                    <a:pt x="92" y="13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7"/>
                    <a:pt x="4" y="0"/>
                    <a:pt x="14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85" y="0"/>
                    <a:pt x="298" y="7"/>
                    <a:pt x="304" y="15"/>
                  </a:cubicBezTo>
                  <a:cubicBezTo>
                    <a:pt x="390" y="134"/>
                    <a:pt x="390" y="134"/>
                    <a:pt x="390" y="134"/>
                  </a:cubicBezTo>
                  <a:cubicBezTo>
                    <a:pt x="396" y="142"/>
                    <a:pt x="396" y="156"/>
                    <a:pt x="390" y="164"/>
                  </a:cubicBezTo>
                  <a:lnTo>
                    <a:pt x="304" y="283"/>
                  </a:lnTo>
                  <a:close/>
                </a:path>
              </a:pathLst>
            </a:custGeom>
            <a:solidFill>
              <a:srgbClr val="C00000"/>
            </a:solidFill>
            <a:ln w="19050">
              <a:solidFill>
                <a:sysClr val="window" lastClr="FFFFFF"/>
              </a:solidFill>
              <a:round/>
            </a:ln>
          </p:spPr>
          <p:txBody>
            <a:bodyPr vert="horz" wrap="square" lIns="83738" tIns="41869" rIns="83738" bIns="41869" numCol="1" anchor="t" anchorCtr="0" compatLnSpc="1"/>
            <a:lstStyle/>
            <a:p>
              <a:pPr algn="just">
                <a:lnSpc>
                  <a:spcPct val="120000"/>
                </a:lnSpc>
                <a:defRPr/>
              </a:pPr>
              <a:endParaRPr lang="en-US" sz="700" kern="0">
                <a:solidFill>
                  <a:sysClr val="windowText" lastClr="000000"/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9" name="Freeform 16"/>
          <p:cNvSpPr>
            <a:spLocks noChangeAspect="1" noEditPoints="1"/>
          </p:cNvSpPr>
          <p:nvPr/>
        </p:nvSpPr>
        <p:spPr bwMode="auto">
          <a:xfrm>
            <a:off x="7259241" y="2931839"/>
            <a:ext cx="321031" cy="371988"/>
          </a:xfrm>
          <a:custGeom>
            <a:avLst/>
            <a:gdLst>
              <a:gd name="T0" fmla="*/ 233 w 320"/>
              <a:gd name="T1" fmla="*/ 138 h 371"/>
              <a:gd name="T2" fmla="*/ 261 w 320"/>
              <a:gd name="T3" fmla="*/ 12 h 371"/>
              <a:gd name="T4" fmla="*/ 168 w 320"/>
              <a:gd name="T5" fmla="*/ 104 h 371"/>
              <a:gd name="T6" fmla="*/ 80 w 320"/>
              <a:gd name="T7" fmla="*/ 182 h 371"/>
              <a:gd name="T8" fmla="*/ 80 w 320"/>
              <a:gd name="T9" fmla="*/ 319 h 371"/>
              <a:gd name="T10" fmla="*/ 253 w 320"/>
              <a:gd name="T11" fmla="*/ 371 h 371"/>
              <a:gd name="T12" fmla="*/ 320 w 320"/>
              <a:gd name="T13" fmla="*/ 172 h 371"/>
              <a:gd name="T14" fmla="*/ 233 w 320"/>
              <a:gd name="T15" fmla="*/ 138 h 371"/>
              <a:gd name="T16" fmla="*/ 60 w 320"/>
              <a:gd name="T17" fmla="*/ 140 h 371"/>
              <a:gd name="T18" fmla="*/ 0 w 320"/>
              <a:gd name="T19" fmla="*/ 202 h 371"/>
              <a:gd name="T20" fmla="*/ 0 w 320"/>
              <a:gd name="T21" fmla="*/ 299 h 371"/>
              <a:gd name="T22" fmla="*/ 60 w 320"/>
              <a:gd name="T23" fmla="*/ 360 h 371"/>
              <a:gd name="T24" fmla="*/ 40 w 320"/>
              <a:gd name="T25" fmla="*/ 315 h 371"/>
              <a:gd name="T26" fmla="*/ 40 w 320"/>
              <a:gd name="T27" fmla="*/ 187 h 371"/>
              <a:gd name="T28" fmla="*/ 60 w 320"/>
              <a:gd name="T29" fmla="*/ 14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20" h="371">
                <a:moveTo>
                  <a:pt x="233" y="138"/>
                </a:moveTo>
                <a:cubicBezTo>
                  <a:pt x="230" y="131"/>
                  <a:pt x="304" y="65"/>
                  <a:pt x="261" y="12"/>
                </a:cubicBezTo>
                <a:cubicBezTo>
                  <a:pt x="251" y="0"/>
                  <a:pt x="217" y="72"/>
                  <a:pt x="168" y="104"/>
                </a:cubicBezTo>
                <a:cubicBezTo>
                  <a:pt x="142" y="122"/>
                  <a:pt x="80" y="161"/>
                  <a:pt x="80" y="182"/>
                </a:cubicBezTo>
                <a:cubicBezTo>
                  <a:pt x="80" y="319"/>
                  <a:pt x="80" y="319"/>
                  <a:pt x="80" y="319"/>
                </a:cubicBezTo>
                <a:cubicBezTo>
                  <a:pt x="80" y="344"/>
                  <a:pt x="178" y="371"/>
                  <a:pt x="253" y="371"/>
                </a:cubicBezTo>
                <a:cubicBezTo>
                  <a:pt x="280" y="371"/>
                  <a:pt x="320" y="199"/>
                  <a:pt x="320" y="172"/>
                </a:cubicBezTo>
                <a:cubicBezTo>
                  <a:pt x="320" y="145"/>
                  <a:pt x="235" y="145"/>
                  <a:pt x="233" y="138"/>
                </a:cubicBezTo>
                <a:close/>
                <a:moveTo>
                  <a:pt x="60" y="140"/>
                </a:moveTo>
                <a:cubicBezTo>
                  <a:pt x="47" y="140"/>
                  <a:pt x="0" y="148"/>
                  <a:pt x="0" y="202"/>
                </a:cubicBezTo>
                <a:cubicBezTo>
                  <a:pt x="0" y="299"/>
                  <a:pt x="0" y="299"/>
                  <a:pt x="0" y="299"/>
                </a:cubicBezTo>
                <a:cubicBezTo>
                  <a:pt x="0" y="354"/>
                  <a:pt x="47" y="360"/>
                  <a:pt x="60" y="360"/>
                </a:cubicBezTo>
                <a:cubicBezTo>
                  <a:pt x="73" y="360"/>
                  <a:pt x="40" y="348"/>
                  <a:pt x="40" y="315"/>
                </a:cubicBezTo>
                <a:cubicBezTo>
                  <a:pt x="40" y="187"/>
                  <a:pt x="40" y="187"/>
                  <a:pt x="40" y="187"/>
                </a:cubicBezTo>
                <a:cubicBezTo>
                  <a:pt x="40" y="152"/>
                  <a:pt x="73" y="140"/>
                  <a:pt x="60" y="14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  <a:defRPr/>
            </a:pPr>
            <a:endParaRPr lang="en-US" sz="700" kern="0" dirty="0">
              <a:solidFill>
                <a:sysClr val="windowText" lastClr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Freeform 6"/>
          <p:cNvSpPr>
            <a:spLocks noChangeAspect="1" noEditPoints="1"/>
          </p:cNvSpPr>
          <p:nvPr/>
        </p:nvSpPr>
        <p:spPr bwMode="auto">
          <a:xfrm>
            <a:off x="4860693" y="2988415"/>
            <a:ext cx="387705" cy="340573"/>
          </a:xfrm>
          <a:custGeom>
            <a:avLst/>
            <a:gdLst>
              <a:gd name="T0" fmla="*/ 400 w 400"/>
              <a:gd name="T1" fmla="*/ 352 h 352"/>
              <a:gd name="T2" fmla="*/ 394 w 400"/>
              <a:gd name="T3" fmla="*/ 268 h 352"/>
              <a:gd name="T4" fmla="*/ 342 w 400"/>
              <a:gd name="T5" fmla="*/ 236 h 352"/>
              <a:gd name="T6" fmla="*/ 303 w 400"/>
              <a:gd name="T7" fmla="*/ 191 h 352"/>
              <a:gd name="T8" fmla="*/ 316 w 400"/>
              <a:gd name="T9" fmla="*/ 157 h 352"/>
              <a:gd name="T10" fmla="*/ 327 w 400"/>
              <a:gd name="T11" fmla="*/ 134 h 352"/>
              <a:gd name="T12" fmla="*/ 322 w 400"/>
              <a:gd name="T13" fmla="*/ 122 h 352"/>
              <a:gd name="T14" fmla="*/ 325 w 400"/>
              <a:gd name="T15" fmla="*/ 98 h 352"/>
              <a:gd name="T16" fmla="*/ 278 w 400"/>
              <a:gd name="T17" fmla="*/ 51 h 352"/>
              <a:gd name="T18" fmla="*/ 230 w 400"/>
              <a:gd name="T19" fmla="*/ 98 h 352"/>
              <a:gd name="T20" fmla="*/ 233 w 400"/>
              <a:gd name="T21" fmla="*/ 122 h 352"/>
              <a:gd name="T22" fmla="*/ 229 w 400"/>
              <a:gd name="T23" fmla="*/ 134 h 352"/>
              <a:gd name="T24" fmla="*/ 240 w 400"/>
              <a:gd name="T25" fmla="*/ 157 h 352"/>
              <a:gd name="T26" fmla="*/ 253 w 400"/>
              <a:gd name="T27" fmla="*/ 191 h 352"/>
              <a:gd name="T28" fmla="*/ 236 w 400"/>
              <a:gd name="T29" fmla="*/ 224 h 352"/>
              <a:gd name="T30" fmla="*/ 310 w 400"/>
              <a:gd name="T31" fmla="*/ 292 h 352"/>
              <a:gd name="T32" fmla="*/ 310 w 400"/>
              <a:gd name="T33" fmla="*/ 352 h 352"/>
              <a:gd name="T34" fmla="*/ 400 w 400"/>
              <a:gd name="T35" fmla="*/ 352 h 352"/>
              <a:gd name="T36" fmla="*/ 204 w 400"/>
              <a:gd name="T37" fmla="*/ 247 h 352"/>
              <a:gd name="T38" fmla="*/ 152 w 400"/>
              <a:gd name="T39" fmla="*/ 187 h 352"/>
              <a:gd name="T40" fmla="*/ 169 w 400"/>
              <a:gd name="T41" fmla="*/ 142 h 352"/>
              <a:gd name="T42" fmla="*/ 184 w 400"/>
              <a:gd name="T43" fmla="*/ 111 h 352"/>
              <a:gd name="T44" fmla="*/ 179 w 400"/>
              <a:gd name="T45" fmla="*/ 95 h 352"/>
              <a:gd name="T46" fmla="*/ 183 w 400"/>
              <a:gd name="T47" fmla="*/ 63 h 352"/>
              <a:gd name="T48" fmla="*/ 119 w 400"/>
              <a:gd name="T49" fmla="*/ 0 h 352"/>
              <a:gd name="T50" fmla="*/ 55 w 400"/>
              <a:gd name="T51" fmla="*/ 63 h 352"/>
              <a:gd name="T52" fmla="*/ 59 w 400"/>
              <a:gd name="T53" fmla="*/ 95 h 352"/>
              <a:gd name="T54" fmla="*/ 53 w 400"/>
              <a:gd name="T55" fmla="*/ 111 h 352"/>
              <a:gd name="T56" fmla="*/ 68 w 400"/>
              <a:gd name="T57" fmla="*/ 142 h 352"/>
              <a:gd name="T58" fmla="*/ 86 w 400"/>
              <a:gd name="T59" fmla="*/ 187 h 352"/>
              <a:gd name="T60" fmla="*/ 33 w 400"/>
              <a:gd name="T61" fmla="*/ 247 h 352"/>
              <a:gd name="T62" fmla="*/ 0 w 400"/>
              <a:gd name="T63" fmla="*/ 279 h 352"/>
              <a:gd name="T64" fmla="*/ 0 w 400"/>
              <a:gd name="T65" fmla="*/ 352 h 352"/>
              <a:gd name="T66" fmla="*/ 278 w 400"/>
              <a:gd name="T67" fmla="*/ 352 h 352"/>
              <a:gd name="T68" fmla="*/ 278 w 400"/>
              <a:gd name="T69" fmla="*/ 297 h 352"/>
              <a:gd name="T70" fmla="*/ 204 w 400"/>
              <a:gd name="T71" fmla="*/ 247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00" h="352">
                <a:moveTo>
                  <a:pt x="400" y="352"/>
                </a:moveTo>
                <a:cubicBezTo>
                  <a:pt x="400" y="352"/>
                  <a:pt x="399" y="276"/>
                  <a:pt x="394" y="268"/>
                </a:cubicBezTo>
                <a:cubicBezTo>
                  <a:pt x="387" y="257"/>
                  <a:pt x="371" y="249"/>
                  <a:pt x="342" y="236"/>
                </a:cubicBezTo>
                <a:cubicBezTo>
                  <a:pt x="312" y="224"/>
                  <a:pt x="303" y="213"/>
                  <a:pt x="303" y="191"/>
                </a:cubicBezTo>
                <a:cubicBezTo>
                  <a:pt x="303" y="177"/>
                  <a:pt x="312" y="182"/>
                  <a:pt x="316" y="157"/>
                </a:cubicBezTo>
                <a:cubicBezTo>
                  <a:pt x="317" y="147"/>
                  <a:pt x="325" y="157"/>
                  <a:pt x="327" y="134"/>
                </a:cubicBezTo>
                <a:cubicBezTo>
                  <a:pt x="327" y="124"/>
                  <a:pt x="322" y="122"/>
                  <a:pt x="322" y="122"/>
                </a:cubicBezTo>
                <a:cubicBezTo>
                  <a:pt x="322" y="122"/>
                  <a:pt x="325" y="108"/>
                  <a:pt x="325" y="98"/>
                </a:cubicBezTo>
                <a:cubicBezTo>
                  <a:pt x="327" y="85"/>
                  <a:pt x="319" y="51"/>
                  <a:pt x="278" y="51"/>
                </a:cubicBezTo>
                <a:cubicBezTo>
                  <a:pt x="236" y="51"/>
                  <a:pt x="229" y="85"/>
                  <a:pt x="230" y="98"/>
                </a:cubicBezTo>
                <a:cubicBezTo>
                  <a:pt x="231" y="108"/>
                  <a:pt x="233" y="122"/>
                  <a:pt x="233" y="122"/>
                </a:cubicBezTo>
                <a:cubicBezTo>
                  <a:pt x="233" y="122"/>
                  <a:pt x="229" y="124"/>
                  <a:pt x="229" y="134"/>
                </a:cubicBezTo>
                <a:cubicBezTo>
                  <a:pt x="230" y="157"/>
                  <a:pt x="238" y="147"/>
                  <a:pt x="240" y="157"/>
                </a:cubicBezTo>
                <a:cubicBezTo>
                  <a:pt x="244" y="182"/>
                  <a:pt x="253" y="177"/>
                  <a:pt x="253" y="191"/>
                </a:cubicBezTo>
                <a:cubicBezTo>
                  <a:pt x="253" y="206"/>
                  <a:pt x="248" y="216"/>
                  <a:pt x="236" y="224"/>
                </a:cubicBezTo>
                <a:cubicBezTo>
                  <a:pt x="301" y="257"/>
                  <a:pt x="310" y="263"/>
                  <a:pt x="310" y="292"/>
                </a:cubicBezTo>
                <a:cubicBezTo>
                  <a:pt x="310" y="352"/>
                  <a:pt x="310" y="352"/>
                  <a:pt x="310" y="352"/>
                </a:cubicBezTo>
                <a:lnTo>
                  <a:pt x="400" y="352"/>
                </a:lnTo>
                <a:close/>
                <a:moveTo>
                  <a:pt x="204" y="247"/>
                </a:moveTo>
                <a:cubicBezTo>
                  <a:pt x="165" y="231"/>
                  <a:pt x="152" y="217"/>
                  <a:pt x="152" y="187"/>
                </a:cubicBezTo>
                <a:cubicBezTo>
                  <a:pt x="152" y="169"/>
                  <a:pt x="164" y="175"/>
                  <a:pt x="169" y="142"/>
                </a:cubicBezTo>
                <a:cubicBezTo>
                  <a:pt x="172" y="129"/>
                  <a:pt x="182" y="142"/>
                  <a:pt x="184" y="111"/>
                </a:cubicBezTo>
                <a:cubicBezTo>
                  <a:pt x="184" y="98"/>
                  <a:pt x="179" y="95"/>
                  <a:pt x="179" y="95"/>
                </a:cubicBezTo>
                <a:cubicBezTo>
                  <a:pt x="179" y="95"/>
                  <a:pt x="181" y="77"/>
                  <a:pt x="183" y="63"/>
                </a:cubicBezTo>
                <a:cubicBezTo>
                  <a:pt x="184" y="45"/>
                  <a:pt x="174" y="0"/>
                  <a:pt x="119" y="0"/>
                </a:cubicBezTo>
                <a:cubicBezTo>
                  <a:pt x="64" y="0"/>
                  <a:pt x="54" y="45"/>
                  <a:pt x="55" y="63"/>
                </a:cubicBezTo>
                <a:cubicBezTo>
                  <a:pt x="56" y="77"/>
                  <a:pt x="59" y="95"/>
                  <a:pt x="59" y="95"/>
                </a:cubicBezTo>
                <a:cubicBezTo>
                  <a:pt x="59" y="95"/>
                  <a:pt x="53" y="98"/>
                  <a:pt x="53" y="111"/>
                </a:cubicBezTo>
                <a:cubicBezTo>
                  <a:pt x="55" y="142"/>
                  <a:pt x="66" y="129"/>
                  <a:pt x="68" y="142"/>
                </a:cubicBezTo>
                <a:cubicBezTo>
                  <a:pt x="74" y="175"/>
                  <a:pt x="86" y="169"/>
                  <a:pt x="86" y="187"/>
                </a:cubicBezTo>
                <a:cubicBezTo>
                  <a:pt x="86" y="217"/>
                  <a:pt x="73" y="231"/>
                  <a:pt x="33" y="247"/>
                </a:cubicBezTo>
                <a:cubicBezTo>
                  <a:pt x="21" y="252"/>
                  <a:pt x="0" y="260"/>
                  <a:pt x="0" y="279"/>
                </a:cubicBezTo>
                <a:cubicBezTo>
                  <a:pt x="0" y="352"/>
                  <a:pt x="0" y="352"/>
                  <a:pt x="0" y="35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78" y="352"/>
                  <a:pt x="278" y="309"/>
                  <a:pt x="278" y="297"/>
                </a:cubicBezTo>
                <a:cubicBezTo>
                  <a:pt x="278" y="280"/>
                  <a:pt x="244" y="264"/>
                  <a:pt x="204" y="24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  <a:defRPr/>
            </a:pPr>
            <a:endParaRPr lang="en-US" sz="700" kern="0" dirty="0">
              <a:solidFill>
                <a:sysClr val="windowText" lastClr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Freeform 11"/>
          <p:cNvSpPr>
            <a:spLocks noChangeAspect="1" noEditPoints="1"/>
          </p:cNvSpPr>
          <p:nvPr/>
        </p:nvSpPr>
        <p:spPr bwMode="auto">
          <a:xfrm>
            <a:off x="3747331" y="2988416"/>
            <a:ext cx="355141" cy="354196"/>
          </a:xfrm>
          <a:custGeom>
            <a:avLst/>
            <a:gdLst>
              <a:gd name="T0" fmla="*/ 309 w 319"/>
              <a:gd name="T1" fmla="*/ 267 h 318"/>
              <a:gd name="T2" fmla="*/ 233 w 319"/>
              <a:gd name="T3" fmla="*/ 192 h 318"/>
              <a:gd name="T4" fmla="*/ 251 w 319"/>
              <a:gd name="T5" fmla="*/ 127 h 318"/>
              <a:gd name="T6" fmla="*/ 123 w 319"/>
              <a:gd name="T7" fmla="*/ 0 h 318"/>
              <a:gd name="T8" fmla="*/ 0 w 319"/>
              <a:gd name="T9" fmla="*/ 124 h 318"/>
              <a:gd name="T10" fmla="*/ 127 w 319"/>
              <a:gd name="T11" fmla="*/ 251 h 318"/>
              <a:gd name="T12" fmla="*/ 190 w 319"/>
              <a:gd name="T13" fmla="*/ 234 h 318"/>
              <a:gd name="T14" fmla="*/ 266 w 319"/>
              <a:gd name="T15" fmla="*/ 310 h 318"/>
              <a:gd name="T16" fmla="*/ 293 w 319"/>
              <a:gd name="T17" fmla="*/ 310 h 318"/>
              <a:gd name="T18" fmla="*/ 311 w 319"/>
              <a:gd name="T19" fmla="*/ 291 h 318"/>
              <a:gd name="T20" fmla="*/ 309 w 319"/>
              <a:gd name="T21" fmla="*/ 267 h 318"/>
              <a:gd name="T22" fmla="*/ 38 w 319"/>
              <a:gd name="T23" fmla="*/ 124 h 318"/>
              <a:gd name="T24" fmla="*/ 123 w 319"/>
              <a:gd name="T25" fmla="*/ 38 h 318"/>
              <a:gd name="T26" fmla="*/ 213 w 319"/>
              <a:gd name="T27" fmla="*/ 127 h 318"/>
              <a:gd name="T28" fmla="*/ 127 w 319"/>
              <a:gd name="T29" fmla="*/ 213 h 318"/>
              <a:gd name="T30" fmla="*/ 38 w 319"/>
              <a:gd name="T31" fmla="*/ 124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9" h="318">
                <a:moveTo>
                  <a:pt x="309" y="267"/>
                </a:moveTo>
                <a:cubicBezTo>
                  <a:pt x="233" y="192"/>
                  <a:pt x="233" y="192"/>
                  <a:pt x="233" y="192"/>
                </a:cubicBezTo>
                <a:cubicBezTo>
                  <a:pt x="244" y="173"/>
                  <a:pt x="251" y="151"/>
                  <a:pt x="251" y="127"/>
                </a:cubicBezTo>
                <a:cubicBezTo>
                  <a:pt x="251" y="59"/>
                  <a:pt x="192" y="0"/>
                  <a:pt x="123" y="0"/>
                </a:cubicBezTo>
                <a:cubicBezTo>
                  <a:pt x="55" y="0"/>
                  <a:pt x="0" y="55"/>
                  <a:pt x="0" y="124"/>
                </a:cubicBezTo>
                <a:cubicBezTo>
                  <a:pt x="0" y="192"/>
                  <a:pt x="59" y="251"/>
                  <a:pt x="127" y="251"/>
                </a:cubicBezTo>
                <a:cubicBezTo>
                  <a:pt x="150" y="251"/>
                  <a:pt x="171" y="245"/>
                  <a:pt x="190" y="234"/>
                </a:cubicBezTo>
                <a:cubicBezTo>
                  <a:pt x="266" y="310"/>
                  <a:pt x="266" y="310"/>
                  <a:pt x="266" y="310"/>
                </a:cubicBezTo>
                <a:cubicBezTo>
                  <a:pt x="273" y="318"/>
                  <a:pt x="285" y="318"/>
                  <a:pt x="293" y="310"/>
                </a:cubicBezTo>
                <a:cubicBezTo>
                  <a:pt x="311" y="291"/>
                  <a:pt x="311" y="291"/>
                  <a:pt x="311" y="291"/>
                </a:cubicBezTo>
                <a:cubicBezTo>
                  <a:pt x="319" y="284"/>
                  <a:pt x="316" y="275"/>
                  <a:pt x="309" y="267"/>
                </a:cubicBezTo>
                <a:close/>
                <a:moveTo>
                  <a:pt x="38" y="124"/>
                </a:moveTo>
                <a:cubicBezTo>
                  <a:pt x="38" y="76"/>
                  <a:pt x="76" y="38"/>
                  <a:pt x="123" y="38"/>
                </a:cubicBezTo>
                <a:cubicBezTo>
                  <a:pt x="171" y="38"/>
                  <a:pt x="213" y="80"/>
                  <a:pt x="213" y="127"/>
                </a:cubicBezTo>
                <a:cubicBezTo>
                  <a:pt x="213" y="175"/>
                  <a:pt x="175" y="213"/>
                  <a:pt x="127" y="213"/>
                </a:cubicBezTo>
                <a:cubicBezTo>
                  <a:pt x="80" y="213"/>
                  <a:pt x="38" y="171"/>
                  <a:pt x="38" y="12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  <a:defRPr/>
            </a:pPr>
            <a:endParaRPr lang="en-US" sz="700" kern="0" dirty="0">
              <a:solidFill>
                <a:sysClr val="windowText" lastClr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" name="Freeform 21"/>
          <p:cNvSpPr>
            <a:spLocks noChangeAspect="1" noEditPoints="1"/>
          </p:cNvSpPr>
          <p:nvPr/>
        </p:nvSpPr>
        <p:spPr bwMode="auto">
          <a:xfrm rot="2728210">
            <a:off x="8386664" y="2970426"/>
            <a:ext cx="411504" cy="421587"/>
          </a:xfrm>
          <a:custGeom>
            <a:avLst/>
            <a:gdLst>
              <a:gd name="T0" fmla="*/ 222 w 363"/>
              <a:gd name="T1" fmla="*/ 242 h 372"/>
              <a:gd name="T2" fmla="*/ 348 w 363"/>
              <a:gd name="T3" fmla="*/ 23 h 372"/>
              <a:gd name="T4" fmla="*/ 345 w 363"/>
              <a:gd name="T5" fmla="*/ 18 h 372"/>
              <a:gd name="T6" fmla="*/ 340 w 363"/>
              <a:gd name="T7" fmla="*/ 16 h 372"/>
              <a:gd name="T8" fmla="*/ 127 w 363"/>
              <a:gd name="T9" fmla="*/ 144 h 372"/>
              <a:gd name="T10" fmla="*/ 7 w 363"/>
              <a:gd name="T11" fmla="*/ 246 h 372"/>
              <a:gd name="T12" fmla="*/ 25 w 363"/>
              <a:gd name="T13" fmla="*/ 265 h 372"/>
              <a:gd name="T14" fmla="*/ 68 w 363"/>
              <a:gd name="T15" fmla="*/ 249 h 372"/>
              <a:gd name="T16" fmla="*/ 120 w 363"/>
              <a:gd name="T17" fmla="*/ 302 h 372"/>
              <a:gd name="T18" fmla="*/ 104 w 363"/>
              <a:gd name="T19" fmla="*/ 346 h 372"/>
              <a:gd name="T20" fmla="*/ 123 w 363"/>
              <a:gd name="T21" fmla="*/ 364 h 372"/>
              <a:gd name="T22" fmla="*/ 222 w 363"/>
              <a:gd name="T23" fmla="*/ 242 h 372"/>
              <a:gd name="T24" fmla="*/ 242 w 363"/>
              <a:gd name="T25" fmla="*/ 124 h 372"/>
              <a:gd name="T26" fmla="*/ 242 w 363"/>
              <a:gd name="T27" fmla="*/ 79 h 372"/>
              <a:gd name="T28" fmla="*/ 286 w 363"/>
              <a:gd name="T29" fmla="*/ 79 h 372"/>
              <a:gd name="T30" fmla="*/ 286 w 363"/>
              <a:gd name="T31" fmla="*/ 124 h 372"/>
              <a:gd name="T32" fmla="*/ 242 w 363"/>
              <a:gd name="T33" fmla="*/ 124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3" h="372">
                <a:moveTo>
                  <a:pt x="222" y="242"/>
                </a:moveTo>
                <a:cubicBezTo>
                  <a:pt x="222" y="242"/>
                  <a:pt x="363" y="140"/>
                  <a:pt x="348" y="23"/>
                </a:cubicBezTo>
                <a:cubicBezTo>
                  <a:pt x="347" y="21"/>
                  <a:pt x="346" y="19"/>
                  <a:pt x="345" y="18"/>
                </a:cubicBezTo>
                <a:cubicBezTo>
                  <a:pt x="344" y="17"/>
                  <a:pt x="343" y="16"/>
                  <a:pt x="340" y="16"/>
                </a:cubicBezTo>
                <a:cubicBezTo>
                  <a:pt x="226" y="0"/>
                  <a:pt x="127" y="144"/>
                  <a:pt x="127" y="144"/>
                </a:cubicBezTo>
                <a:cubicBezTo>
                  <a:pt x="40" y="134"/>
                  <a:pt x="46" y="151"/>
                  <a:pt x="7" y="246"/>
                </a:cubicBezTo>
                <a:cubicBezTo>
                  <a:pt x="0" y="264"/>
                  <a:pt x="12" y="270"/>
                  <a:pt x="25" y="265"/>
                </a:cubicBezTo>
                <a:cubicBezTo>
                  <a:pt x="39" y="260"/>
                  <a:pt x="68" y="249"/>
                  <a:pt x="68" y="249"/>
                </a:cubicBezTo>
                <a:cubicBezTo>
                  <a:pt x="120" y="302"/>
                  <a:pt x="120" y="302"/>
                  <a:pt x="120" y="302"/>
                </a:cubicBezTo>
                <a:cubicBezTo>
                  <a:pt x="120" y="302"/>
                  <a:pt x="109" y="332"/>
                  <a:pt x="104" y="346"/>
                </a:cubicBezTo>
                <a:cubicBezTo>
                  <a:pt x="99" y="359"/>
                  <a:pt x="105" y="372"/>
                  <a:pt x="123" y="364"/>
                </a:cubicBezTo>
                <a:cubicBezTo>
                  <a:pt x="215" y="324"/>
                  <a:pt x="232" y="330"/>
                  <a:pt x="222" y="242"/>
                </a:cubicBezTo>
                <a:close/>
                <a:moveTo>
                  <a:pt x="242" y="124"/>
                </a:moveTo>
                <a:cubicBezTo>
                  <a:pt x="230" y="111"/>
                  <a:pt x="230" y="91"/>
                  <a:pt x="242" y="79"/>
                </a:cubicBezTo>
                <a:cubicBezTo>
                  <a:pt x="254" y="67"/>
                  <a:pt x="274" y="67"/>
                  <a:pt x="286" y="79"/>
                </a:cubicBezTo>
                <a:cubicBezTo>
                  <a:pt x="297" y="91"/>
                  <a:pt x="297" y="111"/>
                  <a:pt x="286" y="124"/>
                </a:cubicBezTo>
                <a:cubicBezTo>
                  <a:pt x="274" y="136"/>
                  <a:pt x="254" y="136"/>
                  <a:pt x="242" y="12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  <a:defRPr/>
            </a:pPr>
            <a:endParaRPr lang="en-US" sz="700" kern="0" dirty="0">
              <a:solidFill>
                <a:sysClr val="windowText" lastClr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Freeform 36"/>
          <p:cNvSpPr>
            <a:spLocks noChangeAspect="1" noEditPoints="1"/>
          </p:cNvSpPr>
          <p:nvPr/>
        </p:nvSpPr>
        <p:spPr bwMode="auto">
          <a:xfrm>
            <a:off x="6032250" y="3058613"/>
            <a:ext cx="437582" cy="245212"/>
          </a:xfrm>
          <a:custGeom>
            <a:avLst/>
            <a:gdLst>
              <a:gd name="T0" fmla="*/ 200 w 400"/>
              <a:gd name="T1" fmla="*/ 0 h 224"/>
              <a:gd name="T2" fmla="*/ 0 w 400"/>
              <a:gd name="T3" fmla="*/ 112 h 224"/>
              <a:gd name="T4" fmla="*/ 200 w 400"/>
              <a:gd name="T5" fmla="*/ 224 h 224"/>
              <a:gd name="T6" fmla="*/ 400 w 400"/>
              <a:gd name="T7" fmla="*/ 112 h 224"/>
              <a:gd name="T8" fmla="*/ 200 w 400"/>
              <a:gd name="T9" fmla="*/ 0 h 224"/>
              <a:gd name="T10" fmla="*/ 200 w 400"/>
              <a:gd name="T11" fmla="*/ 198 h 224"/>
              <a:gd name="T12" fmla="*/ 111 w 400"/>
              <a:gd name="T13" fmla="*/ 112 h 224"/>
              <a:gd name="T14" fmla="*/ 200 w 400"/>
              <a:gd name="T15" fmla="*/ 26 h 224"/>
              <a:gd name="T16" fmla="*/ 289 w 400"/>
              <a:gd name="T17" fmla="*/ 112 h 224"/>
              <a:gd name="T18" fmla="*/ 200 w 400"/>
              <a:gd name="T19" fmla="*/ 198 h 224"/>
              <a:gd name="T20" fmla="*/ 200 w 400"/>
              <a:gd name="T21" fmla="*/ 112 h 224"/>
              <a:gd name="T22" fmla="*/ 200 w 400"/>
              <a:gd name="T23" fmla="*/ 69 h 224"/>
              <a:gd name="T24" fmla="*/ 155 w 400"/>
              <a:gd name="T25" fmla="*/ 112 h 224"/>
              <a:gd name="T26" fmla="*/ 200 w 400"/>
              <a:gd name="T27" fmla="*/ 155 h 224"/>
              <a:gd name="T28" fmla="*/ 244 w 400"/>
              <a:gd name="T29" fmla="*/ 112 h 224"/>
              <a:gd name="T30" fmla="*/ 200 w 400"/>
              <a:gd name="T31" fmla="*/ 11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0" h="224">
                <a:moveTo>
                  <a:pt x="200" y="0"/>
                </a:moveTo>
                <a:cubicBezTo>
                  <a:pt x="69" y="0"/>
                  <a:pt x="0" y="97"/>
                  <a:pt x="0" y="112"/>
                </a:cubicBezTo>
                <a:cubicBezTo>
                  <a:pt x="0" y="127"/>
                  <a:pt x="69" y="224"/>
                  <a:pt x="200" y="224"/>
                </a:cubicBezTo>
                <a:cubicBezTo>
                  <a:pt x="331" y="224"/>
                  <a:pt x="400" y="127"/>
                  <a:pt x="400" y="112"/>
                </a:cubicBezTo>
                <a:cubicBezTo>
                  <a:pt x="400" y="97"/>
                  <a:pt x="331" y="0"/>
                  <a:pt x="200" y="0"/>
                </a:cubicBezTo>
                <a:close/>
                <a:moveTo>
                  <a:pt x="200" y="198"/>
                </a:moveTo>
                <a:cubicBezTo>
                  <a:pt x="151" y="198"/>
                  <a:pt x="111" y="159"/>
                  <a:pt x="111" y="112"/>
                </a:cubicBezTo>
                <a:cubicBezTo>
                  <a:pt x="111" y="64"/>
                  <a:pt x="151" y="26"/>
                  <a:pt x="200" y="26"/>
                </a:cubicBezTo>
                <a:cubicBezTo>
                  <a:pt x="249" y="26"/>
                  <a:pt x="289" y="64"/>
                  <a:pt x="289" y="112"/>
                </a:cubicBezTo>
                <a:cubicBezTo>
                  <a:pt x="289" y="159"/>
                  <a:pt x="249" y="198"/>
                  <a:pt x="200" y="198"/>
                </a:cubicBezTo>
                <a:close/>
                <a:moveTo>
                  <a:pt x="200" y="112"/>
                </a:moveTo>
                <a:cubicBezTo>
                  <a:pt x="192" y="103"/>
                  <a:pt x="213" y="69"/>
                  <a:pt x="200" y="69"/>
                </a:cubicBezTo>
                <a:cubicBezTo>
                  <a:pt x="175" y="69"/>
                  <a:pt x="155" y="88"/>
                  <a:pt x="155" y="112"/>
                </a:cubicBezTo>
                <a:cubicBezTo>
                  <a:pt x="155" y="136"/>
                  <a:pt x="175" y="155"/>
                  <a:pt x="200" y="155"/>
                </a:cubicBezTo>
                <a:cubicBezTo>
                  <a:pt x="224" y="155"/>
                  <a:pt x="244" y="136"/>
                  <a:pt x="244" y="112"/>
                </a:cubicBezTo>
                <a:cubicBezTo>
                  <a:pt x="244" y="101"/>
                  <a:pt x="207" y="119"/>
                  <a:pt x="200" y="11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83738" tIns="41869" rIns="83738" bIns="41869" numCol="1" anchor="t" anchorCtr="0" compatLnSpc="1"/>
          <a:lstStyle/>
          <a:p>
            <a:pPr algn="just">
              <a:lnSpc>
                <a:spcPct val="120000"/>
              </a:lnSpc>
              <a:defRPr/>
            </a:pPr>
            <a:endParaRPr lang="en-US" sz="700" kern="0" dirty="0">
              <a:solidFill>
                <a:sysClr val="windowText" lastClr="0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44" name="Straight Connector 46"/>
          <p:cNvCxnSpPr/>
          <p:nvPr/>
        </p:nvCxnSpPr>
        <p:spPr>
          <a:xfrm>
            <a:off x="3864904" y="2297812"/>
            <a:ext cx="0" cy="268555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  <a:tailEnd type="oval"/>
          </a:ln>
          <a:effectLst/>
        </p:spPr>
      </p:cxnSp>
      <p:cxnSp>
        <p:nvCxnSpPr>
          <p:cNvPr id="45" name="Straight Connector 47"/>
          <p:cNvCxnSpPr/>
          <p:nvPr/>
        </p:nvCxnSpPr>
        <p:spPr>
          <a:xfrm flipH="1">
            <a:off x="2844757" y="2297811"/>
            <a:ext cx="102015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  <a:tailEnd type="diamond" w="lg" len="lg"/>
          </a:ln>
          <a:effectLst/>
        </p:spPr>
      </p:cxnSp>
      <p:cxnSp>
        <p:nvCxnSpPr>
          <p:cNvPr id="46" name="Straight Connector 48"/>
          <p:cNvCxnSpPr/>
          <p:nvPr/>
        </p:nvCxnSpPr>
        <p:spPr>
          <a:xfrm>
            <a:off x="4436688" y="3792785"/>
            <a:ext cx="0" cy="268555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  <a:headEnd type="oval"/>
            <a:tailEnd type="none"/>
          </a:ln>
          <a:effectLst/>
        </p:spPr>
      </p:cxnSp>
      <p:cxnSp>
        <p:nvCxnSpPr>
          <p:cNvPr id="47" name="Straight Connector 49"/>
          <p:cNvCxnSpPr/>
          <p:nvPr/>
        </p:nvCxnSpPr>
        <p:spPr>
          <a:xfrm flipH="1">
            <a:off x="2823360" y="4061343"/>
            <a:ext cx="1607503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  <a:tailEnd type="diamond" w="lg" len="lg"/>
          </a:ln>
          <a:effectLst/>
        </p:spPr>
      </p:cxnSp>
      <p:sp>
        <p:nvSpPr>
          <p:cNvPr id="48" name="Content Placeholder 2"/>
          <p:cNvSpPr txBox="1"/>
          <p:nvPr/>
        </p:nvSpPr>
        <p:spPr>
          <a:xfrm>
            <a:off x="2305621" y="2068510"/>
            <a:ext cx="414126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>
                  <a:lumMod val="75000"/>
                </a:srgbClr>
              </a:buClr>
              <a:defRPr/>
            </a:pPr>
            <a:r>
              <a:rPr lang="zh-CN" altLang="en-US" sz="1400" dirty="0">
                <a:solidFill>
                  <a:srgbClr val="C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2305621" y="3830595"/>
            <a:ext cx="414126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>
                  <a:lumMod val="75000"/>
                </a:srgbClr>
              </a:buClr>
              <a:defRPr/>
            </a:pPr>
            <a:r>
              <a:rPr lang="zh-CN" altLang="en-US" sz="1400" dirty="0">
                <a:solidFill>
                  <a:srgbClr val="C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50" name="Straight Connector 52"/>
          <p:cNvCxnSpPr/>
          <p:nvPr/>
        </p:nvCxnSpPr>
        <p:spPr>
          <a:xfrm>
            <a:off x="6221720" y="2290807"/>
            <a:ext cx="0" cy="268555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  <a:tailEnd type="oval"/>
          </a:ln>
          <a:effectLst/>
        </p:spPr>
      </p:cxnSp>
      <p:cxnSp>
        <p:nvCxnSpPr>
          <p:cNvPr id="51" name="Straight Connector 53"/>
          <p:cNvCxnSpPr/>
          <p:nvPr/>
        </p:nvCxnSpPr>
        <p:spPr>
          <a:xfrm flipH="1">
            <a:off x="5201571" y="2290805"/>
            <a:ext cx="1020150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  <a:tailEnd type="diamond" w="lg" len="lg"/>
          </a:ln>
          <a:effectLst/>
        </p:spPr>
      </p:cxnSp>
      <p:cxnSp>
        <p:nvCxnSpPr>
          <p:cNvPr id="52" name="Straight Connector 54"/>
          <p:cNvCxnSpPr/>
          <p:nvPr/>
        </p:nvCxnSpPr>
        <p:spPr>
          <a:xfrm>
            <a:off x="6815475" y="3785779"/>
            <a:ext cx="0" cy="268555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  <a:headEnd type="oval"/>
            <a:tailEnd type="none"/>
          </a:ln>
          <a:effectLst/>
        </p:spPr>
      </p:cxnSp>
      <p:cxnSp>
        <p:nvCxnSpPr>
          <p:cNvPr id="53" name="Straight Connector 55"/>
          <p:cNvCxnSpPr/>
          <p:nvPr/>
        </p:nvCxnSpPr>
        <p:spPr>
          <a:xfrm flipH="1">
            <a:off x="5191155" y="4054336"/>
            <a:ext cx="1634749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65000"/>
              </a:sysClr>
            </a:solidFill>
            <a:prstDash val="sysDash"/>
            <a:miter lim="800000"/>
            <a:tailEnd type="diamond" w="lg" len="lg"/>
          </a:ln>
          <a:effectLst/>
        </p:spPr>
      </p:cxnSp>
      <p:sp>
        <p:nvSpPr>
          <p:cNvPr id="54" name="Content Placeholder 2"/>
          <p:cNvSpPr txBox="1"/>
          <p:nvPr/>
        </p:nvSpPr>
        <p:spPr>
          <a:xfrm>
            <a:off x="4662435" y="2060848"/>
            <a:ext cx="414126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>
                  <a:lumMod val="75000"/>
                </a:srgbClr>
              </a:buClr>
              <a:defRPr/>
            </a:pPr>
            <a:r>
              <a:rPr lang="zh-CN" altLang="en-US" sz="1400" dirty="0">
                <a:solidFill>
                  <a:srgbClr val="C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5" name="Content Placeholder 2"/>
          <p:cNvSpPr txBox="1"/>
          <p:nvPr/>
        </p:nvSpPr>
        <p:spPr>
          <a:xfrm>
            <a:off x="4662437" y="3834573"/>
            <a:ext cx="414124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C00000">
                  <a:lumMod val="75000"/>
                </a:srgbClr>
              </a:buClr>
              <a:defRPr/>
            </a:pPr>
            <a:r>
              <a:rPr lang="zh-CN" altLang="en-US" sz="1400" dirty="0">
                <a:solidFill>
                  <a:srgbClr val="C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文字内容</a:t>
            </a: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6" name="Content Placeholder 2"/>
          <p:cNvSpPr txBox="1"/>
          <p:nvPr/>
        </p:nvSpPr>
        <p:spPr>
          <a:xfrm>
            <a:off x="2257310" y="4554054"/>
            <a:ext cx="1068936" cy="2215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>
                  <a:lumMod val="75000"/>
                </a:srgbClr>
              </a:buClr>
              <a:defRPr/>
            </a:pPr>
            <a:r>
              <a:rPr lang="zh-CN" altLang="en-US" sz="120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7" name="Content Placeholder 2"/>
          <p:cNvSpPr txBox="1"/>
          <p:nvPr/>
        </p:nvSpPr>
        <p:spPr>
          <a:xfrm>
            <a:off x="2257311" y="4742162"/>
            <a:ext cx="1321631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>
                  <a:lumMod val="75000"/>
                </a:srgbClr>
              </a:buClr>
              <a:defRPr/>
            </a:pPr>
            <a:r>
              <a:rPr lang="zh-CN" altLang="en-US" sz="70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0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70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4162895" y="4554055"/>
            <a:ext cx="1068936" cy="2215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>
                  <a:lumMod val="75000"/>
                </a:srgbClr>
              </a:buClr>
              <a:defRPr/>
            </a:pPr>
            <a:r>
              <a:rPr lang="zh-CN" altLang="en-US" sz="120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9" name="Content Placeholder 2"/>
          <p:cNvSpPr txBox="1"/>
          <p:nvPr/>
        </p:nvSpPr>
        <p:spPr>
          <a:xfrm>
            <a:off x="4162895" y="4742162"/>
            <a:ext cx="1321631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>
                  <a:lumMod val="75000"/>
                </a:srgbClr>
              </a:buClr>
              <a:defRPr/>
            </a:pPr>
            <a:r>
              <a:rPr lang="zh-CN" altLang="en-US" sz="70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0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70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0" name="Content Placeholder 2"/>
          <p:cNvSpPr txBox="1"/>
          <p:nvPr/>
        </p:nvSpPr>
        <p:spPr>
          <a:xfrm>
            <a:off x="6068479" y="4554055"/>
            <a:ext cx="1068936" cy="2215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>
                  <a:lumMod val="75000"/>
                </a:srgbClr>
              </a:buClr>
              <a:defRPr/>
            </a:pPr>
            <a:r>
              <a:rPr lang="zh-CN" altLang="en-US" sz="120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1" name="Content Placeholder 2"/>
          <p:cNvSpPr txBox="1"/>
          <p:nvPr/>
        </p:nvSpPr>
        <p:spPr>
          <a:xfrm>
            <a:off x="6068479" y="4742162"/>
            <a:ext cx="1321631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>
                  <a:lumMod val="75000"/>
                </a:srgbClr>
              </a:buClr>
              <a:defRPr/>
            </a:pPr>
            <a:r>
              <a:rPr lang="zh-CN" altLang="en-US" sz="70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0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70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2" name="Content Placeholder 2"/>
          <p:cNvSpPr txBox="1"/>
          <p:nvPr/>
        </p:nvSpPr>
        <p:spPr>
          <a:xfrm>
            <a:off x="7974063" y="4554055"/>
            <a:ext cx="1068936" cy="2215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>
                  <a:lumMod val="75000"/>
                </a:srgbClr>
              </a:buClr>
              <a:defRPr/>
            </a:pPr>
            <a:r>
              <a:rPr lang="zh-CN" altLang="en-US" sz="120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3" name="Content Placeholder 2"/>
          <p:cNvSpPr txBox="1"/>
          <p:nvPr/>
        </p:nvSpPr>
        <p:spPr>
          <a:xfrm>
            <a:off x="7974062" y="4742162"/>
            <a:ext cx="1321631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>
                  <a:lumMod val="75000"/>
                </a:srgbClr>
              </a:buClr>
              <a:defRPr/>
            </a:pPr>
            <a:r>
              <a:rPr lang="zh-CN" altLang="en-US" sz="70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700" dirty="0">
                <a:solidFill>
                  <a:sysClr val="window" lastClr="FFFFFF">
                    <a:lumMod val="65000"/>
                  </a:sys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sz="700" dirty="0">
              <a:solidFill>
                <a:sysClr val="window" lastClr="FFFFFF">
                  <a:lumMod val="65000"/>
                </a:sys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654173" y="533583"/>
            <a:ext cx="4393756" cy="527937"/>
            <a:chOff x="674782" y="447607"/>
            <a:chExt cx="3295317" cy="395951"/>
          </a:xfrm>
        </p:grpSpPr>
        <p:sp>
          <p:nvSpPr>
            <p:cNvPr id="65" name="文本框 46"/>
            <p:cNvSpPr txBox="1"/>
            <p:nvPr/>
          </p:nvSpPr>
          <p:spPr>
            <a:xfrm>
              <a:off x="674782" y="447607"/>
              <a:ext cx="3295317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35" b="1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cxnSp>
          <p:nvCxnSpPr>
            <p:cNvPr id="66" name="直接连接符 65"/>
            <p:cNvCxnSpPr/>
            <p:nvPr/>
          </p:nvCxnSpPr>
          <p:spPr>
            <a:xfrm>
              <a:off x="781462" y="843558"/>
              <a:ext cx="6282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6692" r="6692" b="669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0" t="2839" r="7516" b="68233"/>
          <a:stretch>
            <a:fillRect/>
          </a:stretch>
        </p:blipFill>
        <p:spPr>
          <a:xfrm>
            <a:off x="9920890" y="29363"/>
            <a:ext cx="2271110" cy="26396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10" t="2839" r="7516" b="67486"/>
          <a:stretch>
            <a:fillRect/>
          </a:stretch>
        </p:blipFill>
        <p:spPr>
          <a:xfrm flipH="1">
            <a:off x="0" y="22997"/>
            <a:ext cx="2294198" cy="270784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3"/>
          <a:stretch>
            <a:fillRect/>
          </a:stretch>
        </p:blipFill>
        <p:spPr>
          <a:xfrm>
            <a:off x="0" y="5362832"/>
            <a:ext cx="12192000" cy="1495168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720386" y="1785966"/>
            <a:ext cx="7327175" cy="2554545"/>
            <a:chOff x="-1498127" y="2736147"/>
            <a:chExt cx="7327175" cy="2554545"/>
          </a:xfrm>
        </p:grpSpPr>
        <p:sp>
          <p:nvSpPr>
            <p:cNvPr id="9" name="文本框 2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-1498127" y="2736147"/>
              <a:ext cx="4434778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zh-CN"/>
              </a:defPPr>
              <a:lvl1pPr>
                <a:defRPr sz="16600">
                  <a:solidFill>
                    <a:srgbClr val="C00000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  <a:cs typeface="+mn-ea"/>
                </a:defRPr>
              </a:lvl1pPr>
              <a:lvl2pPr marL="742950" indent="-28575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360425" y="3336312"/>
              <a:ext cx="4468623" cy="6771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400" b="1" spc="600" dirty="0">
                  <a:solidFill>
                    <a:srgbClr val="C00000"/>
                  </a:solidFill>
                  <a:cs typeface="+mn-ea"/>
                  <a:sym typeface="+mn-lt"/>
                </a:rPr>
                <a:t>标题文字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051811" y="4303080"/>
              <a:ext cx="3733187" cy="712966"/>
              <a:chOff x="1432648" y="4248545"/>
              <a:chExt cx="3733187" cy="71296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432648" y="4248545"/>
                <a:ext cx="15888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lvl="1" indent="-1714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C00000"/>
                    </a:solidFill>
                    <a:cs typeface="+mn-ea"/>
                    <a:sym typeface="+mn-lt"/>
                  </a:rPr>
                  <a:t>单击输入标题</a:t>
                </a:r>
              </a:p>
            </p:txBody>
          </p:sp>
          <p:sp>
            <p:nvSpPr>
              <p:cNvPr id="14" name="TextBox 11"/>
              <p:cNvSpPr txBox="1"/>
              <p:nvPr/>
            </p:nvSpPr>
            <p:spPr>
              <a:xfrm>
                <a:off x="3576938" y="4248545"/>
                <a:ext cx="15888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lvl="1" indent="-1714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C00000"/>
                    </a:solidFill>
                    <a:cs typeface="+mn-ea"/>
                    <a:sym typeface="+mn-lt"/>
                  </a:rPr>
                  <a:t>单击输入标题</a:t>
                </a:r>
              </a:p>
            </p:txBody>
          </p:sp>
          <p:sp>
            <p:nvSpPr>
              <p:cNvPr id="17" name="TextBox 11"/>
              <p:cNvSpPr txBox="1"/>
              <p:nvPr/>
            </p:nvSpPr>
            <p:spPr>
              <a:xfrm>
                <a:off x="1432648" y="4622957"/>
                <a:ext cx="15888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lvl="1" indent="-1714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C00000"/>
                    </a:solidFill>
                    <a:cs typeface="+mn-ea"/>
                    <a:sym typeface="+mn-lt"/>
                  </a:rPr>
                  <a:t>单击输入标题</a:t>
                </a:r>
              </a:p>
            </p:txBody>
          </p:sp>
          <p:sp>
            <p:nvSpPr>
              <p:cNvPr id="18" name="TextBox 11"/>
              <p:cNvSpPr txBox="1"/>
              <p:nvPr/>
            </p:nvSpPr>
            <p:spPr>
              <a:xfrm>
                <a:off x="3576938" y="4622957"/>
                <a:ext cx="15888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171450" lvl="1" indent="-1714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rgbClr val="C00000"/>
                    </a:solidFill>
                    <a:cs typeface="+mn-ea"/>
                    <a:sym typeface="+mn-lt"/>
                  </a:rPr>
                  <a:t>单击输入标题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over/>
      </p:transition>
    </mc:Choice>
    <mc:Fallback xmlns="">
      <p:transition spd="slow" advClick="0" advTm="3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>
            <a:off x="8115033" y="1440474"/>
            <a:ext cx="3342005" cy="957481"/>
            <a:chOff x="1085274" y="2349127"/>
            <a:chExt cx="3342005" cy="957481"/>
          </a:xfrm>
        </p:grpSpPr>
        <p:sp>
          <p:nvSpPr>
            <p:cNvPr id="95" name="文本框 94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1122104" y="2660277"/>
              <a:ext cx="3305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8243157" y="4739055"/>
            <a:ext cx="3213735" cy="984786"/>
            <a:chOff x="1085274" y="2349127"/>
            <a:chExt cx="3213735" cy="984786"/>
          </a:xfrm>
        </p:grpSpPr>
        <p:sp>
          <p:nvSpPr>
            <p:cNvPr id="98" name="文本框 97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1085274" y="2687582"/>
              <a:ext cx="32137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881143" y="1953820"/>
            <a:ext cx="3635375" cy="984786"/>
            <a:chOff x="175955" y="2349127"/>
            <a:chExt cx="3635375" cy="984786"/>
          </a:xfrm>
        </p:grpSpPr>
        <p:sp>
          <p:nvSpPr>
            <p:cNvPr id="101" name="文本框 100"/>
            <p:cNvSpPr txBox="1"/>
            <p:nvPr/>
          </p:nvSpPr>
          <p:spPr>
            <a:xfrm>
              <a:off x="1677482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75955" y="2687582"/>
              <a:ext cx="36353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82320" y="4685947"/>
            <a:ext cx="3656330" cy="984786"/>
            <a:chOff x="155000" y="2349127"/>
            <a:chExt cx="3656330" cy="984786"/>
          </a:xfrm>
        </p:grpSpPr>
        <p:sp>
          <p:nvSpPr>
            <p:cNvPr id="104" name="文本框 103"/>
            <p:cNvSpPr txBox="1"/>
            <p:nvPr/>
          </p:nvSpPr>
          <p:spPr>
            <a:xfrm>
              <a:off x="1677482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55000" y="2687582"/>
              <a:ext cx="3656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1200" dirty="0">
                  <a:cs typeface="+mn-ea"/>
                  <a:sym typeface="+mn-lt"/>
                </a:rPr>
                <a:t>点击输入您的内容，或者通过复制您的文本后，在此框中选择粘贴。请言简意赅，简单说明即可，不必繁琐。</a:t>
              </a:r>
              <a:endParaRPr lang="zh-CN" altLang="en-US" sz="1000" dirty="0">
                <a:cs typeface="+mn-ea"/>
                <a:sym typeface="+mn-lt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42147" r="61688" b="34392"/>
          <a:stretch>
            <a:fillRect/>
          </a:stretch>
        </p:blipFill>
        <p:spPr>
          <a:xfrm>
            <a:off x="3371692" y="1345800"/>
            <a:ext cx="4800600" cy="4661732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654173" y="533583"/>
            <a:ext cx="4393756" cy="527937"/>
            <a:chOff x="674782" y="447607"/>
            <a:chExt cx="3295317" cy="395951"/>
          </a:xfrm>
        </p:grpSpPr>
        <p:sp>
          <p:nvSpPr>
            <p:cNvPr id="22" name="文本框 21"/>
            <p:cNvSpPr txBox="1"/>
            <p:nvPr/>
          </p:nvSpPr>
          <p:spPr>
            <a:xfrm>
              <a:off x="674782" y="447607"/>
              <a:ext cx="3295317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135" b="1" dirty="0">
                  <a:solidFill>
                    <a:schemeClr val="tx1">
                      <a:lumMod val="75000"/>
                    </a:schemeClr>
                  </a:solidFill>
                  <a:cs typeface="+mn-ea"/>
                  <a:sym typeface="+mn-lt"/>
                </a:rPr>
                <a:t>标题文字添加此处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781462" y="843558"/>
              <a:ext cx="628238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:blinds/>
      </p:transition>
    </mc:Choice>
    <mc:Fallback xmlns="">
      <p:transition spd="slow" advClick="0" advTm="300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468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自定义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0563C1"/>
      </a:hlink>
      <a:folHlink>
        <a:srgbClr val="954F72"/>
      </a:folHlink>
    </a:clrScheme>
    <a:fontScheme name="uobwo1y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1983</Words>
  <Application>Microsoft Office PowerPoint</Application>
  <PresentationFormat>宽屏</PresentationFormat>
  <Paragraphs>209</Paragraphs>
  <Slides>23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方正正黑简体</vt:lpstr>
      <vt:lpstr>汉仪大宋简</vt:lpstr>
      <vt:lpstr>思源黑体 CN Light</vt:lpstr>
      <vt:lpstr>宋体</vt:lpstr>
      <vt:lpstr>微软雅黑</vt:lpstr>
      <vt:lpstr>Arial</vt:lpstr>
      <vt:lpstr>Calibri</vt:lpstr>
      <vt:lpstr>Franklin Gothic Medium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2022-03-09T02:38:58Z</dcterms:created>
  <dcterms:modified xsi:type="dcterms:W3CDTF">2023-01-10T05:14:21Z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EFA0FD8B34254C788B92A0C7146E7136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