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0" r:id="rId4"/>
    <p:sldId id="294" r:id="rId5"/>
    <p:sldId id="295" r:id="rId6"/>
    <p:sldId id="296" r:id="rId7"/>
    <p:sldId id="298" r:id="rId8"/>
    <p:sldId id="297" r:id="rId9"/>
    <p:sldId id="299" r:id="rId10"/>
    <p:sldId id="301" r:id="rId11"/>
    <p:sldId id="307" r:id="rId12"/>
    <p:sldId id="302" r:id="rId13"/>
    <p:sldId id="268" r:id="rId14"/>
    <p:sldId id="308" r:id="rId15"/>
    <p:sldId id="309" r:id="rId16"/>
    <p:sldId id="304" r:id="rId17"/>
    <p:sldId id="305" r:id="rId18"/>
  </p:sldIdLst>
  <p:sldSz cx="12192000" cy="6858000"/>
  <p:notesSz cx="7104063" cy="10234613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7CCC6"/>
    <a:srgbClr val="2E4C64"/>
    <a:srgbClr val="87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4" d="100"/>
          <a:sy n="84" d="100"/>
        </p:scale>
        <p:origin x="-78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0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908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04990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991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991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91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8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8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8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10490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02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3055-9779-467D-BE38-95843C9097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>
            <a:normAutofit/>
          </a:bodyPr>
          <a:lstStyle>
            <a:lvl1pPr>
              <a:defRPr smtClean="0"/>
            </a:lvl1pPr>
          </a:lstStyle>
          <a:p>
            <a:fld id="{C9E60F58-3108-4415-857A-6D0360DF626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>
            <a:normAutofit/>
          </a:bodyPr>
          <a:lstStyle/>
          <a:p>
            <a:endParaRPr lang="zh-CN" altLang="en-US" dirty="0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>
            <a:normAutofit/>
          </a:bodyPr>
          <a:lstStyle>
            <a:lvl1pPr>
              <a:defRPr smtClean="0"/>
            </a:lvl1pPr>
          </a:lstStyle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8" name="Freeform 382"/>
          <p:cNvSpPr/>
          <p:nvPr/>
        </p:nvSpPr>
        <p:spPr bwMode="auto">
          <a:xfrm>
            <a:off x="-1588" y="2768600"/>
            <a:ext cx="12193588" cy="2384425"/>
          </a:xfrm>
          <a:prstGeom prst="rect">
            <a:avLst/>
          </a:prstGeom>
          <a:solidFill>
            <a:srgbClr val="2E4C64"/>
          </a:solidFill>
          <a:ln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>
            <a:normAutofit/>
          </a:bodyPr>
          <a:lstStyle/>
          <a:p>
            <a:endParaRPr lang="zh-CN" altLang="en-US"/>
          </a:p>
        </p:txBody>
      </p:sp>
      <p:grpSp>
        <p:nvGrpSpPr>
          <p:cNvPr id="18" name="组合 773"/>
          <p:cNvGrpSpPr/>
          <p:nvPr/>
        </p:nvGrpSpPr>
        <p:grpSpPr bwMode="auto">
          <a:xfrm>
            <a:off x="6718300" y="1900238"/>
            <a:ext cx="5472113" cy="4130675"/>
            <a:chOff x="6719888" y="2131781"/>
            <a:chExt cx="5472112" cy="4130676"/>
          </a:xfrm>
        </p:grpSpPr>
        <p:sp>
          <p:nvSpPr>
            <p:cNvPr id="1048589" name="AutoShape 380"/>
            <p:cNvSpPr>
              <a:spLocks noChangeAspect="1" noChangeArrowheads="1" noTextEdit="1"/>
            </p:cNvSpPr>
            <p:nvPr/>
          </p:nvSpPr>
          <p:spPr bwMode="auto">
            <a:xfrm>
              <a:off x="6719888" y="2131781"/>
              <a:ext cx="5472112" cy="4129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590" name="Freeform 383"/>
            <p:cNvSpPr/>
            <p:nvPr/>
          </p:nvSpPr>
          <p:spPr bwMode="auto">
            <a:xfrm>
              <a:off x="9183688" y="4540019"/>
              <a:ext cx="549275" cy="698500"/>
            </a:xfrm>
            <a:custGeom>
              <a:avLst/>
              <a:gdLst>
                <a:gd name="T0" fmla="*/ 513453 w 276"/>
                <a:gd name="T1" fmla="*/ 698500 h 351"/>
                <a:gd name="T2" fmla="*/ 35822 w 276"/>
                <a:gd name="T3" fmla="*/ 698500 h 351"/>
                <a:gd name="T4" fmla="*/ 0 w 276"/>
                <a:gd name="T5" fmla="*/ 662679 h 351"/>
                <a:gd name="T6" fmla="*/ 0 w 276"/>
                <a:gd name="T7" fmla="*/ 35821 h 351"/>
                <a:gd name="T8" fmla="*/ 35822 w 276"/>
                <a:gd name="T9" fmla="*/ 0 h 351"/>
                <a:gd name="T10" fmla="*/ 513453 w 276"/>
                <a:gd name="T11" fmla="*/ 0 h 351"/>
                <a:gd name="T12" fmla="*/ 549275 w 276"/>
                <a:gd name="T13" fmla="*/ 35821 h 351"/>
                <a:gd name="T14" fmla="*/ 549275 w 276"/>
                <a:gd name="T15" fmla="*/ 662679 h 351"/>
                <a:gd name="T16" fmla="*/ 513453 w 276"/>
                <a:gd name="T17" fmla="*/ 698500 h 3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6" h="351">
                  <a:moveTo>
                    <a:pt x="258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8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8" y="0"/>
                    <a:pt x="276" y="8"/>
                    <a:pt x="276" y="1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43"/>
                    <a:pt x="268" y="351"/>
                    <a:pt x="258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591" name="Rectangle 384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592" name="Rectangle 385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593" name="Freeform 386"/>
            <p:cNvSpPr/>
            <p:nvPr/>
          </p:nvSpPr>
          <p:spPr bwMode="auto">
            <a:xfrm>
              <a:off x="9221788" y="5167082"/>
              <a:ext cx="473075" cy="20638"/>
            </a:xfrm>
            <a:custGeom>
              <a:avLst/>
              <a:gdLst>
                <a:gd name="T0" fmla="*/ 466725 w 298"/>
                <a:gd name="T1" fmla="*/ 20638 h 13"/>
                <a:gd name="T2" fmla="*/ 3175 w 298"/>
                <a:gd name="T3" fmla="*/ 20638 h 13"/>
                <a:gd name="T4" fmla="*/ 0 w 298"/>
                <a:gd name="T5" fmla="*/ 0 h 13"/>
                <a:gd name="T6" fmla="*/ 473075 w 298"/>
                <a:gd name="T7" fmla="*/ 0 h 13"/>
                <a:gd name="T8" fmla="*/ 466725 w 298"/>
                <a:gd name="T9" fmla="*/ 2063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13">
                  <a:moveTo>
                    <a:pt x="294" y="1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4" y="13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594" name="Freeform 387"/>
            <p:cNvSpPr/>
            <p:nvPr/>
          </p:nvSpPr>
          <p:spPr bwMode="auto">
            <a:xfrm>
              <a:off x="9250363" y="4608282"/>
              <a:ext cx="412750" cy="12700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3629 h 7"/>
                <a:gd name="T6" fmla="*/ 0 w 207"/>
                <a:gd name="T7" fmla="*/ 9071 h 7"/>
                <a:gd name="T8" fmla="*/ 3988 w 207"/>
                <a:gd name="T9" fmla="*/ 12700 h 7"/>
                <a:gd name="T10" fmla="*/ 408762 w 207"/>
                <a:gd name="T11" fmla="*/ 12700 h 7"/>
                <a:gd name="T12" fmla="*/ 412750 w 207"/>
                <a:gd name="T13" fmla="*/ 9071 h 7"/>
                <a:gd name="T14" fmla="*/ 412750 w 207"/>
                <a:gd name="T15" fmla="*/ 3629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595" name="Freeform 388"/>
            <p:cNvSpPr/>
            <p:nvPr/>
          </p:nvSpPr>
          <p:spPr bwMode="auto">
            <a:xfrm>
              <a:off x="9250363" y="46447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596" name="Freeform 389"/>
            <p:cNvSpPr/>
            <p:nvPr/>
          </p:nvSpPr>
          <p:spPr bwMode="auto">
            <a:xfrm>
              <a:off x="9250363" y="46828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597" name="Freeform 390"/>
            <p:cNvSpPr/>
            <p:nvPr/>
          </p:nvSpPr>
          <p:spPr bwMode="auto">
            <a:xfrm>
              <a:off x="9250363" y="4720994"/>
              <a:ext cx="412750" cy="12700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4233 h 6"/>
                <a:gd name="T6" fmla="*/ 0 w 207"/>
                <a:gd name="T7" fmla="*/ 8467 h 6"/>
                <a:gd name="T8" fmla="*/ 3988 w 207"/>
                <a:gd name="T9" fmla="*/ 12700 h 6"/>
                <a:gd name="T10" fmla="*/ 408762 w 207"/>
                <a:gd name="T11" fmla="*/ 12700 h 6"/>
                <a:gd name="T12" fmla="*/ 412750 w 207"/>
                <a:gd name="T13" fmla="*/ 8467 h 6"/>
                <a:gd name="T14" fmla="*/ 412750 w 207"/>
                <a:gd name="T15" fmla="*/ 4233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598" name="Freeform 391"/>
            <p:cNvSpPr/>
            <p:nvPr/>
          </p:nvSpPr>
          <p:spPr bwMode="auto">
            <a:xfrm>
              <a:off x="9250363" y="475909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599" name="Freeform 392"/>
            <p:cNvSpPr/>
            <p:nvPr/>
          </p:nvSpPr>
          <p:spPr bwMode="auto">
            <a:xfrm>
              <a:off x="9250363" y="47940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0" name="Freeform 393"/>
            <p:cNvSpPr/>
            <p:nvPr/>
          </p:nvSpPr>
          <p:spPr bwMode="auto">
            <a:xfrm>
              <a:off x="9250363" y="48321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1" name="Freeform 394"/>
            <p:cNvSpPr/>
            <p:nvPr/>
          </p:nvSpPr>
          <p:spPr bwMode="auto">
            <a:xfrm>
              <a:off x="9250363" y="48702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2" name="Freeform 395"/>
            <p:cNvSpPr/>
            <p:nvPr/>
          </p:nvSpPr>
          <p:spPr bwMode="auto">
            <a:xfrm>
              <a:off x="9250363" y="49083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3" name="Freeform 396"/>
            <p:cNvSpPr/>
            <p:nvPr/>
          </p:nvSpPr>
          <p:spPr bwMode="auto">
            <a:xfrm>
              <a:off x="9250363" y="49464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4" name="Freeform 397"/>
            <p:cNvSpPr/>
            <p:nvPr/>
          </p:nvSpPr>
          <p:spPr bwMode="auto">
            <a:xfrm>
              <a:off x="9250363" y="49845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5" name="Freeform 398"/>
            <p:cNvSpPr/>
            <p:nvPr/>
          </p:nvSpPr>
          <p:spPr bwMode="auto">
            <a:xfrm>
              <a:off x="9250363" y="50194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6" name="Freeform 399"/>
            <p:cNvSpPr/>
            <p:nvPr/>
          </p:nvSpPr>
          <p:spPr bwMode="auto">
            <a:xfrm>
              <a:off x="9250363" y="50575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7" name="Freeform 400"/>
            <p:cNvSpPr/>
            <p:nvPr/>
          </p:nvSpPr>
          <p:spPr bwMode="auto">
            <a:xfrm>
              <a:off x="9250363" y="50956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8" name="Freeform 401"/>
            <p:cNvSpPr/>
            <p:nvPr/>
          </p:nvSpPr>
          <p:spPr bwMode="auto">
            <a:xfrm>
              <a:off x="9250363" y="513374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09" name="Rectangle 402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444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610" name="Rectangle 403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2222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611" name="Oval 404"/>
            <p:cNvSpPr>
              <a:spLocks noChangeArrowheads="1"/>
            </p:cNvSpPr>
            <p:nvPr/>
          </p:nvSpPr>
          <p:spPr bwMode="auto">
            <a:xfrm>
              <a:off x="9420225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612" name="Oval 405"/>
            <p:cNvSpPr>
              <a:spLocks noChangeArrowheads="1"/>
            </p:cNvSpPr>
            <p:nvPr/>
          </p:nvSpPr>
          <p:spPr bwMode="auto">
            <a:xfrm>
              <a:off x="9482137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613" name="Freeform 406"/>
            <p:cNvSpPr/>
            <p:nvPr/>
          </p:nvSpPr>
          <p:spPr bwMode="auto">
            <a:xfrm>
              <a:off x="9458325" y="5022619"/>
              <a:ext cx="508000" cy="950913"/>
            </a:xfrm>
            <a:custGeom>
              <a:avLst/>
              <a:gdLst>
                <a:gd name="T0" fmla="*/ 0 w 255"/>
                <a:gd name="T1" fmla="*/ 372010 h 478"/>
                <a:gd name="T2" fmla="*/ 310776 w 255"/>
                <a:gd name="T3" fmla="*/ 372010 h 478"/>
                <a:gd name="T4" fmla="*/ 191247 w 255"/>
                <a:gd name="T5" fmla="*/ 75596 h 478"/>
                <a:gd name="T6" fmla="*/ 324722 w 255"/>
                <a:gd name="T7" fmla="*/ 0 h 478"/>
                <a:gd name="T8" fmla="*/ 500031 w 255"/>
                <a:gd name="T9" fmla="*/ 358084 h 478"/>
                <a:gd name="T10" fmla="*/ 494055 w 255"/>
                <a:gd name="T11" fmla="*/ 698265 h 478"/>
                <a:gd name="T12" fmla="*/ 314761 w 255"/>
                <a:gd name="T13" fmla="*/ 944945 h 478"/>
                <a:gd name="T14" fmla="*/ 278902 w 255"/>
                <a:gd name="T15" fmla="*/ 944945 h 478"/>
                <a:gd name="T16" fmla="*/ 103592 w 255"/>
                <a:gd name="T17" fmla="*/ 630626 h 478"/>
                <a:gd name="T18" fmla="*/ 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5" y="339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14" name="Freeform 407"/>
            <p:cNvSpPr/>
            <p:nvPr/>
          </p:nvSpPr>
          <p:spPr bwMode="auto">
            <a:xfrm>
              <a:off x="9763125" y="5546494"/>
              <a:ext cx="42862" cy="158750"/>
            </a:xfrm>
            <a:custGeom>
              <a:avLst/>
              <a:gdLst>
                <a:gd name="T0" fmla="*/ 19483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9483 w 22"/>
                <a:gd name="T7" fmla="*/ 95250 h 80"/>
                <a:gd name="T8" fmla="*/ 29224 w 22"/>
                <a:gd name="T9" fmla="*/ 0 h 80"/>
                <a:gd name="T10" fmla="*/ 19483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15" name="Freeform 408"/>
            <p:cNvSpPr/>
            <p:nvPr/>
          </p:nvSpPr>
          <p:spPr bwMode="auto">
            <a:xfrm>
              <a:off x="9736137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16" name="Freeform 409"/>
            <p:cNvSpPr/>
            <p:nvPr/>
          </p:nvSpPr>
          <p:spPr bwMode="auto">
            <a:xfrm>
              <a:off x="9645650" y="5003569"/>
              <a:ext cx="133350" cy="90488"/>
            </a:xfrm>
            <a:custGeom>
              <a:avLst/>
              <a:gdLst>
                <a:gd name="T0" fmla="*/ 9525 w 84"/>
                <a:gd name="T1" fmla="*/ 90488 h 57"/>
                <a:gd name="T2" fmla="*/ 0 w 84"/>
                <a:gd name="T3" fmla="*/ 68263 h 57"/>
                <a:gd name="T4" fmla="*/ 104775 w 84"/>
                <a:gd name="T5" fmla="*/ 11113 h 57"/>
                <a:gd name="T6" fmla="*/ 120650 w 84"/>
                <a:gd name="T7" fmla="*/ 0 h 57"/>
                <a:gd name="T8" fmla="*/ 133350 w 84"/>
                <a:gd name="T9" fmla="*/ 22225 h 57"/>
                <a:gd name="T10" fmla="*/ 95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4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17" name="Freeform 410"/>
            <p:cNvSpPr/>
            <p:nvPr/>
          </p:nvSpPr>
          <p:spPr bwMode="auto">
            <a:xfrm>
              <a:off x="9539287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3270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618" name="Freeform 411"/>
            <p:cNvSpPr/>
            <p:nvPr/>
          </p:nvSpPr>
          <p:spPr bwMode="auto">
            <a:xfrm>
              <a:off x="9458325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19" name="Freeform 412"/>
            <p:cNvSpPr/>
            <p:nvPr/>
          </p:nvSpPr>
          <p:spPr bwMode="auto">
            <a:xfrm>
              <a:off x="8950325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7224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3945 w 255"/>
                <a:gd name="T11" fmla="*/ 698265 h 478"/>
                <a:gd name="T12" fmla="*/ 191247 w 255"/>
                <a:gd name="T13" fmla="*/ 944945 h 478"/>
                <a:gd name="T14" fmla="*/ 229098 w 255"/>
                <a:gd name="T15" fmla="*/ 944945 h 478"/>
                <a:gd name="T16" fmla="*/ 404408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1" y="187"/>
                    <a:pt x="0" y="339"/>
                    <a:pt x="7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20" name="Freeform 413"/>
            <p:cNvSpPr/>
            <p:nvPr/>
          </p:nvSpPr>
          <p:spPr bwMode="auto">
            <a:xfrm>
              <a:off x="9107488" y="5546494"/>
              <a:ext cx="44450" cy="158750"/>
            </a:xfrm>
            <a:custGeom>
              <a:avLst/>
              <a:gdLst>
                <a:gd name="T0" fmla="*/ 26266 w 22"/>
                <a:gd name="T1" fmla="*/ 158750 h 80"/>
                <a:gd name="T2" fmla="*/ 44450 w 22"/>
                <a:gd name="T3" fmla="*/ 63500 h 80"/>
                <a:gd name="T4" fmla="*/ 44450 w 22"/>
                <a:gd name="T5" fmla="*/ 33734 h 80"/>
                <a:gd name="T6" fmla="*/ 26266 w 22"/>
                <a:gd name="T7" fmla="*/ 95250 h 80"/>
                <a:gd name="T8" fmla="*/ 16164 w 22"/>
                <a:gd name="T9" fmla="*/ 0 h 80"/>
                <a:gd name="T10" fmla="*/ 26266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21" name="Freeform 414"/>
            <p:cNvSpPr/>
            <p:nvPr/>
          </p:nvSpPr>
          <p:spPr bwMode="auto">
            <a:xfrm>
              <a:off x="9123363" y="5394094"/>
              <a:ext cx="53975" cy="279400"/>
            </a:xfrm>
            <a:custGeom>
              <a:avLst/>
              <a:gdLst>
                <a:gd name="T0" fmla="*/ 23813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3813 w 34"/>
                <a:gd name="T7" fmla="*/ 231775 h 176"/>
                <a:gd name="T8" fmla="*/ 53975 w 34"/>
                <a:gd name="T9" fmla="*/ 0 h 176"/>
                <a:gd name="T10" fmla="*/ 23813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5" y="146"/>
                  </a:lnTo>
                  <a:lnTo>
                    <a:pt x="3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22" name="Freeform 415"/>
            <p:cNvSpPr/>
            <p:nvPr/>
          </p:nvSpPr>
          <p:spPr bwMode="auto">
            <a:xfrm>
              <a:off x="9137650" y="5003569"/>
              <a:ext cx="131762" cy="90488"/>
            </a:xfrm>
            <a:custGeom>
              <a:avLst/>
              <a:gdLst>
                <a:gd name="T0" fmla="*/ 120650 w 83"/>
                <a:gd name="T1" fmla="*/ 90488 h 57"/>
                <a:gd name="T2" fmla="*/ 131762 w 83"/>
                <a:gd name="T3" fmla="*/ 68263 h 57"/>
                <a:gd name="T4" fmla="*/ 26987 w 83"/>
                <a:gd name="T5" fmla="*/ 11113 h 57"/>
                <a:gd name="T6" fmla="*/ 9525 w 83"/>
                <a:gd name="T7" fmla="*/ 0 h 57"/>
                <a:gd name="T8" fmla="*/ 0 w 83"/>
                <a:gd name="T9" fmla="*/ 22225 h 57"/>
                <a:gd name="T10" fmla="*/ 120650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57"/>
                  </a:moveTo>
                  <a:lnTo>
                    <a:pt x="83" y="43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23" name="Freeform 416"/>
            <p:cNvSpPr/>
            <p:nvPr/>
          </p:nvSpPr>
          <p:spPr bwMode="auto">
            <a:xfrm>
              <a:off x="9170988" y="4706707"/>
              <a:ext cx="203200" cy="355600"/>
            </a:xfrm>
            <a:custGeom>
              <a:avLst/>
              <a:gdLst>
                <a:gd name="T0" fmla="*/ 0 w 102"/>
                <a:gd name="T1" fmla="*/ 309652 h 178"/>
                <a:gd name="T2" fmla="*/ 43827 w 102"/>
                <a:gd name="T3" fmla="*/ 207766 h 178"/>
                <a:gd name="T4" fmla="*/ 77694 w 102"/>
                <a:gd name="T5" fmla="*/ 53939 h 178"/>
                <a:gd name="T6" fmla="*/ 169333 w 102"/>
                <a:gd name="T7" fmla="*/ 7991 h 178"/>
                <a:gd name="T8" fmla="*/ 203200 w 102"/>
                <a:gd name="T9" fmla="*/ 131852 h 178"/>
                <a:gd name="T10" fmla="*/ 165349 w 102"/>
                <a:gd name="T11" fmla="*/ 267699 h 178"/>
                <a:gd name="T12" fmla="*/ 97616 w 102"/>
                <a:gd name="T13" fmla="*/ 329629 h 178"/>
                <a:gd name="T14" fmla="*/ 81678 w 102"/>
                <a:gd name="T15" fmla="*/ 355600 h 178"/>
                <a:gd name="T16" fmla="*/ 0 w 102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8"/>
                    <a:pt x="22" y="104"/>
                  </a:cubicBezTo>
                  <a:cubicBezTo>
                    <a:pt x="22" y="101"/>
                    <a:pt x="34" y="33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7"/>
                    <a:pt x="83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624" name="Freeform 417"/>
            <p:cNvSpPr/>
            <p:nvPr/>
          </p:nvSpPr>
          <p:spPr bwMode="auto">
            <a:xfrm>
              <a:off x="9336088" y="5394094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</p:spPr>
          <p:txBody>
            <a:bodyPr wrap="square">
              <a:normAutofit fontScale="8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625" name="Freeform 418"/>
            <p:cNvSpPr/>
            <p:nvPr/>
          </p:nvSpPr>
          <p:spPr bwMode="auto">
            <a:xfrm>
              <a:off x="9170988" y="5594119"/>
              <a:ext cx="573087" cy="392113"/>
            </a:xfrm>
            <a:custGeom>
              <a:avLst/>
              <a:gdLst>
                <a:gd name="T0" fmla="*/ 557168 w 288"/>
                <a:gd name="T1" fmla="*/ 292592 h 197"/>
                <a:gd name="T2" fmla="*/ 513390 w 288"/>
                <a:gd name="T3" fmla="*/ 258755 h 197"/>
                <a:gd name="T4" fmla="*/ 461653 w 288"/>
                <a:gd name="T5" fmla="*/ 123406 h 197"/>
                <a:gd name="T6" fmla="*/ 286544 w 288"/>
                <a:gd name="T7" fmla="*/ 0 h 197"/>
                <a:gd name="T8" fmla="*/ 109444 w 288"/>
                <a:gd name="T9" fmla="*/ 123406 h 197"/>
                <a:gd name="T10" fmla="*/ 59697 w 288"/>
                <a:gd name="T11" fmla="*/ 258755 h 197"/>
                <a:gd name="T12" fmla="*/ 13929 w 288"/>
                <a:gd name="T13" fmla="*/ 292592 h 197"/>
                <a:gd name="T14" fmla="*/ 13929 w 288"/>
                <a:gd name="T15" fmla="*/ 392113 h 197"/>
                <a:gd name="T16" fmla="*/ 39798 w 288"/>
                <a:gd name="T17" fmla="*/ 392113 h 197"/>
                <a:gd name="T18" fmla="*/ 49747 w 288"/>
                <a:gd name="T19" fmla="*/ 288611 h 197"/>
                <a:gd name="T20" fmla="*/ 286544 w 288"/>
                <a:gd name="T21" fmla="*/ 103502 h 197"/>
                <a:gd name="T22" fmla="*/ 523340 w 288"/>
                <a:gd name="T23" fmla="*/ 288611 h 197"/>
                <a:gd name="T24" fmla="*/ 533289 w 288"/>
                <a:gd name="T25" fmla="*/ 392113 h 197"/>
                <a:gd name="T26" fmla="*/ 557168 w 288"/>
                <a:gd name="T27" fmla="*/ 392113 h 197"/>
                <a:gd name="T28" fmla="*/ 557168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7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2"/>
                    <a:pt x="144" y="52"/>
                  </a:cubicBezTo>
                  <a:cubicBezTo>
                    <a:pt x="184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0" y="197"/>
                  </a:cubicBezTo>
                  <a:cubicBezTo>
                    <a:pt x="288" y="197"/>
                    <a:pt x="282" y="155"/>
                    <a:pt x="280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26" name="Freeform 419"/>
            <p:cNvSpPr/>
            <p:nvPr/>
          </p:nvSpPr>
          <p:spPr bwMode="auto">
            <a:xfrm>
              <a:off x="9210675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27" name="Freeform 420"/>
            <p:cNvSpPr/>
            <p:nvPr/>
          </p:nvSpPr>
          <p:spPr bwMode="auto">
            <a:xfrm>
              <a:off x="7932738" y="5016269"/>
              <a:ext cx="508000" cy="949325"/>
            </a:xfrm>
            <a:custGeom>
              <a:avLst/>
              <a:gdLst>
                <a:gd name="T0" fmla="*/ 0 w 255"/>
                <a:gd name="T1" fmla="*/ 370177 h 477"/>
                <a:gd name="T2" fmla="*/ 310776 w 255"/>
                <a:gd name="T3" fmla="*/ 370177 h 477"/>
                <a:gd name="T4" fmla="*/ 193239 w 255"/>
                <a:gd name="T5" fmla="*/ 73637 h 477"/>
                <a:gd name="T6" fmla="*/ 324722 w 255"/>
                <a:gd name="T7" fmla="*/ 0 h 477"/>
                <a:gd name="T8" fmla="*/ 502024 w 255"/>
                <a:gd name="T9" fmla="*/ 356246 h 477"/>
                <a:gd name="T10" fmla="*/ 494055 w 255"/>
                <a:gd name="T11" fmla="*/ 696570 h 477"/>
                <a:gd name="T12" fmla="*/ 316753 w 255"/>
                <a:gd name="T13" fmla="*/ 943354 h 477"/>
                <a:gd name="T14" fmla="*/ 278902 w 255"/>
                <a:gd name="T15" fmla="*/ 943354 h 477"/>
                <a:gd name="T16" fmla="*/ 103592 w 255"/>
                <a:gd name="T17" fmla="*/ 628903 h 477"/>
                <a:gd name="T18" fmla="*/ 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1"/>
                    <a:pt x="252" y="179"/>
                  </a:cubicBezTo>
                  <a:cubicBezTo>
                    <a:pt x="254" y="186"/>
                    <a:pt x="255" y="338"/>
                    <a:pt x="248" y="350"/>
                  </a:cubicBezTo>
                  <a:cubicBezTo>
                    <a:pt x="241" y="363"/>
                    <a:pt x="168" y="472"/>
                    <a:pt x="159" y="474"/>
                  </a:cubicBezTo>
                  <a:cubicBezTo>
                    <a:pt x="149" y="477"/>
                    <a:pt x="140" y="474"/>
                    <a:pt x="140" y="474"/>
                  </a:cubicBezTo>
                  <a:cubicBezTo>
                    <a:pt x="52" y="316"/>
                    <a:pt x="52" y="316"/>
                    <a:pt x="52" y="316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28" name="Freeform 421"/>
            <p:cNvSpPr/>
            <p:nvPr/>
          </p:nvSpPr>
          <p:spPr bwMode="auto">
            <a:xfrm>
              <a:off x="8239125" y="5536969"/>
              <a:ext cx="44450" cy="160338"/>
            </a:xfrm>
            <a:custGeom>
              <a:avLst/>
              <a:gdLst>
                <a:gd name="T0" fmla="*/ 18184 w 22"/>
                <a:gd name="T1" fmla="*/ 160338 h 80"/>
                <a:gd name="T2" fmla="*/ 0 w 22"/>
                <a:gd name="T3" fmla="*/ 64135 h 80"/>
                <a:gd name="T4" fmla="*/ 0 w 22"/>
                <a:gd name="T5" fmla="*/ 34072 h 80"/>
                <a:gd name="T6" fmla="*/ 18184 w 22"/>
                <a:gd name="T7" fmla="*/ 96203 h 80"/>
                <a:gd name="T8" fmla="*/ 28286 w 22"/>
                <a:gd name="T9" fmla="*/ 0 h 80"/>
                <a:gd name="T10" fmla="*/ 18184 w 22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6" y="55"/>
                    <a:pt x="9" y="48"/>
                  </a:cubicBezTo>
                  <a:cubicBezTo>
                    <a:pt x="11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29" name="Freeform 422"/>
            <p:cNvSpPr/>
            <p:nvPr/>
          </p:nvSpPr>
          <p:spPr bwMode="auto">
            <a:xfrm>
              <a:off x="8212138" y="5386157"/>
              <a:ext cx="55562" cy="279400"/>
            </a:xfrm>
            <a:custGeom>
              <a:avLst/>
              <a:gdLst>
                <a:gd name="T0" fmla="*/ 31750 w 35"/>
                <a:gd name="T1" fmla="*/ 0 h 176"/>
                <a:gd name="T2" fmla="*/ 55562 w 35"/>
                <a:gd name="T3" fmla="*/ 163513 h 176"/>
                <a:gd name="T4" fmla="*/ 55562 w 35"/>
                <a:gd name="T5" fmla="*/ 279400 h 176"/>
                <a:gd name="T6" fmla="*/ 31750 w 35"/>
                <a:gd name="T7" fmla="*/ 231775 h 176"/>
                <a:gd name="T8" fmla="*/ 0 w 35"/>
                <a:gd name="T9" fmla="*/ 0 h 176"/>
                <a:gd name="T10" fmla="*/ 31750 w 3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0"/>
                  </a:moveTo>
                  <a:lnTo>
                    <a:pt x="35" y="103"/>
                  </a:lnTo>
                  <a:lnTo>
                    <a:pt x="35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30" name="Freeform 423"/>
            <p:cNvSpPr/>
            <p:nvPr/>
          </p:nvSpPr>
          <p:spPr bwMode="auto">
            <a:xfrm>
              <a:off x="8121650" y="4995632"/>
              <a:ext cx="131762" cy="90488"/>
            </a:xfrm>
            <a:custGeom>
              <a:avLst/>
              <a:gdLst>
                <a:gd name="T0" fmla="*/ 7937 w 83"/>
                <a:gd name="T1" fmla="*/ 90488 h 57"/>
                <a:gd name="T2" fmla="*/ 0 w 83"/>
                <a:gd name="T3" fmla="*/ 68263 h 57"/>
                <a:gd name="T4" fmla="*/ 103187 w 83"/>
                <a:gd name="T5" fmla="*/ 9525 h 57"/>
                <a:gd name="T6" fmla="*/ 122237 w 83"/>
                <a:gd name="T7" fmla="*/ 0 h 57"/>
                <a:gd name="T8" fmla="*/ 131762 w 83"/>
                <a:gd name="T9" fmla="*/ 22225 h 57"/>
                <a:gd name="T10" fmla="*/ 7937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57"/>
                  </a:moveTo>
                  <a:lnTo>
                    <a:pt x="0" y="43"/>
                  </a:lnTo>
                  <a:lnTo>
                    <a:pt x="65" y="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31" name="Freeform 424"/>
            <p:cNvSpPr/>
            <p:nvPr/>
          </p:nvSpPr>
          <p:spPr bwMode="auto">
            <a:xfrm>
              <a:off x="8013700" y="4698769"/>
              <a:ext cx="206375" cy="355600"/>
            </a:xfrm>
            <a:custGeom>
              <a:avLst/>
              <a:gdLst>
                <a:gd name="T0" fmla="*/ 206375 w 103"/>
                <a:gd name="T1" fmla="*/ 309652 h 178"/>
                <a:gd name="T2" fmla="*/ 162295 w 103"/>
                <a:gd name="T3" fmla="*/ 207766 h 178"/>
                <a:gd name="T4" fmla="*/ 128233 w 103"/>
                <a:gd name="T5" fmla="*/ 55937 h 178"/>
                <a:gd name="T6" fmla="*/ 36066 w 103"/>
                <a:gd name="T7" fmla="*/ 7991 h 178"/>
                <a:gd name="T8" fmla="*/ 2004 w 103"/>
                <a:gd name="T9" fmla="*/ 131852 h 178"/>
                <a:gd name="T10" fmla="*/ 38069 w 103"/>
                <a:gd name="T11" fmla="*/ 267699 h 178"/>
                <a:gd name="T12" fmla="*/ 108197 w 103"/>
                <a:gd name="T13" fmla="*/ 329629 h 178"/>
                <a:gd name="T14" fmla="*/ 124226 w 103"/>
                <a:gd name="T15" fmla="*/ 355600 h 178"/>
                <a:gd name="T16" fmla="*/ 206375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1" y="108"/>
                    <a:pt x="81" y="104"/>
                  </a:cubicBezTo>
                  <a:cubicBezTo>
                    <a:pt x="81" y="101"/>
                    <a:pt x="69" y="33"/>
                    <a:pt x="64" y="28"/>
                  </a:cubicBezTo>
                  <a:cubicBezTo>
                    <a:pt x="59" y="23"/>
                    <a:pt x="24" y="0"/>
                    <a:pt x="18" y="4"/>
                  </a:cubicBezTo>
                  <a:cubicBezTo>
                    <a:pt x="12" y="9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6" y="142"/>
                    <a:pt x="49" y="163"/>
                    <a:pt x="54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632" name="Freeform 425"/>
            <p:cNvSpPr/>
            <p:nvPr/>
          </p:nvSpPr>
          <p:spPr bwMode="auto">
            <a:xfrm>
              <a:off x="7932738" y="5689369"/>
              <a:ext cx="246062" cy="566738"/>
            </a:xfrm>
            <a:custGeom>
              <a:avLst/>
              <a:gdLst>
                <a:gd name="T0" fmla="*/ 0 w 124"/>
                <a:gd name="T1" fmla="*/ 566738 h 285"/>
                <a:gd name="T2" fmla="*/ 220265 w 124"/>
                <a:gd name="T3" fmla="*/ 483219 h 285"/>
                <a:gd name="T4" fmla="*/ 246062 w 124"/>
                <a:gd name="T5" fmla="*/ 288340 h 285"/>
                <a:gd name="T6" fmla="*/ 236140 w 124"/>
                <a:gd name="T7" fmla="*/ 184936 h 285"/>
                <a:gd name="T8" fmla="*/ 0 w 124"/>
                <a:gd name="T9" fmla="*/ 0 h 285"/>
                <a:gd name="T10" fmla="*/ 0 w 124"/>
                <a:gd name="T11" fmla="*/ 566738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60" y="6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33" name="Freeform 426"/>
            <p:cNvSpPr/>
            <p:nvPr/>
          </p:nvSpPr>
          <p:spPr bwMode="auto">
            <a:xfrm>
              <a:off x="7424738" y="5016269"/>
              <a:ext cx="508000" cy="949325"/>
            </a:xfrm>
            <a:custGeom>
              <a:avLst/>
              <a:gdLst>
                <a:gd name="T0" fmla="*/ 508000 w 255"/>
                <a:gd name="T1" fmla="*/ 370177 h 477"/>
                <a:gd name="T2" fmla="*/ 197224 w 255"/>
                <a:gd name="T3" fmla="*/ 370177 h 477"/>
                <a:gd name="T4" fmla="*/ 314761 w 255"/>
                <a:gd name="T5" fmla="*/ 73637 h 477"/>
                <a:gd name="T6" fmla="*/ 183278 w 255"/>
                <a:gd name="T7" fmla="*/ 0 h 477"/>
                <a:gd name="T8" fmla="*/ 5976 w 255"/>
                <a:gd name="T9" fmla="*/ 356246 h 477"/>
                <a:gd name="T10" fmla="*/ 13945 w 255"/>
                <a:gd name="T11" fmla="*/ 696570 h 477"/>
                <a:gd name="T12" fmla="*/ 191247 w 255"/>
                <a:gd name="T13" fmla="*/ 943354 h 477"/>
                <a:gd name="T14" fmla="*/ 229098 w 255"/>
                <a:gd name="T15" fmla="*/ 943354 h 477"/>
                <a:gd name="T16" fmla="*/ 404408 w 255"/>
                <a:gd name="T17" fmla="*/ 628903 h 477"/>
                <a:gd name="T18" fmla="*/ 50800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186"/>
                  </a:moveTo>
                  <a:cubicBezTo>
                    <a:pt x="99" y="186"/>
                    <a:pt x="99" y="186"/>
                    <a:pt x="99" y="186"/>
                  </a:cubicBezTo>
                  <a:cubicBezTo>
                    <a:pt x="99" y="186"/>
                    <a:pt x="155" y="38"/>
                    <a:pt x="158" y="3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6" y="171"/>
                    <a:pt x="3" y="179"/>
                  </a:cubicBezTo>
                  <a:cubicBezTo>
                    <a:pt x="1" y="186"/>
                    <a:pt x="0" y="338"/>
                    <a:pt x="7" y="350"/>
                  </a:cubicBezTo>
                  <a:cubicBezTo>
                    <a:pt x="14" y="363"/>
                    <a:pt x="87" y="472"/>
                    <a:pt x="96" y="474"/>
                  </a:cubicBezTo>
                  <a:cubicBezTo>
                    <a:pt x="106" y="477"/>
                    <a:pt x="115" y="474"/>
                    <a:pt x="115" y="474"/>
                  </a:cubicBezTo>
                  <a:cubicBezTo>
                    <a:pt x="203" y="316"/>
                    <a:pt x="203" y="316"/>
                    <a:pt x="203" y="316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34" name="Freeform 427"/>
            <p:cNvSpPr/>
            <p:nvPr/>
          </p:nvSpPr>
          <p:spPr bwMode="auto">
            <a:xfrm>
              <a:off x="7583488" y="5536969"/>
              <a:ext cx="42862" cy="160338"/>
            </a:xfrm>
            <a:custGeom>
              <a:avLst/>
              <a:gdLst>
                <a:gd name="T0" fmla="*/ 24493 w 21"/>
                <a:gd name="T1" fmla="*/ 160338 h 80"/>
                <a:gd name="T2" fmla="*/ 42862 w 21"/>
                <a:gd name="T3" fmla="*/ 64135 h 80"/>
                <a:gd name="T4" fmla="*/ 42862 w 21"/>
                <a:gd name="T5" fmla="*/ 34072 h 80"/>
                <a:gd name="T6" fmla="*/ 24493 w 21"/>
                <a:gd name="T7" fmla="*/ 96203 h 80"/>
                <a:gd name="T8" fmla="*/ 14287 w 21"/>
                <a:gd name="T9" fmla="*/ 0 h 80"/>
                <a:gd name="T10" fmla="*/ 24493 w 21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80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15" y="55"/>
                    <a:pt x="12" y="48"/>
                  </a:cubicBezTo>
                  <a:cubicBezTo>
                    <a:pt x="10" y="42"/>
                    <a:pt x="7" y="0"/>
                    <a:pt x="7" y="0"/>
                  </a:cubicBezTo>
                  <a:cubicBezTo>
                    <a:pt x="7" y="0"/>
                    <a:pt x="0" y="56"/>
                    <a:pt x="12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35" name="Freeform 428"/>
            <p:cNvSpPr/>
            <p:nvPr/>
          </p:nvSpPr>
          <p:spPr bwMode="auto">
            <a:xfrm>
              <a:off x="7599363" y="5386157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36" name="Freeform 429"/>
            <p:cNvSpPr/>
            <p:nvPr/>
          </p:nvSpPr>
          <p:spPr bwMode="auto">
            <a:xfrm>
              <a:off x="7612063" y="4995632"/>
              <a:ext cx="133350" cy="90488"/>
            </a:xfrm>
            <a:custGeom>
              <a:avLst/>
              <a:gdLst>
                <a:gd name="T0" fmla="*/ 123825 w 84"/>
                <a:gd name="T1" fmla="*/ 90488 h 57"/>
                <a:gd name="T2" fmla="*/ 133350 w 84"/>
                <a:gd name="T3" fmla="*/ 68263 h 57"/>
                <a:gd name="T4" fmla="*/ 28575 w 84"/>
                <a:gd name="T5" fmla="*/ 9525 h 57"/>
                <a:gd name="T6" fmla="*/ 9525 w 84"/>
                <a:gd name="T7" fmla="*/ 0 h 57"/>
                <a:gd name="T8" fmla="*/ 0 w 84"/>
                <a:gd name="T9" fmla="*/ 22225 h 57"/>
                <a:gd name="T10" fmla="*/ 1238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57"/>
                  </a:moveTo>
                  <a:lnTo>
                    <a:pt x="84" y="43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37" name="Freeform 430"/>
            <p:cNvSpPr/>
            <p:nvPr/>
          </p:nvSpPr>
          <p:spPr bwMode="auto">
            <a:xfrm>
              <a:off x="7645400" y="4698769"/>
              <a:ext cx="206375" cy="355600"/>
            </a:xfrm>
            <a:custGeom>
              <a:avLst/>
              <a:gdLst>
                <a:gd name="T0" fmla="*/ 0 w 103"/>
                <a:gd name="T1" fmla="*/ 309652 h 178"/>
                <a:gd name="T2" fmla="*/ 46084 w 103"/>
                <a:gd name="T3" fmla="*/ 207766 h 178"/>
                <a:gd name="T4" fmla="*/ 78142 w 103"/>
                <a:gd name="T5" fmla="*/ 55937 h 178"/>
                <a:gd name="T6" fmla="*/ 170309 w 103"/>
                <a:gd name="T7" fmla="*/ 7991 h 178"/>
                <a:gd name="T8" fmla="*/ 204371 w 103"/>
                <a:gd name="T9" fmla="*/ 131852 h 178"/>
                <a:gd name="T10" fmla="*/ 168306 w 103"/>
                <a:gd name="T11" fmla="*/ 267699 h 178"/>
                <a:gd name="T12" fmla="*/ 100182 w 103"/>
                <a:gd name="T13" fmla="*/ 329629 h 178"/>
                <a:gd name="T14" fmla="*/ 82149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39" y="28"/>
                  </a:cubicBezTo>
                  <a:cubicBezTo>
                    <a:pt x="44" y="23"/>
                    <a:pt x="79" y="0"/>
                    <a:pt x="85" y="4"/>
                  </a:cubicBezTo>
                  <a:cubicBezTo>
                    <a:pt x="91" y="9"/>
                    <a:pt x="103" y="57"/>
                    <a:pt x="102" y="66"/>
                  </a:cubicBezTo>
                  <a:cubicBezTo>
                    <a:pt x="101" y="75"/>
                    <a:pt x="90" y="127"/>
                    <a:pt x="84" y="134"/>
                  </a:cubicBezTo>
                  <a:cubicBezTo>
                    <a:pt x="77" y="142"/>
                    <a:pt x="54" y="163"/>
                    <a:pt x="50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638" name="Freeform 431"/>
            <p:cNvSpPr/>
            <p:nvPr/>
          </p:nvSpPr>
          <p:spPr bwMode="auto">
            <a:xfrm>
              <a:off x="7810500" y="5386157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</p:spPr>
          <p:txBody>
            <a:bodyPr wrap="square">
              <a:normAutofit fontScale="8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639" name="Freeform 432"/>
            <p:cNvSpPr/>
            <p:nvPr/>
          </p:nvSpPr>
          <p:spPr bwMode="auto">
            <a:xfrm>
              <a:off x="7645400" y="5586182"/>
              <a:ext cx="574675" cy="392113"/>
            </a:xfrm>
            <a:custGeom>
              <a:avLst/>
              <a:gdLst>
                <a:gd name="T0" fmla="*/ 560707 w 288"/>
                <a:gd name="T1" fmla="*/ 292592 h 197"/>
                <a:gd name="T2" fmla="*/ 514813 w 288"/>
                <a:gd name="T3" fmla="*/ 258755 h 197"/>
                <a:gd name="T4" fmla="*/ 464928 w 288"/>
                <a:gd name="T5" fmla="*/ 123406 h 197"/>
                <a:gd name="T6" fmla="*/ 287338 w 288"/>
                <a:gd name="T7" fmla="*/ 0 h 197"/>
                <a:gd name="T8" fmla="*/ 109747 w 288"/>
                <a:gd name="T9" fmla="*/ 123406 h 197"/>
                <a:gd name="T10" fmla="*/ 59862 w 288"/>
                <a:gd name="T11" fmla="*/ 258755 h 197"/>
                <a:gd name="T12" fmla="*/ 13968 w 288"/>
                <a:gd name="T13" fmla="*/ 292592 h 197"/>
                <a:gd name="T14" fmla="*/ 13968 w 288"/>
                <a:gd name="T15" fmla="*/ 392113 h 197"/>
                <a:gd name="T16" fmla="*/ 39908 w 288"/>
                <a:gd name="T17" fmla="*/ 392113 h 197"/>
                <a:gd name="T18" fmla="*/ 49885 w 288"/>
                <a:gd name="T19" fmla="*/ 288611 h 197"/>
                <a:gd name="T20" fmla="*/ 287338 w 288"/>
                <a:gd name="T21" fmla="*/ 103502 h 197"/>
                <a:gd name="T22" fmla="*/ 524790 w 288"/>
                <a:gd name="T23" fmla="*/ 288611 h 197"/>
                <a:gd name="T24" fmla="*/ 534767 w 288"/>
                <a:gd name="T25" fmla="*/ 392113 h 197"/>
                <a:gd name="T26" fmla="*/ 560707 w 288"/>
                <a:gd name="T27" fmla="*/ 392113 h 197"/>
                <a:gd name="T28" fmla="*/ 560707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4" y="42"/>
                    <a:pt x="55" y="62"/>
                  </a:cubicBezTo>
                  <a:cubicBezTo>
                    <a:pt x="47" y="82"/>
                    <a:pt x="30" y="130"/>
                    <a:pt x="30" y="130"/>
                  </a:cubicBezTo>
                  <a:cubicBezTo>
                    <a:pt x="30" y="130"/>
                    <a:pt x="9" y="138"/>
                    <a:pt x="7" y="147"/>
                  </a:cubicBezTo>
                  <a:cubicBezTo>
                    <a:pt x="6" y="156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4" y="52"/>
                    <a:pt x="144" y="52"/>
                  </a:cubicBezTo>
                  <a:cubicBezTo>
                    <a:pt x="185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40" name="Freeform 433"/>
            <p:cNvSpPr/>
            <p:nvPr/>
          </p:nvSpPr>
          <p:spPr bwMode="auto">
            <a:xfrm>
              <a:off x="7685088" y="5665557"/>
              <a:ext cx="315912" cy="590550"/>
            </a:xfrm>
            <a:custGeom>
              <a:avLst/>
              <a:gdLst>
                <a:gd name="T0" fmla="*/ 161955 w 158"/>
                <a:gd name="T1" fmla="*/ 55675 h 297"/>
                <a:gd name="T2" fmla="*/ 161955 w 158"/>
                <a:gd name="T3" fmla="*/ 55675 h 297"/>
                <a:gd name="T4" fmla="*/ 9997 w 158"/>
                <a:gd name="T5" fmla="*/ 208780 h 297"/>
                <a:gd name="T6" fmla="*/ 0 w 158"/>
                <a:gd name="T7" fmla="*/ 312176 h 297"/>
                <a:gd name="T8" fmla="*/ 25993 w 158"/>
                <a:gd name="T9" fmla="*/ 507038 h 297"/>
                <a:gd name="T10" fmla="*/ 247931 w 158"/>
                <a:gd name="T11" fmla="*/ 590550 h 297"/>
                <a:gd name="T12" fmla="*/ 247931 w 158"/>
                <a:gd name="T13" fmla="*/ 55675 h 297"/>
                <a:gd name="T14" fmla="*/ 315912 w 158"/>
                <a:gd name="T15" fmla="*/ 0 h 297"/>
                <a:gd name="T16" fmla="*/ 161955 w 158"/>
                <a:gd name="T17" fmla="*/ 556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3" y="255"/>
                  </a:cubicBezTo>
                  <a:cubicBezTo>
                    <a:pt x="24" y="285"/>
                    <a:pt x="118" y="297"/>
                    <a:pt x="124" y="29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41" name="Rectangle 434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642" name="Rectangle 435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643" name="Freeform 436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close/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44" name="Freeform 437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45" name="Freeform 438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0 w 204"/>
                <a:gd name="T3" fmla="*/ 0 h 264"/>
                <a:gd name="T4" fmla="*/ 0 w 204"/>
                <a:gd name="T5" fmla="*/ 525463 h 264"/>
                <a:gd name="T6" fmla="*/ 404812 w 204"/>
                <a:gd name="T7" fmla="*/ 525463 h 264"/>
                <a:gd name="T8" fmla="*/ 404812 w 204"/>
                <a:gd name="T9" fmla="*/ 39808 h 264"/>
                <a:gd name="T10" fmla="*/ 34925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46" name="Freeform 439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55780 w 204"/>
                <a:gd name="T1" fmla="*/ 0 h 264"/>
                <a:gd name="T2" fmla="*/ 406400 w 204"/>
                <a:gd name="T3" fmla="*/ 0 h 264"/>
                <a:gd name="T4" fmla="*/ 406400 w 204"/>
                <a:gd name="T5" fmla="*/ 525463 h 264"/>
                <a:gd name="T6" fmla="*/ 0 w 204"/>
                <a:gd name="T7" fmla="*/ 525463 h 264"/>
                <a:gd name="T8" fmla="*/ 0 w 204"/>
                <a:gd name="T9" fmla="*/ 39808 h 264"/>
                <a:gd name="T10" fmla="*/ 5578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28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28" y="0"/>
                    <a:pt x="28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47" name="Freeform 440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349250 w 204"/>
                <a:gd name="T3" fmla="*/ 491626 h 264"/>
                <a:gd name="T4" fmla="*/ 11906 w 204"/>
                <a:gd name="T5" fmla="*/ 491626 h 264"/>
                <a:gd name="T6" fmla="*/ 11906 w 204"/>
                <a:gd name="T7" fmla="*/ 0 h 264"/>
                <a:gd name="T8" fmla="*/ 0 w 204"/>
                <a:gd name="T9" fmla="*/ 0 h 264"/>
                <a:gd name="T10" fmla="*/ 0 w 204"/>
                <a:gd name="T11" fmla="*/ 525463 h 264"/>
                <a:gd name="T12" fmla="*/ 404812 w 204"/>
                <a:gd name="T13" fmla="*/ 525463 h 264"/>
                <a:gd name="T14" fmla="*/ 404812 w 204"/>
                <a:gd name="T15" fmla="*/ 39808 h 264"/>
                <a:gd name="T16" fmla="*/ 349250 w 204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48" name="Freeform 441"/>
            <p:cNvSpPr>
              <a:spLocks noEditPoints="1"/>
            </p:cNvSpPr>
            <p:nvPr/>
          </p:nvSpPr>
          <p:spPr bwMode="auto">
            <a:xfrm>
              <a:off x="11129962" y="4563832"/>
              <a:ext cx="57150" cy="39688"/>
            </a:xfrm>
            <a:custGeom>
              <a:avLst/>
              <a:gdLst>
                <a:gd name="T0" fmla="*/ 0 w 28"/>
                <a:gd name="T1" fmla="*/ 39688 h 20"/>
                <a:gd name="T2" fmla="*/ 0 w 28"/>
                <a:gd name="T3" fmla="*/ 39688 h 20"/>
                <a:gd name="T4" fmla="*/ 0 w 28"/>
                <a:gd name="T5" fmla="*/ 39688 h 20"/>
                <a:gd name="T6" fmla="*/ 0 w 28"/>
                <a:gd name="T7" fmla="*/ 39688 h 20"/>
                <a:gd name="T8" fmla="*/ 57150 w 28"/>
                <a:gd name="T9" fmla="*/ 0 h 20"/>
                <a:gd name="T10" fmla="*/ 10205 w 28"/>
                <a:gd name="T11" fmla="*/ 15875 h 20"/>
                <a:gd name="T12" fmla="*/ 57150 w 28"/>
                <a:gd name="T13" fmla="*/ 0 h 20"/>
                <a:gd name="T14" fmla="*/ 57150 w 28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8" y="0"/>
                  </a:moveTo>
                  <a:cubicBezTo>
                    <a:pt x="15" y="0"/>
                    <a:pt x="9" y="4"/>
                    <a:pt x="5" y="8"/>
                  </a:cubicBezTo>
                  <a:cubicBezTo>
                    <a:pt x="13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49" name="Freeform 442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406400 w 204"/>
                <a:gd name="T1" fmla="*/ 0 h 264"/>
                <a:gd name="T2" fmla="*/ 394447 w 204"/>
                <a:gd name="T3" fmla="*/ 0 h 264"/>
                <a:gd name="T4" fmla="*/ 394447 w 204"/>
                <a:gd name="T5" fmla="*/ 491626 h 264"/>
                <a:gd name="T6" fmla="*/ 55780 w 204"/>
                <a:gd name="T7" fmla="*/ 491626 h 264"/>
                <a:gd name="T8" fmla="*/ 55780 w 204"/>
                <a:gd name="T9" fmla="*/ 0 h 264"/>
                <a:gd name="T10" fmla="*/ 9961 w 204"/>
                <a:gd name="T11" fmla="*/ 15923 h 264"/>
                <a:gd name="T12" fmla="*/ 0 w 204"/>
                <a:gd name="T13" fmla="*/ 39808 h 264"/>
                <a:gd name="T14" fmla="*/ 0 w 204"/>
                <a:gd name="T15" fmla="*/ 39808 h 264"/>
                <a:gd name="T16" fmla="*/ 0 w 204"/>
                <a:gd name="T17" fmla="*/ 525463 h 264"/>
                <a:gd name="T18" fmla="*/ 406400 w 204"/>
                <a:gd name="T19" fmla="*/ 525463 h 264"/>
                <a:gd name="T20" fmla="*/ 406400 w 204"/>
                <a:gd name="T21" fmla="*/ 0 h 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6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13" y="0"/>
                    <a:pt x="5" y="8"/>
                  </a:cubicBezTo>
                  <a:cubicBezTo>
                    <a:pt x="0" y="13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50" name="Freeform 443"/>
            <p:cNvSpPr/>
            <p:nvPr/>
          </p:nvSpPr>
          <p:spPr bwMode="auto">
            <a:xfrm>
              <a:off x="10725150" y="5055957"/>
              <a:ext cx="404812" cy="33338"/>
            </a:xfrm>
            <a:custGeom>
              <a:avLst/>
              <a:gdLst>
                <a:gd name="T0" fmla="*/ 0 w 204"/>
                <a:gd name="T1" fmla="*/ 33338 h 17"/>
                <a:gd name="T2" fmla="*/ 11906 w 204"/>
                <a:gd name="T3" fmla="*/ 0 h 17"/>
                <a:gd name="T4" fmla="*/ 349250 w 204"/>
                <a:gd name="T5" fmla="*/ 0 h 17"/>
                <a:gd name="T6" fmla="*/ 404812 w 204"/>
                <a:gd name="T7" fmla="*/ 33338 h 17"/>
                <a:gd name="T8" fmla="*/ 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0" y="1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7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51" name="Freeform 444"/>
            <p:cNvSpPr/>
            <p:nvPr/>
          </p:nvSpPr>
          <p:spPr bwMode="auto">
            <a:xfrm>
              <a:off x="11129962" y="5055957"/>
              <a:ext cx="406400" cy="33338"/>
            </a:xfrm>
            <a:custGeom>
              <a:avLst/>
              <a:gdLst>
                <a:gd name="T0" fmla="*/ 406400 w 204"/>
                <a:gd name="T1" fmla="*/ 33338 h 17"/>
                <a:gd name="T2" fmla="*/ 394447 w 204"/>
                <a:gd name="T3" fmla="*/ 0 h 17"/>
                <a:gd name="T4" fmla="*/ 55780 w 204"/>
                <a:gd name="T5" fmla="*/ 0 h 17"/>
                <a:gd name="T6" fmla="*/ 0 w 204"/>
                <a:gd name="T7" fmla="*/ 33338 h 17"/>
                <a:gd name="T8" fmla="*/ 40640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52" name="Rectangle 445"/>
            <p:cNvSpPr>
              <a:spLocks noChangeArrowheads="1"/>
            </p:cNvSpPr>
            <p:nvPr/>
          </p:nvSpPr>
          <p:spPr bwMode="auto">
            <a:xfrm>
              <a:off x="11128375" y="4563832"/>
              <a:ext cx="4762" cy="539750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653" name="Freeform 446"/>
            <p:cNvSpPr/>
            <p:nvPr/>
          </p:nvSpPr>
          <p:spPr bwMode="auto">
            <a:xfrm>
              <a:off x="11128375" y="4563832"/>
              <a:ext cx="4762" cy="539750"/>
            </a:xfrm>
            <a:custGeom>
              <a:avLst/>
              <a:gdLst>
                <a:gd name="T0" fmla="*/ 4762 w 3"/>
                <a:gd name="T1" fmla="*/ 539750 h 340"/>
                <a:gd name="T2" fmla="*/ 4762 w 3"/>
                <a:gd name="T3" fmla="*/ 0 h 340"/>
                <a:gd name="T4" fmla="*/ 0 w 3"/>
                <a:gd name="T5" fmla="*/ 0 h 340"/>
                <a:gd name="T6" fmla="*/ 0 w 3"/>
                <a:gd name="T7" fmla="*/ 539750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40">
                  <a:moveTo>
                    <a:pt x="3" y="34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54" name="Freeform 447"/>
            <p:cNvSpPr/>
            <p:nvPr/>
          </p:nvSpPr>
          <p:spPr bwMode="auto">
            <a:xfrm>
              <a:off x="10750550" y="4597169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55" name="Freeform 448"/>
            <p:cNvSpPr/>
            <p:nvPr/>
          </p:nvSpPr>
          <p:spPr bwMode="auto">
            <a:xfrm>
              <a:off x="10750550" y="46257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56" name="Freeform 449"/>
            <p:cNvSpPr/>
            <p:nvPr/>
          </p:nvSpPr>
          <p:spPr bwMode="auto">
            <a:xfrm>
              <a:off x="10750550" y="465590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57" name="Freeform 450"/>
            <p:cNvSpPr/>
            <p:nvPr/>
          </p:nvSpPr>
          <p:spPr bwMode="auto">
            <a:xfrm>
              <a:off x="10750550" y="4682894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58" name="Freeform 451"/>
            <p:cNvSpPr/>
            <p:nvPr/>
          </p:nvSpPr>
          <p:spPr bwMode="auto">
            <a:xfrm>
              <a:off x="10750550" y="471305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59" name="Freeform 452"/>
            <p:cNvSpPr/>
            <p:nvPr/>
          </p:nvSpPr>
          <p:spPr bwMode="auto">
            <a:xfrm>
              <a:off x="10750550" y="47416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0" name="Freeform 453"/>
            <p:cNvSpPr/>
            <p:nvPr/>
          </p:nvSpPr>
          <p:spPr bwMode="auto">
            <a:xfrm>
              <a:off x="10750550" y="47702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1" name="Freeform 454"/>
            <p:cNvSpPr/>
            <p:nvPr/>
          </p:nvSpPr>
          <p:spPr bwMode="auto">
            <a:xfrm>
              <a:off x="10750550" y="47987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2" name="Freeform 455"/>
            <p:cNvSpPr/>
            <p:nvPr/>
          </p:nvSpPr>
          <p:spPr bwMode="auto">
            <a:xfrm>
              <a:off x="10750550" y="48289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3" name="Freeform 456"/>
            <p:cNvSpPr/>
            <p:nvPr/>
          </p:nvSpPr>
          <p:spPr bwMode="auto">
            <a:xfrm>
              <a:off x="10750550" y="4855932"/>
              <a:ext cx="319087" cy="12700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4233 h 6"/>
                <a:gd name="T6" fmla="*/ 0 w 160"/>
                <a:gd name="T7" fmla="*/ 6350 h 6"/>
                <a:gd name="T8" fmla="*/ 3989 w 160"/>
                <a:gd name="T9" fmla="*/ 12700 h 6"/>
                <a:gd name="T10" fmla="*/ 315098 w 160"/>
                <a:gd name="T11" fmla="*/ 12700 h 6"/>
                <a:gd name="T12" fmla="*/ 319087 w 160"/>
                <a:gd name="T13" fmla="*/ 6350 h 6"/>
                <a:gd name="T14" fmla="*/ 319087 w 160"/>
                <a:gd name="T15" fmla="*/ 4233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4" name="Freeform 457"/>
            <p:cNvSpPr/>
            <p:nvPr/>
          </p:nvSpPr>
          <p:spPr bwMode="auto">
            <a:xfrm>
              <a:off x="10750550" y="488609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5" name="Freeform 458"/>
            <p:cNvSpPr/>
            <p:nvPr/>
          </p:nvSpPr>
          <p:spPr bwMode="auto">
            <a:xfrm>
              <a:off x="10750550" y="4914669"/>
              <a:ext cx="319087" cy="11113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89 w 160"/>
                <a:gd name="T9" fmla="*/ 11113 h 6"/>
                <a:gd name="T10" fmla="*/ 315098 w 160"/>
                <a:gd name="T11" fmla="*/ 11113 h 6"/>
                <a:gd name="T12" fmla="*/ 319087 w 160"/>
                <a:gd name="T13" fmla="*/ 7409 h 6"/>
                <a:gd name="T14" fmla="*/ 319087 w 160"/>
                <a:gd name="T15" fmla="*/ 3704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6" name="Freeform 459"/>
            <p:cNvSpPr/>
            <p:nvPr/>
          </p:nvSpPr>
          <p:spPr bwMode="auto">
            <a:xfrm>
              <a:off x="10750550" y="49448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7" name="Freeform 460"/>
            <p:cNvSpPr/>
            <p:nvPr/>
          </p:nvSpPr>
          <p:spPr bwMode="auto">
            <a:xfrm>
              <a:off x="10750550" y="49734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8" name="Freeform 461"/>
            <p:cNvSpPr/>
            <p:nvPr/>
          </p:nvSpPr>
          <p:spPr bwMode="auto">
            <a:xfrm>
              <a:off x="10750550" y="50019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69" name="Freeform 462"/>
            <p:cNvSpPr/>
            <p:nvPr/>
          </p:nvSpPr>
          <p:spPr bwMode="auto">
            <a:xfrm>
              <a:off x="11195050" y="45955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0" name="Freeform 463"/>
            <p:cNvSpPr/>
            <p:nvPr/>
          </p:nvSpPr>
          <p:spPr bwMode="auto">
            <a:xfrm>
              <a:off x="11195050" y="46257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1" name="Freeform 464"/>
            <p:cNvSpPr/>
            <p:nvPr/>
          </p:nvSpPr>
          <p:spPr bwMode="auto">
            <a:xfrm>
              <a:off x="11195050" y="46527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2" name="Freeform 465"/>
            <p:cNvSpPr/>
            <p:nvPr/>
          </p:nvSpPr>
          <p:spPr bwMode="auto">
            <a:xfrm>
              <a:off x="11195050" y="4682894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3" name="Freeform 466"/>
            <p:cNvSpPr/>
            <p:nvPr/>
          </p:nvSpPr>
          <p:spPr bwMode="auto">
            <a:xfrm>
              <a:off x="11195050" y="4711469"/>
              <a:ext cx="317500" cy="11113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69 w 160"/>
                <a:gd name="T9" fmla="*/ 11113 h 6"/>
                <a:gd name="T10" fmla="*/ 313531 w 160"/>
                <a:gd name="T11" fmla="*/ 11113 h 6"/>
                <a:gd name="T12" fmla="*/ 317500 w 160"/>
                <a:gd name="T13" fmla="*/ 7409 h 6"/>
                <a:gd name="T14" fmla="*/ 317500 w 160"/>
                <a:gd name="T15" fmla="*/ 3704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4" name="Freeform 467"/>
            <p:cNvSpPr/>
            <p:nvPr/>
          </p:nvSpPr>
          <p:spPr bwMode="auto">
            <a:xfrm>
              <a:off x="11195050" y="47416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5" name="Freeform 468"/>
            <p:cNvSpPr/>
            <p:nvPr/>
          </p:nvSpPr>
          <p:spPr bwMode="auto">
            <a:xfrm>
              <a:off x="11195050" y="4768619"/>
              <a:ext cx="317500" cy="12700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4233 h 6"/>
                <a:gd name="T6" fmla="*/ 0 w 160"/>
                <a:gd name="T7" fmla="*/ 8467 h 6"/>
                <a:gd name="T8" fmla="*/ 3969 w 160"/>
                <a:gd name="T9" fmla="*/ 12700 h 6"/>
                <a:gd name="T10" fmla="*/ 313531 w 160"/>
                <a:gd name="T11" fmla="*/ 12700 h 6"/>
                <a:gd name="T12" fmla="*/ 317500 w 160"/>
                <a:gd name="T13" fmla="*/ 8467 h 6"/>
                <a:gd name="T14" fmla="*/ 317500 w 160"/>
                <a:gd name="T15" fmla="*/ 4233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6" name="Freeform 469"/>
            <p:cNvSpPr/>
            <p:nvPr/>
          </p:nvSpPr>
          <p:spPr bwMode="auto">
            <a:xfrm>
              <a:off x="11195050" y="47987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7" name="Freeform 470"/>
            <p:cNvSpPr/>
            <p:nvPr/>
          </p:nvSpPr>
          <p:spPr bwMode="auto">
            <a:xfrm>
              <a:off x="11195050" y="48289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8" name="Freeform 471"/>
            <p:cNvSpPr/>
            <p:nvPr/>
          </p:nvSpPr>
          <p:spPr bwMode="auto">
            <a:xfrm>
              <a:off x="11195050" y="48559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79" name="Freeform 472"/>
            <p:cNvSpPr/>
            <p:nvPr/>
          </p:nvSpPr>
          <p:spPr bwMode="auto">
            <a:xfrm>
              <a:off x="11195050" y="488609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0" name="Freeform 473"/>
            <p:cNvSpPr/>
            <p:nvPr/>
          </p:nvSpPr>
          <p:spPr bwMode="auto">
            <a:xfrm>
              <a:off x="11195050" y="491466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1" name="Freeform 474"/>
            <p:cNvSpPr/>
            <p:nvPr/>
          </p:nvSpPr>
          <p:spPr bwMode="auto">
            <a:xfrm>
              <a:off x="11195050" y="49448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2" name="Freeform 475"/>
            <p:cNvSpPr/>
            <p:nvPr/>
          </p:nvSpPr>
          <p:spPr bwMode="auto">
            <a:xfrm>
              <a:off x="11195050" y="497181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3" name="Freeform 476"/>
            <p:cNvSpPr/>
            <p:nvPr/>
          </p:nvSpPr>
          <p:spPr bwMode="auto">
            <a:xfrm>
              <a:off x="11195050" y="50019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4" name="Freeform 477"/>
            <p:cNvSpPr/>
            <p:nvPr/>
          </p:nvSpPr>
          <p:spPr bwMode="auto">
            <a:xfrm>
              <a:off x="11017250" y="5011507"/>
              <a:ext cx="30162" cy="26988"/>
            </a:xfrm>
            <a:custGeom>
              <a:avLst/>
              <a:gdLst>
                <a:gd name="T0" fmla="*/ 23812 w 19"/>
                <a:gd name="T1" fmla="*/ 3175 h 17"/>
                <a:gd name="T2" fmla="*/ 23812 w 19"/>
                <a:gd name="T3" fmla="*/ 3175 h 17"/>
                <a:gd name="T4" fmla="*/ 30162 w 19"/>
                <a:gd name="T5" fmla="*/ 0 h 17"/>
                <a:gd name="T6" fmla="*/ 1587 w 19"/>
                <a:gd name="T7" fmla="*/ 26988 h 17"/>
                <a:gd name="T8" fmla="*/ 0 w 19"/>
                <a:gd name="T9" fmla="*/ 26988 h 17"/>
                <a:gd name="T10" fmla="*/ 23812 w 19"/>
                <a:gd name="T11" fmla="*/ 317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15" y="2"/>
                  </a:moveTo>
                  <a:lnTo>
                    <a:pt x="15" y="2"/>
                  </a:lnTo>
                  <a:lnTo>
                    <a:pt x="19" y="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5" name="Freeform 478"/>
            <p:cNvSpPr/>
            <p:nvPr/>
          </p:nvSpPr>
          <p:spPr bwMode="auto">
            <a:xfrm>
              <a:off x="9028113" y="3204931"/>
              <a:ext cx="857250" cy="574675"/>
            </a:xfrm>
            <a:custGeom>
              <a:avLst/>
              <a:gdLst>
                <a:gd name="T0" fmla="*/ 825426 w 431"/>
                <a:gd name="T1" fmla="*/ 574675 h 288"/>
                <a:gd name="T2" fmla="*/ 33813 w 431"/>
                <a:gd name="T3" fmla="*/ 574675 h 288"/>
                <a:gd name="T4" fmla="*/ 0 w 431"/>
                <a:gd name="T5" fmla="*/ 540753 h 288"/>
                <a:gd name="T6" fmla="*/ 0 w 431"/>
                <a:gd name="T7" fmla="*/ 33922 h 288"/>
                <a:gd name="T8" fmla="*/ 33813 w 431"/>
                <a:gd name="T9" fmla="*/ 0 h 288"/>
                <a:gd name="T10" fmla="*/ 825426 w 431"/>
                <a:gd name="T11" fmla="*/ 0 h 288"/>
                <a:gd name="T12" fmla="*/ 857250 w 431"/>
                <a:gd name="T13" fmla="*/ 33922 h 288"/>
                <a:gd name="T14" fmla="*/ 857250 w 431"/>
                <a:gd name="T15" fmla="*/ 540753 h 288"/>
                <a:gd name="T16" fmla="*/ 825426 w 431"/>
                <a:gd name="T17" fmla="*/ 57467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1" h="288">
                  <a:moveTo>
                    <a:pt x="415" y="288"/>
                  </a:moveTo>
                  <a:cubicBezTo>
                    <a:pt x="17" y="288"/>
                    <a:pt x="17" y="288"/>
                    <a:pt x="17" y="288"/>
                  </a:cubicBezTo>
                  <a:cubicBezTo>
                    <a:pt x="8" y="288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8"/>
                    <a:pt x="415" y="288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686" name="Freeform 479"/>
            <p:cNvSpPr/>
            <p:nvPr/>
          </p:nvSpPr>
          <p:spPr bwMode="auto">
            <a:xfrm>
              <a:off x="9309100" y="3228744"/>
              <a:ext cx="298450" cy="179388"/>
            </a:xfrm>
            <a:custGeom>
              <a:avLst/>
              <a:gdLst>
                <a:gd name="T0" fmla="*/ 280543 w 150"/>
                <a:gd name="T1" fmla="*/ 179388 h 90"/>
                <a:gd name="T2" fmla="*/ 17907 w 150"/>
                <a:gd name="T3" fmla="*/ 179388 h 90"/>
                <a:gd name="T4" fmla="*/ 0 w 150"/>
                <a:gd name="T5" fmla="*/ 161449 h 90"/>
                <a:gd name="T6" fmla="*/ 0 w 150"/>
                <a:gd name="T7" fmla="*/ 17939 h 90"/>
                <a:gd name="T8" fmla="*/ 17907 w 150"/>
                <a:gd name="T9" fmla="*/ 0 h 90"/>
                <a:gd name="T10" fmla="*/ 280543 w 150"/>
                <a:gd name="T11" fmla="*/ 0 h 90"/>
                <a:gd name="T12" fmla="*/ 298450 w 150"/>
                <a:gd name="T13" fmla="*/ 17939 h 90"/>
                <a:gd name="T14" fmla="*/ 298450 w 150"/>
                <a:gd name="T15" fmla="*/ 161449 h 90"/>
                <a:gd name="T16" fmla="*/ 280543 w 150"/>
                <a:gd name="T17" fmla="*/ 179388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90">
                  <a:moveTo>
                    <a:pt x="141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6" y="0"/>
                    <a:pt x="150" y="4"/>
                    <a:pt x="150" y="9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0" y="86"/>
                    <a:pt x="146" y="90"/>
                    <a:pt x="141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3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7" name="Freeform 480"/>
            <p:cNvSpPr/>
            <p:nvPr/>
          </p:nvSpPr>
          <p:spPr bwMode="auto">
            <a:xfrm>
              <a:off x="9309100" y="3447819"/>
              <a:ext cx="325437" cy="52388"/>
            </a:xfrm>
            <a:custGeom>
              <a:avLst/>
              <a:gdLst>
                <a:gd name="T0" fmla="*/ 313531 w 164"/>
                <a:gd name="T1" fmla="*/ 52388 h 26"/>
                <a:gd name="T2" fmla="*/ 11906 w 164"/>
                <a:gd name="T3" fmla="*/ 52388 h 26"/>
                <a:gd name="T4" fmla="*/ 0 w 164"/>
                <a:gd name="T5" fmla="*/ 40298 h 26"/>
                <a:gd name="T6" fmla="*/ 0 w 164"/>
                <a:gd name="T7" fmla="*/ 12090 h 26"/>
                <a:gd name="T8" fmla="*/ 11906 w 164"/>
                <a:gd name="T9" fmla="*/ 0 h 26"/>
                <a:gd name="T10" fmla="*/ 313531 w 164"/>
                <a:gd name="T11" fmla="*/ 0 h 26"/>
                <a:gd name="T12" fmla="*/ 325437 w 164"/>
                <a:gd name="T13" fmla="*/ 12090 h 26"/>
                <a:gd name="T14" fmla="*/ 325437 w 164"/>
                <a:gd name="T15" fmla="*/ 40298 h 26"/>
                <a:gd name="T16" fmla="*/ 313531 w 164"/>
                <a:gd name="T17" fmla="*/ 5238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26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4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8" name="Freeform 481"/>
            <p:cNvSpPr/>
            <p:nvPr/>
          </p:nvSpPr>
          <p:spPr bwMode="auto">
            <a:xfrm>
              <a:off x="9053513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89" name="Freeform 482"/>
            <p:cNvSpPr/>
            <p:nvPr/>
          </p:nvSpPr>
          <p:spPr bwMode="auto">
            <a:xfrm>
              <a:off x="9139238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0" name="Freeform 483"/>
            <p:cNvSpPr/>
            <p:nvPr/>
          </p:nvSpPr>
          <p:spPr bwMode="auto">
            <a:xfrm>
              <a:off x="922337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1" name="Freeform 484"/>
            <p:cNvSpPr/>
            <p:nvPr/>
          </p:nvSpPr>
          <p:spPr bwMode="auto">
            <a:xfrm>
              <a:off x="964882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2" name="Freeform 485"/>
            <p:cNvSpPr/>
            <p:nvPr/>
          </p:nvSpPr>
          <p:spPr bwMode="auto">
            <a:xfrm>
              <a:off x="9734550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3" name="Freeform 486"/>
            <p:cNvSpPr/>
            <p:nvPr/>
          </p:nvSpPr>
          <p:spPr bwMode="auto">
            <a:xfrm>
              <a:off x="9053513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4" name="Freeform 487"/>
            <p:cNvSpPr/>
            <p:nvPr/>
          </p:nvSpPr>
          <p:spPr bwMode="auto">
            <a:xfrm>
              <a:off x="9139238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5" name="Freeform 488"/>
            <p:cNvSpPr/>
            <p:nvPr/>
          </p:nvSpPr>
          <p:spPr bwMode="auto">
            <a:xfrm>
              <a:off x="922337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6" name="Freeform 489"/>
            <p:cNvSpPr/>
            <p:nvPr/>
          </p:nvSpPr>
          <p:spPr bwMode="auto">
            <a:xfrm>
              <a:off x="9309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7" name="Freeform 490"/>
            <p:cNvSpPr/>
            <p:nvPr/>
          </p:nvSpPr>
          <p:spPr bwMode="auto">
            <a:xfrm>
              <a:off x="9394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8" name="Freeform 491"/>
            <p:cNvSpPr/>
            <p:nvPr/>
          </p:nvSpPr>
          <p:spPr bwMode="auto">
            <a:xfrm>
              <a:off x="9480550" y="3514494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699" name="Freeform 492"/>
            <p:cNvSpPr/>
            <p:nvPr/>
          </p:nvSpPr>
          <p:spPr bwMode="auto">
            <a:xfrm>
              <a:off x="9563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0" name="Freeform 493"/>
            <p:cNvSpPr/>
            <p:nvPr/>
          </p:nvSpPr>
          <p:spPr bwMode="auto">
            <a:xfrm>
              <a:off x="9648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1" name="Freeform 494"/>
            <p:cNvSpPr/>
            <p:nvPr/>
          </p:nvSpPr>
          <p:spPr bwMode="auto">
            <a:xfrm>
              <a:off x="973455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2" name="Freeform 495"/>
            <p:cNvSpPr/>
            <p:nvPr/>
          </p:nvSpPr>
          <p:spPr bwMode="auto">
            <a:xfrm>
              <a:off x="9053513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3" name="Freeform 496"/>
            <p:cNvSpPr/>
            <p:nvPr/>
          </p:nvSpPr>
          <p:spPr bwMode="auto">
            <a:xfrm>
              <a:off x="9139238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4" name="Freeform 497"/>
            <p:cNvSpPr/>
            <p:nvPr/>
          </p:nvSpPr>
          <p:spPr bwMode="auto">
            <a:xfrm>
              <a:off x="922337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5" name="Freeform 498"/>
            <p:cNvSpPr/>
            <p:nvPr/>
          </p:nvSpPr>
          <p:spPr bwMode="auto">
            <a:xfrm>
              <a:off x="9309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6" name="Freeform 499"/>
            <p:cNvSpPr/>
            <p:nvPr/>
          </p:nvSpPr>
          <p:spPr bwMode="auto">
            <a:xfrm>
              <a:off x="9394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7" name="Freeform 500"/>
            <p:cNvSpPr/>
            <p:nvPr/>
          </p:nvSpPr>
          <p:spPr bwMode="auto">
            <a:xfrm>
              <a:off x="9480550" y="3579581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8" name="Freeform 501"/>
            <p:cNvSpPr/>
            <p:nvPr/>
          </p:nvSpPr>
          <p:spPr bwMode="auto">
            <a:xfrm>
              <a:off x="9563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09" name="Freeform 502"/>
            <p:cNvSpPr/>
            <p:nvPr/>
          </p:nvSpPr>
          <p:spPr bwMode="auto">
            <a:xfrm>
              <a:off x="9648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0" name="Freeform 503"/>
            <p:cNvSpPr/>
            <p:nvPr/>
          </p:nvSpPr>
          <p:spPr bwMode="auto">
            <a:xfrm>
              <a:off x="973455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1" name="Freeform 504"/>
            <p:cNvSpPr/>
            <p:nvPr/>
          </p:nvSpPr>
          <p:spPr bwMode="auto">
            <a:xfrm>
              <a:off x="9053513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2" name="Freeform 505"/>
            <p:cNvSpPr/>
            <p:nvPr/>
          </p:nvSpPr>
          <p:spPr bwMode="auto">
            <a:xfrm>
              <a:off x="9139238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3" name="Freeform 506"/>
            <p:cNvSpPr/>
            <p:nvPr/>
          </p:nvSpPr>
          <p:spPr bwMode="auto">
            <a:xfrm>
              <a:off x="922337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4" name="Freeform 507"/>
            <p:cNvSpPr/>
            <p:nvPr/>
          </p:nvSpPr>
          <p:spPr bwMode="auto">
            <a:xfrm>
              <a:off x="9309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5" name="Freeform 508"/>
            <p:cNvSpPr/>
            <p:nvPr/>
          </p:nvSpPr>
          <p:spPr bwMode="auto">
            <a:xfrm>
              <a:off x="9394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6" name="Freeform 509"/>
            <p:cNvSpPr/>
            <p:nvPr/>
          </p:nvSpPr>
          <p:spPr bwMode="auto">
            <a:xfrm>
              <a:off x="9480550" y="3646256"/>
              <a:ext cx="68262" cy="52388"/>
            </a:xfrm>
            <a:custGeom>
              <a:avLst/>
              <a:gdLst>
                <a:gd name="T0" fmla="*/ 58510 w 35"/>
                <a:gd name="T1" fmla="*/ 52388 h 27"/>
                <a:gd name="T2" fmla="*/ 9752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701 h 27"/>
                <a:gd name="T14" fmla="*/ 68262 w 35"/>
                <a:gd name="T15" fmla="*/ 42687 h 27"/>
                <a:gd name="T16" fmla="*/ 58510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7" name="Freeform 510"/>
            <p:cNvSpPr/>
            <p:nvPr/>
          </p:nvSpPr>
          <p:spPr bwMode="auto">
            <a:xfrm>
              <a:off x="9563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8" name="Freeform 511"/>
            <p:cNvSpPr/>
            <p:nvPr/>
          </p:nvSpPr>
          <p:spPr bwMode="auto">
            <a:xfrm>
              <a:off x="9648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19" name="Freeform 512"/>
            <p:cNvSpPr/>
            <p:nvPr/>
          </p:nvSpPr>
          <p:spPr bwMode="auto">
            <a:xfrm>
              <a:off x="973455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0" name="Freeform 513"/>
            <p:cNvSpPr/>
            <p:nvPr/>
          </p:nvSpPr>
          <p:spPr bwMode="auto">
            <a:xfrm>
              <a:off x="8956675" y="3779606"/>
              <a:ext cx="1003300" cy="198438"/>
            </a:xfrm>
            <a:custGeom>
              <a:avLst/>
              <a:gdLst>
                <a:gd name="T0" fmla="*/ 945570 w 504"/>
                <a:gd name="T1" fmla="*/ 33734 h 100"/>
                <a:gd name="T2" fmla="*/ 887841 w 504"/>
                <a:gd name="T3" fmla="*/ 0 h 100"/>
                <a:gd name="T4" fmla="*/ 501650 w 504"/>
                <a:gd name="T5" fmla="*/ 0 h 100"/>
                <a:gd name="T6" fmla="*/ 115459 w 504"/>
                <a:gd name="T7" fmla="*/ 0 h 100"/>
                <a:gd name="T8" fmla="*/ 57730 w 504"/>
                <a:gd name="T9" fmla="*/ 33734 h 100"/>
                <a:gd name="T10" fmla="*/ 0 w 504"/>
                <a:gd name="T11" fmla="*/ 154782 h 100"/>
                <a:gd name="T12" fmla="*/ 43795 w 504"/>
                <a:gd name="T13" fmla="*/ 198438 h 100"/>
                <a:gd name="T14" fmla="*/ 501650 w 504"/>
                <a:gd name="T15" fmla="*/ 198438 h 100"/>
                <a:gd name="T16" fmla="*/ 959505 w 504"/>
                <a:gd name="T17" fmla="*/ 198438 h 100"/>
                <a:gd name="T18" fmla="*/ 1003300 w 504"/>
                <a:gd name="T19" fmla="*/ 154782 h 100"/>
                <a:gd name="T20" fmla="*/ 945570 w 504"/>
                <a:gd name="T21" fmla="*/ 33734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100">
                  <a:moveTo>
                    <a:pt x="475" y="17"/>
                  </a:moveTo>
                  <a:cubicBezTo>
                    <a:pt x="467" y="0"/>
                    <a:pt x="458" y="0"/>
                    <a:pt x="44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6" y="0"/>
                    <a:pt x="37" y="0"/>
                    <a:pt x="29" y="1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2" y="100"/>
                  </a:cubicBezTo>
                  <a:cubicBezTo>
                    <a:pt x="252" y="100"/>
                    <a:pt x="252" y="100"/>
                    <a:pt x="252" y="100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94" y="100"/>
                    <a:pt x="504" y="90"/>
                    <a:pt x="504" y="78"/>
                  </a:cubicBezTo>
                  <a:lnTo>
                    <a:pt x="475" y="17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</p:spPr>
          <p:txBody>
            <a:bodyPr wrap="square">
              <a:normAutofit fontScale="40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1" name="Freeform 514"/>
            <p:cNvSpPr/>
            <p:nvPr/>
          </p:nvSpPr>
          <p:spPr bwMode="auto">
            <a:xfrm>
              <a:off x="8983663" y="3790719"/>
              <a:ext cx="947737" cy="155575"/>
            </a:xfrm>
            <a:custGeom>
              <a:avLst/>
              <a:gdLst>
                <a:gd name="T0" fmla="*/ 874712 w 597"/>
                <a:gd name="T1" fmla="*/ 0 h 98"/>
                <a:gd name="T2" fmla="*/ 474662 w 597"/>
                <a:gd name="T3" fmla="*/ 0 h 98"/>
                <a:gd name="T4" fmla="*/ 69850 w 597"/>
                <a:gd name="T5" fmla="*/ 0 h 98"/>
                <a:gd name="T6" fmla="*/ 0 w 597"/>
                <a:gd name="T7" fmla="*/ 155575 h 98"/>
                <a:gd name="T8" fmla="*/ 474662 w 597"/>
                <a:gd name="T9" fmla="*/ 155575 h 98"/>
                <a:gd name="T10" fmla="*/ 947737 w 597"/>
                <a:gd name="T11" fmla="*/ 155575 h 98"/>
                <a:gd name="T12" fmla="*/ 874712 w 597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7" h="98">
                  <a:moveTo>
                    <a:pt x="551" y="0"/>
                  </a:moveTo>
                  <a:lnTo>
                    <a:pt x="299" y="0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299" y="98"/>
                  </a:lnTo>
                  <a:lnTo>
                    <a:pt x="597" y="98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2" name="Freeform 515"/>
            <p:cNvSpPr/>
            <p:nvPr/>
          </p:nvSpPr>
          <p:spPr bwMode="auto">
            <a:xfrm>
              <a:off x="8983663" y="3914544"/>
              <a:ext cx="947737" cy="31750"/>
            </a:xfrm>
            <a:custGeom>
              <a:avLst/>
              <a:gdLst>
                <a:gd name="T0" fmla="*/ 0 w 597"/>
                <a:gd name="T1" fmla="*/ 31750 h 20"/>
                <a:gd name="T2" fmla="*/ 14287 w 597"/>
                <a:gd name="T3" fmla="*/ 0 h 20"/>
                <a:gd name="T4" fmla="*/ 935037 w 597"/>
                <a:gd name="T5" fmla="*/ 0 h 20"/>
                <a:gd name="T6" fmla="*/ 947737 w 597"/>
                <a:gd name="T7" fmla="*/ 31750 h 20"/>
                <a:gd name="T8" fmla="*/ 0 w 597"/>
                <a:gd name="T9" fmla="*/ 3175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20">
                  <a:moveTo>
                    <a:pt x="0" y="20"/>
                  </a:moveTo>
                  <a:lnTo>
                    <a:pt x="9" y="0"/>
                  </a:lnTo>
                  <a:lnTo>
                    <a:pt x="589" y="0"/>
                  </a:lnTo>
                  <a:lnTo>
                    <a:pt x="59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3" name="Freeform 516"/>
            <p:cNvSpPr/>
            <p:nvPr/>
          </p:nvSpPr>
          <p:spPr bwMode="auto">
            <a:xfrm>
              <a:off x="9047163" y="3808181"/>
              <a:ext cx="255587" cy="69850"/>
            </a:xfrm>
            <a:custGeom>
              <a:avLst/>
              <a:gdLst>
                <a:gd name="T0" fmla="*/ 0 w 161"/>
                <a:gd name="T1" fmla="*/ 69850 h 44"/>
                <a:gd name="T2" fmla="*/ 255587 w 161"/>
                <a:gd name="T3" fmla="*/ 69850 h 44"/>
                <a:gd name="T4" fmla="*/ 255587 w 161"/>
                <a:gd name="T5" fmla="*/ 0 h 44"/>
                <a:gd name="T6" fmla="*/ 28575 w 161"/>
                <a:gd name="T7" fmla="*/ 0 h 44"/>
                <a:gd name="T8" fmla="*/ 0 w 161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44">
                  <a:moveTo>
                    <a:pt x="0" y="44"/>
                  </a:moveTo>
                  <a:lnTo>
                    <a:pt x="161" y="44"/>
                  </a:lnTo>
                  <a:lnTo>
                    <a:pt x="161" y="0"/>
                  </a:lnTo>
                  <a:lnTo>
                    <a:pt x="1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4" name="Freeform 517"/>
            <p:cNvSpPr/>
            <p:nvPr/>
          </p:nvSpPr>
          <p:spPr bwMode="auto">
            <a:xfrm>
              <a:off x="9607550" y="3808181"/>
              <a:ext cx="254000" cy="69850"/>
            </a:xfrm>
            <a:custGeom>
              <a:avLst/>
              <a:gdLst>
                <a:gd name="T0" fmla="*/ 254000 w 160"/>
                <a:gd name="T1" fmla="*/ 69850 h 44"/>
                <a:gd name="T2" fmla="*/ 0 w 160"/>
                <a:gd name="T3" fmla="*/ 69850 h 44"/>
                <a:gd name="T4" fmla="*/ 0 w 160"/>
                <a:gd name="T5" fmla="*/ 0 h 44"/>
                <a:gd name="T6" fmla="*/ 227013 w 160"/>
                <a:gd name="T7" fmla="*/ 0 h 44"/>
                <a:gd name="T8" fmla="*/ 254000 w 160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44">
                  <a:moveTo>
                    <a:pt x="16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6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5" name="Freeform 518"/>
            <p:cNvSpPr/>
            <p:nvPr/>
          </p:nvSpPr>
          <p:spPr bwMode="auto">
            <a:xfrm>
              <a:off x="10983912" y="5022619"/>
              <a:ext cx="504825" cy="950913"/>
            </a:xfrm>
            <a:custGeom>
              <a:avLst/>
              <a:gdLst>
                <a:gd name="T0" fmla="*/ 0 w 254"/>
                <a:gd name="T1" fmla="*/ 372010 h 478"/>
                <a:gd name="T2" fmla="*/ 310050 w 254"/>
                <a:gd name="T3" fmla="*/ 372010 h 478"/>
                <a:gd name="T4" fmla="*/ 190800 w 254"/>
                <a:gd name="T5" fmla="*/ 75596 h 478"/>
                <a:gd name="T6" fmla="*/ 323963 w 254"/>
                <a:gd name="T7" fmla="*/ 0 h 478"/>
                <a:gd name="T8" fmla="*/ 498863 w 254"/>
                <a:gd name="T9" fmla="*/ 358084 h 478"/>
                <a:gd name="T10" fmla="*/ 492900 w 254"/>
                <a:gd name="T11" fmla="*/ 698265 h 478"/>
                <a:gd name="T12" fmla="*/ 314025 w 254"/>
                <a:gd name="T13" fmla="*/ 944945 h 478"/>
                <a:gd name="T14" fmla="*/ 278250 w 254"/>
                <a:gd name="T15" fmla="*/ 944945 h 478"/>
                <a:gd name="T16" fmla="*/ 103350 w 254"/>
                <a:gd name="T17" fmla="*/ 630626 h 478"/>
                <a:gd name="T18" fmla="*/ 0 w 254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4" y="339"/>
                    <a:pt x="248" y="351"/>
                  </a:cubicBezTo>
                  <a:cubicBezTo>
                    <a:pt x="241" y="364"/>
                    <a:pt x="167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26" name="Freeform 519"/>
            <p:cNvSpPr/>
            <p:nvPr/>
          </p:nvSpPr>
          <p:spPr bwMode="auto">
            <a:xfrm>
              <a:off x="11288712" y="5546494"/>
              <a:ext cx="42862" cy="158750"/>
            </a:xfrm>
            <a:custGeom>
              <a:avLst/>
              <a:gdLst>
                <a:gd name="T0" fmla="*/ 17534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7534 w 22"/>
                <a:gd name="T7" fmla="*/ 95250 h 80"/>
                <a:gd name="T8" fmla="*/ 27276 w 22"/>
                <a:gd name="T9" fmla="*/ 0 h 80"/>
                <a:gd name="T10" fmla="*/ 17534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8"/>
                  </a:cubicBezTo>
                  <a:cubicBezTo>
                    <a:pt x="12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7" name="Freeform 520"/>
            <p:cNvSpPr/>
            <p:nvPr/>
          </p:nvSpPr>
          <p:spPr bwMode="auto">
            <a:xfrm>
              <a:off x="11261725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8" name="Freeform 521"/>
            <p:cNvSpPr/>
            <p:nvPr/>
          </p:nvSpPr>
          <p:spPr bwMode="auto">
            <a:xfrm>
              <a:off x="11171237" y="5003569"/>
              <a:ext cx="130175" cy="90488"/>
            </a:xfrm>
            <a:custGeom>
              <a:avLst/>
              <a:gdLst>
                <a:gd name="T0" fmla="*/ 9525 w 82"/>
                <a:gd name="T1" fmla="*/ 90488 h 57"/>
                <a:gd name="T2" fmla="*/ 0 w 82"/>
                <a:gd name="T3" fmla="*/ 68263 h 57"/>
                <a:gd name="T4" fmla="*/ 104775 w 82"/>
                <a:gd name="T5" fmla="*/ 11113 h 57"/>
                <a:gd name="T6" fmla="*/ 120650 w 82"/>
                <a:gd name="T7" fmla="*/ 0 h 57"/>
                <a:gd name="T8" fmla="*/ 130175 w 82"/>
                <a:gd name="T9" fmla="*/ 22225 h 57"/>
                <a:gd name="T10" fmla="*/ 9525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2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29" name="Freeform 522"/>
            <p:cNvSpPr/>
            <p:nvPr/>
          </p:nvSpPr>
          <p:spPr bwMode="auto">
            <a:xfrm>
              <a:off x="11064875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1282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730" name="Freeform 523"/>
            <p:cNvSpPr/>
            <p:nvPr/>
          </p:nvSpPr>
          <p:spPr bwMode="auto">
            <a:xfrm>
              <a:off x="10983912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2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31" name="Freeform 524"/>
            <p:cNvSpPr/>
            <p:nvPr/>
          </p:nvSpPr>
          <p:spPr bwMode="auto">
            <a:xfrm>
              <a:off x="10475912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5231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1953 w 255"/>
                <a:gd name="T11" fmla="*/ 698265 h 478"/>
                <a:gd name="T12" fmla="*/ 191247 w 255"/>
                <a:gd name="T13" fmla="*/ 944945 h 478"/>
                <a:gd name="T14" fmla="*/ 227106 w 255"/>
                <a:gd name="T15" fmla="*/ 944945 h 478"/>
                <a:gd name="T16" fmla="*/ 402416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0" y="187"/>
                    <a:pt x="0" y="339"/>
                    <a:pt x="6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32" name="Freeform 525"/>
            <p:cNvSpPr/>
            <p:nvPr/>
          </p:nvSpPr>
          <p:spPr bwMode="auto">
            <a:xfrm>
              <a:off x="10633075" y="5546494"/>
              <a:ext cx="42862" cy="158750"/>
            </a:xfrm>
            <a:custGeom>
              <a:avLst/>
              <a:gdLst>
                <a:gd name="T0" fmla="*/ 25328 w 22"/>
                <a:gd name="T1" fmla="*/ 158750 h 80"/>
                <a:gd name="T2" fmla="*/ 42862 w 22"/>
                <a:gd name="T3" fmla="*/ 63500 h 80"/>
                <a:gd name="T4" fmla="*/ 42862 w 22"/>
                <a:gd name="T5" fmla="*/ 33734 h 80"/>
                <a:gd name="T6" fmla="*/ 25328 w 22"/>
                <a:gd name="T7" fmla="*/ 95250 h 80"/>
                <a:gd name="T8" fmla="*/ 15586 w 22"/>
                <a:gd name="T9" fmla="*/ 0 h 80"/>
                <a:gd name="T10" fmla="*/ 25328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33" name="Freeform 526"/>
            <p:cNvSpPr/>
            <p:nvPr/>
          </p:nvSpPr>
          <p:spPr bwMode="auto">
            <a:xfrm>
              <a:off x="10648950" y="5394094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34" name="Freeform 527"/>
            <p:cNvSpPr/>
            <p:nvPr/>
          </p:nvSpPr>
          <p:spPr bwMode="auto">
            <a:xfrm>
              <a:off x="10663237" y="5003569"/>
              <a:ext cx="130175" cy="90488"/>
            </a:xfrm>
            <a:custGeom>
              <a:avLst/>
              <a:gdLst>
                <a:gd name="T0" fmla="*/ 120650 w 82"/>
                <a:gd name="T1" fmla="*/ 90488 h 57"/>
                <a:gd name="T2" fmla="*/ 130175 w 82"/>
                <a:gd name="T3" fmla="*/ 68263 h 57"/>
                <a:gd name="T4" fmla="*/ 25400 w 82"/>
                <a:gd name="T5" fmla="*/ 11113 h 57"/>
                <a:gd name="T6" fmla="*/ 9525 w 82"/>
                <a:gd name="T7" fmla="*/ 0 h 57"/>
                <a:gd name="T8" fmla="*/ 0 w 82"/>
                <a:gd name="T9" fmla="*/ 22225 h 57"/>
                <a:gd name="T10" fmla="*/ 120650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57"/>
                  </a:moveTo>
                  <a:lnTo>
                    <a:pt x="82" y="43"/>
                  </a:lnTo>
                  <a:lnTo>
                    <a:pt x="16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35" name="Freeform 528"/>
            <p:cNvSpPr/>
            <p:nvPr/>
          </p:nvSpPr>
          <p:spPr bwMode="auto">
            <a:xfrm>
              <a:off x="10694987" y="4706707"/>
              <a:ext cx="204787" cy="355600"/>
            </a:xfrm>
            <a:custGeom>
              <a:avLst/>
              <a:gdLst>
                <a:gd name="T0" fmla="*/ 0 w 103"/>
                <a:gd name="T1" fmla="*/ 309652 h 178"/>
                <a:gd name="T2" fmla="*/ 45729 w 103"/>
                <a:gd name="T3" fmla="*/ 207766 h 178"/>
                <a:gd name="T4" fmla="*/ 79529 w 103"/>
                <a:gd name="T5" fmla="*/ 53939 h 178"/>
                <a:gd name="T6" fmla="*/ 168999 w 103"/>
                <a:gd name="T7" fmla="*/ 7991 h 178"/>
                <a:gd name="T8" fmla="*/ 202799 w 103"/>
                <a:gd name="T9" fmla="*/ 131852 h 178"/>
                <a:gd name="T10" fmla="*/ 167011 w 103"/>
                <a:gd name="T11" fmla="*/ 267699 h 178"/>
                <a:gd name="T12" fmla="*/ 99411 w 103"/>
                <a:gd name="T13" fmla="*/ 329629 h 178"/>
                <a:gd name="T14" fmla="*/ 83505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40" y="27"/>
                  </a:cubicBezTo>
                  <a:cubicBezTo>
                    <a:pt x="45" y="22"/>
                    <a:pt x="80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2" y="75"/>
                    <a:pt x="91" y="127"/>
                    <a:pt x="84" y="134"/>
                  </a:cubicBezTo>
                  <a:cubicBezTo>
                    <a:pt x="78" y="142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736" name="Freeform 529"/>
            <p:cNvSpPr/>
            <p:nvPr/>
          </p:nvSpPr>
          <p:spPr bwMode="auto">
            <a:xfrm>
              <a:off x="10861675" y="5394094"/>
              <a:ext cx="241300" cy="303213"/>
            </a:xfrm>
            <a:custGeom>
              <a:avLst/>
              <a:gdLst>
                <a:gd name="T0" fmla="*/ 121647 w 121"/>
                <a:gd name="T1" fmla="*/ 0 h 152"/>
                <a:gd name="T2" fmla="*/ 0 w 121"/>
                <a:gd name="T3" fmla="*/ 303213 h 152"/>
                <a:gd name="T4" fmla="*/ 121647 w 121"/>
                <a:gd name="T5" fmla="*/ 261322 h 152"/>
                <a:gd name="T6" fmla="*/ 241300 w 121"/>
                <a:gd name="T7" fmla="*/ 303213 h 152"/>
                <a:gd name="T8" fmla="*/ 121647 w 121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</p:spPr>
          <p:txBody>
            <a:bodyPr wrap="square">
              <a:normAutofit fontScale="8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737" name="Freeform 530"/>
            <p:cNvSpPr/>
            <p:nvPr/>
          </p:nvSpPr>
          <p:spPr bwMode="auto">
            <a:xfrm>
              <a:off x="10694987" y="5594119"/>
              <a:ext cx="574675" cy="392113"/>
            </a:xfrm>
            <a:custGeom>
              <a:avLst/>
              <a:gdLst>
                <a:gd name="T0" fmla="*/ 558767 w 289"/>
                <a:gd name="T1" fmla="*/ 292592 h 197"/>
                <a:gd name="T2" fmla="*/ 513032 w 289"/>
                <a:gd name="T3" fmla="*/ 258755 h 197"/>
                <a:gd name="T4" fmla="*/ 463319 w 289"/>
                <a:gd name="T5" fmla="*/ 123406 h 197"/>
                <a:gd name="T6" fmla="*/ 288332 w 289"/>
                <a:gd name="T7" fmla="*/ 0 h 197"/>
                <a:gd name="T8" fmla="*/ 111356 w 289"/>
                <a:gd name="T9" fmla="*/ 123406 h 197"/>
                <a:gd name="T10" fmla="*/ 61643 w 289"/>
                <a:gd name="T11" fmla="*/ 258755 h 197"/>
                <a:gd name="T12" fmla="*/ 15908 w 289"/>
                <a:gd name="T13" fmla="*/ 292592 h 197"/>
                <a:gd name="T14" fmla="*/ 15908 w 289"/>
                <a:gd name="T15" fmla="*/ 392113 h 197"/>
                <a:gd name="T16" fmla="*/ 41758 w 289"/>
                <a:gd name="T17" fmla="*/ 392113 h 197"/>
                <a:gd name="T18" fmla="*/ 51701 w 289"/>
                <a:gd name="T19" fmla="*/ 288611 h 197"/>
                <a:gd name="T20" fmla="*/ 288332 w 289"/>
                <a:gd name="T21" fmla="*/ 103502 h 197"/>
                <a:gd name="T22" fmla="*/ 524963 w 289"/>
                <a:gd name="T23" fmla="*/ 288611 h 197"/>
                <a:gd name="T24" fmla="*/ 534905 w 289"/>
                <a:gd name="T25" fmla="*/ 392113 h 197"/>
                <a:gd name="T26" fmla="*/ 558767 w 289"/>
                <a:gd name="T27" fmla="*/ 392113 h 197"/>
                <a:gd name="T28" fmla="*/ 558767 w 289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147"/>
                  </a:moveTo>
                  <a:cubicBezTo>
                    <a:pt x="280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1"/>
                    <a:pt x="145" y="0"/>
                    <a:pt x="145" y="0"/>
                  </a:cubicBezTo>
                  <a:cubicBezTo>
                    <a:pt x="145" y="0"/>
                    <a:pt x="65" y="41"/>
                    <a:pt x="56" y="62"/>
                  </a:cubicBezTo>
                  <a:cubicBezTo>
                    <a:pt x="47" y="82"/>
                    <a:pt x="31" y="130"/>
                    <a:pt x="31" y="130"/>
                  </a:cubicBezTo>
                  <a:cubicBezTo>
                    <a:pt x="31" y="130"/>
                    <a:pt x="9" y="138"/>
                    <a:pt x="8" y="147"/>
                  </a:cubicBezTo>
                  <a:cubicBezTo>
                    <a:pt x="7" y="155"/>
                    <a:pt x="0" y="197"/>
                    <a:pt x="8" y="197"/>
                  </a:cubicBezTo>
                  <a:cubicBezTo>
                    <a:pt x="15" y="197"/>
                    <a:pt x="21" y="197"/>
                    <a:pt x="21" y="197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6" y="145"/>
                    <a:pt x="104" y="52"/>
                    <a:pt x="145" y="52"/>
                  </a:cubicBezTo>
                  <a:cubicBezTo>
                    <a:pt x="185" y="52"/>
                    <a:pt x="264" y="145"/>
                    <a:pt x="264" y="145"/>
                  </a:cubicBezTo>
                  <a:cubicBezTo>
                    <a:pt x="269" y="197"/>
                    <a:pt x="269" y="197"/>
                    <a:pt x="269" y="197"/>
                  </a:cubicBezTo>
                  <a:cubicBezTo>
                    <a:pt x="269" y="197"/>
                    <a:pt x="274" y="197"/>
                    <a:pt x="281" y="197"/>
                  </a:cubicBezTo>
                  <a:cubicBezTo>
                    <a:pt x="289" y="197"/>
                    <a:pt x="283" y="155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38" name="Freeform 531"/>
            <p:cNvSpPr/>
            <p:nvPr/>
          </p:nvSpPr>
          <p:spPr bwMode="auto">
            <a:xfrm>
              <a:off x="10736262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39" name="Freeform 532"/>
            <p:cNvSpPr/>
            <p:nvPr/>
          </p:nvSpPr>
          <p:spPr bwMode="auto">
            <a:xfrm>
              <a:off x="9458325" y="2420706"/>
              <a:ext cx="508000" cy="952500"/>
            </a:xfrm>
            <a:custGeom>
              <a:avLst/>
              <a:gdLst>
                <a:gd name="T0" fmla="*/ 0 w 255"/>
                <a:gd name="T1" fmla="*/ 579869 h 478"/>
                <a:gd name="T2" fmla="*/ 310776 w 255"/>
                <a:gd name="T3" fmla="*/ 579869 h 478"/>
                <a:gd name="T4" fmla="*/ 191247 w 255"/>
                <a:gd name="T5" fmla="*/ 876778 h 478"/>
                <a:gd name="T6" fmla="*/ 324722 w 255"/>
                <a:gd name="T7" fmla="*/ 952500 h 478"/>
                <a:gd name="T8" fmla="*/ 500031 w 255"/>
                <a:gd name="T9" fmla="*/ 593818 h 478"/>
                <a:gd name="T10" fmla="*/ 494055 w 255"/>
                <a:gd name="T11" fmla="*/ 253070 h 478"/>
                <a:gd name="T12" fmla="*/ 314761 w 255"/>
                <a:gd name="T13" fmla="*/ 5978 h 478"/>
                <a:gd name="T14" fmla="*/ 278902 w 255"/>
                <a:gd name="T15" fmla="*/ 5978 h 478"/>
                <a:gd name="T16" fmla="*/ 103592 w 255"/>
                <a:gd name="T17" fmla="*/ 320821 h 478"/>
                <a:gd name="T18" fmla="*/ 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40" name="Freeform 533"/>
            <p:cNvSpPr/>
            <p:nvPr/>
          </p:nvSpPr>
          <p:spPr bwMode="auto">
            <a:xfrm>
              <a:off x="9763125" y="2688994"/>
              <a:ext cx="42862" cy="160338"/>
            </a:xfrm>
            <a:custGeom>
              <a:avLst/>
              <a:gdLst>
                <a:gd name="T0" fmla="*/ 19483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9483 w 22"/>
                <a:gd name="T7" fmla="*/ 64135 h 80"/>
                <a:gd name="T8" fmla="*/ 29224 w 22"/>
                <a:gd name="T9" fmla="*/ 160338 h 80"/>
                <a:gd name="T10" fmla="*/ 19483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4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41" name="Freeform 534"/>
            <p:cNvSpPr/>
            <p:nvPr/>
          </p:nvSpPr>
          <p:spPr bwMode="auto">
            <a:xfrm>
              <a:off x="9736137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42" name="Freeform 535"/>
            <p:cNvSpPr/>
            <p:nvPr/>
          </p:nvSpPr>
          <p:spPr bwMode="auto">
            <a:xfrm>
              <a:off x="9645650" y="3300181"/>
              <a:ext cx="133350" cy="90488"/>
            </a:xfrm>
            <a:custGeom>
              <a:avLst/>
              <a:gdLst>
                <a:gd name="T0" fmla="*/ 9525 w 84"/>
                <a:gd name="T1" fmla="*/ 0 h 57"/>
                <a:gd name="T2" fmla="*/ 0 w 84"/>
                <a:gd name="T3" fmla="*/ 22225 h 57"/>
                <a:gd name="T4" fmla="*/ 104775 w 84"/>
                <a:gd name="T5" fmla="*/ 80963 h 57"/>
                <a:gd name="T6" fmla="*/ 120650 w 84"/>
                <a:gd name="T7" fmla="*/ 90488 h 57"/>
                <a:gd name="T8" fmla="*/ 133350 w 84"/>
                <a:gd name="T9" fmla="*/ 68263 h 57"/>
                <a:gd name="T10" fmla="*/ 95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4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43" name="Freeform 536"/>
            <p:cNvSpPr/>
            <p:nvPr/>
          </p:nvSpPr>
          <p:spPr bwMode="auto">
            <a:xfrm>
              <a:off x="9539287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3270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744" name="Freeform 537"/>
            <p:cNvSpPr/>
            <p:nvPr/>
          </p:nvSpPr>
          <p:spPr bwMode="auto">
            <a:xfrm>
              <a:off x="9458325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45" name="Freeform 538"/>
            <p:cNvSpPr/>
            <p:nvPr/>
          </p:nvSpPr>
          <p:spPr bwMode="auto">
            <a:xfrm>
              <a:off x="8950325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7224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3945 w 255"/>
                <a:gd name="T11" fmla="*/ 253070 h 478"/>
                <a:gd name="T12" fmla="*/ 191247 w 255"/>
                <a:gd name="T13" fmla="*/ 5978 h 478"/>
                <a:gd name="T14" fmla="*/ 229098 w 255"/>
                <a:gd name="T15" fmla="*/ 5978 h 478"/>
                <a:gd name="T16" fmla="*/ 404408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46" name="Freeform 539"/>
            <p:cNvSpPr/>
            <p:nvPr/>
          </p:nvSpPr>
          <p:spPr bwMode="auto">
            <a:xfrm>
              <a:off x="9107488" y="2688994"/>
              <a:ext cx="44450" cy="160338"/>
            </a:xfrm>
            <a:custGeom>
              <a:avLst/>
              <a:gdLst>
                <a:gd name="T0" fmla="*/ 26266 w 22"/>
                <a:gd name="T1" fmla="*/ 0 h 80"/>
                <a:gd name="T2" fmla="*/ 44450 w 22"/>
                <a:gd name="T3" fmla="*/ 96203 h 80"/>
                <a:gd name="T4" fmla="*/ 44450 w 22"/>
                <a:gd name="T5" fmla="*/ 126266 h 80"/>
                <a:gd name="T6" fmla="*/ 26266 w 22"/>
                <a:gd name="T7" fmla="*/ 64135 h 80"/>
                <a:gd name="T8" fmla="*/ 16164 w 22"/>
                <a:gd name="T9" fmla="*/ 160338 h 80"/>
                <a:gd name="T10" fmla="*/ 26266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47" name="Freeform 540"/>
            <p:cNvSpPr/>
            <p:nvPr/>
          </p:nvSpPr>
          <p:spPr bwMode="auto">
            <a:xfrm>
              <a:off x="9123363" y="2720744"/>
              <a:ext cx="53975" cy="279400"/>
            </a:xfrm>
            <a:custGeom>
              <a:avLst/>
              <a:gdLst>
                <a:gd name="T0" fmla="*/ 23813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3813 w 34"/>
                <a:gd name="T7" fmla="*/ 47625 h 176"/>
                <a:gd name="T8" fmla="*/ 53975 w 34"/>
                <a:gd name="T9" fmla="*/ 279400 h 176"/>
                <a:gd name="T10" fmla="*/ 23813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34" y="176"/>
                  </a:lnTo>
                  <a:lnTo>
                    <a:pt x="15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48" name="Freeform 541"/>
            <p:cNvSpPr/>
            <p:nvPr/>
          </p:nvSpPr>
          <p:spPr bwMode="auto">
            <a:xfrm>
              <a:off x="9137650" y="3300181"/>
              <a:ext cx="131762" cy="90488"/>
            </a:xfrm>
            <a:custGeom>
              <a:avLst/>
              <a:gdLst>
                <a:gd name="T0" fmla="*/ 120650 w 83"/>
                <a:gd name="T1" fmla="*/ 0 h 57"/>
                <a:gd name="T2" fmla="*/ 131762 w 83"/>
                <a:gd name="T3" fmla="*/ 22225 h 57"/>
                <a:gd name="T4" fmla="*/ 26987 w 83"/>
                <a:gd name="T5" fmla="*/ 80963 h 57"/>
                <a:gd name="T6" fmla="*/ 9525 w 83"/>
                <a:gd name="T7" fmla="*/ 90488 h 57"/>
                <a:gd name="T8" fmla="*/ 0 w 83"/>
                <a:gd name="T9" fmla="*/ 68263 h 57"/>
                <a:gd name="T10" fmla="*/ 120650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0"/>
                  </a:moveTo>
                  <a:lnTo>
                    <a:pt x="83" y="14"/>
                  </a:lnTo>
                  <a:lnTo>
                    <a:pt x="17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49" name="Freeform 542"/>
            <p:cNvSpPr/>
            <p:nvPr/>
          </p:nvSpPr>
          <p:spPr bwMode="auto">
            <a:xfrm>
              <a:off x="9170988" y="3333519"/>
              <a:ext cx="203200" cy="354013"/>
            </a:xfrm>
            <a:custGeom>
              <a:avLst/>
              <a:gdLst>
                <a:gd name="T0" fmla="*/ 0 w 102"/>
                <a:gd name="T1" fmla="*/ 45743 h 178"/>
                <a:gd name="T2" fmla="*/ 43827 w 102"/>
                <a:gd name="T3" fmla="*/ 147174 h 178"/>
                <a:gd name="T4" fmla="*/ 77694 w 102"/>
                <a:gd name="T5" fmla="*/ 300314 h 178"/>
                <a:gd name="T6" fmla="*/ 169333 w 102"/>
                <a:gd name="T7" fmla="*/ 346058 h 178"/>
                <a:gd name="T8" fmla="*/ 203200 w 102"/>
                <a:gd name="T9" fmla="*/ 222750 h 178"/>
                <a:gd name="T10" fmla="*/ 165349 w 102"/>
                <a:gd name="T11" fmla="*/ 87509 h 178"/>
                <a:gd name="T12" fmla="*/ 97616 w 102"/>
                <a:gd name="T13" fmla="*/ 25855 h 178"/>
                <a:gd name="T14" fmla="*/ 81678 w 102"/>
                <a:gd name="T15" fmla="*/ 0 h 178"/>
                <a:gd name="T16" fmla="*/ 0 w 102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23"/>
                  </a:moveTo>
                  <a:cubicBezTo>
                    <a:pt x="0" y="27"/>
                    <a:pt x="22" y="70"/>
                    <a:pt x="22" y="74"/>
                  </a:cubicBezTo>
                  <a:cubicBezTo>
                    <a:pt x="22" y="77"/>
                    <a:pt x="34" y="145"/>
                    <a:pt x="39" y="151"/>
                  </a:cubicBezTo>
                  <a:cubicBezTo>
                    <a:pt x="44" y="156"/>
                    <a:pt x="79" y="178"/>
                    <a:pt x="85" y="174"/>
                  </a:cubicBezTo>
                  <a:cubicBezTo>
                    <a:pt x="91" y="170"/>
                    <a:pt x="102" y="121"/>
                    <a:pt x="102" y="112"/>
                  </a:cubicBezTo>
                  <a:cubicBezTo>
                    <a:pt x="101" y="103"/>
                    <a:pt x="90" y="51"/>
                    <a:pt x="83" y="44"/>
                  </a:cubicBezTo>
                  <a:cubicBezTo>
                    <a:pt x="77" y="36"/>
                    <a:pt x="54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750" name="Freeform 543"/>
            <p:cNvSpPr/>
            <p:nvPr/>
          </p:nvSpPr>
          <p:spPr bwMode="auto">
            <a:xfrm>
              <a:off x="9336088" y="2696931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</p:spPr>
          <p:txBody>
            <a:bodyPr wrap="square">
              <a:normAutofit fontScale="8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751" name="Freeform 544"/>
            <p:cNvSpPr/>
            <p:nvPr/>
          </p:nvSpPr>
          <p:spPr bwMode="auto">
            <a:xfrm>
              <a:off x="9170988" y="2408006"/>
              <a:ext cx="573087" cy="393700"/>
            </a:xfrm>
            <a:custGeom>
              <a:avLst/>
              <a:gdLst>
                <a:gd name="T0" fmla="*/ 557168 w 288"/>
                <a:gd name="T1" fmla="*/ 0 h 197"/>
                <a:gd name="T2" fmla="*/ 533289 w 288"/>
                <a:gd name="T3" fmla="*/ 0 h 197"/>
                <a:gd name="T4" fmla="*/ 523340 w 288"/>
                <a:gd name="T5" fmla="*/ 103921 h 197"/>
                <a:gd name="T6" fmla="*/ 286544 w 288"/>
                <a:gd name="T7" fmla="*/ 289779 h 197"/>
                <a:gd name="T8" fmla="*/ 49747 w 288"/>
                <a:gd name="T9" fmla="*/ 103921 h 197"/>
                <a:gd name="T10" fmla="*/ 39798 w 288"/>
                <a:gd name="T11" fmla="*/ 0 h 197"/>
                <a:gd name="T12" fmla="*/ 13929 w 288"/>
                <a:gd name="T13" fmla="*/ 0 h 197"/>
                <a:gd name="T14" fmla="*/ 13929 w 288"/>
                <a:gd name="T15" fmla="*/ 99924 h 197"/>
                <a:gd name="T16" fmla="*/ 59697 w 288"/>
                <a:gd name="T17" fmla="*/ 133898 h 197"/>
                <a:gd name="T18" fmla="*/ 109444 w 288"/>
                <a:gd name="T19" fmla="*/ 269794 h 197"/>
                <a:gd name="T20" fmla="*/ 286544 w 288"/>
                <a:gd name="T21" fmla="*/ 393700 h 197"/>
                <a:gd name="T22" fmla="*/ 461653 w 288"/>
                <a:gd name="T23" fmla="*/ 269794 h 197"/>
                <a:gd name="T24" fmla="*/ 513390 w 288"/>
                <a:gd name="T25" fmla="*/ 133898 h 197"/>
                <a:gd name="T26" fmla="*/ 557168 w 288"/>
                <a:gd name="T27" fmla="*/ 99924 h 197"/>
                <a:gd name="T28" fmla="*/ 557168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5"/>
                    <a:pt x="144" y="145"/>
                  </a:cubicBezTo>
                  <a:cubicBezTo>
                    <a:pt x="103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0"/>
                  </a:cubicBezTo>
                  <a:cubicBezTo>
                    <a:pt x="8" y="59"/>
                    <a:pt x="30" y="67"/>
                    <a:pt x="30" y="67"/>
                  </a:cubicBezTo>
                  <a:cubicBezTo>
                    <a:pt x="30" y="67"/>
                    <a:pt x="46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2" y="135"/>
                  </a:cubicBezTo>
                  <a:cubicBezTo>
                    <a:pt x="241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0" y="50"/>
                  </a:cubicBezTo>
                  <a:cubicBezTo>
                    <a:pt x="282" y="42"/>
                    <a:pt x="288" y="0"/>
                    <a:pt x="280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52" name="Freeform 545"/>
            <p:cNvSpPr/>
            <p:nvPr/>
          </p:nvSpPr>
          <p:spPr bwMode="auto">
            <a:xfrm>
              <a:off x="9210675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53" name="Rectangle 546"/>
            <p:cNvSpPr>
              <a:spLocks noChangeArrowheads="1"/>
            </p:cNvSpPr>
            <p:nvPr/>
          </p:nvSpPr>
          <p:spPr bwMode="auto">
            <a:xfrm>
              <a:off x="7734300" y="3350981"/>
              <a:ext cx="401637" cy="515938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754" name="Freeform 547"/>
            <p:cNvSpPr>
              <a:spLocks noEditPoints="1"/>
            </p:cNvSpPr>
            <p:nvPr/>
          </p:nvSpPr>
          <p:spPr bwMode="auto">
            <a:xfrm>
              <a:off x="7713663" y="3303356"/>
              <a:ext cx="438150" cy="588963"/>
            </a:xfrm>
            <a:custGeom>
              <a:avLst/>
              <a:gdLst>
                <a:gd name="T0" fmla="*/ 39832 w 220"/>
                <a:gd name="T1" fmla="*/ 584984 h 296"/>
                <a:gd name="T2" fmla="*/ 71697 w 220"/>
                <a:gd name="T3" fmla="*/ 584984 h 296"/>
                <a:gd name="T4" fmla="*/ 71697 w 220"/>
                <a:gd name="T5" fmla="*/ 588963 h 296"/>
                <a:gd name="T6" fmla="*/ 117504 w 220"/>
                <a:gd name="T7" fmla="*/ 588963 h 296"/>
                <a:gd name="T8" fmla="*/ 117504 w 220"/>
                <a:gd name="T9" fmla="*/ 584984 h 296"/>
                <a:gd name="T10" fmla="*/ 400310 w 220"/>
                <a:gd name="T11" fmla="*/ 584984 h 296"/>
                <a:gd name="T12" fmla="*/ 438150 w 220"/>
                <a:gd name="T13" fmla="*/ 541209 h 296"/>
                <a:gd name="T14" fmla="*/ 438150 w 220"/>
                <a:gd name="T15" fmla="*/ 43774 h 296"/>
                <a:gd name="T16" fmla="*/ 400310 w 220"/>
                <a:gd name="T17" fmla="*/ 0 h 296"/>
                <a:gd name="T18" fmla="*/ 39832 w 220"/>
                <a:gd name="T19" fmla="*/ 0 h 296"/>
                <a:gd name="T20" fmla="*/ 0 w 220"/>
                <a:gd name="T21" fmla="*/ 43774 h 296"/>
                <a:gd name="T22" fmla="*/ 0 w 220"/>
                <a:gd name="T23" fmla="*/ 541209 h 296"/>
                <a:gd name="T24" fmla="*/ 39832 w 220"/>
                <a:gd name="T25" fmla="*/ 584984 h 296"/>
                <a:gd name="T26" fmla="*/ 31865 w 220"/>
                <a:gd name="T27" fmla="*/ 53723 h 296"/>
                <a:gd name="T28" fmla="*/ 408276 w 220"/>
                <a:gd name="T29" fmla="*/ 53723 h 296"/>
                <a:gd name="T30" fmla="*/ 408276 w 220"/>
                <a:gd name="T31" fmla="*/ 547178 h 296"/>
                <a:gd name="T32" fmla="*/ 31865 w 220"/>
                <a:gd name="T33" fmla="*/ 547178 h 296"/>
                <a:gd name="T34" fmla="*/ 31865 w 220"/>
                <a:gd name="T35" fmla="*/ 53723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0" h="296">
                  <a:moveTo>
                    <a:pt x="20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201" y="294"/>
                    <a:pt x="201" y="294"/>
                    <a:pt x="201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20" y="294"/>
                  </a:cubicBezTo>
                  <a:close/>
                  <a:moveTo>
                    <a:pt x="16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16" y="275"/>
                    <a:pt x="16" y="275"/>
                    <a:pt x="16" y="275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55" name="Freeform 548"/>
            <p:cNvSpPr/>
            <p:nvPr/>
          </p:nvSpPr>
          <p:spPr bwMode="auto">
            <a:xfrm>
              <a:off x="7767638" y="3792306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56" name="Freeform 549"/>
            <p:cNvSpPr/>
            <p:nvPr/>
          </p:nvSpPr>
          <p:spPr bwMode="auto">
            <a:xfrm>
              <a:off x="7762875" y="3789131"/>
              <a:ext cx="344487" cy="49213"/>
            </a:xfrm>
            <a:custGeom>
              <a:avLst/>
              <a:gdLst>
                <a:gd name="T0" fmla="*/ 11948 w 173"/>
                <a:gd name="T1" fmla="*/ 3937 h 25"/>
                <a:gd name="T2" fmla="*/ 11948 w 173"/>
                <a:gd name="T3" fmla="*/ 7874 h 25"/>
                <a:gd name="T4" fmla="*/ 330548 w 173"/>
                <a:gd name="T5" fmla="*/ 7874 h 25"/>
                <a:gd name="T6" fmla="*/ 336522 w 173"/>
                <a:gd name="T7" fmla="*/ 11811 h 25"/>
                <a:gd name="T8" fmla="*/ 336522 w 173"/>
                <a:gd name="T9" fmla="*/ 37402 h 25"/>
                <a:gd name="T10" fmla="*/ 330548 w 173"/>
                <a:gd name="T11" fmla="*/ 41339 h 25"/>
                <a:gd name="T12" fmla="*/ 11948 w 173"/>
                <a:gd name="T13" fmla="*/ 41339 h 25"/>
                <a:gd name="T14" fmla="*/ 7965 w 173"/>
                <a:gd name="T15" fmla="*/ 37402 h 25"/>
                <a:gd name="T16" fmla="*/ 7965 w 173"/>
                <a:gd name="T17" fmla="*/ 11811 h 25"/>
                <a:gd name="T18" fmla="*/ 11948 w 173"/>
                <a:gd name="T19" fmla="*/ 7874 h 25"/>
                <a:gd name="T20" fmla="*/ 11948 w 173"/>
                <a:gd name="T21" fmla="*/ 3937 h 25"/>
                <a:gd name="T22" fmla="*/ 11948 w 173"/>
                <a:gd name="T23" fmla="*/ 0 h 25"/>
                <a:gd name="T24" fmla="*/ 0 w 173"/>
                <a:gd name="T25" fmla="*/ 11811 h 25"/>
                <a:gd name="T26" fmla="*/ 0 w 173"/>
                <a:gd name="T27" fmla="*/ 37402 h 25"/>
                <a:gd name="T28" fmla="*/ 11948 w 173"/>
                <a:gd name="T29" fmla="*/ 49213 h 25"/>
                <a:gd name="T30" fmla="*/ 330548 w 173"/>
                <a:gd name="T31" fmla="*/ 49213 h 25"/>
                <a:gd name="T32" fmla="*/ 344487 w 173"/>
                <a:gd name="T33" fmla="*/ 37402 h 25"/>
                <a:gd name="T34" fmla="*/ 344487 w 173"/>
                <a:gd name="T35" fmla="*/ 11811 h 25"/>
                <a:gd name="T36" fmla="*/ 330548 w 173"/>
                <a:gd name="T37" fmla="*/ 0 h 25"/>
                <a:gd name="T38" fmla="*/ 11948 w 173"/>
                <a:gd name="T39" fmla="*/ 0 h 25"/>
                <a:gd name="T40" fmla="*/ 11948 w 173"/>
                <a:gd name="T41" fmla="*/ 393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3" h="25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7" y="4"/>
                    <a:pt x="169" y="5"/>
                    <a:pt x="169" y="6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20"/>
                    <a:pt x="167" y="21"/>
                    <a:pt x="16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5"/>
                    <a:pt x="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70" y="25"/>
                    <a:pt x="173" y="22"/>
                    <a:pt x="173" y="19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3"/>
                    <a:pt x="170" y="0"/>
                    <a:pt x="16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57" name="Freeform 550"/>
            <p:cNvSpPr/>
            <p:nvPr/>
          </p:nvSpPr>
          <p:spPr bwMode="auto">
            <a:xfrm>
              <a:off x="7767638" y="3376381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58" name="Freeform 551"/>
            <p:cNvSpPr/>
            <p:nvPr/>
          </p:nvSpPr>
          <p:spPr bwMode="auto">
            <a:xfrm>
              <a:off x="8053388" y="3736744"/>
              <a:ext cx="50800" cy="34925"/>
            </a:xfrm>
            <a:custGeom>
              <a:avLst/>
              <a:gdLst>
                <a:gd name="T0" fmla="*/ 4064 w 25"/>
                <a:gd name="T1" fmla="*/ 0 h 17"/>
                <a:gd name="T2" fmla="*/ 44704 w 25"/>
                <a:gd name="T3" fmla="*/ 0 h 17"/>
                <a:gd name="T4" fmla="*/ 50800 w 25"/>
                <a:gd name="T5" fmla="*/ 4109 h 17"/>
                <a:gd name="T6" fmla="*/ 50800 w 25"/>
                <a:gd name="T7" fmla="*/ 30816 h 17"/>
                <a:gd name="T8" fmla="*/ 44704 w 25"/>
                <a:gd name="T9" fmla="*/ 34925 h 17"/>
                <a:gd name="T10" fmla="*/ 4064 w 25"/>
                <a:gd name="T11" fmla="*/ 34925 h 17"/>
                <a:gd name="T12" fmla="*/ 0 w 25"/>
                <a:gd name="T13" fmla="*/ 30816 h 17"/>
                <a:gd name="T14" fmla="*/ 0 w 25"/>
                <a:gd name="T15" fmla="*/ 4109 h 17"/>
                <a:gd name="T16" fmla="*/ 4064 w 2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7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4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59" name="Freeform 552"/>
            <p:cNvSpPr/>
            <p:nvPr/>
          </p:nvSpPr>
          <p:spPr bwMode="auto">
            <a:xfrm>
              <a:off x="7770813" y="3765319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60" name="Freeform 553"/>
            <p:cNvSpPr/>
            <p:nvPr/>
          </p:nvSpPr>
          <p:spPr bwMode="auto">
            <a:xfrm>
              <a:off x="7770813" y="3751031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61" name="Freeform 554"/>
            <p:cNvSpPr/>
            <p:nvPr/>
          </p:nvSpPr>
          <p:spPr bwMode="auto">
            <a:xfrm>
              <a:off x="7932738" y="2428644"/>
              <a:ext cx="508000" cy="949325"/>
            </a:xfrm>
            <a:custGeom>
              <a:avLst/>
              <a:gdLst>
                <a:gd name="T0" fmla="*/ 0 w 255"/>
                <a:gd name="T1" fmla="*/ 579148 h 477"/>
                <a:gd name="T2" fmla="*/ 310776 w 255"/>
                <a:gd name="T3" fmla="*/ 579148 h 477"/>
                <a:gd name="T4" fmla="*/ 193239 w 255"/>
                <a:gd name="T5" fmla="*/ 875688 h 477"/>
                <a:gd name="T6" fmla="*/ 324722 w 255"/>
                <a:gd name="T7" fmla="*/ 949325 h 477"/>
                <a:gd name="T8" fmla="*/ 502024 w 255"/>
                <a:gd name="T9" fmla="*/ 593079 h 477"/>
                <a:gd name="T10" fmla="*/ 494055 w 255"/>
                <a:gd name="T11" fmla="*/ 252755 h 477"/>
                <a:gd name="T12" fmla="*/ 316753 w 255"/>
                <a:gd name="T13" fmla="*/ 5971 h 477"/>
                <a:gd name="T14" fmla="*/ 278902 w 255"/>
                <a:gd name="T15" fmla="*/ 5971 h 477"/>
                <a:gd name="T16" fmla="*/ 103592 w 255"/>
                <a:gd name="T17" fmla="*/ 320422 h 477"/>
                <a:gd name="T18" fmla="*/ 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9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62" name="Freeform 555"/>
            <p:cNvSpPr/>
            <p:nvPr/>
          </p:nvSpPr>
          <p:spPr bwMode="auto">
            <a:xfrm>
              <a:off x="8239125" y="2696931"/>
              <a:ext cx="44450" cy="160338"/>
            </a:xfrm>
            <a:custGeom>
              <a:avLst/>
              <a:gdLst>
                <a:gd name="T0" fmla="*/ 1818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8184 w 22"/>
                <a:gd name="T7" fmla="*/ 64135 h 80"/>
                <a:gd name="T8" fmla="*/ 28286 w 22"/>
                <a:gd name="T9" fmla="*/ 160338 h 80"/>
                <a:gd name="T10" fmla="*/ 1818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6" y="25"/>
                    <a:pt x="9" y="32"/>
                  </a:cubicBezTo>
                  <a:cubicBezTo>
                    <a:pt x="11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63" name="Freeform 556"/>
            <p:cNvSpPr/>
            <p:nvPr/>
          </p:nvSpPr>
          <p:spPr bwMode="auto">
            <a:xfrm>
              <a:off x="8212138" y="2728681"/>
              <a:ext cx="55562" cy="279400"/>
            </a:xfrm>
            <a:custGeom>
              <a:avLst/>
              <a:gdLst>
                <a:gd name="T0" fmla="*/ 31750 w 35"/>
                <a:gd name="T1" fmla="*/ 279400 h 176"/>
                <a:gd name="T2" fmla="*/ 55562 w 35"/>
                <a:gd name="T3" fmla="*/ 115888 h 176"/>
                <a:gd name="T4" fmla="*/ 55562 w 35"/>
                <a:gd name="T5" fmla="*/ 0 h 176"/>
                <a:gd name="T6" fmla="*/ 31750 w 35"/>
                <a:gd name="T7" fmla="*/ 47625 h 176"/>
                <a:gd name="T8" fmla="*/ 0 w 35"/>
                <a:gd name="T9" fmla="*/ 279400 h 176"/>
                <a:gd name="T10" fmla="*/ 31750 w 35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176"/>
                  </a:moveTo>
                  <a:lnTo>
                    <a:pt x="35" y="73"/>
                  </a:lnTo>
                  <a:lnTo>
                    <a:pt x="35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64" name="Freeform 557"/>
            <p:cNvSpPr/>
            <p:nvPr/>
          </p:nvSpPr>
          <p:spPr bwMode="auto">
            <a:xfrm>
              <a:off x="8121650" y="3308119"/>
              <a:ext cx="131762" cy="90488"/>
            </a:xfrm>
            <a:custGeom>
              <a:avLst/>
              <a:gdLst>
                <a:gd name="T0" fmla="*/ 7937 w 83"/>
                <a:gd name="T1" fmla="*/ 0 h 57"/>
                <a:gd name="T2" fmla="*/ 0 w 83"/>
                <a:gd name="T3" fmla="*/ 22225 h 57"/>
                <a:gd name="T4" fmla="*/ 103187 w 83"/>
                <a:gd name="T5" fmla="*/ 80963 h 57"/>
                <a:gd name="T6" fmla="*/ 122237 w 83"/>
                <a:gd name="T7" fmla="*/ 90488 h 57"/>
                <a:gd name="T8" fmla="*/ 131762 w 83"/>
                <a:gd name="T9" fmla="*/ 68263 h 57"/>
                <a:gd name="T10" fmla="*/ 7937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0"/>
                  </a:moveTo>
                  <a:lnTo>
                    <a:pt x="0" y="14"/>
                  </a:lnTo>
                  <a:lnTo>
                    <a:pt x="65" y="51"/>
                  </a:lnTo>
                  <a:lnTo>
                    <a:pt x="77" y="57"/>
                  </a:lnTo>
                  <a:lnTo>
                    <a:pt x="83" y="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65" name="Freeform 558"/>
            <p:cNvSpPr/>
            <p:nvPr/>
          </p:nvSpPr>
          <p:spPr bwMode="auto">
            <a:xfrm>
              <a:off x="8013700" y="3341456"/>
              <a:ext cx="206375" cy="354013"/>
            </a:xfrm>
            <a:custGeom>
              <a:avLst/>
              <a:gdLst>
                <a:gd name="T0" fmla="*/ 206375 w 103"/>
                <a:gd name="T1" fmla="*/ 43754 h 178"/>
                <a:gd name="T2" fmla="*/ 162295 w 103"/>
                <a:gd name="T3" fmla="*/ 147174 h 178"/>
                <a:gd name="T4" fmla="*/ 128233 w 103"/>
                <a:gd name="T5" fmla="*/ 298326 h 178"/>
                <a:gd name="T6" fmla="*/ 36066 w 103"/>
                <a:gd name="T7" fmla="*/ 346058 h 178"/>
                <a:gd name="T8" fmla="*/ 2004 w 103"/>
                <a:gd name="T9" fmla="*/ 222750 h 178"/>
                <a:gd name="T10" fmla="*/ 38069 w 103"/>
                <a:gd name="T11" fmla="*/ 87509 h 178"/>
                <a:gd name="T12" fmla="*/ 108197 w 103"/>
                <a:gd name="T13" fmla="*/ 25855 h 178"/>
                <a:gd name="T14" fmla="*/ 124226 w 103"/>
                <a:gd name="T15" fmla="*/ 0 h 178"/>
                <a:gd name="T16" fmla="*/ 206375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2"/>
                  </a:moveTo>
                  <a:cubicBezTo>
                    <a:pt x="102" y="27"/>
                    <a:pt x="81" y="70"/>
                    <a:pt x="81" y="74"/>
                  </a:cubicBezTo>
                  <a:cubicBezTo>
                    <a:pt x="81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4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6" y="36"/>
                    <a:pt x="49" y="15"/>
                    <a:pt x="54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766" name="Freeform 559"/>
            <p:cNvSpPr/>
            <p:nvPr/>
          </p:nvSpPr>
          <p:spPr bwMode="auto">
            <a:xfrm>
              <a:off x="7932738" y="2138131"/>
              <a:ext cx="246062" cy="566738"/>
            </a:xfrm>
            <a:custGeom>
              <a:avLst/>
              <a:gdLst>
                <a:gd name="T0" fmla="*/ 0 w 124"/>
                <a:gd name="T1" fmla="*/ 0 h 285"/>
                <a:gd name="T2" fmla="*/ 220265 w 124"/>
                <a:gd name="T3" fmla="*/ 83519 h 285"/>
                <a:gd name="T4" fmla="*/ 246062 w 124"/>
                <a:gd name="T5" fmla="*/ 278398 h 285"/>
                <a:gd name="T6" fmla="*/ 236140 w 124"/>
                <a:gd name="T7" fmla="*/ 381802 h 285"/>
                <a:gd name="T8" fmla="*/ 0 w 124"/>
                <a:gd name="T9" fmla="*/ 566738 h 285"/>
                <a:gd name="T10" fmla="*/ 0 w 124"/>
                <a:gd name="T11" fmla="*/ 0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3"/>
                    <a:pt x="124" y="140"/>
                    <a:pt x="124" y="140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67" name="Freeform 560"/>
            <p:cNvSpPr/>
            <p:nvPr/>
          </p:nvSpPr>
          <p:spPr bwMode="auto">
            <a:xfrm>
              <a:off x="7424738" y="2428644"/>
              <a:ext cx="508000" cy="949325"/>
            </a:xfrm>
            <a:custGeom>
              <a:avLst/>
              <a:gdLst>
                <a:gd name="T0" fmla="*/ 508000 w 255"/>
                <a:gd name="T1" fmla="*/ 579148 h 477"/>
                <a:gd name="T2" fmla="*/ 197224 w 255"/>
                <a:gd name="T3" fmla="*/ 579148 h 477"/>
                <a:gd name="T4" fmla="*/ 314761 w 255"/>
                <a:gd name="T5" fmla="*/ 875688 h 477"/>
                <a:gd name="T6" fmla="*/ 183278 w 255"/>
                <a:gd name="T7" fmla="*/ 949325 h 477"/>
                <a:gd name="T8" fmla="*/ 5976 w 255"/>
                <a:gd name="T9" fmla="*/ 593079 h 477"/>
                <a:gd name="T10" fmla="*/ 13945 w 255"/>
                <a:gd name="T11" fmla="*/ 252755 h 477"/>
                <a:gd name="T12" fmla="*/ 191247 w 255"/>
                <a:gd name="T13" fmla="*/ 5971 h 477"/>
                <a:gd name="T14" fmla="*/ 229098 w 255"/>
                <a:gd name="T15" fmla="*/ 5971 h 477"/>
                <a:gd name="T16" fmla="*/ 404408 w 255"/>
                <a:gd name="T17" fmla="*/ 320422 h 477"/>
                <a:gd name="T18" fmla="*/ 50800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7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4" y="114"/>
                    <a:pt x="87" y="5"/>
                    <a:pt x="96" y="3"/>
                  </a:cubicBezTo>
                  <a:cubicBezTo>
                    <a:pt x="106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68" name="Freeform 561"/>
            <p:cNvSpPr/>
            <p:nvPr/>
          </p:nvSpPr>
          <p:spPr bwMode="auto">
            <a:xfrm>
              <a:off x="7583488" y="2696931"/>
              <a:ext cx="42862" cy="160338"/>
            </a:xfrm>
            <a:custGeom>
              <a:avLst/>
              <a:gdLst>
                <a:gd name="T0" fmla="*/ 24493 w 21"/>
                <a:gd name="T1" fmla="*/ 0 h 80"/>
                <a:gd name="T2" fmla="*/ 42862 w 21"/>
                <a:gd name="T3" fmla="*/ 96203 h 80"/>
                <a:gd name="T4" fmla="*/ 42862 w 21"/>
                <a:gd name="T5" fmla="*/ 126266 h 80"/>
                <a:gd name="T6" fmla="*/ 24493 w 21"/>
                <a:gd name="T7" fmla="*/ 64135 h 80"/>
                <a:gd name="T8" fmla="*/ 14287 w 21"/>
                <a:gd name="T9" fmla="*/ 160338 h 80"/>
                <a:gd name="T10" fmla="*/ 24493 w 21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0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15" y="25"/>
                    <a:pt x="12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69" name="Freeform 562"/>
            <p:cNvSpPr/>
            <p:nvPr/>
          </p:nvSpPr>
          <p:spPr bwMode="auto">
            <a:xfrm>
              <a:off x="7599363" y="2728681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70" name="Freeform 563"/>
            <p:cNvSpPr/>
            <p:nvPr/>
          </p:nvSpPr>
          <p:spPr bwMode="auto">
            <a:xfrm>
              <a:off x="7612063" y="3308119"/>
              <a:ext cx="133350" cy="90488"/>
            </a:xfrm>
            <a:custGeom>
              <a:avLst/>
              <a:gdLst>
                <a:gd name="T0" fmla="*/ 123825 w 84"/>
                <a:gd name="T1" fmla="*/ 0 h 57"/>
                <a:gd name="T2" fmla="*/ 133350 w 84"/>
                <a:gd name="T3" fmla="*/ 22225 h 57"/>
                <a:gd name="T4" fmla="*/ 28575 w 84"/>
                <a:gd name="T5" fmla="*/ 80963 h 57"/>
                <a:gd name="T6" fmla="*/ 9525 w 84"/>
                <a:gd name="T7" fmla="*/ 90488 h 57"/>
                <a:gd name="T8" fmla="*/ 0 w 84"/>
                <a:gd name="T9" fmla="*/ 68263 h 57"/>
                <a:gd name="T10" fmla="*/ 1238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0"/>
                  </a:moveTo>
                  <a:lnTo>
                    <a:pt x="84" y="14"/>
                  </a:lnTo>
                  <a:lnTo>
                    <a:pt x="18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71" name="Freeform 564"/>
            <p:cNvSpPr/>
            <p:nvPr/>
          </p:nvSpPr>
          <p:spPr bwMode="auto">
            <a:xfrm>
              <a:off x="7645400" y="3341456"/>
              <a:ext cx="206375" cy="354013"/>
            </a:xfrm>
            <a:custGeom>
              <a:avLst/>
              <a:gdLst>
                <a:gd name="T0" fmla="*/ 0 w 103"/>
                <a:gd name="T1" fmla="*/ 43754 h 178"/>
                <a:gd name="T2" fmla="*/ 46084 w 103"/>
                <a:gd name="T3" fmla="*/ 147174 h 178"/>
                <a:gd name="T4" fmla="*/ 78142 w 103"/>
                <a:gd name="T5" fmla="*/ 298326 h 178"/>
                <a:gd name="T6" fmla="*/ 170309 w 103"/>
                <a:gd name="T7" fmla="*/ 346058 h 178"/>
                <a:gd name="T8" fmla="*/ 204371 w 103"/>
                <a:gd name="T9" fmla="*/ 222750 h 178"/>
                <a:gd name="T10" fmla="*/ 168306 w 103"/>
                <a:gd name="T11" fmla="*/ 87509 h 178"/>
                <a:gd name="T12" fmla="*/ 100182 w 103"/>
                <a:gd name="T13" fmla="*/ 25855 h 178"/>
                <a:gd name="T14" fmla="*/ 82149 w 103"/>
                <a:gd name="T15" fmla="*/ 0 h 178"/>
                <a:gd name="T16" fmla="*/ 0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2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4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4"/>
                  </a:cubicBezTo>
                  <a:cubicBezTo>
                    <a:pt x="77" y="36"/>
                    <a:pt x="54" y="15"/>
                    <a:pt x="50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772" name="Freeform 565"/>
            <p:cNvSpPr/>
            <p:nvPr/>
          </p:nvSpPr>
          <p:spPr bwMode="auto">
            <a:xfrm>
              <a:off x="7810500" y="2704869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</p:spPr>
          <p:txBody>
            <a:bodyPr wrap="square">
              <a:normAutofit fontScale="8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773" name="Freeform 566"/>
            <p:cNvSpPr/>
            <p:nvPr/>
          </p:nvSpPr>
          <p:spPr bwMode="auto">
            <a:xfrm>
              <a:off x="7645400" y="2415944"/>
              <a:ext cx="574675" cy="393700"/>
            </a:xfrm>
            <a:custGeom>
              <a:avLst/>
              <a:gdLst>
                <a:gd name="T0" fmla="*/ 560707 w 288"/>
                <a:gd name="T1" fmla="*/ 0 h 197"/>
                <a:gd name="T2" fmla="*/ 534767 w 288"/>
                <a:gd name="T3" fmla="*/ 0 h 197"/>
                <a:gd name="T4" fmla="*/ 524790 w 288"/>
                <a:gd name="T5" fmla="*/ 103921 h 197"/>
                <a:gd name="T6" fmla="*/ 287338 w 288"/>
                <a:gd name="T7" fmla="*/ 289779 h 197"/>
                <a:gd name="T8" fmla="*/ 49885 w 288"/>
                <a:gd name="T9" fmla="*/ 103921 h 197"/>
                <a:gd name="T10" fmla="*/ 39908 w 288"/>
                <a:gd name="T11" fmla="*/ 0 h 197"/>
                <a:gd name="T12" fmla="*/ 13968 w 288"/>
                <a:gd name="T13" fmla="*/ 0 h 197"/>
                <a:gd name="T14" fmla="*/ 13968 w 288"/>
                <a:gd name="T15" fmla="*/ 99924 h 197"/>
                <a:gd name="T16" fmla="*/ 59862 w 288"/>
                <a:gd name="T17" fmla="*/ 133898 h 197"/>
                <a:gd name="T18" fmla="*/ 109747 w 288"/>
                <a:gd name="T19" fmla="*/ 269794 h 197"/>
                <a:gd name="T20" fmla="*/ 287338 w 288"/>
                <a:gd name="T21" fmla="*/ 393700 h 197"/>
                <a:gd name="T22" fmla="*/ 464928 w 288"/>
                <a:gd name="T23" fmla="*/ 269794 h 197"/>
                <a:gd name="T24" fmla="*/ 514813 w 288"/>
                <a:gd name="T25" fmla="*/ 133898 h 197"/>
                <a:gd name="T26" fmla="*/ 560707 w 288"/>
                <a:gd name="T27" fmla="*/ 99924 h 197"/>
                <a:gd name="T28" fmla="*/ 560707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5" y="145"/>
                    <a:pt x="144" y="145"/>
                  </a:cubicBezTo>
                  <a:cubicBezTo>
                    <a:pt x="104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1"/>
                    <a:pt x="7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1" y="50"/>
                  </a:cubicBezTo>
                  <a:cubicBezTo>
                    <a:pt x="282" y="41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74" name="Freeform 567"/>
            <p:cNvSpPr/>
            <p:nvPr/>
          </p:nvSpPr>
          <p:spPr bwMode="auto">
            <a:xfrm>
              <a:off x="7685088" y="2138131"/>
              <a:ext cx="315912" cy="590550"/>
            </a:xfrm>
            <a:custGeom>
              <a:avLst/>
              <a:gdLst>
                <a:gd name="T0" fmla="*/ 161955 w 158"/>
                <a:gd name="T1" fmla="*/ 534875 h 297"/>
                <a:gd name="T2" fmla="*/ 161955 w 158"/>
                <a:gd name="T3" fmla="*/ 534875 h 297"/>
                <a:gd name="T4" fmla="*/ 9997 w 158"/>
                <a:gd name="T5" fmla="*/ 381770 h 297"/>
                <a:gd name="T6" fmla="*/ 0 w 158"/>
                <a:gd name="T7" fmla="*/ 278374 h 297"/>
                <a:gd name="T8" fmla="*/ 25993 w 158"/>
                <a:gd name="T9" fmla="*/ 83512 h 297"/>
                <a:gd name="T10" fmla="*/ 247931 w 158"/>
                <a:gd name="T11" fmla="*/ 0 h 297"/>
                <a:gd name="T12" fmla="*/ 247931 w 158"/>
                <a:gd name="T13" fmla="*/ 534875 h 297"/>
                <a:gd name="T14" fmla="*/ 315912 w 158"/>
                <a:gd name="T15" fmla="*/ 590550 h 297"/>
                <a:gd name="T16" fmla="*/ 161955 w 158"/>
                <a:gd name="T17" fmla="*/ 5348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9" y="242"/>
                    <a:pt x="5" y="192"/>
                    <a:pt x="5" y="1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3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81"/>
                    <a:pt x="158" y="297"/>
                    <a:pt x="158" y="297"/>
                  </a:cubicBezTo>
                  <a:cubicBezTo>
                    <a:pt x="115" y="293"/>
                    <a:pt x="84" y="270"/>
                    <a:pt x="81" y="269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75" name="Freeform 568"/>
            <p:cNvSpPr/>
            <p:nvPr/>
          </p:nvSpPr>
          <p:spPr bwMode="auto">
            <a:xfrm>
              <a:off x="10791825" y="3220806"/>
              <a:ext cx="677862" cy="615950"/>
            </a:xfrm>
            <a:custGeom>
              <a:avLst/>
              <a:gdLst>
                <a:gd name="T0" fmla="*/ 677862 w 427"/>
                <a:gd name="T1" fmla="*/ 395288 h 388"/>
                <a:gd name="T2" fmla="*/ 454025 w 427"/>
                <a:gd name="T3" fmla="*/ 615950 h 388"/>
                <a:gd name="T4" fmla="*/ 334962 w 427"/>
                <a:gd name="T5" fmla="*/ 615950 h 388"/>
                <a:gd name="T6" fmla="*/ 0 w 427"/>
                <a:gd name="T7" fmla="*/ 282575 h 388"/>
                <a:gd name="T8" fmla="*/ 285750 w 427"/>
                <a:gd name="T9" fmla="*/ 0 h 388"/>
                <a:gd name="T10" fmla="*/ 677862 w 427"/>
                <a:gd name="T11" fmla="*/ 3952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" h="388">
                  <a:moveTo>
                    <a:pt x="427" y="249"/>
                  </a:moveTo>
                  <a:lnTo>
                    <a:pt x="286" y="388"/>
                  </a:lnTo>
                  <a:lnTo>
                    <a:pt x="211" y="388"/>
                  </a:lnTo>
                  <a:lnTo>
                    <a:pt x="0" y="178"/>
                  </a:lnTo>
                  <a:lnTo>
                    <a:pt x="180" y="0"/>
                  </a:lnTo>
                  <a:lnTo>
                    <a:pt x="427" y="24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76" name="Freeform 569"/>
            <p:cNvSpPr/>
            <p:nvPr/>
          </p:nvSpPr>
          <p:spPr bwMode="auto">
            <a:xfrm>
              <a:off x="11126787" y="3776431"/>
              <a:ext cx="119062" cy="60325"/>
            </a:xfrm>
            <a:custGeom>
              <a:avLst/>
              <a:gdLst>
                <a:gd name="T0" fmla="*/ 119062 w 75"/>
                <a:gd name="T1" fmla="*/ 60325 h 38"/>
                <a:gd name="T2" fmla="*/ 60325 w 75"/>
                <a:gd name="T3" fmla="*/ 0 h 38"/>
                <a:gd name="T4" fmla="*/ 0 w 75"/>
                <a:gd name="T5" fmla="*/ 60325 h 38"/>
                <a:gd name="T6" fmla="*/ 119062 w 75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8">
                  <a:moveTo>
                    <a:pt x="75" y="38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77" name="Freeform 570"/>
            <p:cNvSpPr/>
            <p:nvPr/>
          </p:nvSpPr>
          <p:spPr bwMode="auto">
            <a:xfrm>
              <a:off x="11122025" y="3539894"/>
              <a:ext cx="239712" cy="239713"/>
            </a:xfrm>
            <a:custGeom>
              <a:avLst/>
              <a:gdLst>
                <a:gd name="T0" fmla="*/ 3995 w 120"/>
                <a:gd name="T1" fmla="*/ 225730 h 120"/>
                <a:gd name="T2" fmla="*/ 225729 w 120"/>
                <a:gd name="T3" fmla="*/ 3995 h 120"/>
                <a:gd name="T4" fmla="*/ 237714 w 120"/>
                <a:gd name="T5" fmla="*/ 3995 h 120"/>
                <a:gd name="T6" fmla="*/ 237714 w 120"/>
                <a:gd name="T7" fmla="*/ 15981 h 120"/>
                <a:gd name="T8" fmla="*/ 13983 w 120"/>
                <a:gd name="T9" fmla="*/ 237715 h 120"/>
                <a:gd name="T10" fmla="*/ 3995 w 120"/>
                <a:gd name="T11" fmla="*/ 237715 h 120"/>
                <a:gd name="T12" fmla="*/ 3995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78" name="Freeform 571"/>
            <p:cNvSpPr/>
            <p:nvPr/>
          </p:nvSpPr>
          <p:spPr bwMode="auto">
            <a:xfrm>
              <a:off x="11096625" y="3514494"/>
              <a:ext cx="239712" cy="238125"/>
            </a:xfrm>
            <a:custGeom>
              <a:avLst/>
              <a:gdLst>
                <a:gd name="T0" fmla="*/ 1998 w 120"/>
                <a:gd name="T1" fmla="*/ 224234 h 120"/>
                <a:gd name="T2" fmla="*/ 223731 w 120"/>
                <a:gd name="T3" fmla="*/ 1984 h 120"/>
                <a:gd name="T4" fmla="*/ 235717 w 120"/>
                <a:gd name="T5" fmla="*/ 1984 h 120"/>
                <a:gd name="T6" fmla="*/ 235717 w 120"/>
                <a:gd name="T7" fmla="*/ 13891 h 120"/>
                <a:gd name="T8" fmla="*/ 13983 w 120"/>
                <a:gd name="T9" fmla="*/ 234156 h 120"/>
                <a:gd name="T10" fmla="*/ 1998 w 120"/>
                <a:gd name="T11" fmla="*/ 234156 h 120"/>
                <a:gd name="T12" fmla="*/ 1998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5" y="120"/>
                    <a:pt x="3" y="120"/>
                    <a:pt x="1" y="118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79" name="Freeform 572"/>
            <p:cNvSpPr/>
            <p:nvPr/>
          </p:nvSpPr>
          <p:spPr bwMode="auto">
            <a:xfrm>
              <a:off x="11020425" y="3439881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7340 w 121"/>
                <a:gd name="T3" fmla="*/ 1998 h 120"/>
                <a:gd name="T4" fmla="*/ 237312 w 121"/>
                <a:gd name="T5" fmla="*/ 1998 h 120"/>
                <a:gd name="T6" fmla="*/ 239306 w 121"/>
                <a:gd name="T7" fmla="*/ 3995 h 120"/>
                <a:gd name="T8" fmla="*/ 239306 w 121"/>
                <a:gd name="T9" fmla="*/ 13983 h 120"/>
                <a:gd name="T10" fmla="*/ 13960 w 121"/>
                <a:gd name="T11" fmla="*/ 237715 h 120"/>
                <a:gd name="T12" fmla="*/ 5983 w 121"/>
                <a:gd name="T13" fmla="*/ 237715 h 120"/>
                <a:gd name="T14" fmla="*/ 3988 w 121"/>
                <a:gd name="T15" fmla="*/ 235718 h 120"/>
                <a:gd name="T16" fmla="*/ 3988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3"/>
                    <a:pt x="121" y="5"/>
                    <a:pt x="120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3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0" name="Freeform 573"/>
            <p:cNvSpPr/>
            <p:nvPr/>
          </p:nvSpPr>
          <p:spPr bwMode="auto">
            <a:xfrm>
              <a:off x="10999787" y="3419244"/>
              <a:ext cx="239712" cy="238125"/>
            </a:xfrm>
            <a:custGeom>
              <a:avLst/>
              <a:gdLst>
                <a:gd name="T0" fmla="*/ 3962 w 121"/>
                <a:gd name="T1" fmla="*/ 224234 h 120"/>
                <a:gd name="T2" fmla="*/ 223863 w 121"/>
                <a:gd name="T3" fmla="*/ 1984 h 120"/>
                <a:gd name="T4" fmla="*/ 235750 w 121"/>
                <a:gd name="T5" fmla="*/ 1984 h 120"/>
                <a:gd name="T6" fmla="*/ 235750 w 121"/>
                <a:gd name="T7" fmla="*/ 13891 h 120"/>
                <a:gd name="T8" fmla="*/ 15849 w 121"/>
                <a:gd name="T9" fmla="*/ 234156 h 120"/>
                <a:gd name="T10" fmla="*/ 3962 w 121"/>
                <a:gd name="T11" fmla="*/ 234156 h 120"/>
                <a:gd name="T12" fmla="*/ 3962 w 121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1" name="Freeform 574"/>
            <p:cNvSpPr/>
            <p:nvPr/>
          </p:nvSpPr>
          <p:spPr bwMode="auto">
            <a:xfrm>
              <a:off x="10975975" y="3392256"/>
              <a:ext cx="238125" cy="239713"/>
            </a:xfrm>
            <a:custGeom>
              <a:avLst/>
              <a:gdLst>
                <a:gd name="T0" fmla="*/ 3969 w 120"/>
                <a:gd name="T1" fmla="*/ 225730 h 120"/>
                <a:gd name="T2" fmla="*/ 224234 w 120"/>
                <a:gd name="T3" fmla="*/ 3995 h 120"/>
                <a:gd name="T4" fmla="*/ 236141 w 120"/>
                <a:gd name="T5" fmla="*/ 3995 h 120"/>
                <a:gd name="T6" fmla="*/ 236141 w 120"/>
                <a:gd name="T7" fmla="*/ 15981 h 120"/>
                <a:gd name="T8" fmla="*/ 13891 w 120"/>
                <a:gd name="T9" fmla="*/ 237715 h 120"/>
                <a:gd name="T10" fmla="*/ 3969 w 120"/>
                <a:gd name="T11" fmla="*/ 237715 h 120"/>
                <a:gd name="T12" fmla="*/ 3969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2" name="Freeform 575"/>
            <p:cNvSpPr/>
            <p:nvPr/>
          </p:nvSpPr>
          <p:spPr bwMode="auto">
            <a:xfrm>
              <a:off x="10920412" y="3336694"/>
              <a:ext cx="238125" cy="241300"/>
            </a:xfrm>
            <a:custGeom>
              <a:avLst/>
              <a:gdLst>
                <a:gd name="T0" fmla="*/ 3969 w 120"/>
                <a:gd name="T1" fmla="*/ 225346 h 121"/>
                <a:gd name="T2" fmla="*/ 224234 w 120"/>
                <a:gd name="T3" fmla="*/ 3988 h 121"/>
                <a:gd name="T4" fmla="*/ 236141 w 120"/>
                <a:gd name="T5" fmla="*/ 3988 h 121"/>
                <a:gd name="T6" fmla="*/ 236141 w 120"/>
                <a:gd name="T7" fmla="*/ 15954 h 121"/>
                <a:gd name="T8" fmla="*/ 13891 w 120"/>
                <a:gd name="T9" fmla="*/ 237312 h 121"/>
                <a:gd name="T10" fmla="*/ 3969 w 120"/>
                <a:gd name="T11" fmla="*/ 237312 h 121"/>
                <a:gd name="T12" fmla="*/ 3969 w 120"/>
                <a:gd name="T13" fmla="*/ 2253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3" name="Freeform 576"/>
            <p:cNvSpPr/>
            <p:nvPr/>
          </p:nvSpPr>
          <p:spPr bwMode="auto">
            <a:xfrm>
              <a:off x="10891837" y="3308119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4234 w 120"/>
                <a:gd name="T3" fmla="*/ 1998 h 120"/>
                <a:gd name="T4" fmla="*/ 234156 w 120"/>
                <a:gd name="T5" fmla="*/ 1998 h 120"/>
                <a:gd name="T6" fmla="*/ 234156 w 120"/>
                <a:gd name="T7" fmla="*/ 13983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4" name="Freeform 577"/>
            <p:cNvSpPr/>
            <p:nvPr/>
          </p:nvSpPr>
          <p:spPr bwMode="auto">
            <a:xfrm>
              <a:off x="10631487" y="3362094"/>
              <a:ext cx="676275" cy="615950"/>
            </a:xfrm>
            <a:custGeom>
              <a:avLst/>
              <a:gdLst>
                <a:gd name="T0" fmla="*/ 676275 w 426"/>
                <a:gd name="T1" fmla="*/ 393700 h 388"/>
                <a:gd name="T2" fmla="*/ 454025 w 426"/>
                <a:gd name="T3" fmla="*/ 615950 h 388"/>
                <a:gd name="T4" fmla="*/ 331788 w 426"/>
                <a:gd name="T5" fmla="*/ 615950 h 388"/>
                <a:gd name="T6" fmla="*/ 0 w 426"/>
                <a:gd name="T7" fmla="*/ 284163 h 388"/>
                <a:gd name="T8" fmla="*/ 282575 w 426"/>
                <a:gd name="T9" fmla="*/ 0 h 388"/>
                <a:gd name="T10" fmla="*/ 676275 w 426"/>
                <a:gd name="T11" fmla="*/ 393700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388">
                  <a:moveTo>
                    <a:pt x="426" y="248"/>
                  </a:moveTo>
                  <a:lnTo>
                    <a:pt x="286" y="388"/>
                  </a:lnTo>
                  <a:lnTo>
                    <a:pt x="209" y="388"/>
                  </a:lnTo>
                  <a:lnTo>
                    <a:pt x="0" y="179"/>
                  </a:lnTo>
                  <a:lnTo>
                    <a:pt x="178" y="0"/>
                  </a:lnTo>
                  <a:lnTo>
                    <a:pt x="426" y="24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85" name="Freeform 578"/>
            <p:cNvSpPr/>
            <p:nvPr/>
          </p:nvSpPr>
          <p:spPr bwMode="auto">
            <a:xfrm>
              <a:off x="10963275" y="3917719"/>
              <a:ext cx="122237" cy="60325"/>
            </a:xfrm>
            <a:custGeom>
              <a:avLst/>
              <a:gdLst>
                <a:gd name="T0" fmla="*/ 122237 w 77"/>
                <a:gd name="T1" fmla="*/ 60325 h 38"/>
                <a:gd name="T2" fmla="*/ 61912 w 77"/>
                <a:gd name="T3" fmla="*/ 0 h 38"/>
                <a:gd name="T4" fmla="*/ 0 w 77"/>
                <a:gd name="T5" fmla="*/ 60325 h 38"/>
                <a:gd name="T6" fmla="*/ 122237 w 77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8">
                  <a:moveTo>
                    <a:pt x="77" y="38"/>
                  </a:moveTo>
                  <a:lnTo>
                    <a:pt x="39" y="0"/>
                  </a:lnTo>
                  <a:lnTo>
                    <a:pt x="0" y="38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6" name="Freeform 579"/>
            <p:cNvSpPr/>
            <p:nvPr/>
          </p:nvSpPr>
          <p:spPr bwMode="auto">
            <a:xfrm>
              <a:off x="10960100" y="3681181"/>
              <a:ext cx="239712" cy="239713"/>
            </a:xfrm>
            <a:custGeom>
              <a:avLst/>
              <a:gdLst>
                <a:gd name="T0" fmla="*/ 3962 w 121"/>
                <a:gd name="T1" fmla="*/ 225730 h 120"/>
                <a:gd name="T2" fmla="*/ 223863 w 121"/>
                <a:gd name="T3" fmla="*/ 3995 h 120"/>
                <a:gd name="T4" fmla="*/ 235750 w 121"/>
                <a:gd name="T5" fmla="*/ 3995 h 120"/>
                <a:gd name="T6" fmla="*/ 235750 w 121"/>
                <a:gd name="T7" fmla="*/ 13983 h 120"/>
                <a:gd name="T8" fmla="*/ 15849 w 121"/>
                <a:gd name="T9" fmla="*/ 237715 h 120"/>
                <a:gd name="T10" fmla="*/ 3962 w 121"/>
                <a:gd name="T11" fmla="*/ 237715 h 120"/>
                <a:gd name="T12" fmla="*/ 3962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7" name="Freeform 580"/>
            <p:cNvSpPr/>
            <p:nvPr/>
          </p:nvSpPr>
          <p:spPr bwMode="auto">
            <a:xfrm>
              <a:off x="10933112" y="365578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8" name="Freeform 581"/>
            <p:cNvSpPr/>
            <p:nvPr/>
          </p:nvSpPr>
          <p:spPr bwMode="auto">
            <a:xfrm>
              <a:off x="10860087" y="3581169"/>
              <a:ext cx="241300" cy="239713"/>
            </a:xfrm>
            <a:custGeom>
              <a:avLst/>
              <a:gdLst>
                <a:gd name="T0" fmla="*/ 1994 w 121"/>
                <a:gd name="T1" fmla="*/ 225730 h 120"/>
                <a:gd name="T2" fmla="*/ 227340 w 121"/>
                <a:gd name="T3" fmla="*/ 1998 h 120"/>
                <a:gd name="T4" fmla="*/ 235317 w 121"/>
                <a:gd name="T5" fmla="*/ 1998 h 120"/>
                <a:gd name="T6" fmla="*/ 237312 w 121"/>
                <a:gd name="T7" fmla="*/ 3995 h 120"/>
                <a:gd name="T8" fmla="*/ 237312 w 121"/>
                <a:gd name="T9" fmla="*/ 13983 h 120"/>
                <a:gd name="T10" fmla="*/ 13960 w 121"/>
                <a:gd name="T11" fmla="*/ 237715 h 120"/>
                <a:gd name="T12" fmla="*/ 3988 w 121"/>
                <a:gd name="T13" fmla="*/ 237715 h 120"/>
                <a:gd name="T14" fmla="*/ 1994 w 121"/>
                <a:gd name="T15" fmla="*/ 235718 h 120"/>
                <a:gd name="T16" fmla="*/ 1994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1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7" y="0"/>
                    <a:pt x="118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89" name="Freeform 583"/>
            <p:cNvSpPr/>
            <p:nvPr/>
          </p:nvSpPr>
          <p:spPr bwMode="auto">
            <a:xfrm>
              <a:off x="10837863" y="356053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0" name="Freeform 584"/>
            <p:cNvSpPr/>
            <p:nvPr/>
          </p:nvSpPr>
          <p:spPr bwMode="auto">
            <a:xfrm>
              <a:off x="10812463" y="3533544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5346 w 121"/>
                <a:gd name="T3" fmla="*/ 3995 h 120"/>
                <a:gd name="T4" fmla="*/ 237312 w 121"/>
                <a:gd name="T5" fmla="*/ 3995 h 120"/>
                <a:gd name="T6" fmla="*/ 237312 w 121"/>
                <a:gd name="T7" fmla="*/ 13983 h 120"/>
                <a:gd name="T8" fmla="*/ 15954 w 121"/>
                <a:gd name="T9" fmla="*/ 237715 h 120"/>
                <a:gd name="T10" fmla="*/ 3988 w 121"/>
                <a:gd name="T11" fmla="*/ 237715 h 120"/>
                <a:gd name="T12" fmla="*/ 3988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1" name="Freeform 585"/>
            <p:cNvSpPr/>
            <p:nvPr/>
          </p:nvSpPr>
          <p:spPr bwMode="auto">
            <a:xfrm>
              <a:off x="10758488" y="3477981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2250 w 120"/>
                <a:gd name="T3" fmla="*/ 3995 h 120"/>
                <a:gd name="T4" fmla="*/ 234156 w 120"/>
                <a:gd name="T5" fmla="*/ 3995 h 120"/>
                <a:gd name="T6" fmla="*/ 234156 w 120"/>
                <a:gd name="T7" fmla="*/ 15981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2"/>
                    <a:pt x="112" y="2"/>
                    <a:pt x="112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2" name="Freeform 586"/>
            <p:cNvSpPr/>
            <p:nvPr/>
          </p:nvSpPr>
          <p:spPr bwMode="auto">
            <a:xfrm>
              <a:off x="10728325" y="3450994"/>
              <a:ext cx="239712" cy="238125"/>
            </a:xfrm>
            <a:custGeom>
              <a:avLst/>
              <a:gdLst>
                <a:gd name="T0" fmla="*/ 3995 w 120"/>
                <a:gd name="T1" fmla="*/ 224234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3" name="Freeform 587"/>
            <p:cNvSpPr/>
            <p:nvPr/>
          </p:nvSpPr>
          <p:spPr bwMode="auto">
            <a:xfrm>
              <a:off x="10553700" y="3258906"/>
              <a:ext cx="550862" cy="666750"/>
            </a:xfrm>
            <a:custGeom>
              <a:avLst/>
              <a:gdLst>
                <a:gd name="T0" fmla="*/ 336550 w 347"/>
                <a:gd name="T1" fmla="*/ 666750 h 420"/>
                <a:gd name="T2" fmla="*/ 46037 w 347"/>
                <a:gd name="T3" fmla="*/ 546100 h 420"/>
                <a:gd name="T4" fmla="*/ 0 w 347"/>
                <a:gd name="T5" fmla="*/ 434975 h 420"/>
                <a:gd name="T6" fmla="*/ 180975 w 347"/>
                <a:gd name="T7" fmla="*/ 0 h 420"/>
                <a:gd name="T8" fmla="*/ 550862 w 347"/>
                <a:gd name="T9" fmla="*/ 153988 h 420"/>
                <a:gd name="T10" fmla="*/ 336550 w 347"/>
                <a:gd name="T11" fmla="*/ 666750 h 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7" h="420">
                  <a:moveTo>
                    <a:pt x="212" y="420"/>
                  </a:moveTo>
                  <a:lnTo>
                    <a:pt x="29" y="344"/>
                  </a:lnTo>
                  <a:lnTo>
                    <a:pt x="0" y="274"/>
                  </a:lnTo>
                  <a:lnTo>
                    <a:pt x="114" y="0"/>
                  </a:lnTo>
                  <a:lnTo>
                    <a:pt x="347" y="97"/>
                  </a:lnTo>
                  <a:lnTo>
                    <a:pt x="212" y="42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794" name="Freeform 588"/>
            <p:cNvSpPr/>
            <p:nvPr/>
          </p:nvSpPr>
          <p:spPr bwMode="auto">
            <a:xfrm>
              <a:off x="10553700" y="3693881"/>
              <a:ext cx="79375" cy="111125"/>
            </a:xfrm>
            <a:custGeom>
              <a:avLst/>
              <a:gdLst>
                <a:gd name="T0" fmla="*/ 46038 w 50"/>
                <a:gd name="T1" fmla="*/ 111125 h 70"/>
                <a:gd name="T2" fmla="*/ 79375 w 50"/>
                <a:gd name="T3" fmla="*/ 31750 h 70"/>
                <a:gd name="T4" fmla="*/ 0 w 50"/>
                <a:gd name="T5" fmla="*/ 0 h 70"/>
                <a:gd name="T6" fmla="*/ 46038 w 50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70">
                  <a:moveTo>
                    <a:pt x="29" y="70"/>
                  </a:moveTo>
                  <a:lnTo>
                    <a:pt x="50" y="20"/>
                  </a:lnTo>
                  <a:lnTo>
                    <a:pt x="0" y="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5" name="Freeform 589"/>
            <p:cNvSpPr/>
            <p:nvPr/>
          </p:nvSpPr>
          <p:spPr bwMode="auto">
            <a:xfrm>
              <a:off x="10607675" y="3663719"/>
              <a:ext cx="307975" cy="139700"/>
            </a:xfrm>
            <a:custGeom>
              <a:avLst/>
              <a:gdLst>
                <a:gd name="T0" fmla="*/ 13909 w 155"/>
                <a:gd name="T1" fmla="*/ 1996 h 70"/>
                <a:gd name="T2" fmla="*/ 302014 w 155"/>
                <a:gd name="T3" fmla="*/ 121739 h 70"/>
                <a:gd name="T4" fmla="*/ 305988 w 155"/>
                <a:gd name="T5" fmla="*/ 133713 h 70"/>
                <a:gd name="T6" fmla="*/ 296053 w 155"/>
                <a:gd name="T7" fmla="*/ 137704 h 70"/>
                <a:gd name="T8" fmla="*/ 7948 w 155"/>
                <a:gd name="T9" fmla="*/ 15966 h 70"/>
                <a:gd name="T10" fmla="*/ 1987 w 155"/>
                <a:gd name="T11" fmla="*/ 5987 h 70"/>
                <a:gd name="T12" fmla="*/ 13909 w 155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70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6" name="Freeform 590"/>
            <p:cNvSpPr/>
            <p:nvPr/>
          </p:nvSpPr>
          <p:spPr bwMode="auto">
            <a:xfrm>
              <a:off x="10623550" y="3630381"/>
              <a:ext cx="306387" cy="136525"/>
            </a:xfrm>
            <a:custGeom>
              <a:avLst/>
              <a:gdLst>
                <a:gd name="T0" fmla="*/ 11937 w 154"/>
                <a:gd name="T1" fmla="*/ 0 h 69"/>
                <a:gd name="T2" fmla="*/ 300418 w 154"/>
                <a:gd name="T3" fmla="*/ 120696 h 69"/>
                <a:gd name="T4" fmla="*/ 306387 w 154"/>
                <a:gd name="T5" fmla="*/ 130589 h 69"/>
                <a:gd name="T6" fmla="*/ 294450 w 154"/>
                <a:gd name="T7" fmla="*/ 134546 h 69"/>
                <a:gd name="T8" fmla="*/ 5969 w 154"/>
                <a:gd name="T9" fmla="*/ 15829 h 69"/>
                <a:gd name="T10" fmla="*/ 1990 w 154"/>
                <a:gd name="T11" fmla="*/ 5936 h 69"/>
                <a:gd name="T12" fmla="*/ 11937 w 154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0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7" name="Freeform 591"/>
            <p:cNvSpPr/>
            <p:nvPr/>
          </p:nvSpPr>
          <p:spPr bwMode="auto">
            <a:xfrm>
              <a:off x="10663238" y="3531956"/>
              <a:ext cx="307975" cy="139700"/>
            </a:xfrm>
            <a:custGeom>
              <a:avLst/>
              <a:gdLst>
                <a:gd name="T0" fmla="*/ 9935 w 155"/>
                <a:gd name="T1" fmla="*/ 1996 h 70"/>
                <a:gd name="T2" fmla="*/ 302014 w 155"/>
                <a:gd name="T3" fmla="*/ 123734 h 70"/>
                <a:gd name="T4" fmla="*/ 305988 w 155"/>
                <a:gd name="T5" fmla="*/ 131717 h 70"/>
                <a:gd name="T6" fmla="*/ 304001 w 155"/>
                <a:gd name="T7" fmla="*/ 135709 h 70"/>
                <a:gd name="T8" fmla="*/ 296053 w 155"/>
                <a:gd name="T9" fmla="*/ 139700 h 70"/>
                <a:gd name="T10" fmla="*/ 3974 w 155"/>
                <a:gd name="T11" fmla="*/ 17961 h 70"/>
                <a:gd name="T12" fmla="*/ 0 w 155"/>
                <a:gd name="T13" fmla="*/ 7983 h 70"/>
                <a:gd name="T14" fmla="*/ 1987 w 155"/>
                <a:gd name="T15" fmla="*/ 5987 h 70"/>
                <a:gd name="T16" fmla="*/ 9935 w 155"/>
                <a:gd name="T17" fmla="*/ 1996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70">
                  <a:moveTo>
                    <a:pt x="5" y="1"/>
                  </a:moveTo>
                  <a:cubicBezTo>
                    <a:pt x="152" y="62"/>
                    <a:pt x="152" y="62"/>
                    <a:pt x="152" y="62"/>
                  </a:cubicBezTo>
                  <a:cubicBezTo>
                    <a:pt x="154" y="63"/>
                    <a:pt x="155" y="65"/>
                    <a:pt x="154" y="66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9"/>
                    <a:pt x="151" y="70"/>
                    <a:pt x="149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8" name="Freeform 592"/>
            <p:cNvSpPr/>
            <p:nvPr/>
          </p:nvSpPr>
          <p:spPr bwMode="auto">
            <a:xfrm>
              <a:off x="10674350" y="3503381"/>
              <a:ext cx="306387" cy="138113"/>
            </a:xfrm>
            <a:custGeom>
              <a:avLst/>
              <a:gdLst>
                <a:gd name="T0" fmla="*/ 11937 w 154"/>
                <a:gd name="T1" fmla="*/ 2002 h 69"/>
                <a:gd name="T2" fmla="*/ 300418 w 154"/>
                <a:gd name="T3" fmla="*/ 122100 h 69"/>
                <a:gd name="T4" fmla="*/ 306387 w 154"/>
                <a:gd name="T5" fmla="*/ 132108 h 69"/>
                <a:gd name="T6" fmla="*/ 294450 w 154"/>
                <a:gd name="T7" fmla="*/ 136111 h 69"/>
                <a:gd name="T8" fmla="*/ 5969 w 154"/>
                <a:gd name="T9" fmla="*/ 16013 h 69"/>
                <a:gd name="T10" fmla="*/ 1990 w 154"/>
                <a:gd name="T11" fmla="*/ 6005 h 69"/>
                <a:gd name="T12" fmla="*/ 11937 w 154"/>
                <a:gd name="T13" fmla="*/ 2002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799" name="Freeform 593"/>
            <p:cNvSpPr/>
            <p:nvPr/>
          </p:nvSpPr>
          <p:spPr bwMode="auto">
            <a:xfrm>
              <a:off x="10688638" y="3470044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3734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0" name="Freeform 594"/>
            <p:cNvSpPr/>
            <p:nvPr/>
          </p:nvSpPr>
          <p:spPr bwMode="auto">
            <a:xfrm>
              <a:off x="10718800" y="33986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6387 w 154"/>
                <a:gd name="T5" fmla="*/ 133713 h 70"/>
                <a:gd name="T6" fmla="*/ 294450 w 154"/>
                <a:gd name="T7" fmla="*/ 137704 h 70"/>
                <a:gd name="T8" fmla="*/ 5969 w 154"/>
                <a:gd name="T9" fmla="*/ 15966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1" name="Freeform 595"/>
            <p:cNvSpPr/>
            <p:nvPr/>
          </p:nvSpPr>
          <p:spPr bwMode="auto">
            <a:xfrm>
              <a:off x="10734675" y="33605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2" name="Freeform 596"/>
            <p:cNvSpPr/>
            <p:nvPr/>
          </p:nvSpPr>
          <p:spPr bwMode="auto">
            <a:xfrm>
              <a:off x="10928350" y="3211281"/>
              <a:ext cx="666750" cy="549275"/>
            </a:xfrm>
            <a:custGeom>
              <a:avLst/>
              <a:gdLst>
                <a:gd name="T0" fmla="*/ 666750 w 420"/>
                <a:gd name="T1" fmla="*/ 211138 h 346"/>
                <a:gd name="T2" fmla="*/ 546100 w 420"/>
                <a:gd name="T3" fmla="*/ 501650 h 346"/>
                <a:gd name="T4" fmla="*/ 434975 w 420"/>
                <a:gd name="T5" fmla="*/ 549275 h 346"/>
                <a:gd name="T6" fmla="*/ 0 w 420"/>
                <a:gd name="T7" fmla="*/ 368300 h 346"/>
                <a:gd name="T8" fmla="*/ 152400 w 420"/>
                <a:gd name="T9" fmla="*/ 0 h 346"/>
                <a:gd name="T10" fmla="*/ 666750 w 420"/>
                <a:gd name="T11" fmla="*/ 211138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346">
                  <a:moveTo>
                    <a:pt x="420" y="133"/>
                  </a:moveTo>
                  <a:lnTo>
                    <a:pt x="344" y="316"/>
                  </a:lnTo>
                  <a:lnTo>
                    <a:pt x="274" y="346"/>
                  </a:lnTo>
                  <a:lnTo>
                    <a:pt x="0" y="232"/>
                  </a:lnTo>
                  <a:lnTo>
                    <a:pt x="96" y="0"/>
                  </a:lnTo>
                  <a:lnTo>
                    <a:pt x="420" y="13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03" name="Freeform 597"/>
            <p:cNvSpPr/>
            <p:nvPr/>
          </p:nvSpPr>
          <p:spPr bwMode="auto">
            <a:xfrm>
              <a:off x="11363325" y="3681181"/>
              <a:ext cx="111125" cy="79375"/>
            </a:xfrm>
            <a:custGeom>
              <a:avLst/>
              <a:gdLst>
                <a:gd name="T0" fmla="*/ 111125 w 70"/>
                <a:gd name="T1" fmla="*/ 31750 h 50"/>
                <a:gd name="T2" fmla="*/ 31750 w 70"/>
                <a:gd name="T3" fmla="*/ 0 h 50"/>
                <a:gd name="T4" fmla="*/ 0 w 70"/>
                <a:gd name="T5" fmla="*/ 79375 h 50"/>
                <a:gd name="T6" fmla="*/ 111125 w 70"/>
                <a:gd name="T7" fmla="*/ 3175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50">
                  <a:moveTo>
                    <a:pt x="70" y="20"/>
                  </a:moveTo>
                  <a:lnTo>
                    <a:pt x="20" y="0"/>
                  </a:lnTo>
                  <a:lnTo>
                    <a:pt x="0" y="5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4" name="Freeform 598"/>
            <p:cNvSpPr/>
            <p:nvPr/>
          </p:nvSpPr>
          <p:spPr bwMode="auto">
            <a:xfrm>
              <a:off x="11333163" y="3398606"/>
              <a:ext cx="138112" cy="306388"/>
            </a:xfrm>
            <a:custGeom>
              <a:avLst/>
              <a:gdLst>
                <a:gd name="T0" fmla="*/ 2002 w 69"/>
                <a:gd name="T1" fmla="*/ 294451 h 154"/>
                <a:gd name="T2" fmla="*/ 122099 w 69"/>
                <a:gd name="T3" fmla="*/ 5969 h 154"/>
                <a:gd name="T4" fmla="*/ 132107 w 69"/>
                <a:gd name="T5" fmla="*/ 1990 h 154"/>
                <a:gd name="T6" fmla="*/ 138112 w 69"/>
                <a:gd name="T7" fmla="*/ 11937 h 154"/>
                <a:gd name="T8" fmla="*/ 18015 w 69"/>
                <a:gd name="T9" fmla="*/ 300419 h 154"/>
                <a:gd name="T10" fmla="*/ 6005 w 69"/>
                <a:gd name="T11" fmla="*/ 306388 h 154"/>
                <a:gd name="T12" fmla="*/ 2002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5" name="Freeform 599"/>
            <p:cNvSpPr/>
            <p:nvPr/>
          </p:nvSpPr>
          <p:spPr bwMode="auto">
            <a:xfrm>
              <a:off x="11299825" y="3382731"/>
              <a:ext cx="138112" cy="307975"/>
            </a:xfrm>
            <a:custGeom>
              <a:avLst/>
              <a:gdLst>
                <a:gd name="T0" fmla="*/ 0 w 69"/>
                <a:gd name="T1" fmla="*/ 296053 h 155"/>
                <a:gd name="T2" fmla="*/ 122099 w 69"/>
                <a:gd name="T3" fmla="*/ 5961 h 155"/>
                <a:gd name="T4" fmla="*/ 132107 w 69"/>
                <a:gd name="T5" fmla="*/ 1987 h 155"/>
                <a:gd name="T6" fmla="*/ 136110 w 69"/>
                <a:gd name="T7" fmla="*/ 13909 h 155"/>
                <a:gd name="T8" fmla="*/ 16013 w 69"/>
                <a:gd name="T9" fmla="*/ 302014 h 155"/>
                <a:gd name="T10" fmla="*/ 6005 w 69"/>
                <a:gd name="T11" fmla="*/ 305988 h 155"/>
                <a:gd name="T12" fmla="*/ 0 w 69"/>
                <a:gd name="T13" fmla="*/ 296053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0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6" name="Freeform 600"/>
            <p:cNvSpPr/>
            <p:nvPr/>
          </p:nvSpPr>
          <p:spPr bwMode="auto">
            <a:xfrm>
              <a:off x="11202988" y="3343044"/>
              <a:ext cx="138112" cy="307975"/>
            </a:xfrm>
            <a:custGeom>
              <a:avLst/>
              <a:gdLst>
                <a:gd name="T0" fmla="*/ 1973 w 70"/>
                <a:gd name="T1" fmla="*/ 298040 h 155"/>
                <a:gd name="T2" fmla="*/ 122328 w 70"/>
                <a:gd name="T3" fmla="*/ 5961 h 155"/>
                <a:gd name="T4" fmla="*/ 130220 w 70"/>
                <a:gd name="T5" fmla="*/ 1987 h 155"/>
                <a:gd name="T6" fmla="*/ 134166 w 70"/>
                <a:gd name="T7" fmla="*/ 3974 h 155"/>
                <a:gd name="T8" fmla="*/ 136139 w 70"/>
                <a:gd name="T9" fmla="*/ 11922 h 155"/>
                <a:gd name="T10" fmla="*/ 17757 w 70"/>
                <a:gd name="T11" fmla="*/ 304001 h 155"/>
                <a:gd name="T12" fmla="*/ 7892 w 70"/>
                <a:gd name="T13" fmla="*/ 307975 h 155"/>
                <a:gd name="T14" fmla="*/ 5919 w 70"/>
                <a:gd name="T15" fmla="*/ 305988 h 155"/>
                <a:gd name="T16" fmla="*/ 1973 w 70"/>
                <a:gd name="T17" fmla="*/ 29804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55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8" y="155"/>
                    <a:pt x="6" y="155"/>
                    <a:pt x="4" y="155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7" name="Freeform 601"/>
            <p:cNvSpPr/>
            <p:nvPr/>
          </p:nvSpPr>
          <p:spPr bwMode="auto">
            <a:xfrm>
              <a:off x="11174413" y="3330344"/>
              <a:ext cx="138112" cy="309563"/>
            </a:xfrm>
            <a:custGeom>
              <a:avLst/>
              <a:gdLst>
                <a:gd name="T0" fmla="*/ 2002 w 69"/>
                <a:gd name="T1" fmla="*/ 297580 h 155"/>
                <a:gd name="T2" fmla="*/ 122099 w 69"/>
                <a:gd name="T3" fmla="*/ 7989 h 155"/>
                <a:gd name="T4" fmla="*/ 132107 w 69"/>
                <a:gd name="T5" fmla="*/ 1997 h 155"/>
                <a:gd name="T6" fmla="*/ 136110 w 69"/>
                <a:gd name="T7" fmla="*/ 13980 h 155"/>
                <a:gd name="T8" fmla="*/ 16013 w 69"/>
                <a:gd name="T9" fmla="*/ 303571 h 155"/>
                <a:gd name="T10" fmla="*/ 6005 w 69"/>
                <a:gd name="T11" fmla="*/ 307566 h 155"/>
                <a:gd name="T12" fmla="*/ 2002 w 69"/>
                <a:gd name="T13" fmla="*/ 29758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8" name="Freeform 602"/>
            <p:cNvSpPr/>
            <p:nvPr/>
          </p:nvSpPr>
          <p:spPr bwMode="auto">
            <a:xfrm>
              <a:off x="11141075" y="3319231"/>
              <a:ext cx="139700" cy="306388"/>
            </a:xfrm>
            <a:custGeom>
              <a:avLst/>
              <a:gdLst>
                <a:gd name="T0" fmla="*/ 1996 w 70"/>
                <a:gd name="T1" fmla="*/ 294451 h 154"/>
                <a:gd name="T2" fmla="*/ 121739 w 70"/>
                <a:gd name="T3" fmla="*/ 5969 h 154"/>
                <a:gd name="T4" fmla="*/ 133713 w 70"/>
                <a:gd name="T5" fmla="*/ 1990 h 154"/>
                <a:gd name="T6" fmla="*/ 137704 w 70"/>
                <a:gd name="T7" fmla="*/ 11937 h 154"/>
                <a:gd name="T8" fmla="*/ 17961 w 70"/>
                <a:gd name="T9" fmla="*/ 300419 h 154"/>
                <a:gd name="T10" fmla="*/ 5987 w 70"/>
                <a:gd name="T11" fmla="*/ 306388 h 154"/>
                <a:gd name="T12" fmla="*/ 1996 w 70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1"/>
                    <a:pt x="70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6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09" name="Freeform 603"/>
            <p:cNvSpPr/>
            <p:nvPr/>
          </p:nvSpPr>
          <p:spPr bwMode="auto">
            <a:xfrm>
              <a:off x="11069638" y="3289069"/>
              <a:ext cx="136525" cy="306388"/>
            </a:xfrm>
            <a:custGeom>
              <a:avLst/>
              <a:gdLst>
                <a:gd name="T0" fmla="*/ 1979 w 69"/>
                <a:gd name="T1" fmla="*/ 294451 h 154"/>
                <a:gd name="T2" fmla="*/ 120696 w 69"/>
                <a:gd name="T3" fmla="*/ 5969 h 154"/>
                <a:gd name="T4" fmla="*/ 130589 w 69"/>
                <a:gd name="T5" fmla="*/ 1990 h 154"/>
                <a:gd name="T6" fmla="*/ 134546 w 69"/>
                <a:gd name="T7" fmla="*/ 11937 h 154"/>
                <a:gd name="T8" fmla="*/ 15829 w 69"/>
                <a:gd name="T9" fmla="*/ 300419 h 154"/>
                <a:gd name="T10" fmla="*/ 5936 w 69"/>
                <a:gd name="T11" fmla="*/ 306388 h 154"/>
                <a:gd name="T12" fmla="*/ 1979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0" name="Freeform 604"/>
            <p:cNvSpPr/>
            <p:nvPr/>
          </p:nvSpPr>
          <p:spPr bwMode="auto">
            <a:xfrm>
              <a:off x="11031538" y="3273194"/>
              <a:ext cx="136525" cy="307975"/>
            </a:xfrm>
            <a:custGeom>
              <a:avLst/>
              <a:gdLst>
                <a:gd name="T0" fmla="*/ 1979 w 69"/>
                <a:gd name="T1" fmla="*/ 294066 h 155"/>
                <a:gd name="T2" fmla="*/ 120696 w 69"/>
                <a:gd name="T3" fmla="*/ 5961 h 155"/>
                <a:gd name="T4" fmla="*/ 130589 w 69"/>
                <a:gd name="T5" fmla="*/ 1987 h 155"/>
                <a:gd name="T6" fmla="*/ 136525 w 69"/>
                <a:gd name="T7" fmla="*/ 11922 h 155"/>
                <a:gd name="T8" fmla="*/ 15829 w 69"/>
                <a:gd name="T9" fmla="*/ 302014 h 155"/>
                <a:gd name="T10" fmla="*/ 5936 w 69"/>
                <a:gd name="T11" fmla="*/ 305988 h 155"/>
                <a:gd name="T12" fmla="*/ 1979 w 69"/>
                <a:gd name="T13" fmla="*/ 294066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9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1" name="Freeform 605"/>
            <p:cNvSpPr/>
            <p:nvPr/>
          </p:nvSpPr>
          <p:spPr bwMode="auto">
            <a:xfrm>
              <a:off x="10737850" y="3300181"/>
              <a:ext cx="546100" cy="730250"/>
            </a:xfrm>
            <a:custGeom>
              <a:avLst/>
              <a:gdLst>
                <a:gd name="T0" fmla="*/ 546100 w 344"/>
                <a:gd name="T1" fmla="*/ 709613 h 460"/>
                <a:gd name="T2" fmla="*/ 144463 w 344"/>
                <a:gd name="T3" fmla="*/ 730250 h 460"/>
                <a:gd name="T4" fmla="*/ 30163 w 344"/>
                <a:gd name="T5" fmla="*/ 625475 h 460"/>
                <a:gd name="T6" fmla="*/ 0 w 344"/>
                <a:gd name="T7" fmla="*/ 25400 h 460"/>
                <a:gd name="T8" fmla="*/ 509588 w 344"/>
                <a:gd name="T9" fmla="*/ 0 h 460"/>
                <a:gd name="T10" fmla="*/ 546100 w 344"/>
                <a:gd name="T11" fmla="*/ 709613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4" h="460">
                  <a:moveTo>
                    <a:pt x="344" y="447"/>
                  </a:moveTo>
                  <a:lnTo>
                    <a:pt x="91" y="460"/>
                  </a:lnTo>
                  <a:lnTo>
                    <a:pt x="19" y="394"/>
                  </a:lnTo>
                  <a:lnTo>
                    <a:pt x="0" y="16"/>
                  </a:lnTo>
                  <a:lnTo>
                    <a:pt x="321" y="0"/>
                  </a:lnTo>
                  <a:lnTo>
                    <a:pt x="344" y="44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12" name="Freeform 606"/>
            <p:cNvSpPr/>
            <p:nvPr/>
          </p:nvSpPr>
          <p:spPr bwMode="auto">
            <a:xfrm>
              <a:off x="10768013" y="3920894"/>
              <a:ext cx="114300" cy="109538"/>
            </a:xfrm>
            <a:custGeom>
              <a:avLst/>
              <a:gdLst>
                <a:gd name="T0" fmla="*/ 114300 w 72"/>
                <a:gd name="T1" fmla="*/ 109538 h 69"/>
                <a:gd name="T2" fmla="*/ 107950 w 72"/>
                <a:gd name="T3" fmla="*/ 0 h 69"/>
                <a:gd name="T4" fmla="*/ 0 w 72"/>
                <a:gd name="T5" fmla="*/ 4763 h 69"/>
                <a:gd name="T6" fmla="*/ 114300 w 72"/>
                <a:gd name="T7" fmla="*/ 10953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69">
                  <a:moveTo>
                    <a:pt x="72" y="69"/>
                  </a:moveTo>
                  <a:lnTo>
                    <a:pt x="68" y="0"/>
                  </a:lnTo>
                  <a:lnTo>
                    <a:pt x="0" y="3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3" name="Freeform 607"/>
            <p:cNvSpPr/>
            <p:nvPr/>
          </p:nvSpPr>
          <p:spPr bwMode="auto">
            <a:xfrm>
              <a:off x="10820400" y="3836756"/>
              <a:ext cx="419100" cy="41275"/>
            </a:xfrm>
            <a:custGeom>
              <a:avLst/>
              <a:gdLst>
                <a:gd name="T0" fmla="*/ 9931 w 211"/>
                <a:gd name="T1" fmla="*/ 19655 h 21"/>
                <a:gd name="T2" fmla="*/ 407182 w 211"/>
                <a:gd name="T3" fmla="*/ 0 h 21"/>
                <a:gd name="T4" fmla="*/ 419100 w 211"/>
                <a:gd name="T5" fmla="*/ 9827 h 21"/>
                <a:gd name="T6" fmla="*/ 409169 w 211"/>
                <a:gd name="T7" fmla="*/ 21620 h 21"/>
                <a:gd name="T8" fmla="*/ 9931 w 211"/>
                <a:gd name="T9" fmla="*/ 41275 h 21"/>
                <a:gd name="T10" fmla="*/ 0 w 211"/>
                <a:gd name="T11" fmla="*/ 31448 h 21"/>
                <a:gd name="T12" fmla="*/ 9931 w 211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8" y="0"/>
                    <a:pt x="211" y="3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4" name="Freeform 608"/>
            <p:cNvSpPr/>
            <p:nvPr/>
          </p:nvSpPr>
          <p:spPr bwMode="auto">
            <a:xfrm>
              <a:off x="10815638" y="3789131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2275 w 212"/>
                <a:gd name="T5" fmla="*/ 9827 h 21"/>
                <a:gd name="T6" fmla="*/ 412316 w 212"/>
                <a:gd name="T7" fmla="*/ 21620 h 21"/>
                <a:gd name="T8" fmla="*/ 11951 w 212"/>
                <a:gd name="T9" fmla="*/ 39310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5" name="Freeform 609"/>
            <p:cNvSpPr/>
            <p:nvPr/>
          </p:nvSpPr>
          <p:spPr bwMode="auto">
            <a:xfrm>
              <a:off x="10810875" y="3657369"/>
              <a:ext cx="420687" cy="39688"/>
            </a:xfrm>
            <a:custGeom>
              <a:avLst/>
              <a:gdLst>
                <a:gd name="T0" fmla="*/ 5953 w 212"/>
                <a:gd name="T1" fmla="*/ 19844 h 20"/>
                <a:gd name="T2" fmla="*/ 412750 w 212"/>
                <a:gd name="T3" fmla="*/ 0 h 20"/>
                <a:gd name="T4" fmla="*/ 418703 w 212"/>
                <a:gd name="T5" fmla="*/ 5953 h 20"/>
                <a:gd name="T6" fmla="*/ 418703 w 212"/>
                <a:gd name="T7" fmla="*/ 13891 h 20"/>
                <a:gd name="T8" fmla="*/ 412750 w 212"/>
                <a:gd name="T9" fmla="*/ 19844 h 20"/>
                <a:gd name="T10" fmla="*/ 7937 w 212"/>
                <a:gd name="T11" fmla="*/ 39688 h 20"/>
                <a:gd name="T12" fmla="*/ 0 w 212"/>
                <a:gd name="T13" fmla="*/ 33735 h 20"/>
                <a:gd name="T14" fmla="*/ 0 w 212"/>
                <a:gd name="T15" fmla="*/ 25797 h 20"/>
                <a:gd name="T16" fmla="*/ 5953 w 212"/>
                <a:gd name="T17" fmla="*/ 19844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20">
                  <a:moveTo>
                    <a:pt x="3" y="1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1" y="1"/>
                    <a:pt x="211" y="3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2" y="9"/>
                    <a:pt x="210" y="10"/>
                    <a:pt x="208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6" name="Freeform 610"/>
            <p:cNvSpPr/>
            <p:nvPr/>
          </p:nvSpPr>
          <p:spPr bwMode="auto">
            <a:xfrm>
              <a:off x="10807700" y="361609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0283 w 212"/>
                <a:gd name="T5" fmla="*/ 9827 h 21"/>
                <a:gd name="T6" fmla="*/ 410324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3"/>
                    <a:pt x="211" y="5"/>
                  </a:cubicBezTo>
                  <a:cubicBezTo>
                    <a:pt x="212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7" name="Freeform 611"/>
            <p:cNvSpPr/>
            <p:nvPr/>
          </p:nvSpPr>
          <p:spPr bwMode="auto">
            <a:xfrm>
              <a:off x="10806113" y="3571644"/>
              <a:ext cx="420687" cy="39688"/>
            </a:xfrm>
            <a:custGeom>
              <a:avLst/>
              <a:gdLst>
                <a:gd name="T0" fmla="*/ 9969 w 211"/>
                <a:gd name="T1" fmla="*/ 19844 h 20"/>
                <a:gd name="T2" fmla="*/ 410718 w 211"/>
                <a:gd name="T3" fmla="*/ 0 h 20"/>
                <a:gd name="T4" fmla="*/ 420687 w 211"/>
                <a:gd name="T5" fmla="*/ 9922 h 20"/>
                <a:gd name="T6" fmla="*/ 410718 w 211"/>
                <a:gd name="T7" fmla="*/ 19844 h 20"/>
                <a:gd name="T8" fmla="*/ 11963 w 211"/>
                <a:gd name="T9" fmla="*/ 39688 h 20"/>
                <a:gd name="T10" fmla="*/ 0 w 211"/>
                <a:gd name="T11" fmla="*/ 29766 h 20"/>
                <a:gd name="T12" fmla="*/ 9969 w 211"/>
                <a:gd name="T13" fmla="*/ 1984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8" name="Freeform 612"/>
            <p:cNvSpPr/>
            <p:nvPr/>
          </p:nvSpPr>
          <p:spPr bwMode="auto">
            <a:xfrm>
              <a:off x="10799763" y="3471631"/>
              <a:ext cx="422275" cy="39688"/>
            </a:xfrm>
            <a:custGeom>
              <a:avLst/>
              <a:gdLst>
                <a:gd name="T0" fmla="*/ 11951 w 212"/>
                <a:gd name="T1" fmla="*/ 17860 h 20"/>
                <a:gd name="T2" fmla="*/ 410324 w 212"/>
                <a:gd name="T3" fmla="*/ 0 h 20"/>
                <a:gd name="T4" fmla="*/ 422275 w 212"/>
                <a:gd name="T5" fmla="*/ 9922 h 20"/>
                <a:gd name="T6" fmla="*/ 412316 w 212"/>
                <a:gd name="T7" fmla="*/ 19844 h 20"/>
                <a:gd name="T8" fmla="*/ 11951 w 212"/>
                <a:gd name="T9" fmla="*/ 39688 h 20"/>
                <a:gd name="T10" fmla="*/ 1992 w 212"/>
                <a:gd name="T11" fmla="*/ 29766 h 20"/>
                <a:gd name="T12" fmla="*/ 11951 w 212"/>
                <a:gd name="T13" fmla="*/ 1786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0">
                  <a:moveTo>
                    <a:pt x="6" y="9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2" y="2"/>
                    <a:pt x="212" y="5"/>
                  </a:cubicBezTo>
                  <a:cubicBezTo>
                    <a:pt x="212" y="7"/>
                    <a:pt x="210" y="10"/>
                    <a:pt x="207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0" y="12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19" name="Freeform 613"/>
            <p:cNvSpPr/>
            <p:nvPr/>
          </p:nvSpPr>
          <p:spPr bwMode="auto">
            <a:xfrm>
              <a:off x="10798175" y="341924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1965 h 21"/>
                <a:gd name="T4" fmla="*/ 422275 w 212"/>
                <a:gd name="T5" fmla="*/ 11793 h 21"/>
                <a:gd name="T6" fmla="*/ 412316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1"/>
                    <a:pt x="206" y="1"/>
                    <a:pt x="206" y="1"/>
                  </a:cubicBezTo>
                  <a:cubicBezTo>
                    <a:pt x="209" y="0"/>
                    <a:pt x="211" y="3"/>
                    <a:pt x="212" y="6"/>
                  </a:cubicBezTo>
                  <a:cubicBezTo>
                    <a:pt x="212" y="8"/>
                    <a:pt x="209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1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20" name="Freeform 614"/>
            <p:cNvSpPr/>
            <p:nvPr/>
          </p:nvSpPr>
          <p:spPr bwMode="auto">
            <a:xfrm>
              <a:off x="10983913" y="2420706"/>
              <a:ext cx="504825" cy="952500"/>
            </a:xfrm>
            <a:custGeom>
              <a:avLst/>
              <a:gdLst>
                <a:gd name="T0" fmla="*/ 0 w 254"/>
                <a:gd name="T1" fmla="*/ 579869 h 478"/>
                <a:gd name="T2" fmla="*/ 310050 w 254"/>
                <a:gd name="T3" fmla="*/ 579869 h 478"/>
                <a:gd name="T4" fmla="*/ 190800 w 254"/>
                <a:gd name="T5" fmla="*/ 876778 h 478"/>
                <a:gd name="T6" fmla="*/ 323963 w 254"/>
                <a:gd name="T7" fmla="*/ 952500 h 478"/>
                <a:gd name="T8" fmla="*/ 498863 w 254"/>
                <a:gd name="T9" fmla="*/ 593818 h 478"/>
                <a:gd name="T10" fmla="*/ 492900 w 254"/>
                <a:gd name="T11" fmla="*/ 253070 h 478"/>
                <a:gd name="T12" fmla="*/ 314025 w 254"/>
                <a:gd name="T13" fmla="*/ 5978 h 478"/>
                <a:gd name="T14" fmla="*/ 278250 w 254"/>
                <a:gd name="T15" fmla="*/ 5978 h 478"/>
                <a:gd name="T16" fmla="*/ 103350 w 254"/>
                <a:gd name="T17" fmla="*/ 320821 h 478"/>
                <a:gd name="T18" fmla="*/ 0 w 254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7"/>
                  </a:cubicBezTo>
                  <a:cubicBezTo>
                    <a:pt x="241" y="114"/>
                    <a:pt x="167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21" name="Freeform 615"/>
            <p:cNvSpPr/>
            <p:nvPr/>
          </p:nvSpPr>
          <p:spPr bwMode="auto">
            <a:xfrm>
              <a:off x="11288713" y="2688994"/>
              <a:ext cx="42862" cy="160338"/>
            </a:xfrm>
            <a:custGeom>
              <a:avLst/>
              <a:gdLst>
                <a:gd name="T0" fmla="*/ 1753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7534 w 22"/>
                <a:gd name="T7" fmla="*/ 64135 h 80"/>
                <a:gd name="T8" fmla="*/ 27276 w 22"/>
                <a:gd name="T9" fmla="*/ 160338 h 80"/>
                <a:gd name="T10" fmla="*/ 1753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22" name="Freeform 616"/>
            <p:cNvSpPr/>
            <p:nvPr/>
          </p:nvSpPr>
          <p:spPr bwMode="auto">
            <a:xfrm>
              <a:off x="11261725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23" name="Freeform 617"/>
            <p:cNvSpPr/>
            <p:nvPr/>
          </p:nvSpPr>
          <p:spPr bwMode="auto">
            <a:xfrm>
              <a:off x="11171238" y="3300181"/>
              <a:ext cx="130175" cy="90488"/>
            </a:xfrm>
            <a:custGeom>
              <a:avLst/>
              <a:gdLst>
                <a:gd name="T0" fmla="*/ 9525 w 82"/>
                <a:gd name="T1" fmla="*/ 0 h 57"/>
                <a:gd name="T2" fmla="*/ 0 w 82"/>
                <a:gd name="T3" fmla="*/ 22225 h 57"/>
                <a:gd name="T4" fmla="*/ 104775 w 82"/>
                <a:gd name="T5" fmla="*/ 80963 h 57"/>
                <a:gd name="T6" fmla="*/ 120650 w 82"/>
                <a:gd name="T7" fmla="*/ 90488 h 57"/>
                <a:gd name="T8" fmla="*/ 130175 w 82"/>
                <a:gd name="T9" fmla="*/ 68263 h 57"/>
                <a:gd name="T10" fmla="*/ 9525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2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24" name="Freeform 618"/>
            <p:cNvSpPr/>
            <p:nvPr/>
          </p:nvSpPr>
          <p:spPr bwMode="auto">
            <a:xfrm>
              <a:off x="11064875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1282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825" name="Freeform 619"/>
            <p:cNvSpPr/>
            <p:nvPr/>
          </p:nvSpPr>
          <p:spPr bwMode="auto">
            <a:xfrm>
              <a:off x="10983913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2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26" name="Freeform 620"/>
            <p:cNvSpPr/>
            <p:nvPr/>
          </p:nvSpPr>
          <p:spPr bwMode="auto">
            <a:xfrm>
              <a:off x="10475913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5231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1953 w 255"/>
                <a:gd name="T11" fmla="*/ 253070 h 478"/>
                <a:gd name="T12" fmla="*/ 191247 w 255"/>
                <a:gd name="T13" fmla="*/ 5978 h 478"/>
                <a:gd name="T14" fmla="*/ 227106 w 255"/>
                <a:gd name="T15" fmla="*/ 5978 h 478"/>
                <a:gd name="T16" fmla="*/ 402416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0" y="291"/>
                    <a:pt x="0" y="139"/>
                    <a:pt x="6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4" y="3"/>
                    <a:pt x="114" y="3"/>
                  </a:cubicBezTo>
                  <a:cubicBezTo>
                    <a:pt x="202" y="161"/>
                    <a:pt x="202" y="161"/>
                    <a:pt x="202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27" name="Freeform 621"/>
            <p:cNvSpPr/>
            <p:nvPr/>
          </p:nvSpPr>
          <p:spPr bwMode="auto">
            <a:xfrm>
              <a:off x="10633075" y="2688994"/>
              <a:ext cx="42862" cy="160338"/>
            </a:xfrm>
            <a:custGeom>
              <a:avLst/>
              <a:gdLst>
                <a:gd name="T0" fmla="*/ 25328 w 22"/>
                <a:gd name="T1" fmla="*/ 0 h 80"/>
                <a:gd name="T2" fmla="*/ 42862 w 22"/>
                <a:gd name="T3" fmla="*/ 96203 h 80"/>
                <a:gd name="T4" fmla="*/ 42862 w 22"/>
                <a:gd name="T5" fmla="*/ 126266 h 80"/>
                <a:gd name="T6" fmla="*/ 25328 w 22"/>
                <a:gd name="T7" fmla="*/ 64135 h 80"/>
                <a:gd name="T8" fmla="*/ 15586 w 22"/>
                <a:gd name="T9" fmla="*/ 160338 h 80"/>
                <a:gd name="T10" fmla="*/ 25328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28" name="Freeform 622"/>
            <p:cNvSpPr/>
            <p:nvPr/>
          </p:nvSpPr>
          <p:spPr bwMode="auto">
            <a:xfrm>
              <a:off x="10648950" y="2720744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</p:spPr>
          <p:txBody>
            <a:bodyPr wrap="square">
              <a:normAutofit fontScale="8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29" name="Freeform 623"/>
            <p:cNvSpPr/>
            <p:nvPr/>
          </p:nvSpPr>
          <p:spPr bwMode="auto">
            <a:xfrm>
              <a:off x="10663238" y="3300181"/>
              <a:ext cx="130175" cy="90488"/>
            </a:xfrm>
            <a:custGeom>
              <a:avLst/>
              <a:gdLst>
                <a:gd name="T0" fmla="*/ 120650 w 82"/>
                <a:gd name="T1" fmla="*/ 0 h 57"/>
                <a:gd name="T2" fmla="*/ 130175 w 82"/>
                <a:gd name="T3" fmla="*/ 22225 h 57"/>
                <a:gd name="T4" fmla="*/ 25400 w 82"/>
                <a:gd name="T5" fmla="*/ 80963 h 57"/>
                <a:gd name="T6" fmla="*/ 9525 w 82"/>
                <a:gd name="T7" fmla="*/ 90488 h 57"/>
                <a:gd name="T8" fmla="*/ 0 w 82"/>
                <a:gd name="T9" fmla="*/ 68263 h 57"/>
                <a:gd name="T10" fmla="*/ 120650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0"/>
                  </a:moveTo>
                  <a:lnTo>
                    <a:pt x="82" y="14"/>
                  </a:lnTo>
                  <a:lnTo>
                    <a:pt x="16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30" name="Freeform 624"/>
            <p:cNvSpPr/>
            <p:nvPr/>
          </p:nvSpPr>
          <p:spPr bwMode="auto">
            <a:xfrm>
              <a:off x="10694988" y="3333519"/>
              <a:ext cx="204787" cy="354013"/>
            </a:xfrm>
            <a:custGeom>
              <a:avLst/>
              <a:gdLst>
                <a:gd name="T0" fmla="*/ 0 w 103"/>
                <a:gd name="T1" fmla="*/ 45743 h 178"/>
                <a:gd name="T2" fmla="*/ 45729 w 103"/>
                <a:gd name="T3" fmla="*/ 147174 h 178"/>
                <a:gd name="T4" fmla="*/ 79529 w 103"/>
                <a:gd name="T5" fmla="*/ 300314 h 178"/>
                <a:gd name="T6" fmla="*/ 168999 w 103"/>
                <a:gd name="T7" fmla="*/ 346058 h 178"/>
                <a:gd name="T8" fmla="*/ 202799 w 103"/>
                <a:gd name="T9" fmla="*/ 222750 h 178"/>
                <a:gd name="T10" fmla="*/ 167011 w 103"/>
                <a:gd name="T11" fmla="*/ 87509 h 178"/>
                <a:gd name="T12" fmla="*/ 99411 w 103"/>
                <a:gd name="T13" fmla="*/ 25855 h 178"/>
                <a:gd name="T14" fmla="*/ 83505 w 103"/>
                <a:gd name="T15" fmla="*/ 0 h 178"/>
                <a:gd name="T16" fmla="*/ 0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3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40" y="151"/>
                  </a:cubicBezTo>
                  <a:cubicBezTo>
                    <a:pt x="45" y="156"/>
                    <a:pt x="80" y="178"/>
                    <a:pt x="85" y="174"/>
                  </a:cubicBezTo>
                  <a:cubicBezTo>
                    <a:pt x="91" y="170"/>
                    <a:pt x="103" y="121"/>
                    <a:pt x="102" y="112"/>
                  </a:cubicBezTo>
                  <a:cubicBezTo>
                    <a:pt x="102" y="103"/>
                    <a:pt x="91" y="51"/>
                    <a:pt x="84" y="44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95000"/>
            </a:bodyPr>
            <a:lstStyle/>
            <a:p>
              <a:endParaRPr lang="zh-CN" altLang="en-US"/>
            </a:p>
          </p:txBody>
        </p:sp>
        <p:sp>
          <p:nvSpPr>
            <p:cNvPr id="1048831" name="Freeform 625"/>
            <p:cNvSpPr/>
            <p:nvPr/>
          </p:nvSpPr>
          <p:spPr bwMode="auto">
            <a:xfrm>
              <a:off x="10861675" y="2696931"/>
              <a:ext cx="241300" cy="303213"/>
            </a:xfrm>
            <a:custGeom>
              <a:avLst/>
              <a:gdLst>
                <a:gd name="T0" fmla="*/ 121647 w 121"/>
                <a:gd name="T1" fmla="*/ 41891 h 152"/>
                <a:gd name="T2" fmla="*/ 0 w 121"/>
                <a:gd name="T3" fmla="*/ 0 h 152"/>
                <a:gd name="T4" fmla="*/ 121647 w 121"/>
                <a:gd name="T5" fmla="*/ 303213 h 152"/>
                <a:gd name="T6" fmla="*/ 241300 w 121"/>
                <a:gd name="T7" fmla="*/ 0 h 152"/>
                <a:gd name="T8" fmla="*/ 121647 w 121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</p:spPr>
          <p:txBody>
            <a:bodyPr wrap="square">
              <a:normAutofit fontScale="8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32" name="Freeform 626"/>
            <p:cNvSpPr/>
            <p:nvPr/>
          </p:nvSpPr>
          <p:spPr bwMode="auto">
            <a:xfrm>
              <a:off x="10694988" y="2408006"/>
              <a:ext cx="574675" cy="393700"/>
            </a:xfrm>
            <a:custGeom>
              <a:avLst/>
              <a:gdLst>
                <a:gd name="T0" fmla="*/ 558767 w 289"/>
                <a:gd name="T1" fmla="*/ 0 h 197"/>
                <a:gd name="T2" fmla="*/ 534905 w 289"/>
                <a:gd name="T3" fmla="*/ 0 h 197"/>
                <a:gd name="T4" fmla="*/ 524963 w 289"/>
                <a:gd name="T5" fmla="*/ 103921 h 197"/>
                <a:gd name="T6" fmla="*/ 288332 w 289"/>
                <a:gd name="T7" fmla="*/ 289779 h 197"/>
                <a:gd name="T8" fmla="*/ 51701 w 289"/>
                <a:gd name="T9" fmla="*/ 103921 h 197"/>
                <a:gd name="T10" fmla="*/ 41758 w 289"/>
                <a:gd name="T11" fmla="*/ 0 h 197"/>
                <a:gd name="T12" fmla="*/ 15908 w 289"/>
                <a:gd name="T13" fmla="*/ 0 h 197"/>
                <a:gd name="T14" fmla="*/ 15908 w 289"/>
                <a:gd name="T15" fmla="*/ 99924 h 197"/>
                <a:gd name="T16" fmla="*/ 61643 w 289"/>
                <a:gd name="T17" fmla="*/ 133898 h 197"/>
                <a:gd name="T18" fmla="*/ 111356 w 289"/>
                <a:gd name="T19" fmla="*/ 269794 h 197"/>
                <a:gd name="T20" fmla="*/ 288332 w 289"/>
                <a:gd name="T21" fmla="*/ 393700 h 197"/>
                <a:gd name="T22" fmla="*/ 463319 w 289"/>
                <a:gd name="T23" fmla="*/ 269794 h 197"/>
                <a:gd name="T24" fmla="*/ 513032 w 289"/>
                <a:gd name="T25" fmla="*/ 133898 h 197"/>
                <a:gd name="T26" fmla="*/ 558767 w 289"/>
                <a:gd name="T27" fmla="*/ 99924 h 197"/>
                <a:gd name="T28" fmla="*/ 558767 w 289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185" y="145"/>
                    <a:pt x="145" y="145"/>
                  </a:cubicBezTo>
                  <a:cubicBezTo>
                    <a:pt x="104" y="145"/>
                    <a:pt x="26" y="52"/>
                    <a:pt x="26" y="5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2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3" y="42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33" name="Freeform 627"/>
            <p:cNvSpPr/>
            <p:nvPr/>
          </p:nvSpPr>
          <p:spPr bwMode="auto">
            <a:xfrm>
              <a:off x="10736263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34" name="Freeform 628"/>
            <p:cNvSpPr/>
            <p:nvPr/>
          </p:nvSpPr>
          <p:spPr bwMode="auto">
            <a:xfrm>
              <a:off x="10720388" y="4798781"/>
              <a:ext cx="211137" cy="130175"/>
            </a:xfrm>
            <a:custGeom>
              <a:avLst/>
              <a:gdLst>
                <a:gd name="T0" fmla="*/ 12700 w 133"/>
                <a:gd name="T1" fmla="*/ 130175 h 82"/>
                <a:gd name="T2" fmla="*/ 0 w 133"/>
                <a:gd name="T3" fmla="*/ 106363 h 82"/>
                <a:gd name="T4" fmla="*/ 200025 w 133"/>
                <a:gd name="T5" fmla="*/ 0 h 82"/>
                <a:gd name="T6" fmla="*/ 211137 w 133"/>
                <a:gd name="T7" fmla="*/ 25400 h 82"/>
                <a:gd name="T8" fmla="*/ 12700 w 133"/>
                <a:gd name="T9" fmla="*/ 130175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2">
                  <a:moveTo>
                    <a:pt x="8" y="82"/>
                  </a:moveTo>
                  <a:lnTo>
                    <a:pt x="0" y="67"/>
                  </a:lnTo>
                  <a:lnTo>
                    <a:pt x="126" y="0"/>
                  </a:lnTo>
                  <a:lnTo>
                    <a:pt x="133" y="16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35" name="Freeform 629"/>
            <p:cNvSpPr/>
            <p:nvPr/>
          </p:nvSpPr>
          <p:spPr bwMode="auto">
            <a:xfrm>
              <a:off x="10733088" y="4821006"/>
              <a:ext cx="211137" cy="128588"/>
            </a:xfrm>
            <a:custGeom>
              <a:avLst/>
              <a:gdLst>
                <a:gd name="T0" fmla="*/ 11112 w 133"/>
                <a:gd name="T1" fmla="*/ 128588 h 81"/>
                <a:gd name="T2" fmla="*/ 0 w 133"/>
                <a:gd name="T3" fmla="*/ 104775 h 81"/>
                <a:gd name="T4" fmla="*/ 198437 w 133"/>
                <a:gd name="T5" fmla="*/ 0 h 81"/>
                <a:gd name="T6" fmla="*/ 211137 w 133"/>
                <a:gd name="T7" fmla="*/ 23813 h 81"/>
                <a:gd name="T8" fmla="*/ 11112 w 133"/>
                <a:gd name="T9" fmla="*/ 12858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1">
                  <a:moveTo>
                    <a:pt x="7" y="81"/>
                  </a:moveTo>
                  <a:lnTo>
                    <a:pt x="0" y="66"/>
                  </a:lnTo>
                  <a:lnTo>
                    <a:pt x="125" y="0"/>
                  </a:lnTo>
                  <a:lnTo>
                    <a:pt x="133" y="15"/>
                  </a:lnTo>
                  <a:lnTo>
                    <a:pt x="7" y="81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36" name="Freeform 630"/>
            <p:cNvSpPr/>
            <p:nvPr/>
          </p:nvSpPr>
          <p:spPr bwMode="auto">
            <a:xfrm>
              <a:off x="10915650" y="4798781"/>
              <a:ext cx="55562" cy="46038"/>
            </a:xfrm>
            <a:custGeom>
              <a:avLst/>
              <a:gdLst>
                <a:gd name="T0" fmla="*/ 3969 w 28"/>
                <a:gd name="T1" fmla="*/ 0 h 23"/>
                <a:gd name="T2" fmla="*/ 55562 w 28"/>
                <a:gd name="T3" fmla="*/ 6005 h 23"/>
                <a:gd name="T4" fmla="*/ 27781 w 28"/>
                <a:gd name="T5" fmla="*/ 46038 h 23"/>
                <a:gd name="T6" fmla="*/ 3969 w 28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3">
                  <a:moveTo>
                    <a:pt x="2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37" name="Freeform 631"/>
            <p:cNvSpPr/>
            <p:nvPr/>
          </p:nvSpPr>
          <p:spPr bwMode="auto">
            <a:xfrm>
              <a:off x="10961688" y="4803544"/>
              <a:ext cx="9525" cy="7938"/>
            </a:xfrm>
            <a:custGeom>
              <a:avLst/>
              <a:gdLst>
                <a:gd name="T0" fmla="*/ 9525 w 6"/>
                <a:gd name="T1" fmla="*/ 1588 h 5"/>
                <a:gd name="T2" fmla="*/ 3175 w 6"/>
                <a:gd name="T3" fmla="*/ 7938 h 5"/>
                <a:gd name="T4" fmla="*/ 0 w 6"/>
                <a:gd name="T5" fmla="*/ 0 h 5"/>
                <a:gd name="T6" fmla="*/ 9525 w 6"/>
                <a:gd name="T7" fmla="*/ 158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38" name="Freeform 632"/>
            <p:cNvSpPr/>
            <p:nvPr/>
          </p:nvSpPr>
          <p:spPr bwMode="auto">
            <a:xfrm>
              <a:off x="10704513" y="4905144"/>
              <a:ext cx="39687" cy="52388"/>
            </a:xfrm>
            <a:custGeom>
              <a:avLst/>
              <a:gdLst>
                <a:gd name="T0" fmla="*/ 15875 w 20"/>
                <a:gd name="T1" fmla="*/ 0 h 27"/>
                <a:gd name="T2" fmla="*/ 39687 w 20"/>
                <a:gd name="T3" fmla="*/ 44627 h 27"/>
                <a:gd name="T4" fmla="*/ 23812 w 20"/>
                <a:gd name="T5" fmla="*/ 52388 h 27"/>
                <a:gd name="T6" fmla="*/ 0 w 20"/>
                <a:gd name="T7" fmla="*/ 7761 h 27"/>
                <a:gd name="T8" fmla="*/ 15875 w 2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7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39" name="Freeform 633"/>
            <p:cNvSpPr/>
            <p:nvPr/>
          </p:nvSpPr>
          <p:spPr bwMode="auto">
            <a:xfrm>
              <a:off x="10679113" y="4913081"/>
              <a:ext cx="49212" cy="55563"/>
            </a:xfrm>
            <a:custGeom>
              <a:avLst/>
              <a:gdLst>
                <a:gd name="T0" fmla="*/ 25590 w 25"/>
                <a:gd name="T1" fmla="*/ 0 h 28"/>
                <a:gd name="T2" fmla="*/ 7874 w 25"/>
                <a:gd name="T3" fmla="*/ 9922 h 28"/>
                <a:gd name="T4" fmla="*/ 31496 w 25"/>
                <a:gd name="T5" fmla="*/ 55563 h 28"/>
                <a:gd name="T6" fmla="*/ 49212 w 25"/>
                <a:gd name="T7" fmla="*/ 45641 h 28"/>
                <a:gd name="T8" fmla="*/ 25590 w 2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6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0" name="Freeform 634"/>
            <p:cNvSpPr/>
            <p:nvPr/>
          </p:nvSpPr>
          <p:spPr bwMode="auto">
            <a:xfrm>
              <a:off x="11690350" y="3392256"/>
              <a:ext cx="117475" cy="215900"/>
            </a:xfrm>
            <a:custGeom>
              <a:avLst/>
              <a:gdLst>
                <a:gd name="T0" fmla="*/ 93663 w 74"/>
                <a:gd name="T1" fmla="*/ 0 h 136"/>
                <a:gd name="T2" fmla="*/ 117475 w 74"/>
                <a:gd name="T3" fmla="*/ 12700 h 136"/>
                <a:gd name="T4" fmla="*/ 23813 w 74"/>
                <a:gd name="T5" fmla="*/ 215900 h 136"/>
                <a:gd name="T6" fmla="*/ 0 w 74"/>
                <a:gd name="T7" fmla="*/ 204788 h 136"/>
                <a:gd name="T8" fmla="*/ 93663 w 7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6">
                  <a:moveTo>
                    <a:pt x="59" y="0"/>
                  </a:moveTo>
                  <a:lnTo>
                    <a:pt x="74" y="8"/>
                  </a:lnTo>
                  <a:lnTo>
                    <a:pt x="15" y="136"/>
                  </a:lnTo>
                  <a:lnTo>
                    <a:pt x="0" y="1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</p:spPr>
          <p:txBody>
            <a:bodyPr wrap="square">
              <a:normAutofit fontScale="5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1" name="Freeform 635"/>
            <p:cNvSpPr/>
            <p:nvPr/>
          </p:nvSpPr>
          <p:spPr bwMode="auto">
            <a:xfrm>
              <a:off x="11668125" y="3382731"/>
              <a:ext cx="117475" cy="214313"/>
            </a:xfrm>
            <a:custGeom>
              <a:avLst/>
              <a:gdLst>
                <a:gd name="T0" fmla="*/ 92075 w 74"/>
                <a:gd name="T1" fmla="*/ 0 h 135"/>
                <a:gd name="T2" fmla="*/ 117475 w 74"/>
                <a:gd name="T3" fmla="*/ 11113 h 135"/>
                <a:gd name="T4" fmla="*/ 23813 w 74"/>
                <a:gd name="T5" fmla="*/ 214313 h 135"/>
                <a:gd name="T6" fmla="*/ 0 w 74"/>
                <a:gd name="T7" fmla="*/ 204788 h 135"/>
                <a:gd name="T8" fmla="*/ 92075 w 74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5">
                  <a:moveTo>
                    <a:pt x="58" y="0"/>
                  </a:moveTo>
                  <a:lnTo>
                    <a:pt x="74" y="7"/>
                  </a:lnTo>
                  <a:lnTo>
                    <a:pt x="15" y="135"/>
                  </a:lnTo>
                  <a:lnTo>
                    <a:pt x="0" y="1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</p:spPr>
          <p:txBody>
            <a:bodyPr wrap="square">
              <a:normAutofit fontScale="5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2" name="Freeform 636"/>
            <p:cNvSpPr/>
            <p:nvPr/>
          </p:nvSpPr>
          <p:spPr bwMode="auto">
            <a:xfrm>
              <a:off x="11668125" y="3581169"/>
              <a:ext cx="46037" cy="53975"/>
            </a:xfrm>
            <a:custGeom>
              <a:avLst/>
              <a:gdLst>
                <a:gd name="T0" fmla="*/ 46037 w 23"/>
                <a:gd name="T1" fmla="*/ 25988 h 27"/>
                <a:gd name="T2" fmla="*/ 4003 w 23"/>
                <a:gd name="T3" fmla="*/ 53975 h 27"/>
                <a:gd name="T4" fmla="*/ 0 w 23"/>
                <a:gd name="T5" fmla="*/ 5997 h 27"/>
                <a:gd name="T6" fmla="*/ 46037 w 23"/>
                <a:gd name="T7" fmla="*/ 25988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7">
                  <a:moveTo>
                    <a:pt x="23" y="13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0"/>
                    <a:pt x="23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3" name="Freeform 637"/>
            <p:cNvSpPr/>
            <p:nvPr/>
          </p:nvSpPr>
          <p:spPr bwMode="auto">
            <a:xfrm>
              <a:off x="11669713" y="3627206"/>
              <a:ext cx="7937" cy="7938"/>
            </a:xfrm>
            <a:custGeom>
              <a:avLst/>
              <a:gdLst>
                <a:gd name="T0" fmla="*/ 3175 w 5"/>
                <a:gd name="T1" fmla="*/ 7938 h 5"/>
                <a:gd name="T2" fmla="*/ 0 w 5"/>
                <a:gd name="T3" fmla="*/ 0 h 5"/>
                <a:gd name="T4" fmla="*/ 7937 w 5"/>
                <a:gd name="T5" fmla="*/ 4763 h 5"/>
                <a:gd name="T6" fmla="*/ 3175 w 5"/>
                <a:gd name="T7" fmla="*/ 793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4" name="Freeform 638"/>
            <p:cNvSpPr/>
            <p:nvPr/>
          </p:nvSpPr>
          <p:spPr bwMode="auto">
            <a:xfrm>
              <a:off x="11760200" y="3366856"/>
              <a:ext cx="55562" cy="38100"/>
            </a:xfrm>
            <a:custGeom>
              <a:avLst/>
              <a:gdLst>
                <a:gd name="T0" fmla="*/ 47625 w 28"/>
                <a:gd name="T1" fmla="*/ 38100 h 19"/>
                <a:gd name="T2" fmla="*/ 0 w 28"/>
                <a:gd name="T3" fmla="*/ 16042 h 19"/>
                <a:gd name="T4" fmla="*/ 7937 w 28"/>
                <a:gd name="T5" fmla="*/ 0 h 19"/>
                <a:gd name="T6" fmla="*/ 55562 w 28"/>
                <a:gd name="T7" fmla="*/ 20053 h 19"/>
                <a:gd name="T8" fmla="*/ 47625 w 28"/>
                <a:gd name="T9" fmla="*/ 3810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5" name="Freeform 639"/>
            <p:cNvSpPr/>
            <p:nvPr/>
          </p:nvSpPr>
          <p:spPr bwMode="auto">
            <a:xfrm>
              <a:off x="11768138" y="3346219"/>
              <a:ext cx="55562" cy="42863"/>
            </a:xfrm>
            <a:custGeom>
              <a:avLst/>
              <a:gdLst>
                <a:gd name="T0" fmla="*/ 47625 w 28"/>
                <a:gd name="T1" fmla="*/ 40822 h 21"/>
                <a:gd name="T2" fmla="*/ 55562 w 28"/>
                <a:gd name="T3" fmla="*/ 22452 h 21"/>
                <a:gd name="T4" fmla="*/ 7937 w 28"/>
                <a:gd name="T5" fmla="*/ 0 h 21"/>
                <a:gd name="T6" fmla="*/ 0 w 28"/>
                <a:gd name="T7" fmla="*/ 20411 h 21"/>
                <a:gd name="T8" fmla="*/ 47625 w 28"/>
                <a:gd name="T9" fmla="*/ 4082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1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6" name="Freeform 640"/>
            <p:cNvSpPr/>
            <p:nvPr/>
          </p:nvSpPr>
          <p:spPr bwMode="auto">
            <a:xfrm>
              <a:off x="10842625" y="4811481"/>
              <a:ext cx="55562" cy="125413"/>
            </a:xfrm>
            <a:custGeom>
              <a:avLst/>
              <a:gdLst>
                <a:gd name="T0" fmla="*/ 47625 w 28"/>
                <a:gd name="T1" fmla="*/ 75646 h 63"/>
                <a:gd name="T2" fmla="*/ 55562 w 28"/>
                <a:gd name="T3" fmla="*/ 21898 h 63"/>
                <a:gd name="T4" fmla="*/ 17859 w 28"/>
                <a:gd name="T5" fmla="*/ 29860 h 63"/>
                <a:gd name="T6" fmla="*/ 3969 w 28"/>
                <a:gd name="T7" fmla="*/ 109488 h 63"/>
                <a:gd name="T8" fmla="*/ 47625 w 28"/>
                <a:gd name="T9" fmla="*/ 7564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4" y="38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5"/>
                  </a:cubicBezTo>
                  <a:cubicBezTo>
                    <a:pt x="9" y="15"/>
                    <a:pt x="0" y="47"/>
                    <a:pt x="2" y="55"/>
                  </a:cubicBezTo>
                  <a:cubicBezTo>
                    <a:pt x="5" y="63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7" name="Freeform 641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8" name="Freeform 642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49" name="Freeform 643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0" name="Rectangle 644"/>
            <p:cNvSpPr>
              <a:spLocks noChangeArrowheads="1"/>
            </p:cNvSpPr>
            <p:nvPr/>
          </p:nvSpPr>
          <p:spPr bwMode="auto">
            <a:xfrm>
              <a:off x="10609263" y="4855931"/>
              <a:ext cx="58737" cy="508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851" name="Freeform 645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2" name="Freeform 646"/>
            <p:cNvSpPr/>
            <p:nvPr/>
          </p:nvSpPr>
          <p:spPr bwMode="auto">
            <a:xfrm>
              <a:off x="10566400" y="4760681"/>
              <a:ext cx="60325" cy="47625"/>
            </a:xfrm>
            <a:custGeom>
              <a:avLst/>
              <a:gdLst>
                <a:gd name="T0" fmla="*/ 42228 w 30"/>
                <a:gd name="T1" fmla="*/ 0 h 24"/>
                <a:gd name="T2" fmla="*/ 36195 w 30"/>
                <a:gd name="T3" fmla="*/ 0 h 24"/>
                <a:gd name="T4" fmla="*/ 8043 w 30"/>
                <a:gd name="T5" fmla="*/ 11906 h 24"/>
                <a:gd name="T6" fmla="*/ 0 w 30"/>
                <a:gd name="T7" fmla="*/ 25797 h 24"/>
                <a:gd name="T8" fmla="*/ 0 w 30"/>
                <a:gd name="T9" fmla="*/ 31750 h 24"/>
                <a:gd name="T10" fmla="*/ 4022 w 30"/>
                <a:gd name="T11" fmla="*/ 39688 h 24"/>
                <a:gd name="T12" fmla="*/ 18098 w 30"/>
                <a:gd name="T13" fmla="*/ 47625 h 24"/>
                <a:gd name="T14" fmla="*/ 24130 w 30"/>
                <a:gd name="T15" fmla="*/ 47625 h 24"/>
                <a:gd name="T16" fmla="*/ 52282 w 30"/>
                <a:gd name="T17" fmla="*/ 35719 h 24"/>
                <a:gd name="T18" fmla="*/ 60325 w 30"/>
                <a:gd name="T19" fmla="*/ 21828 h 24"/>
                <a:gd name="T20" fmla="*/ 60325 w 30"/>
                <a:gd name="T21" fmla="*/ 15875 h 24"/>
                <a:gd name="T22" fmla="*/ 56303 w 30"/>
                <a:gd name="T23" fmla="*/ 7938 h 24"/>
                <a:gd name="T24" fmla="*/ 42228 w 30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4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3"/>
                    <a:pt x="6" y="24"/>
                    <a:pt x="9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30" y="14"/>
                    <a:pt x="30" y="11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3" name="Freeform 647"/>
            <p:cNvSpPr/>
            <p:nvPr/>
          </p:nvSpPr>
          <p:spPr bwMode="auto">
            <a:xfrm>
              <a:off x="10569575" y="4773381"/>
              <a:ext cx="98425" cy="120650"/>
            </a:xfrm>
            <a:custGeom>
              <a:avLst/>
              <a:gdLst>
                <a:gd name="T0" fmla="*/ 26988 w 62"/>
                <a:gd name="T1" fmla="*/ 12700 h 76"/>
                <a:gd name="T2" fmla="*/ 0 w 62"/>
                <a:gd name="T3" fmla="*/ 25400 h 76"/>
                <a:gd name="T4" fmla="*/ 39688 w 62"/>
                <a:gd name="T5" fmla="*/ 120650 h 76"/>
                <a:gd name="T6" fmla="*/ 69850 w 62"/>
                <a:gd name="T7" fmla="*/ 109538 h 76"/>
                <a:gd name="T8" fmla="*/ 98425 w 62"/>
                <a:gd name="T9" fmla="*/ 96838 h 76"/>
                <a:gd name="T10" fmla="*/ 57150 w 62"/>
                <a:gd name="T11" fmla="*/ 0 h 76"/>
                <a:gd name="T12" fmla="*/ 26988 w 62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6">
                  <a:moveTo>
                    <a:pt x="17" y="8"/>
                  </a:moveTo>
                  <a:lnTo>
                    <a:pt x="0" y="16"/>
                  </a:lnTo>
                  <a:lnTo>
                    <a:pt x="25" y="76"/>
                  </a:lnTo>
                  <a:lnTo>
                    <a:pt x="44" y="69"/>
                  </a:lnTo>
                  <a:lnTo>
                    <a:pt x="62" y="61"/>
                  </a:lnTo>
                  <a:lnTo>
                    <a:pt x="36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4" name="Freeform 648"/>
            <p:cNvSpPr/>
            <p:nvPr/>
          </p:nvSpPr>
          <p:spPr bwMode="auto">
            <a:xfrm>
              <a:off x="11628438" y="4759094"/>
              <a:ext cx="39687" cy="44450"/>
            </a:xfrm>
            <a:custGeom>
              <a:avLst/>
              <a:gdLst>
                <a:gd name="T0" fmla="*/ 13890 w 20"/>
                <a:gd name="T1" fmla="*/ 40409 h 22"/>
                <a:gd name="T2" fmla="*/ 3969 w 20"/>
                <a:gd name="T3" fmla="*/ 34348 h 22"/>
                <a:gd name="T4" fmla="*/ 1984 w 20"/>
                <a:gd name="T5" fmla="*/ 24245 h 22"/>
                <a:gd name="T6" fmla="*/ 15875 w 20"/>
                <a:gd name="T7" fmla="*/ 6061 h 22"/>
                <a:gd name="T8" fmla="*/ 25797 w 20"/>
                <a:gd name="T9" fmla="*/ 2020 h 22"/>
                <a:gd name="T10" fmla="*/ 35718 w 20"/>
                <a:gd name="T11" fmla="*/ 10102 h 22"/>
                <a:gd name="T12" fmla="*/ 37703 w 20"/>
                <a:gd name="T13" fmla="*/ 20205 h 22"/>
                <a:gd name="T14" fmla="*/ 25797 w 20"/>
                <a:gd name="T15" fmla="*/ 38389 h 22"/>
                <a:gd name="T16" fmla="*/ 13890 w 20"/>
                <a:gd name="T17" fmla="*/ 40409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6"/>
                    <a:pt x="20" y="8"/>
                    <a:pt x="1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21"/>
                    <a:pt x="9" y="22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5" name="Freeform 649"/>
            <p:cNvSpPr/>
            <p:nvPr/>
          </p:nvSpPr>
          <p:spPr bwMode="auto">
            <a:xfrm>
              <a:off x="11634788" y="4587644"/>
              <a:ext cx="152400" cy="203200"/>
            </a:xfrm>
            <a:custGeom>
              <a:avLst/>
              <a:gdLst>
                <a:gd name="T0" fmla="*/ 17813 w 77"/>
                <a:gd name="T1" fmla="*/ 199216 h 102"/>
                <a:gd name="T2" fmla="*/ 5938 w 77"/>
                <a:gd name="T3" fmla="*/ 191247 h 102"/>
                <a:gd name="T4" fmla="*/ 3958 w 77"/>
                <a:gd name="T5" fmla="*/ 177302 h 102"/>
                <a:gd name="T6" fmla="*/ 120732 w 77"/>
                <a:gd name="T7" fmla="*/ 5976 h 102"/>
                <a:gd name="T8" fmla="*/ 134587 w 77"/>
                <a:gd name="T9" fmla="*/ 3984 h 102"/>
                <a:gd name="T10" fmla="*/ 146462 w 77"/>
                <a:gd name="T11" fmla="*/ 11953 h 102"/>
                <a:gd name="T12" fmla="*/ 148442 w 77"/>
                <a:gd name="T13" fmla="*/ 25898 h 102"/>
                <a:gd name="T14" fmla="*/ 31668 w 77"/>
                <a:gd name="T15" fmla="*/ 197224 h 102"/>
                <a:gd name="T16" fmla="*/ 17813 w 77"/>
                <a:gd name="T17" fmla="*/ 199216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02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2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8"/>
                    <a:pt x="77" y="11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</p:spPr>
          <p:txBody>
            <a:bodyPr wrap="square">
              <a:normAutofit fontScale="4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6" name="Freeform 650"/>
            <p:cNvSpPr/>
            <p:nvPr/>
          </p:nvSpPr>
          <p:spPr bwMode="auto">
            <a:xfrm>
              <a:off x="11709400" y="4651144"/>
              <a:ext cx="36512" cy="28575"/>
            </a:xfrm>
            <a:custGeom>
              <a:avLst/>
              <a:gdLst>
                <a:gd name="T0" fmla="*/ 32455 w 18"/>
                <a:gd name="T1" fmla="*/ 28575 h 14"/>
                <a:gd name="T2" fmla="*/ 0 w 18"/>
                <a:gd name="T3" fmla="*/ 6123 h 14"/>
                <a:gd name="T4" fmla="*/ 0 w 18"/>
                <a:gd name="T5" fmla="*/ 4082 h 14"/>
                <a:gd name="T6" fmla="*/ 2028 w 18"/>
                <a:gd name="T7" fmla="*/ 2041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857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7" name="Freeform 651"/>
            <p:cNvSpPr/>
            <p:nvPr/>
          </p:nvSpPr>
          <p:spPr bwMode="auto">
            <a:xfrm>
              <a:off x="11714163" y="4549544"/>
              <a:ext cx="100012" cy="123825"/>
            </a:xfrm>
            <a:custGeom>
              <a:avLst/>
              <a:gdLst>
                <a:gd name="T0" fmla="*/ 84010 w 50"/>
                <a:gd name="T1" fmla="*/ 47932 h 62"/>
                <a:gd name="T2" fmla="*/ 90011 w 50"/>
                <a:gd name="T3" fmla="*/ 5992 h 62"/>
                <a:gd name="T4" fmla="*/ 52006 w 50"/>
                <a:gd name="T5" fmla="*/ 25963 h 62"/>
                <a:gd name="T6" fmla="*/ 0 w 50"/>
                <a:gd name="T7" fmla="*/ 101856 h 62"/>
                <a:gd name="T8" fmla="*/ 32004 w 50"/>
                <a:gd name="T9" fmla="*/ 123825 h 62"/>
                <a:gd name="T10" fmla="*/ 84010 w 50"/>
                <a:gd name="T11" fmla="*/ 4793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2">
                  <a:moveTo>
                    <a:pt x="42" y="24"/>
                  </a:moveTo>
                  <a:cubicBezTo>
                    <a:pt x="50" y="12"/>
                    <a:pt x="50" y="6"/>
                    <a:pt x="45" y="3"/>
                  </a:cubicBezTo>
                  <a:cubicBezTo>
                    <a:pt x="41" y="0"/>
                    <a:pt x="34" y="1"/>
                    <a:pt x="2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42" y="24"/>
                    <a:pt x="42" y="24"/>
                    <a:pt x="42" y="24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8" name="Freeform 652"/>
            <p:cNvSpPr/>
            <p:nvPr/>
          </p:nvSpPr>
          <p:spPr bwMode="auto">
            <a:xfrm>
              <a:off x="11763375" y="4573356"/>
              <a:ext cx="36512" cy="28575"/>
            </a:xfrm>
            <a:custGeom>
              <a:avLst/>
              <a:gdLst>
                <a:gd name="T0" fmla="*/ 32455 w 18"/>
                <a:gd name="T1" fmla="*/ 26534 h 14"/>
                <a:gd name="T2" fmla="*/ 0 w 18"/>
                <a:gd name="T3" fmla="*/ 6123 h 14"/>
                <a:gd name="T4" fmla="*/ 0 w 18"/>
                <a:gd name="T5" fmla="*/ 2041 h 14"/>
                <a:gd name="T6" fmla="*/ 2028 w 18"/>
                <a:gd name="T7" fmla="*/ 0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653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59" name="Freeform 653"/>
            <p:cNvSpPr/>
            <p:nvPr/>
          </p:nvSpPr>
          <p:spPr bwMode="auto">
            <a:xfrm>
              <a:off x="11731625" y="4579706"/>
              <a:ext cx="46037" cy="63500"/>
            </a:xfrm>
            <a:custGeom>
              <a:avLst/>
              <a:gdLst>
                <a:gd name="T0" fmla="*/ 12010 w 23"/>
                <a:gd name="T1" fmla="*/ 51594 h 32"/>
                <a:gd name="T2" fmla="*/ 44035 w 23"/>
                <a:gd name="T3" fmla="*/ 3969 h 32"/>
                <a:gd name="T4" fmla="*/ 44035 w 23"/>
                <a:gd name="T5" fmla="*/ 0 h 32"/>
                <a:gd name="T6" fmla="*/ 42034 w 23"/>
                <a:gd name="T7" fmla="*/ 3969 h 32"/>
                <a:gd name="T8" fmla="*/ 2002 w 23"/>
                <a:gd name="T9" fmla="*/ 57547 h 32"/>
                <a:gd name="T10" fmla="*/ 2002 w 23"/>
                <a:gd name="T11" fmla="*/ 63500 h 32"/>
                <a:gd name="T12" fmla="*/ 2002 w 23"/>
                <a:gd name="T13" fmla="*/ 63500 h 32"/>
                <a:gd name="T14" fmla="*/ 2002 w 23"/>
                <a:gd name="T15" fmla="*/ 63500 h 32"/>
                <a:gd name="T16" fmla="*/ 2002 w 23"/>
                <a:gd name="T17" fmla="*/ 63500 h 32"/>
                <a:gd name="T18" fmla="*/ 6005 w 23"/>
                <a:gd name="T19" fmla="*/ 61516 h 32"/>
                <a:gd name="T20" fmla="*/ 10008 w 23"/>
                <a:gd name="T21" fmla="*/ 55563 h 32"/>
                <a:gd name="T22" fmla="*/ 12010 w 23"/>
                <a:gd name="T23" fmla="*/ 5159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32">
                  <a:moveTo>
                    <a:pt x="6" y="26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0" name="Freeform 654"/>
            <p:cNvSpPr/>
            <p:nvPr/>
          </p:nvSpPr>
          <p:spPr bwMode="auto">
            <a:xfrm>
              <a:off x="11625263" y="4790844"/>
              <a:ext cx="20637" cy="22225"/>
            </a:xfrm>
            <a:custGeom>
              <a:avLst/>
              <a:gdLst>
                <a:gd name="T0" fmla="*/ 13133 w 11"/>
                <a:gd name="T1" fmla="*/ 6061 h 11"/>
                <a:gd name="T2" fmla="*/ 3752 w 11"/>
                <a:gd name="T3" fmla="*/ 0 h 11"/>
                <a:gd name="T4" fmla="*/ 0 w 11"/>
                <a:gd name="T5" fmla="*/ 18184 h 11"/>
                <a:gd name="T6" fmla="*/ 3752 w 11"/>
                <a:gd name="T7" fmla="*/ 20205 h 11"/>
                <a:gd name="T8" fmla="*/ 7504 w 11"/>
                <a:gd name="T9" fmla="*/ 22225 h 11"/>
                <a:gd name="T10" fmla="*/ 20637 w 11"/>
                <a:gd name="T11" fmla="*/ 12123 h 11"/>
                <a:gd name="T12" fmla="*/ 13133 w 11"/>
                <a:gd name="T13" fmla="*/ 606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11" y="6"/>
                    <a:pt x="11" y="6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1" name="Freeform 655"/>
            <p:cNvSpPr/>
            <p:nvPr/>
          </p:nvSpPr>
          <p:spPr bwMode="auto">
            <a:xfrm>
              <a:off x="11618913" y="4808306"/>
              <a:ext cx="11112" cy="14288"/>
            </a:xfrm>
            <a:custGeom>
              <a:avLst/>
              <a:gdLst>
                <a:gd name="T0" fmla="*/ 9525 w 7"/>
                <a:gd name="T1" fmla="*/ 3175 h 9"/>
                <a:gd name="T2" fmla="*/ 6350 w 7"/>
                <a:gd name="T3" fmla="*/ 0 h 9"/>
                <a:gd name="T4" fmla="*/ 0 w 7"/>
                <a:gd name="T5" fmla="*/ 12700 h 9"/>
                <a:gd name="T6" fmla="*/ 1587 w 7"/>
                <a:gd name="T7" fmla="*/ 14288 h 9"/>
                <a:gd name="T8" fmla="*/ 1587 w 7"/>
                <a:gd name="T9" fmla="*/ 14288 h 9"/>
                <a:gd name="T10" fmla="*/ 11112 w 7"/>
                <a:gd name="T11" fmla="*/ 4763 h 9"/>
                <a:gd name="T12" fmla="*/ 9525 w 7"/>
                <a:gd name="T13" fmla="*/ 317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2" name="Freeform 656"/>
            <p:cNvSpPr/>
            <p:nvPr/>
          </p:nvSpPr>
          <p:spPr bwMode="auto">
            <a:xfrm>
              <a:off x="11731625" y="4628919"/>
              <a:ext cx="14287" cy="15875"/>
            </a:xfrm>
            <a:custGeom>
              <a:avLst/>
              <a:gdLst>
                <a:gd name="T0" fmla="*/ 4082 w 7"/>
                <a:gd name="T1" fmla="*/ 15875 h 8"/>
                <a:gd name="T2" fmla="*/ 2041 w 7"/>
                <a:gd name="T3" fmla="*/ 13891 h 8"/>
                <a:gd name="T4" fmla="*/ 2041 w 7"/>
                <a:gd name="T5" fmla="*/ 9922 h 8"/>
                <a:gd name="T6" fmla="*/ 8164 w 7"/>
                <a:gd name="T7" fmla="*/ 1984 h 8"/>
                <a:gd name="T8" fmla="*/ 10205 w 7"/>
                <a:gd name="T9" fmla="*/ 0 h 8"/>
                <a:gd name="T10" fmla="*/ 14287 w 7"/>
                <a:gd name="T11" fmla="*/ 1984 h 8"/>
                <a:gd name="T12" fmla="*/ 14287 w 7"/>
                <a:gd name="T13" fmla="*/ 5953 h 8"/>
                <a:gd name="T14" fmla="*/ 8164 w 7"/>
                <a:gd name="T15" fmla="*/ 13891 h 8"/>
                <a:gd name="T16" fmla="*/ 4082 w 7"/>
                <a:gd name="T17" fmla="*/ 15875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3" name="Freeform 657"/>
            <p:cNvSpPr/>
            <p:nvPr/>
          </p:nvSpPr>
          <p:spPr bwMode="auto">
            <a:xfrm>
              <a:off x="9429750" y="4730519"/>
              <a:ext cx="42862" cy="39688"/>
            </a:xfrm>
            <a:custGeom>
              <a:avLst/>
              <a:gdLst>
                <a:gd name="T0" fmla="*/ 32657 w 21"/>
                <a:gd name="T1" fmla="*/ 3969 h 20"/>
                <a:gd name="T2" fmla="*/ 40821 w 21"/>
                <a:gd name="T3" fmla="*/ 11906 h 20"/>
                <a:gd name="T4" fmla="*/ 38780 w 21"/>
                <a:gd name="T5" fmla="*/ 23813 h 20"/>
                <a:gd name="T6" fmla="*/ 20410 w 21"/>
                <a:gd name="T7" fmla="*/ 35719 h 20"/>
                <a:gd name="T8" fmla="*/ 10205 w 21"/>
                <a:gd name="T9" fmla="*/ 35719 h 20"/>
                <a:gd name="T10" fmla="*/ 2041 w 21"/>
                <a:gd name="T11" fmla="*/ 25797 h 20"/>
                <a:gd name="T12" fmla="*/ 4082 w 21"/>
                <a:gd name="T13" fmla="*/ 15875 h 20"/>
                <a:gd name="T14" fmla="*/ 22452 w 21"/>
                <a:gd name="T15" fmla="*/ 1984 h 20"/>
                <a:gd name="T16" fmla="*/ 32657 w 21"/>
                <a:gd name="T17" fmla="*/ 396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0">
                  <a:moveTo>
                    <a:pt x="16" y="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1" y="10"/>
                    <a:pt x="19" y="1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6" y="20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5" y="0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4" name="Freeform 658"/>
            <p:cNvSpPr/>
            <p:nvPr/>
          </p:nvSpPr>
          <p:spPr bwMode="auto">
            <a:xfrm>
              <a:off x="9266238" y="4736869"/>
              <a:ext cx="195262" cy="161925"/>
            </a:xfrm>
            <a:custGeom>
              <a:avLst/>
              <a:gdLst>
                <a:gd name="T0" fmla="*/ 183307 w 98"/>
                <a:gd name="T1" fmla="*/ 5997 h 81"/>
                <a:gd name="T2" fmla="*/ 191277 w 98"/>
                <a:gd name="T3" fmla="*/ 15993 h 81"/>
                <a:gd name="T4" fmla="*/ 189285 w 98"/>
                <a:gd name="T5" fmla="*/ 31985 h 81"/>
                <a:gd name="T6" fmla="*/ 25902 w 98"/>
                <a:gd name="T7" fmla="*/ 159926 h 81"/>
                <a:gd name="T8" fmla="*/ 11955 w 98"/>
                <a:gd name="T9" fmla="*/ 157927 h 81"/>
                <a:gd name="T10" fmla="*/ 1992 w 98"/>
                <a:gd name="T11" fmla="*/ 145932 h 81"/>
                <a:gd name="T12" fmla="*/ 3985 w 98"/>
                <a:gd name="T13" fmla="*/ 131939 h 81"/>
                <a:gd name="T14" fmla="*/ 169360 w 98"/>
                <a:gd name="T15" fmla="*/ 3998 h 81"/>
                <a:gd name="T16" fmla="*/ 183307 w 98"/>
                <a:gd name="T17" fmla="*/ 599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" h="81">
                  <a:moveTo>
                    <a:pt x="92" y="3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8" y="11"/>
                    <a:pt x="97" y="14"/>
                    <a:pt x="95" y="16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1" y="81"/>
                    <a:pt x="7" y="81"/>
                    <a:pt x="6" y="7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0" y="68"/>
                    <a:pt x="2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0"/>
                    <a:pt x="90" y="1"/>
                    <a:pt x="92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5" name="Freeform 659"/>
            <p:cNvSpPr/>
            <p:nvPr/>
          </p:nvSpPr>
          <p:spPr bwMode="auto">
            <a:xfrm>
              <a:off x="9326563" y="4819419"/>
              <a:ext cx="28575" cy="34925"/>
            </a:xfrm>
            <a:custGeom>
              <a:avLst/>
              <a:gdLst>
                <a:gd name="T0" fmla="*/ 6123 w 14"/>
                <a:gd name="T1" fmla="*/ 1940 h 18"/>
                <a:gd name="T2" fmla="*/ 28575 w 14"/>
                <a:gd name="T3" fmla="*/ 29104 h 18"/>
                <a:gd name="T4" fmla="*/ 28575 w 14"/>
                <a:gd name="T5" fmla="*/ 32985 h 18"/>
                <a:gd name="T6" fmla="*/ 26534 w 14"/>
                <a:gd name="T7" fmla="*/ 34925 h 18"/>
                <a:gd name="T8" fmla="*/ 24493 w 14"/>
                <a:gd name="T9" fmla="*/ 32985 h 18"/>
                <a:gd name="T10" fmla="*/ 0 w 14"/>
                <a:gd name="T11" fmla="*/ 5821 h 18"/>
                <a:gd name="T12" fmla="*/ 0 w 14"/>
                <a:gd name="T13" fmla="*/ 1940 h 18"/>
                <a:gd name="T14" fmla="*/ 2041 w 14"/>
                <a:gd name="T15" fmla="*/ 0 h 18"/>
                <a:gd name="T16" fmla="*/ 6123 w 14"/>
                <a:gd name="T17" fmla="*/ 194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8">
                  <a:moveTo>
                    <a:pt x="3" y="1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6" name="Freeform 660"/>
            <p:cNvSpPr/>
            <p:nvPr/>
          </p:nvSpPr>
          <p:spPr bwMode="auto">
            <a:xfrm>
              <a:off x="9229725" y="4822594"/>
              <a:ext cx="120650" cy="106363"/>
            </a:xfrm>
            <a:custGeom>
              <a:avLst/>
              <a:gdLst>
                <a:gd name="T0" fmla="*/ 23734 w 61"/>
                <a:gd name="T1" fmla="*/ 58199 h 53"/>
                <a:gd name="T2" fmla="*/ 5934 w 61"/>
                <a:gd name="T3" fmla="*/ 96329 h 53"/>
                <a:gd name="T4" fmla="*/ 47469 w 61"/>
                <a:gd name="T5" fmla="*/ 88301 h 53"/>
                <a:gd name="T6" fmla="*/ 120650 w 61"/>
                <a:gd name="T7" fmla="*/ 32110 h 53"/>
                <a:gd name="T8" fmla="*/ 96916 w 61"/>
                <a:gd name="T9" fmla="*/ 0 h 53"/>
                <a:gd name="T10" fmla="*/ 23734 w 61"/>
                <a:gd name="T11" fmla="*/ 5819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53">
                  <a:moveTo>
                    <a:pt x="12" y="29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3"/>
                    <a:pt x="24" y="4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9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7" name="Freeform 661"/>
            <p:cNvSpPr/>
            <p:nvPr/>
          </p:nvSpPr>
          <p:spPr bwMode="auto">
            <a:xfrm>
              <a:off x="9250363" y="4876569"/>
              <a:ext cx="30162" cy="36513"/>
            </a:xfrm>
            <a:custGeom>
              <a:avLst/>
              <a:gdLst>
                <a:gd name="T0" fmla="*/ 6032 w 15"/>
                <a:gd name="T1" fmla="*/ 2029 h 18"/>
                <a:gd name="T2" fmla="*/ 30162 w 15"/>
                <a:gd name="T3" fmla="*/ 32456 h 18"/>
                <a:gd name="T4" fmla="*/ 28151 w 15"/>
                <a:gd name="T5" fmla="*/ 34485 h 18"/>
                <a:gd name="T6" fmla="*/ 26140 w 15"/>
                <a:gd name="T7" fmla="*/ 36513 h 18"/>
                <a:gd name="T8" fmla="*/ 24130 w 15"/>
                <a:gd name="T9" fmla="*/ 36513 h 18"/>
                <a:gd name="T10" fmla="*/ 2011 w 15"/>
                <a:gd name="T11" fmla="*/ 6086 h 18"/>
                <a:gd name="T12" fmla="*/ 2011 w 15"/>
                <a:gd name="T13" fmla="*/ 2029 h 18"/>
                <a:gd name="T14" fmla="*/ 4022 w 15"/>
                <a:gd name="T15" fmla="*/ 2029 h 18"/>
                <a:gd name="T16" fmla="*/ 6032 w 15"/>
                <a:gd name="T17" fmla="*/ 2029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8">
                  <a:moveTo>
                    <a:pt x="3" y="1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8" name="Freeform 662"/>
            <p:cNvSpPr/>
            <p:nvPr/>
          </p:nvSpPr>
          <p:spPr bwMode="auto">
            <a:xfrm>
              <a:off x="9269413" y="4854344"/>
              <a:ext cx="58737" cy="50800"/>
            </a:xfrm>
            <a:custGeom>
              <a:avLst/>
              <a:gdLst>
                <a:gd name="T0" fmla="*/ 45032 w 30"/>
                <a:gd name="T1" fmla="*/ 10160 h 25"/>
                <a:gd name="T2" fmla="*/ 1958 w 30"/>
                <a:gd name="T3" fmla="*/ 44704 h 25"/>
                <a:gd name="T4" fmla="*/ 0 w 30"/>
                <a:gd name="T5" fmla="*/ 48768 h 25"/>
                <a:gd name="T6" fmla="*/ 3916 w 30"/>
                <a:gd name="T7" fmla="*/ 48768 h 25"/>
                <a:gd name="T8" fmla="*/ 56779 w 30"/>
                <a:gd name="T9" fmla="*/ 6096 h 25"/>
                <a:gd name="T10" fmla="*/ 58737 w 30"/>
                <a:gd name="T11" fmla="*/ 2032 h 25"/>
                <a:gd name="T12" fmla="*/ 58737 w 30"/>
                <a:gd name="T13" fmla="*/ 2032 h 25"/>
                <a:gd name="T14" fmla="*/ 58737 w 30"/>
                <a:gd name="T15" fmla="*/ 2032 h 25"/>
                <a:gd name="T16" fmla="*/ 56779 w 30"/>
                <a:gd name="T17" fmla="*/ 0 h 25"/>
                <a:gd name="T18" fmla="*/ 52863 w 30"/>
                <a:gd name="T19" fmla="*/ 2032 h 25"/>
                <a:gd name="T20" fmla="*/ 48948 w 30"/>
                <a:gd name="T21" fmla="*/ 6096 h 25"/>
                <a:gd name="T22" fmla="*/ 45032 w 30"/>
                <a:gd name="T23" fmla="*/ 1016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5">
                  <a:moveTo>
                    <a:pt x="23" y="5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69" name="Freeform 663"/>
            <p:cNvSpPr/>
            <p:nvPr/>
          </p:nvSpPr>
          <p:spPr bwMode="auto">
            <a:xfrm>
              <a:off x="9459913" y="4725756"/>
              <a:ext cx="22225" cy="20638"/>
            </a:xfrm>
            <a:custGeom>
              <a:avLst/>
              <a:gdLst>
                <a:gd name="T0" fmla="*/ 6061 w 11"/>
                <a:gd name="T1" fmla="*/ 13133 h 11"/>
                <a:gd name="T2" fmla="*/ 12123 w 11"/>
                <a:gd name="T3" fmla="*/ 20638 h 11"/>
                <a:gd name="T4" fmla="*/ 22225 w 11"/>
                <a:gd name="T5" fmla="*/ 5629 h 11"/>
                <a:gd name="T6" fmla="*/ 20205 w 11"/>
                <a:gd name="T7" fmla="*/ 3752 h 11"/>
                <a:gd name="T8" fmla="*/ 18184 w 11"/>
                <a:gd name="T9" fmla="*/ 0 h 11"/>
                <a:gd name="T10" fmla="*/ 0 w 11"/>
                <a:gd name="T11" fmla="*/ 5629 h 11"/>
                <a:gd name="T12" fmla="*/ 6061 w 11"/>
                <a:gd name="T13" fmla="*/ 1313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9" y="5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0" y="3"/>
                    <a:pt x="0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0" name="Freeform 664"/>
            <p:cNvSpPr/>
            <p:nvPr/>
          </p:nvSpPr>
          <p:spPr bwMode="auto">
            <a:xfrm>
              <a:off x="9477375" y="4717819"/>
              <a:ext cx="14287" cy="12700"/>
            </a:xfrm>
            <a:custGeom>
              <a:avLst/>
              <a:gdLst>
                <a:gd name="T0" fmla="*/ 3175 w 9"/>
                <a:gd name="T1" fmla="*/ 11113 h 8"/>
                <a:gd name="T2" fmla="*/ 4762 w 9"/>
                <a:gd name="T3" fmla="*/ 12700 h 8"/>
                <a:gd name="T4" fmla="*/ 14287 w 9"/>
                <a:gd name="T5" fmla="*/ 3175 h 8"/>
                <a:gd name="T6" fmla="*/ 14287 w 9"/>
                <a:gd name="T7" fmla="*/ 1588 h 8"/>
                <a:gd name="T8" fmla="*/ 12700 w 9"/>
                <a:gd name="T9" fmla="*/ 0 h 8"/>
                <a:gd name="T10" fmla="*/ 0 w 9"/>
                <a:gd name="T11" fmla="*/ 7938 h 8"/>
                <a:gd name="T12" fmla="*/ 3175 w 9"/>
                <a:gd name="T13" fmla="*/ 1111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lnTo>
                    <a:pt x="3" y="8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1" name="Freeform 665"/>
            <p:cNvSpPr/>
            <p:nvPr/>
          </p:nvSpPr>
          <p:spPr bwMode="auto">
            <a:xfrm>
              <a:off x="9313863" y="4852756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4287 w 7"/>
                <a:gd name="T3" fmla="*/ 4082 h 7"/>
                <a:gd name="T4" fmla="*/ 14287 w 7"/>
                <a:gd name="T5" fmla="*/ 6123 h 7"/>
                <a:gd name="T6" fmla="*/ 4082 w 7"/>
                <a:gd name="T7" fmla="*/ 14288 h 7"/>
                <a:gd name="T8" fmla="*/ 2041 w 7"/>
                <a:gd name="T9" fmla="*/ 12247 h 7"/>
                <a:gd name="T10" fmla="*/ 0 w 7"/>
                <a:gd name="T11" fmla="*/ 10206 h 7"/>
                <a:gd name="T12" fmla="*/ 0 w 7"/>
                <a:gd name="T13" fmla="*/ 8165 h 7"/>
                <a:gd name="T14" fmla="*/ 8164 w 7"/>
                <a:gd name="T15" fmla="*/ 2041 h 7"/>
                <a:gd name="T16" fmla="*/ 12246 w 7"/>
                <a:gd name="T17" fmla="*/ 204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2" name="Freeform 666"/>
            <p:cNvSpPr/>
            <p:nvPr/>
          </p:nvSpPr>
          <p:spPr bwMode="auto">
            <a:xfrm>
              <a:off x="6907213" y="4093931"/>
              <a:ext cx="420687" cy="431800"/>
            </a:xfrm>
            <a:custGeom>
              <a:avLst/>
              <a:gdLst>
                <a:gd name="T0" fmla="*/ 404737 w 211"/>
                <a:gd name="T1" fmla="*/ 298479 h 217"/>
                <a:gd name="T2" fmla="*/ 183428 w 211"/>
                <a:gd name="T3" fmla="*/ 425830 h 217"/>
                <a:gd name="T4" fmla="*/ 151527 w 211"/>
                <a:gd name="T5" fmla="*/ 415881 h 217"/>
                <a:gd name="T6" fmla="*/ 5981 w 211"/>
                <a:gd name="T7" fmla="*/ 165159 h 217"/>
                <a:gd name="T8" fmla="*/ 13956 w 211"/>
                <a:gd name="T9" fmla="*/ 133321 h 217"/>
                <a:gd name="T10" fmla="*/ 237259 w 211"/>
                <a:gd name="T11" fmla="*/ 5970 h 217"/>
                <a:gd name="T12" fmla="*/ 269160 w 211"/>
                <a:gd name="T13" fmla="*/ 13929 h 217"/>
                <a:gd name="T14" fmla="*/ 414706 w 211"/>
                <a:gd name="T15" fmla="*/ 266641 h 217"/>
                <a:gd name="T16" fmla="*/ 404737 w 211"/>
                <a:gd name="T17" fmla="*/ 298479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217">
                  <a:moveTo>
                    <a:pt x="203" y="150"/>
                  </a:moveTo>
                  <a:cubicBezTo>
                    <a:pt x="92" y="214"/>
                    <a:pt x="92" y="214"/>
                    <a:pt x="92" y="214"/>
                  </a:cubicBezTo>
                  <a:cubicBezTo>
                    <a:pt x="86" y="217"/>
                    <a:pt x="79" y="215"/>
                    <a:pt x="76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8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5" y="0"/>
                    <a:pt x="132" y="2"/>
                    <a:pt x="135" y="7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1" y="139"/>
                    <a:pt x="209" y="146"/>
                    <a:pt x="203" y="150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73" name="Freeform 667"/>
            <p:cNvSpPr/>
            <p:nvPr/>
          </p:nvSpPr>
          <p:spPr bwMode="auto">
            <a:xfrm>
              <a:off x="6937375" y="4125681"/>
              <a:ext cx="236537" cy="161925"/>
            </a:xfrm>
            <a:custGeom>
              <a:avLst/>
              <a:gdLst>
                <a:gd name="T0" fmla="*/ 236537 w 149"/>
                <a:gd name="T1" fmla="*/ 38100 h 102"/>
                <a:gd name="T2" fmla="*/ 22225 w 149"/>
                <a:gd name="T3" fmla="*/ 161925 h 102"/>
                <a:gd name="T4" fmla="*/ 0 w 149"/>
                <a:gd name="T5" fmla="*/ 123825 h 102"/>
                <a:gd name="T6" fmla="*/ 212725 w 149"/>
                <a:gd name="T7" fmla="*/ 0 h 102"/>
                <a:gd name="T8" fmla="*/ 236537 w 149"/>
                <a:gd name="T9" fmla="*/ 3810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2">
                  <a:moveTo>
                    <a:pt x="149" y="24"/>
                  </a:moveTo>
                  <a:lnTo>
                    <a:pt x="14" y="102"/>
                  </a:lnTo>
                  <a:lnTo>
                    <a:pt x="0" y="78"/>
                  </a:lnTo>
                  <a:lnTo>
                    <a:pt x="134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4" name="Freeform 668"/>
            <p:cNvSpPr/>
            <p:nvPr/>
          </p:nvSpPr>
          <p:spPr bwMode="auto">
            <a:xfrm>
              <a:off x="6959600" y="4225694"/>
              <a:ext cx="34925" cy="23813"/>
            </a:xfrm>
            <a:custGeom>
              <a:avLst/>
              <a:gdLst>
                <a:gd name="T0" fmla="*/ 34925 w 22"/>
                <a:gd name="T1" fmla="*/ 4763 h 15"/>
                <a:gd name="T2" fmla="*/ 1588 w 22"/>
                <a:gd name="T3" fmla="*/ 23813 h 15"/>
                <a:gd name="T4" fmla="*/ 0 w 22"/>
                <a:gd name="T5" fmla="*/ 19050 h 15"/>
                <a:gd name="T6" fmla="*/ 31750 w 22"/>
                <a:gd name="T7" fmla="*/ 0 h 15"/>
                <a:gd name="T8" fmla="*/ 34925 w 22"/>
                <a:gd name="T9" fmla="*/ 476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">
                  <a:moveTo>
                    <a:pt x="22" y="3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5" name="Freeform 669"/>
            <p:cNvSpPr/>
            <p:nvPr/>
          </p:nvSpPr>
          <p:spPr bwMode="auto">
            <a:xfrm>
              <a:off x="6986588" y="4228869"/>
              <a:ext cx="20637" cy="25400"/>
            </a:xfrm>
            <a:custGeom>
              <a:avLst/>
              <a:gdLst>
                <a:gd name="T0" fmla="*/ 0 w 13"/>
                <a:gd name="T1" fmla="*/ 4763 h 16"/>
                <a:gd name="T2" fmla="*/ 6350 w 13"/>
                <a:gd name="T3" fmla="*/ 0 h 16"/>
                <a:gd name="T4" fmla="*/ 20637 w 13"/>
                <a:gd name="T5" fmla="*/ 22225 h 16"/>
                <a:gd name="T6" fmla="*/ 12700 w 13"/>
                <a:gd name="T7" fmla="*/ 25400 h 16"/>
                <a:gd name="T8" fmla="*/ 0 w 13"/>
                <a:gd name="T9" fmla="*/ 47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4" y="0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6" name="Freeform 670"/>
            <p:cNvSpPr/>
            <p:nvPr/>
          </p:nvSpPr>
          <p:spPr bwMode="auto">
            <a:xfrm>
              <a:off x="7018338" y="4209819"/>
              <a:ext cx="14287" cy="12700"/>
            </a:xfrm>
            <a:custGeom>
              <a:avLst/>
              <a:gdLst>
                <a:gd name="T0" fmla="*/ 14287 w 9"/>
                <a:gd name="T1" fmla="*/ 9525 h 8"/>
                <a:gd name="T2" fmla="*/ 6350 w 9"/>
                <a:gd name="T3" fmla="*/ 12700 h 8"/>
                <a:gd name="T4" fmla="*/ 0 w 9"/>
                <a:gd name="T5" fmla="*/ 3175 h 8"/>
                <a:gd name="T6" fmla="*/ 7937 w 9"/>
                <a:gd name="T7" fmla="*/ 0 h 8"/>
                <a:gd name="T8" fmla="*/ 14287 w 9"/>
                <a:gd name="T9" fmla="*/ 95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7" name="Freeform 671"/>
            <p:cNvSpPr/>
            <p:nvPr/>
          </p:nvSpPr>
          <p:spPr bwMode="auto">
            <a:xfrm>
              <a:off x="7073900" y="4181244"/>
              <a:ext cx="23812" cy="25400"/>
            </a:xfrm>
            <a:custGeom>
              <a:avLst/>
              <a:gdLst>
                <a:gd name="T0" fmla="*/ 23812 w 15"/>
                <a:gd name="T1" fmla="*/ 17463 h 16"/>
                <a:gd name="T2" fmla="*/ 12700 w 15"/>
                <a:gd name="T3" fmla="*/ 25400 h 16"/>
                <a:gd name="T4" fmla="*/ 0 w 15"/>
                <a:gd name="T5" fmla="*/ 6350 h 16"/>
                <a:gd name="T6" fmla="*/ 12700 w 15"/>
                <a:gd name="T7" fmla="*/ 0 h 16"/>
                <a:gd name="T8" fmla="*/ 23812 w 15"/>
                <a:gd name="T9" fmla="*/ 174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11"/>
                  </a:moveTo>
                  <a:lnTo>
                    <a:pt x="8" y="1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8" name="Freeform 672"/>
            <p:cNvSpPr/>
            <p:nvPr/>
          </p:nvSpPr>
          <p:spPr bwMode="auto">
            <a:xfrm>
              <a:off x="7113588" y="4147906"/>
              <a:ext cx="19050" cy="15875"/>
            </a:xfrm>
            <a:custGeom>
              <a:avLst/>
              <a:gdLst>
                <a:gd name="T0" fmla="*/ 19050 w 12"/>
                <a:gd name="T1" fmla="*/ 7938 h 10"/>
                <a:gd name="T2" fmla="*/ 4763 w 12"/>
                <a:gd name="T3" fmla="*/ 15875 h 10"/>
                <a:gd name="T4" fmla="*/ 0 w 12"/>
                <a:gd name="T5" fmla="*/ 7938 h 10"/>
                <a:gd name="T6" fmla="*/ 14288 w 12"/>
                <a:gd name="T7" fmla="*/ 0 h 10"/>
                <a:gd name="T8" fmla="*/ 19050 w 12"/>
                <a:gd name="T9" fmla="*/ 793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3" y="10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79" name="Freeform 673"/>
            <p:cNvSpPr/>
            <p:nvPr/>
          </p:nvSpPr>
          <p:spPr bwMode="auto">
            <a:xfrm>
              <a:off x="7127875" y="4157431"/>
              <a:ext cx="22225" cy="17463"/>
            </a:xfrm>
            <a:custGeom>
              <a:avLst/>
              <a:gdLst>
                <a:gd name="T0" fmla="*/ 22225 w 14"/>
                <a:gd name="T1" fmla="*/ 7938 h 11"/>
                <a:gd name="T2" fmla="*/ 4763 w 14"/>
                <a:gd name="T3" fmla="*/ 17463 h 11"/>
                <a:gd name="T4" fmla="*/ 0 w 14"/>
                <a:gd name="T5" fmla="*/ 9525 h 11"/>
                <a:gd name="T6" fmla="*/ 15875 w 14"/>
                <a:gd name="T7" fmla="*/ 0 h 11"/>
                <a:gd name="T8" fmla="*/ 22225 w 14"/>
                <a:gd name="T9" fmla="*/ 793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lnTo>
                    <a:pt x="3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0" name="Freeform 674"/>
            <p:cNvSpPr/>
            <p:nvPr/>
          </p:nvSpPr>
          <p:spPr bwMode="auto">
            <a:xfrm>
              <a:off x="7032625" y="4211406"/>
              <a:ext cx="31750" cy="22225"/>
            </a:xfrm>
            <a:custGeom>
              <a:avLst/>
              <a:gdLst>
                <a:gd name="T0" fmla="*/ 31750 w 20"/>
                <a:gd name="T1" fmla="*/ 3175 h 14"/>
                <a:gd name="T2" fmla="*/ 1588 w 20"/>
                <a:gd name="T3" fmla="*/ 22225 h 14"/>
                <a:gd name="T4" fmla="*/ 0 w 20"/>
                <a:gd name="T5" fmla="*/ 15875 h 14"/>
                <a:gd name="T6" fmla="*/ 30163 w 20"/>
                <a:gd name="T7" fmla="*/ 0 h 14"/>
                <a:gd name="T8" fmla="*/ 31750 w 20"/>
                <a:gd name="T9" fmla="*/ 317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4">
                  <a:moveTo>
                    <a:pt x="20" y="2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1" name="Freeform 675"/>
            <p:cNvSpPr/>
            <p:nvPr/>
          </p:nvSpPr>
          <p:spPr bwMode="auto">
            <a:xfrm>
              <a:off x="6978650" y="4197119"/>
              <a:ext cx="304800" cy="287338"/>
            </a:xfrm>
            <a:custGeom>
              <a:avLst/>
              <a:gdLst>
                <a:gd name="T0" fmla="*/ 294839 w 153"/>
                <a:gd name="T1" fmla="*/ 177591 h 144"/>
                <a:gd name="T2" fmla="*/ 111561 w 153"/>
                <a:gd name="T3" fmla="*/ 281352 h 144"/>
                <a:gd name="T4" fmla="*/ 85663 w 153"/>
                <a:gd name="T5" fmla="*/ 275366 h 144"/>
                <a:gd name="T6" fmla="*/ 5976 w 153"/>
                <a:gd name="T7" fmla="*/ 135687 h 144"/>
                <a:gd name="T8" fmla="*/ 11953 w 153"/>
                <a:gd name="T9" fmla="*/ 109747 h 144"/>
                <a:gd name="T10" fmla="*/ 195231 w 153"/>
                <a:gd name="T11" fmla="*/ 5986 h 144"/>
                <a:gd name="T12" fmla="*/ 221129 w 153"/>
                <a:gd name="T13" fmla="*/ 11972 h 144"/>
                <a:gd name="T14" fmla="*/ 300816 w 153"/>
                <a:gd name="T15" fmla="*/ 151651 h 144"/>
                <a:gd name="T16" fmla="*/ 294839 w 153"/>
                <a:gd name="T17" fmla="*/ 177591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144">
                  <a:moveTo>
                    <a:pt x="148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6" y="143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4"/>
                    <a:pt x="2" y="58"/>
                    <a:pt x="6" y="55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3" y="0"/>
                    <a:pt x="108" y="2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1"/>
                    <a:pt x="152" y="86"/>
                    <a:pt x="148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</p:spPr>
          <p:txBody>
            <a:bodyPr wrap="square">
              <a:normAutofit fontScale="8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2" name="Freeform 676"/>
            <p:cNvSpPr/>
            <p:nvPr/>
          </p:nvSpPr>
          <p:spPr bwMode="auto">
            <a:xfrm>
              <a:off x="7061200" y="4273319"/>
              <a:ext cx="57150" cy="55563"/>
            </a:xfrm>
            <a:custGeom>
              <a:avLst/>
              <a:gdLst>
                <a:gd name="T0" fmla="*/ 45326 w 29"/>
                <a:gd name="T1" fmla="*/ 41672 h 28"/>
                <a:gd name="T2" fmla="*/ 31531 w 29"/>
                <a:gd name="T3" fmla="*/ 49610 h 28"/>
                <a:gd name="T4" fmla="*/ 9853 w 29"/>
                <a:gd name="T5" fmla="*/ 43657 h 28"/>
                <a:gd name="T6" fmla="*/ 3941 w 29"/>
                <a:gd name="T7" fmla="*/ 35719 h 28"/>
                <a:gd name="T8" fmla="*/ 11824 w 29"/>
                <a:gd name="T9" fmla="*/ 11906 h 28"/>
                <a:gd name="T10" fmla="*/ 25619 w 29"/>
                <a:gd name="T11" fmla="*/ 3969 h 28"/>
                <a:gd name="T12" fmla="*/ 47297 w 29"/>
                <a:gd name="T13" fmla="*/ 11906 h 28"/>
                <a:gd name="T14" fmla="*/ 53209 w 29"/>
                <a:gd name="T15" fmla="*/ 17860 h 28"/>
                <a:gd name="T16" fmla="*/ 45326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4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3" name="Freeform 677"/>
            <p:cNvSpPr/>
            <p:nvPr/>
          </p:nvSpPr>
          <p:spPr bwMode="auto">
            <a:xfrm>
              <a:off x="7008813" y="4303481"/>
              <a:ext cx="57150" cy="52388"/>
            </a:xfrm>
            <a:custGeom>
              <a:avLst/>
              <a:gdLst>
                <a:gd name="T0" fmla="*/ 47297 w 29"/>
                <a:gd name="T1" fmla="*/ 40746 h 27"/>
                <a:gd name="T2" fmla="*/ 33502 w 29"/>
                <a:gd name="T3" fmla="*/ 48507 h 27"/>
                <a:gd name="T4" fmla="*/ 9853 w 29"/>
                <a:gd name="T5" fmla="*/ 42687 h 27"/>
                <a:gd name="T6" fmla="*/ 5912 w 29"/>
                <a:gd name="T7" fmla="*/ 34925 h 27"/>
                <a:gd name="T8" fmla="*/ 11824 w 29"/>
                <a:gd name="T9" fmla="*/ 11642 h 27"/>
                <a:gd name="T10" fmla="*/ 25619 w 29"/>
                <a:gd name="T11" fmla="*/ 3881 h 27"/>
                <a:gd name="T12" fmla="*/ 49267 w 29"/>
                <a:gd name="T13" fmla="*/ 9701 h 27"/>
                <a:gd name="T14" fmla="*/ 53209 w 29"/>
                <a:gd name="T15" fmla="*/ 17463 h 27"/>
                <a:gd name="T16" fmla="*/ 47297 w 29"/>
                <a:gd name="T17" fmla="*/ 4074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4" name="Freeform 678"/>
            <p:cNvSpPr/>
            <p:nvPr/>
          </p:nvSpPr>
          <p:spPr bwMode="auto">
            <a:xfrm>
              <a:off x="7112000" y="4243156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8102 w 29"/>
                <a:gd name="T5" fmla="*/ 43657 h 28"/>
                <a:gd name="T6" fmla="*/ 4051 w 29"/>
                <a:gd name="T7" fmla="*/ 35719 h 28"/>
                <a:gd name="T8" fmla="*/ 10127 w 29"/>
                <a:gd name="T9" fmla="*/ 13891 h 28"/>
                <a:gd name="T10" fmla="*/ 24305 w 29"/>
                <a:gd name="T11" fmla="*/ 5953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5" name="Freeform 679"/>
            <p:cNvSpPr/>
            <p:nvPr/>
          </p:nvSpPr>
          <p:spPr bwMode="auto">
            <a:xfrm>
              <a:off x="7086600" y="4319356"/>
              <a:ext cx="57150" cy="53975"/>
            </a:xfrm>
            <a:custGeom>
              <a:avLst/>
              <a:gdLst>
                <a:gd name="T0" fmla="*/ 47297 w 29"/>
                <a:gd name="T1" fmla="*/ 41981 h 27"/>
                <a:gd name="T2" fmla="*/ 33502 w 29"/>
                <a:gd name="T3" fmla="*/ 49977 h 27"/>
                <a:gd name="T4" fmla="*/ 9853 w 29"/>
                <a:gd name="T5" fmla="*/ 43980 h 27"/>
                <a:gd name="T6" fmla="*/ 5912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9267 w 29"/>
                <a:gd name="T13" fmla="*/ 9995 h 27"/>
                <a:gd name="T14" fmla="*/ 53209 w 29"/>
                <a:gd name="T15" fmla="*/ 17992 h 27"/>
                <a:gd name="T16" fmla="*/ 47297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6" name="Freeform 680"/>
            <p:cNvSpPr/>
            <p:nvPr/>
          </p:nvSpPr>
          <p:spPr bwMode="auto">
            <a:xfrm>
              <a:off x="7035800" y="4347931"/>
              <a:ext cx="57150" cy="53975"/>
            </a:xfrm>
            <a:custGeom>
              <a:avLst/>
              <a:gdLst>
                <a:gd name="T0" fmla="*/ 46945 w 28"/>
                <a:gd name="T1" fmla="*/ 41981 h 27"/>
                <a:gd name="T2" fmla="*/ 32657 w 28"/>
                <a:gd name="T3" fmla="*/ 49977 h 27"/>
                <a:gd name="T4" fmla="*/ 8164 w 28"/>
                <a:gd name="T5" fmla="*/ 43980 h 27"/>
                <a:gd name="T6" fmla="*/ 4082 w 28"/>
                <a:gd name="T7" fmla="*/ 35983 h 27"/>
                <a:gd name="T8" fmla="*/ 10205 w 28"/>
                <a:gd name="T9" fmla="*/ 11994 h 27"/>
                <a:gd name="T10" fmla="*/ 24493 w 28"/>
                <a:gd name="T11" fmla="*/ 3998 h 27"/>
                <a:gd name="T12" fmla="*/ 48986 w 28"/>
                <a:gd name="T13" fmla="*/ 9995 h 27"/>
                <a:gd name="T14" fmla="*/ 53068 w 28"/>
                <a:gd name="T15" fmla="*/ 17992 h 27"/>
                <a:gd name="T16" fmla="*/ 46945 w 28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1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7" name="Freeform 681"/>
            <p:cNvSpPr/>
            <p:nvPr/>
          </p:nvSpPr>
          <p:spPr bwMode="auto">
            <a:xfrm>
              <a:off x="7137400" y="4289194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10127 w 29"/>
                <a:gd name="T5" fmla="*/ 43657 h 28"/>
                <a:gd name="T6" fmla="*/ 4051 w 29"/>
                <a:gd name="T7" fmla="*/ 35719 h 28"/>
                <a:gd name="T8" fmla="*/ 10127 w 29"/>
                <a:gd name="T9" fmla="*/ 11906 h 28"/>
                <a:gd name="T10" fmla="*/ 24305 w 29"/>
                <a:gd name="T11" fmla="*/ 3969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8" name="Freeform 682"/>
            <p:cNvSpPr/>
            <p:nvPr/>
          </p:nvSpPr>
          <p:spPr bwMode="auto">
            <a:xfrm>
              <a:off x="7112000" y="4363806"/>
              <a:ext cx="58737" cy="53975"/>
            </a:xfrm>
            <a:custGeom>
              <a:avLst/>
              <a:gdLst>
                <a:gd name="T0" fmla="*/ 48610 w 29"/>
                <a:gd name="T1" fmla="*/ 41981 h 27"/>
                <a:gd name="T2" fmla="*/ 34432 w 29"/>
                <a:gd name="T3" fmla="*/ 49977 h 27"/>
                <a:gd name="T4" fmla="*/ 10127 w 29"/>
                <a:gd name="T5" fmla="*/ 43980 h 27"/>
                <a:gd name="T6" fmla="*/ 6076 w 29"/>
                <a:gd name="T7" fmla="*/ 35983 h 27"/>
                <a:gd name="T8" fmla="*/ 12152 w 29"/>
                <a:gd name="T9" fmla="*/ 11994 h 27"/>
                <a:gd name="T10" fmla="*/ 26330 w 29"/>
                <a:gd name="T11" fmla="*/ 3998 h 27"/>
                <a:gd name="T12" fmla="*/ 50635 w 29"/>
                <a:gd name="T13" fmla="*/ 9995 h 27"/>
                <a:gd name="T14" fmla="*/ 54686 w 29"/>
                <a:gd name="T15" fmla="*/ 17992 h 27"/>
                <a:gd name="T16" fmla="*/ 48610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89" name="Freeform 683"/>
            <p:cNvSpPr/>
            <p:nvPr/>
          </p:nvSpPr>
          <p:spPr bwMode="auto">
            <a:xfrm>
              <a:off x="7062788" y="4392381"/>
              <a:ext cx="57150" cy="55563"/>
            </a:xfrm>
            <a:custGeom>
              <a:avLst/>
              <a:gdLst>
                <a:gd name="T0" fmla="*/ 45326 w 29"/>
                <a:gd name="T1" fmla="*/ 43657 h 28"/>
                <a:gd name="T2" fmla="*/ 31531 w 29"/>
                <a:gd name="T3" fmla="*/ 51594 h 28"/>
                <a:gd name="T4" fmla="*/ 7883 w 29"/>
                <a:gd name="T5" fmla="*/ 43657 h 28"/>
                <a:gd name="T6" fmla="*/ 3941 w 29"/>
                <a:gd name="T7" fmla="*/ 37703 h 28"/>
                <a:gd name="T8" fmla="*/ 9853 w 29"/>
                <a:gd name="T9" fmla="*/ 13891 h 28"/>
                <a:gd name="T10" fmla="*/ 23648 w 29"/>
                <a:gd name="T11" fmla="*/ 5953 h 28"/>
                <a:gd name="T12" fmla="*/ 47297 w 29"/>
                <a:gd name="T13" fmla="*/ 11906 h 28"/>
                <a:gd name="T14" fmla="*/ 51238 w 29"/>
                <a:gd name="T15" fmla="*/ 19844 h 28"/>
                <a:gd name="T16" fmla="*/ 45326 w 29"/>
                <a:gd name="T17" fmla="*/ 4365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4" y="2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0" name="Freeform 684"/>
            <p:cNvSpPr/>
            <p:nvPr/>
          </p:nvSpPr>
          <p:spPr bwMode="auto">
            <a:xfrm>
              <a:off x="7164388" y="4335231"/>
              <a:ext cx="57150" cy="53975"/>
            </a:xfrm>
            <a:custGeom>
              <a:avLst/>
              <a:gdLst>
                <a:gd name="T0" fmla="*/ 45326 w 29"/>
                <a:gd name="T1" fmla="*/ 41981 h 27"/>
                <a:gd name="T2" fmla="*/ 31531 w 29"/>
                <a:gd name="T3" fmla="*/ 49977 h 27"/>
                <a:gd name="T4" fmla="*/ 9853 w 29"/>
                <a:gd name="T5" fmla="*/ 43980 h 27"/>
                <a:gd name="T6" fmla="*/ 3941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7297 w 29"/>
                <a:gd name="T13" fmla="*/ 9995 h 27"/>
                <a:gd name="T14" fmla="*/ 53209 w 29"/>
                <a:gd name="T15" fmla="*/ 17992 h 27"/>
                <a:gd name="T16" fmla="*/ 45326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1" name="Freeform 685"/>
            <p:cNvSpPr/>
            <p:nvPr/>
          </p:nvSpPr>
          <p:spPr bwMode="auto">
            <a:xfrm>
              <a:off x="7162800" y="4219344"/>
              <a:ext cx="49212" cy="52388"/>
            </a:xfrm>
            <a:custGeom>
              <a:avLst/>
              <a:gdLst>
                <a:gd name="T0" fmla="*/ 43307 w 25"/>
                <a:gd name="T1" fmla="*/ 40298 h 26"/>
                <a:gd name="T2" fmla="*/ 27559 w 25"/>
                <a:gd name="T3" fmla="*/ 50373 h 26"/>
                <a:gd name="T4" fmla="*/ 15748 w 25"/>
                <a:gd name="T5" fmla="*/ 46343 h 26"/>
                <a:gd name="T6" fmla="*/ 1968 w 25"/>
                <a:gd name="T7" fmla="*/ 24179 h 26"/>
                <a:gd name="T8" fmla="*/ 5905 w 25"/>
                <a:gd name="T9" fmla="*/ 12090 h 26"/>
                <a:gd name="T10" fmla="*/ 21653 w 25"/>
                <a:gd name="T11" fmla="*/ 2015 h 26"/>
                <a:gd name="T12" fmla="*/ 33464 w 25"/>
                <a:gd name="T13" fmla="*/ 4030 h 26"/>
                <a:gd name="T14" fmla="*/ 47244 w 25"/>
                <a:gd name="T15" fmla="*/ 28209 h 26"/>
                <a:gd name="T16" fmla="*/ 43307 w 25"/>
                <a:gd name="T17" fmla="*/ 4029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2" name="Freeform 686"/>
            <p:cNvSpPr/>
            <p:nvPr/>
          </p:nvSpPr>
          <p:spPr bwMode="auto">
            <a:xfrm>
              <a:off x="7213600" y="4308244"/>
              <a:ext cx="49212" cy="52388"/>
            </a:xfrm>
            <a:custGeom>
              <a:avLst/>
              <a:gdLst>
                <a:gd name="T0" fmla="*/ 43307 w 25"/>
                <a:gd name="T1" fmla="*/ 42313 h 26"/>
                <a:gd name="T2" fmla="*/ 27559 w 25"/>
                <a:gd name="T3" fmla="*/ 50373 h 26"/>
                <a:gd name="T4" fmla="*/ 15748 w 25"/>
                <a:gd name="T5" fmla="*/ 46343 h 26"/>
                <a:gd name="T6" fmla="*/ 3937 w 25"/>
                <a:gd name="T7" fmla="*/ 26194 h 26"/>
                <a:gd name="T8" fmla="*/ 5905 w 25"/>
                <a:gd name="T9" fmla="*/ 12090 h 26"/>
                <a:gd name="T10" fmla="*/ 21653 w 25"/>
                <a:gd name="T11" fmla="*/ 4030 h 26"/>
                <a:gd name="T12" fmla="*/ 35433 w 25"/>
                <a:gd name="T13" fmla="*/ 6045 h 26"/>
                <a:gd name="T14" fmla="*/ 47244 w 25"/>
                <a:gd name="T15" fmla="*/ 28209 h 26"/>
                <a:gd name="T16" fmla="*/ 43307 w 25"/>
                <a:gd name="T17" fmla="*/ 4231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1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6"/>
                    <a:pt x="8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1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3" name="Freeform 687"/>
            <p:cNvSpPr/>
            <p:nvPr/>
          </p:nvSpPr>
          <p:spPr bwMode="auto">
            <a:xfrm>
              <a:off x="7188200" y="4265381"/>
              <a:ext cx="49212" cy="49213"/>
            </a:xfrm>
            <a:custGeom>
              <a:avLst/>
              <a:gdLst>
                <a:gd name="T0" fmla="*/ 41338 w 25"/>
                <a:gd name="T1" fmla="*/ 39370 h 25"/>
                <a:gd name="T2" fmla="*/ 29527 w 25"/>
                <a:gd name="T3" fmla="*/ 47244 h 25"/>
                <a:gd name="T4" fmla="*/ 13779 w 25"/>
                <a:gd name="T5" fmla="*/ 43307 h 25"/>
                <a:gd name="T6" fmla="*/ 3937 w 25"/>
                <a:gd name="T7" fmla="*/ 25591 h 25"/>
                <a:gd name="T8" fmla="*/ 7874 w 25"/>
                <a:gd name="T9" fmla="*/ 9843 h 25"/>
                <a:gd name="T10" fmla="*/ 19685 w 25"/>
                <a:gd name="T11" fmla="*/ 1969 h 25"/>
                <a:gd name="T12" fmla="*/ 35433 w 25"/>
                <a:gd name="T13" fmla="*/ 5906 h 25"/>
                <a:gd name="T14" fmla="*/ 45275 w 25"/>
                <a:gd name="T15" fmla="*/ 25591 h 25"/>
                <a:gd name="T16" fmla="*/ 41338 w 25"/>
                <a:gd name="T17" fmla="*/ 3937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21" y="20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2" y="25"/>
                    <a:pt x="9" y="24"/>
                    <a:pt x="7" y="2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7"/>
                    <a:pt x="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5"/>
                    <a:pt x="24" y="19"/>
                    <a:pt x="21" y="20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4" name="Freeform 688"/>
            <p:cNvSpPr/>
            <p:nvPr/>
          </p:nvSpPr>
          <p:spPr bwMode="auto">
            <a:xfrm>
              <a:off x="6959600" y="4163781"/>
              <a:ext cx="215900" cy="128588"/>
            </a:xfrm>
            <a:custGeom>
              <a:avLst/>
              <a:gdLst>
                <a:gd name="T0" fmla="*/ 215900 w 136"/>
                <a:gd name="T1" fmla="*/ 6350 h 81"/>
                <a:gd name="T2" fmla="*/ 1588 w 136"/>
                <a:gd name="T3" fmla="*/ 128588 h 81"/>
                <a:gd name="T4" fmla="*/ 0 w 136"/>
                <a:gd name="T5" fmla="*/ 123825 h 81"/>
                <a:gd name="T6" fmla="*/ 214313 w 136"/>
                <a:gd name="T7" fmla="*/ 0 h 81"/>
                <a:gd name="T8" fmla="*/ 215900 w 136"/>
                <a:gd name="T9" fmla="*/ 635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81">
                  <a:moveTo>
                    <a:pt x="136" y="4"/>
                  </a:moveTo>
                  <a:lnTo>
                    <a:pt x="1" y="81"/>
                  </a:lnTo>
                  <a:lnTo>
                    <a:pt x="0" y="78"/>
                  </a:lnTo>
                  <a:lnTo>
                    <a:pt x="135" y="0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5" name="Freeform 689"/>
            <p:cNvSpPr/>
            <p:nvPr/>
          </p:nvSpPr>
          <p:spPr bwMode="auto">
            <a:xfrm>
              <a:off x="9320213" y="4790844"/>
              <a:ext cx="55562" cy="125413"/>
            </a:xfrm>
            <a:custGeom>
              <a:avLst/>
              <a:gdLst>
                <a:gd name="T0" fmla="*/ 45640 w 28"/>
                <a:gd name="T1" fmla="*/ 73655 h 63"/>
                <a:gd name="T2" fmla="*/ 55562 w 28"/>
                <a:gd name="T3" fmla="*/ 21898 h 63"/>
                <a:gd name="T4" fmla="*/ 17859 w 28"/>
                <a:gd name="T5" fmla="*/ 27870 h 63"/>
                <a:gd name="T6" fmla="*/ 3969 w 28"/>
                <a:gd name="T7" fmla="*/ 107497 h 63"/>
                <a:gd name="T8" fmla="*/ 45640 w 28"/>
                <a:gd name="T9" fmla="*/ 7365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3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1" y="0"/>
                    <a:pt x="9" y="14"/>
                  </a:cubicBezTo>
                  <a:cubicBezTo>
                    <a:pt x="9" y="14"/>
                    <a:pt x="0" y="46"/>
                    <a:pt x="2" y="54"/>
                  </a:cubicBezTo>
                  <a:cubicBezTo>
                    <a:pt x="4" y="63"/>
                    <a:pt x="23" y="37"/>
                    <a:pt x="23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6" name="Freeform 690"/>
            <p:cNvSpPr/>
            <p:nvPr/>
          </p:nvSpPr>
          <p:spPr bwMode="auto">
            <a:xfrm>
              <a:off x="7650163" y="4530494"/>
              <a:ext cx="565150" cy="630238"/>
            </a:xfrm>
            <a:custGeom>
              <a:avLst/>
              <a:gdLst>
                <a:gd name="T0" fmla="*/ 441325 w 356"/>
                <a:gd name="T1" fmla="*/ 25400 h 397"/>
                <a:gd name="T2" fmla="*/ 398463 w 356"/>
                <a:gd name="T3" fmla="*/ 11113 h 397"/>
                <a:gd name="T4" fmla="*/ 361950 w 356"/>
                <a:gd name="T5" fmla="*/ 36513 h 397"/>
                <a:gd name="T6" fmla="*/ 319088 w 356"/>
                <a:gd name="T7" fmla="*/ 23813 h 397"/>
                <a:gd name="T8" fmla="*/ 282575 w 356"/>
                <a:gd name="T9" fmla="*/ 49213 h 397"/>
                <a:gd name="T10" fmla="*/ 238125 w 356"/>
                <a:gd name="T11" fmla="*/ 36513 h 397"/>
                <a:gd name="T12" fmla="*/ 203200 w 356"/>
                <a:gd name="T13" fmla="*/ 61913 h 397"/>
                <a:gd name="T14" fmla="*/ 158750 w 356"/>
                <a:gd name="T15" fmla="*/ 49213 h 397"/>
                <a:gd name="T16" fmla="*/ 123825 w 356"/>
                <a:gd name="T17" fmla="*/ 74613 h 397"/>
                <a:gd name="T18" fmla="*/ 79375 w 356"/>
                <a:gd name="T19" fmla="*/ 61913 h 397"/>
                <a:gd name="T20" fmla="*/ 42863 w 356"/>
                <a:gd name="T21" fmla="*/ 87313 h 397"/>
                <a:gd name="T22" fmla="*/ 0 w 356"/>
                <a:gd name="T23" fmla="*/ 73025 h 397"/>
                <a:gd name="T24" fmla="*/ 3175 w 356"/>
                <a:gd name="T25" fmla="*/ 93663 h 397"/>
                <a:gd name="T26" fmla="*/ 38100 w 356"/>
                <a:gd name="T27" fmla="*/ 312738 h 397"/>
                <a:gd name="T28" fmla="*/ 87313 w 356"/>
                <a:gd name="T29" fmla="*/ 630238 h 397"/>
                <a:gd name="T30" fmla="*/ 565150 w 356"/>
                <a:gd name="T31" fmla="*/ 557213 h 397"/>
                <a:gd name="T32" fmla="*/ 515938 w 356"/>
                <a:gd name="T33" fmla="*/ 238125 h 397"/>
                <a:gd name="T34" fmla="*/ 481013 w 356"/>
                <a:gd name="T35" fmla="*/ 19050 h 397"/>
                <a:gd name="T36" fmla="*/ 477838 w 356"/>
                <a:gd name="T37" fmla="*/ 0 h 397"/>
                <a:gd name="T38" fmla="*/ 441325 w 356"/>
                <a:gd name="T39" fmla="*/ 25400 h 3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6" h="397">
                  <a:moveTo>
                    <a:pt x="278" y="16"/>
                  </a:moveTo>
                  <a:lnTo>
                    <a:pt x="251" y="7"/>
                  </a:lnTo>
                  <a:lnTo>
                    <a:pt x="228" y="23"/>
                  </a:lnTo>
                  <a:lnTo>
                    <a:pt x="201" y="15"/>
                  </a:lnTo>
                  <a:lnTo>
                    <a:pt x="178" y="31"/>
                  </a:lnTo>
                  <a:lnTo>
                    <a:pt x="150" y="23"/>
                  </a:lnTo>
                  <a:lnTo>
                    <a:pt x="128" y="39"/>
                  </a:lnTo>
                  <a:lnTo>
                    <a:pt x="100" y="31"/>
                  </a:lnTo>
                  <a:lnTo>
                    <a:pt x="78" y="47"/>
                  </a:lnTo>
                  <a:lnTo>
                    <a:pt x="50" y="39"/>
                  </a:lnTo>
                  <a:lnTo>
                    <a:pt x="27" y="55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24" y="197"/>
                  </a:lnTo>
                  <a:lnTo>
                    <a:pt x="55" y="397"/>
                  </a:lnTo>
                  <a:lnTo>
                    <a:pt x="356" y="351"/>
                  </a:lnTo>
                  <a:lnTo>
                    <a:pt x="325" y="150"/>
                  </a:lnTo>
                  <a:lnTo>
                    <a:pt x="303" y="12"/>
                  </a:lnTo>
                  <a:lnTo>
                    <a:pt x="301" y="0"/>
                  </a:lnTo>
                  <a:lnTo>
                    <a:pt x="278" y="1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897" name="Freeform 691"/>
            <p:cNvSpPr/>
            <p:nvPr/>
          </p:nvSpPr>
          <p:spPr bwMode="auto">
            <a:xfrm>
              <a:off x="7689850" y="4589231"/>
              <a:ext cx="423862" cy="117475"/>
            </a:xfrm>
            <a:custGeom>
              <a:avLst/>
              <a:gdLst>
                <a:gd name="T0" fmla="*/ 417892 w 213"/>
                <a:gd name="T1" fmla="*/ 53760 h 59"/>
                <a:gd name="T2" fmla="*/ 13930 w 213"/>
                <a:gd name="T3" fmla="*/ 115484 h 59"/>
                <a:gd name="T4" fmla="*/ 7960 w 213"/>
                <a:gd name="T5" fmla="*/ 111502 h 59"/>
                <a:gd name="T6" fmla="*/ 0 w 213"/>
                <a:gd name="T7" fmla="*/ 71680 h 59"/>
                <a:gd name="T8" fmla="*/ 5970 w 213"/>
                <a:gd name="T9" fmla="*/ 63715 h 59"/>
                <a:gd name="T10" fmla="*/ 409932 w 213"/>
                <a:gd name="T11" fmla="*/ 0 h 59"/>
                <a:gd name="T12" fmla="*/ 417892 w 213"/>
                <a:gd name="T13" fmla="*/ 5973 h 59"/>
                <a:gd name="T14" fmla="*/ 423862 w 213"/>
                <a:gd name="T15" fmla="*/ 45795 h 59"/>
                <a:gd name="T16" fmla="*/ 417892 w 213"/>
                <a:gd name="T17" fmla="*/ 5376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" h="59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4" y="57"/>
                    <a:pt x="4" y="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09" y="1"/>
                    <a:pt x="210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7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8" name="Freeform 692"/>
            <p:cNvSpPr/>
            <p:nvPr/>
          </p:nvSpPr>
          <p:spPr bwMode="auto">
            <a:xfrm>
              <a:off x="7700963" y="4711469"/>
              <a:ext cx="144462" cy="166688"/>
            </a:xfrm>
            <a:custGeom>
              <a:avLst/>
              <a:gdLst>
                <a:gd name="T0" fmla="*/ 138443 w 72"/>
                <a:gd name="T1" fmla="*/ 148829 h 84"/>
                <a:gd name="T2" fmla="*/ 30096 w 72"/>
                <a:gd name="T3" fmla="*/ 164704 h 84"/>
                <a:gd name="T4" fmla="*/ 22071 w 72"/>
                <a:gd name="T5" fmla="*/ 160735 h 84"/>
                <a:gd name="T6" fmla="*/ 0 w 72"/>
                <a:gd name="T7" fmla="*/ 23813 h 84"/>
                <a:gd name="T8" fmla="*/ 6019 w 72"/>
                <a:gd name="T9" fmla="*/ 17859 h 84"/>
                <a:gd name="T10" fmla="*/ 116372 w 72"/>
                <a:gd name="T11" fmla="*/ 0 h 84"/>
                <a:gd name="T12" fmla="*/ 122391 w 72"/>
                <a:gd name="T13" fmla="*/ 5953 h 84"/>
                <a:gd name="T14" fmla="*/ 144462 w 72"/>
                <a:gd name="T15" fmla="*/ 140891 h 84"/>
                <a:gd name="T16" fmla="*/ 138443 w 72"/>
                <a:gd name="T17" fmla="*/ 14882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84">
                  <a:moveTo>
                    <a:pt x="69" y="75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5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3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899" name="Freeform 693"/>
            <p:cNvSpPr/>
            <p:nvPr/>
          </p:nvSpPr>
          <p:spPr bwMode="auto">
            <a:xfrm>
              <a:off x="7727950" y="4874981"/>
              <a:ext cx="155575" cy="242888"/>
            </a:xfrm>
            <a:custGeom>
              <a:avLst/>
              <a:gdLst>
                <a:gd name="T0" fmla="*/ 147597 w 78"/>
                <a:gd name="T1" fmla="*/ 226961 h 122"/>
                <a:gd name="T2" fmla="*/ 41886 w 78"/>
                <a:gd name="T3" fmla="*/ 242888 h 122"/>
                <a:gd name="T4" fmla="*/ 33907 w 78"/>
                <a:gd name="T5" fmla="*/ 236915 h 122"/>
                <a:gd name="T6" fmla="*/ 0 w 78"/>
                <a:gd name="T7" fmla="*/ 25882 h 122"/>
                <a:gd name="T8" fmla="*/ 5984 w 78"/>
                <a:gd name="T9" fmla="*/ 15927 h 122"/>
                <a:gd name="T10" fmla="*/ 113689 w 78"/>
                <a:gd name="T11" fmla="*/ 0 h 122"/>
                <a:gd name="T12" fmla="*/ 121668 w 78"/>
                <a:gd name="T13" fmla="*/ 5973 h 122"/>
                <a:gd name="T14" fmla="*/ 155575 w 78"/>
                <a:gd name="T15" fmla="*/ 217006 h 122"/>
                <a:gd name="T16" fmla="*/ 147597 w 78"/>
                <a:gd name="T17" fmla="*/ 22696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22">
                  <a:moveTo>
                    <a:pt x="74" y="114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19" y="122"/>
                    <a:pt x="17" y="121"/>
                    <a:pt x="17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11"/>
                    <a:pt x="76" y="113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625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0" name="Freeform 694"/>
            <p:cNvSpPr/>
            <p:nvPr/>
          </p:nvSpPr>
          <p:spPr bwMode="auto">
            <a:xfrm>
              <a:off x="7840663" y="4665431"/>
              <a:ext cx="282575" cy="85725"/>
            </a:xfrm>
            <a:custGeom>
              <a:avLst/>
              <a:gdLst>
                <a:gd name="T0" fmla="*/ 278595 w 142"/>
                <a:gd name="T1" fmla="*/ 43859 h 43"/>
                <a:gd name="T2" fmla="*/ 11940 w 142"/>
                <a:gd name="T3" fmla="*/ 85725 h 43"/>
                <a:gd name="T4" fmla="*/ 5970 w 142"/>
                <a:gd name="T5" fmla="*/ 81738 h 43"/>
                <a:gd name="T6" fmla="*/ 0 w 142"/>
                <a:gd name="T7" fmla="*/ 47847 h 43"/>
                <a:gd name="T8" fmla="*/ 3980 w 142"/>
                <a:gd name="T9" fmla="*/ 41866 h 43"/>
                <a:gd name="T10" fmla="*/ 272625 w 142"/>
                <a:gd name="T11" fmla="*/ 0 h 43"/>
                <a:gd name="T12" fmla="*/ 276605 w 142"/>
                <a:gd name="T13" fmla="*/ 3987 h 43"/>
                <a:gd name="T14" fmla="*/ 282575 w 142"/>
                <a:gd name="T15" fmla="*/ 37878 h 43"/>
                <a:gd name="T16" fmla="*/ 278595 w 142"/>
                <a:gd name="T17" fmla="*/ 43859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3">
                  <a:moveTo>
                    <a:pt x="140" y="22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3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2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1" name="Freeform 695"/>
            <p:cNvSpPr/>
            <p:nvPr/>
          </p:nvSpPr>
          <p:spPr bwMode="auto">
            <a:xfrm>
              <a:off x="7848600" y="4720994"/>
              <a:ext cx="280987" cy="69850"/>
            </a:xfrm>
            <a:custGeom>
              <a:avLst/>
              <a:gdLst>
                <a:gd name="T0" fmla="*/ 280987 w 177"/>
                <a:gd name="T1" fmla="*/ 25400 h 44"/>
                <a:gd name="T2" fmla="*/ 4762 w 177"/>
                <a:gd name="T3" fmla="*/ 69850 h 44"/>
                <a:gd name="T4" fmla="*/ 0 w 177"/>
                <a:gd name="T5" fmla="*/ 44450 h 44"/>
                <a:gd name="T6" fmla="*/ 277812 w 177"/>
                <a:gd name="T7" fmla="*/ 0 h 44"/>
                <a:gd name="T8" fmla="*/ 280987 w 177"/>
                <a:gd name="T9" fmla="*/ 2540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44">
                  <a:moveTo>
                    <a:pt x="177" y="16"/>
                  </a:moveTo>
                  <a:lnTo>
                    <a:pt x="3" y="44"/>
                  </a:lnTo>
                  <a:lnTo>
                    <a:pt x="0" y="28"/>
                  </a:lnTo>
                  <a:lnTo>
                    <a:pt x="175" y="0"/>
                  </a:lnTo>
                  <a:lnTo>
                    <a:pt x="177" y="16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2" name="Freeform 696"/>
            <p:cNvSpPr/>
            <p:nvPr/>
          </p:nvSpPr>
          <p:spPr bwMode="auto">
            <a:xfrm>
              <a:off x="7856538" y="47686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49977 h 27"/>
                <a:gd name="T6" fmla="*/ 0 w 140"/>
                <a:gd name="T7" fmla="*/ 43980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3" name="Freeform 697"/>
            <p:cNvSpPr/>
            <p:nvPr/>
          </p:nvSpPr>
          <p:spPr bwMode="auto">
            <a:xfrm>
              <a:off x="7861300" y="47892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4" name="Freeform 698"/>
            <p:cNvSpPr/>
            <p:nvPr/>
          </p:nvSpPr>
          <p:spPr bwMode="auto">
            <a:xfrm>
              <a:off x="7862888" y="48083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5" name="Freeform 699"/>
            <p:cNvSpPr/>
            <p:nvPr/>
          </p:nvSpPr>
          <p:spPr bwMode="auto">
            <a:xfrm>
              <a:off x="7867650" y="4828944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6" name="Freeform 700"/>
            <p:cNvSpPr/>
            <p:nvPr/>
          </p:nvSpPr>
          <p:spPr bwMode="auto">
            <a:xfrm>
              <a:off x="7869238" y="4847994"/>
              <a:ext cx="277812" cy="57150"/>
            </a:xfrm>
            <a:custGeom>
              <a:avLst/>
              <a:gdLst>
                <a:gd name="T0" fmla="*/ 275828 w 140"/>
                <a:gd name="T1" fmla="*/ 12246 h 28"/>
                <a:gd name="T2" fmla="*/ 3969 w 140"/>
                <a:gd name="T3" fmla="*/ 55109 h 28"/>
                <a:gd name="T4" fmla="*/ 1984 w 140"/>
                <a:gd name="T5" fmla="*/ 53068 h 28"/>
                <a:gd name="T6" fmla="*/ 0 w 140"/>
                <a:gd name="T7" fmla="*/ 46945 h 28"/>
                <a:gd name="T8" fmla="*/ 3969 w 140"/>
                <a:gd name="T9" fmla="*/ 44904 h 28"/>
                <a:gd name="T10" fmla="*/ 273843 w 140"/>
                <a:gd name="T11" fmla="*/ 2041 h 28"/>
                <a:gd name="T12" fmla="*/ 277812 w 140"/>
                <a:gd name="T13" fmla="*/ 4082 h 28"/>
                <a:gd name="T14" fmla="*/ 277812 w 140"/>
                <a:gd name="T15" fmla="*/ 10205 h 28"/>
                <a:gd name="T16" fmla="*/ 275828 w 140"/>
                <a:gd name="T17" fmla="*/ 1224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8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7" name="Freeform 701"/>
            <p:cNvSpPr/>
            <p:nvPr/>
          </p:nvSpPr>
          <p:spPr bwMode="auto">
            <a:xfrm>
              <a:off x="7872413" y="48702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8" name="Freeform 702"/>
            <p:cNvSpPr/>
            <p:nvPr/>
          </p:nvSpPr>
          <p:spPr bwMode="auto">
            <a:xfrm>
              <a:off x="7877175" y="48908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09" name="Freeform 703"/>
            <p:cNvSpPr/>
            <p:nvPr/>
          </p:nvSpPr>
          <p:spPr bwMode="auto">
            <a:xfrm>
              <a:off x="7878763" y="49099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3980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0" name="Freeform 704"/>
            <p:cNvSpPr/>
            <p:nvPr/>
          </p:nvSpPr>
          <p:spPr bwMode="auto">
            <a:xfrm>
              <a:off x="7886700" y="4987694"/>
              <a:ext cx="117475" cy="30163"/>
            </a:xfrm>
            <a:custGeom>
              <a:avLst/>
              <a:gdLst>
                <a:gd name="T0" fmla="*/ 115484 w 59"/>
                <a:gd name="T1" fmla="*/ 12065 h 15"/>
                <a:gd name="T2" fmla="*/ 3982 w 59"/>
                <a:gd name="T3" fmla="*/ 30163 h 15"/>
                <a:gd name="T4" fmla="*/ 1991 w 59"/>
                <a:gd name="T5" fmla="*/ 28152 h 15"/>
                <a:gd name="T6" fmla="*/ 0 w 59"/>
                <a:gd name="T7" fmla="*/ 20109 h 15"/>
                <a:gd name="T8" fmla="*/ 1991 w 59"/>
                <a:gd name="T9" fmla="*/ 18098 h 15"/>
                <a:gd name="T10" fmla="*/ 113493 w 59"/>
                <a:gd name="T11" fmla="*/ 2011 h 15"/>
                <a:gd name="T12" fmla="*/ 115484 w 59"/>
                <a:gd name="T13" fmla="*/ 2011 h 15"/>
                <a:gd name="T14" fmla="*/ 117475 w 59"/>
                <a:gd name="T15" fmla="*/ 10054 h 15"/>
                <a:gd name="T16" fmla="*/ 115484 w 59"/>
                <a:gd name="T17" fmla="*/ 1206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15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1" name="Freeform 705"/>
            <p:cNvSpPr/>
            <p:nvPr/>
          </p:nvSpPr>
          <p:spPr bwMode="auto">
            <a:xfrm>
              <a:off x="7893050" y="4995631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1981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2" name="Freeform 706"/>
            <p:cNvSpPr/>
            <p:nvPr/>
          </p:nvSpPr>
          <p:spPr bwMode="auto">
            <a:xfrm>
              <a:off x="7894638" y="5016269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3991 w 140"/>
                <a:gd name="T9" fmla="*/ 41981 h 27"/>
                <a:gd name="T10" fmla="*/ 275409 w 140"/>
                <a:gd name="T11" fmla="*/ 0 h 27"/>
                <a:gd name="T12" fmla="*/ 279400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3" name="Freeform 707"/>
            <p:cNvSpPr/>
            <p:nvPr/>
          </p:nvSpPr>
          <p:spPr bwMode="auto">
            <a:xfrm>
              <a:off x="7899400" y="5035319"/>
              <a:ext cx="277812" cy="53975"/>
            </a:xfrm>
            <a:custGeom>
              <a:avLst/>
              <a:gdLst>
                <a:gd name="T0" fmla="*/ 275828 w 140"/>
                <a:gd name="T1" fmla="*/ 11994 h 27"/>
                <a:gd name="T2" fmla="*/ 3969 w 140"/>
                <a:gd name="T3" fmla="*/ 53975 h 27"/>
                <a:gd name="T4" fmla="*/ 1984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5828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4" name="Freeform 708"/>
            <p:cNvSpPr/>
            <p:nvPr/>
          </p:nvSpPr>
          <p:spPr bwMode="auto">
            <a:xfrm>
              <a:off x="10298113" y="4209819"/>
              <a:ext cx="158750" cy="188913"/>
            </a:xfrm>
            <a:custGeom>
              <a:avLst/>
              <a:gdLst>
                <a:gd name="T0" fmla="*/ 130969 w 80"/>
                <a:gd name="T1" fmla="*/ 71588 h 95"/>
                <a:gd name="T2" fmla="*/ 134938 w 80"/>
                <a:gd name="T3" fmla="*/ 15908 h 95"/>
                <a:gd name="T4" fmla="*/ 83344 w 80"/>
                <a:gd name="T5" fmla="*/ 37783 h 95"/>
                <a:gd name="T6" fmla="*/ 0 w 80"/>
                <a:gd name="T7" fmla="*/ 155108 h 95"/>
                <a:gd name="T8" fmla="*/ 31750 w 80"/>
                <a:gd name="T9" fmla="*/ 161073 h 95"/>
                <a:gd name="T10" fmla="*/ 47625 w 80"/>
                <a:gd name="T11" fmla="*/ 188913 h 95"/>
                <a:gd name="T12" fmla="*/ 130969 w 80"/>
                <a:gd name="T13" fmla="*/ 71588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95">
                  <a:moveTo>
                    <a:pt x="66" y="36"/>
                  </a:moveTo>
                  <a:cubicBezTo>
                    <a:pt x="80" y="17"/>
                    <a:pt x="68" y="8"/>
                    <a:pt x="68" y="8"/>
                  </a:cubicBezTo>
                  <a:cubicBezTo>
                    <a:pt x="68" y="8"/>
                    <a:pt x="55" y="0"/>
                    <a:pt x="42" y="19"/>
                  </a:cubicBezTo>
                  <a:cubicBezTo>
                    <a:pt x="28" y="38"/>
                    <a:pt x="0" y="78"/>
                    <a:pt x="0" y="78"/>
                  </a:cubicBezTo>
                  <a:cubicBezTo>
                    <a:pt x="0" y="78"/>
                    <a:pt x="11" y="77"/>
                    <a:pt x="16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3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</p:spPr>
          <p:txBody>
            <a:bodyPr wrap="square">
              <a:normAutofit fontScale="40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5" name="Freeform 709"/>
            <p:cNvSpPr/>
            <p:nvPr/>
          </p:nvSpPr>
          <p:spPr bwMode="auto">
            <a:xfrm>
              <a:off x="10407650" y="4249506"/>
              <a:ext cx="7937" cy="7938"/>
            </a:xfrm>
            <a:custGeom>
              <a:avLst/>
              <a:gdLst>
                <a:gd name="T0" fmla="*/ 5953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5953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6" name="Freeform 710"/>
            <p:cNvSpPr/>
            <p:nvPr/>
          </p:nvSpPr>
          <p:spPr bwMode="auto">
            <a:xfrm>
              <a:off x="10398125" y="4262206"/>
              <a:ext cx="7937" cy="9525"/>
            </a:xfrm>
            <a:custGeom>
              <a:avLst/>
              <a:gdLst>
                <a:gd name="T0" fmla="*/ 5953 w 4"/>
                <a:gd name="T1" fmla="*/ 7144 h 4"/>
                <a:gd name="T2" fmla="*/ 1984 w 4"/>
                <a:gd name="T3" fmla="*/ 9525 h 4"/>
                <a:gd name="T4" fmla="*/ 1984 w 4"/>
                <a:gd name="T5" fmla="*/ 2381 h 4"/>
                <a:gd name="T6" fmla="*/ 5953 w 4"/>
                <a:gd name="T7" fmla="*/ 2381 h 4"/>
                <a:gd name="T8" fmla="*/ 5953 w 4"/>
                <a:gd name="T9" fmla="*/ 714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7" name="Freeform 711"/>
            <p:cNvSpPr/>
            <p:nvPr/>
          </p:nvSpPr>
          <p:spPr bwMode="auto">
            <a:xfrm>
              <a:off x="10388600" y="4276494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8" name="Freeform 712"/>
            <p:cNvSpPr/>
            <p:nvPr/>
          </p:nvSpPr>
          <p:spPr bwMode="auto">
            <a:xfrm>
              <a:off x="10377488" y="4290781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19" name="Freeform 713"/>
            <p:cNvSpPr/>
            <p:nvPr/>
          </p:nvSpPr>
          <p:spPr bwMode="auto">
            <a:xfrm>
              <a:off x="10367963" y="4305069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0" name="Freeform 714"/>
            <p:cNvSpPr/>
            <p:nvPr/>
          </p:nvSpPr>
          <p:spPr bwMode="auto">
            <a:xfrm>
              <a:off x="10129838" y="4447944"/>
              <a:ext cx="157162" cy="188913"/>
            </a:xfrm>
            <a:custGeom>
              <a:avLst/>
              <a:gdLst>
                <a:gd name="T0" fmla="*/ 75597 w 79"/>
                <a:gd name="T1" fmla="*/ 151130 h 95"/>
                <a:gd name="T2" fmla="*/ 21883 w 79"/>
                <a:gd name="T3" fmla="*/ 173005 h 95"/>
                <a:gd name="T4" fmla="*/ 25862 w 79"/>
                <a:gd name="T5" fmla="*/ 115336 h 95"/>
                <a:gd name="T6" fmla="*/ 109417 w 79"/>
                <a:gd name="T7" fmla="*/ 0 h 95"/>
                <a:gd name="T8" fmla="*/ 127321 w 79"/>
                <a:gd name="T9" fmla="*/ 25851 h 95"/>
                <a:gd name="T10" fmla="*/ 157162 w 79"/>
                <a:gd name="T11" fmla="*/ 33805 h 95"/>
                <a:gd name="T12" fmla="*/ 75597 w 79"/>
                <a:gd name="T13" fmla="*/ 15113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5">
                  <a:moveTo>
                    <a:pt x="38" y="76"/>
                  </a:moveTo>
                  <a:cubicBezTo>
                    <a:pt x="24" y="95"/>
                    <a:pt x="11" y="87"/>
                    <a:pt x="11" y="87"/>
                  </a:cubicBezTo>
                  <a:cubicBezTo>
                    <a:pt x="11" y="87"/>
                    <a:pt x="0" y="77"/>
                    <a:pt x="13" y="58"/>
                  </a:cubicBezTo>
                  <a:cubicBezTo>
                    <a:pt x="27" y="40"/>
                    <a:pt x="55" y="0"/>
                    <a:pt x="55" y="0"/>
                  </a:cubicBezTo>
                  <a:cubicBezTo>
                    <a:pt x="55" y="0"/>
                    <a:pt x="58" y="11"/>
                    <a:pt x="64" y="13"/>
                  </a:cubicBezTo>
                  <a:cubicBezTo>
                    <a:pt x="68" y="18"/>
                    <a:pt x="79" y="17"/>
                    <a:pt x="79" y="17"/>
                  </a:cubicBezTo>
                  <a:cubicBezTo>
                    <a:pt x="79" y="17"/>
                    <a:pt x="51" y="57"/>
                    <a:pt x="38" y="7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</p:spPr>
          <p:txBody>
            <a:bodyPr wrap="square">
              <a:normAutofit fontScale="40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1" name="Freeform 715"/>
            <p:cNvSpPr/>
            <p:nvPr/>
          </p:nvSpPr>
          <p:spPr bwMode="auto">
            <a:xfrm>
              <a:off x="10210800" y="4347931"/>
              <a:ext cx="157162" cy="158750"/>
            </a:xfrm>
            <a:custGeom>
              <a:avLst/>
              <a:gdLst>
                <a:gd name="T0" fmla="*/ 21883 w 79"/>
                <a:gd name="T1" fmla="*/ 38180 h 79"/>
                <a:gd name="T2" fmla="*/ 37798 w 79"/>
                <a:gd name="T3" fmla="*/ 136646 h 79"/>
                <a:gd name="T4" fmla="*/ 135279 w 79"/>
                <a:gd name="T5" fmla="*/ 120570 h 79"/>
                <a:gd name="T6" fmla="*/ 119364 w 79"/>
                <a:gd name="T7" fmla="*/ 22104 h 79"/>
                <a:gd name="T8" fmla="*/ 21883 w 79"/>
                <a:gd name="T9" fmla="*/ 3818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6" y="22"/>
                    <a:pt x="60" y="11"/>
                  </a:cubicBezTo>
                  <a:cubicBezTo>
                    <a:pt x="44" y="0"/>
                    <a:pt x="22" y="4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2" name="Freeform 716"/>
            <p:cNvSpPr/>
            <p:nvPr/>
          </p:nvSpPr>
          <p:spPr bwMode="auto">
            <a:xfrm>
              <a:off x="10221913" y="4360631"/>
              <a:ext cx="134937" cy="133350"/>
            </a:xfrm>
            <a:custGeom>
              <a:avLst/>
              <a:gdLst>
                <a:gd name="T0" fmla="*/ 18126 w 67"/>
                <a:gd name="T1" fmla="*/ 31845 h 67"/>
                <a:gd name="T2" fmla="*/ 32224 w 67"/>
                <a:gd name="T3" fmla="*/ 115437 h 67"/>
                <a:gd name="T4" fmla="*/ 116811 w 67"/>
                <a:gd name="T5" fmla="*/ 101505 h 67"/>
                <a:gd name="T6" fmla="*/ 102713 w 67"/>
                <a:gd name="T7" fmla="*/ 19903 h 67"/>
                <a:gd name="T8" fmla="*/ 18126 w 67"/>
                <a:gd name="T9" fmla="*/ 31845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30" y="67"/>
                    <a:pt x="48" y="64"/>
                    <a:pt x="58" y="51"/>
                  </a:cubicBezTo>
                  <a:cubicBezTo>
                    <a:pt x="67" y="38"/>
                    <a:pt x="64" y="19"/>
                    <a:pt x="51" y="10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3" name="Freeform 717"/>
            <p:cNvSpPr/>
            <p:nvPr/>
          </p:nvSpPr>
          <p:spPr bwMode="auto">
            <a:xfrm>
              <a:off x="10315575" y="4382856"/>
              <a:ext cx="6350" cy="7938"/>
            </a:xfrm>
            <a:custGeom>
              <a:avLst/>
              <a:gdLst>
                <a:gd name="T0" fmla="*/ 0 w 4"/>
                <a:gd name="T1" fmla="*/ 7938 h 5"/>
                <a:gd name="T2" fmla="*/ 0 w 4"/>
                <a:gd name="T3" fmla="*/ 7938 h 5"/>
                <a:gd name="T4" fmla="*/ 3175 w 4"/>
                <a:gd name="T5" fmla="*/ 7938 h 5"/>
                <a:gd name="T6" fmla="*/ 6350 w 4"/>
                <a:gd name="T7" fmla="*/ 1588 h 5"/>
                <a:gd name="T8" fmla="*/ 6350 w 4"/>
                <a:gd name="T9" fmla="*/ 0 h 5"/>
                <a:gd name="T10" fmla="*/ 4763 w 4"/>
                <a:gd name="T11" fmla="*/ 0 h 5"/>
                <a:gd name="T12" fmla="*/ 0 w 4"/>
                <a:gd name="T13" fmla="*/ 6350 h 5"/>
                <a:gd name="T14" fmla="*/ 0 w 4"/>
                <a:gd name="T15" fmla="*/ 7938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4" name="Freeform 718"/>
            <p:cNvSpPr/>
            <p:nvPr/>
          </p:nvSpPr>
          <p:spPr bwMode="auto">
            <a:xfrm>
              <a:off x="10326688" y="4397144"/>
              <a:ext cx="7937" cy="4763"/>
            </a:xfrm>
            <a:custGeom>
              <a:avLst/>
              <a:gdLst>
                <a:gd name="T0" fmla="*/ 0 w 5"/>
                <a:gd name="T1" fmla="*/ 4763 h 3"/>
                <a:gd name="T2" fmla="*/ 0 w 5"/>
                <a:gd name="T3" fmla="*/ 4763 h 3"/>
                <a:gd name="T4" fmla="*/ 3175 w 5"/>
                <a:gd name="T5" fmla="*/ 4763 h 3"/>
                <a:gd name="T6" fmla="*/ 7937 w 5"/>
                <a:gd name="T7" fmla="*/ 1588 h 3"/>
                <a:gd name="T8" fmla="*/ 7937 w 5"/>
                <a:gd name="T9" fmla="*/ 0 h 3"/>
                <a:gd name="T10" fmla="*/ 4762 w 5"/>
                <a:gd name="T11" fmla="*/ 0 h 3"/>
                <a:gd name="T12" fmla="*/ 1587 w 5"/>
                <a:gd name="T13" fmla="*/ 3175 h 3"/>
                <a:gd name="T14" fmla="*/ 0 w 5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5" name="Freeform 719"/>
            <p:cNvSpPr/>
            <p:nvPr/>
          </p:nvSpPr>
          <p:spPr bwMode="auto">
            <a:xfrm>
              <a:off x="10334625" y="4413019"/>
              <a:ext cx="9525" cy="4763"/>
            </a:xfrm>
            <a:custGeom>
              <a:avLst/>
              <a:gdLst>
                <a:gd name="T0" fmla="*/ 0 w 5"/>
                <a:gd name="T1" fmla="*/ 3175 h 3"/>
                <a:gd name="T2" fmla="*/ 0 w 5"/>
                <a:gd name="T3" fmla="*/ 3175 h 3"/>
                <a:gd name="T4" fmla="*/ 1905 w 5"/>
                <a:gd name="T5" fmla="*/ 4763 h 3"/>
                <a:gd name="T6" fmla="*/ 7620 w 5"/>
                <a:gd name="T7" fmla="*/ 3175 h 3"/>
                <a:gd name="T8" fmla="*/ 7620 w 5"/>
                <a:gd name="T9" fmla="*/ 1588 h 3"/>
                <a:gd name="T10" fmla="*/ 5715 w 5"/>
                <a:gd name="T11" fmla="*/ 0 h 3"/>
                <a:gd name="T12" fmla="*/ 0 w 5"/>
                <a:gd name="T13" fmla="*/ 1588 h 3"/>
                <a:gd name="T14" fmla="*/ 0 w 5"/>
                <a:gd name="T15" fmla="*/ 3175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6" name="Freeform 720"/>
            <p:cNvSpPr/>
            <p:nvPr/>
          </p:nvSpPr>
          <p:spPr bwMode="auto">
            <a:xfrm>
              <a:off x="10334625" y="4430481"/>
              <a:ext cx="9525" cy="3175"/>
            </a:xfrm>
            <a:custGeom>
              <a:avLst/>
              <a:gdLst>
                <a:gd name="T0" fmla="*/ 0 w 5"/>
                <a:gd name="T1" fmla="*/ 1588 h 2"/>
                <a:gd name="T2" fmla="*/ 0 w 5"/>
                <a:gd name="T3" fmla="*/ 1588 h 2"/>
                <a:gd name="T4" fmla="*/ 1905 w 5"/>
                <a:gd name="T5" fmla="*/ 3175 h 2"/>
                <a:gd name="T6" fmla="*/ 7620 w 5"/>
                <a:gd name="T7" fmla="*/ 3175 h 2"/>
                <a:gd name="T8" fmla="*/ 9525 w 5"/>
                <a:gd name="T9" fmla="*/ 1588 h 2"/>
                <a:gd name="T10" fmla="*/ 7620 w 5"/>
                <a:gd name="T11" fmla="*/ 1588 h 2"/>
                <a:gd name="T12" fmla="*/ 1905 w 5"/>
                <a:gd name="T13" fmla="*/ 0 h 2"/>
                <a:gd name="T14" fmla="*/ 0 w 5"/>
                <a:gd name="T15" fmla="*/ 1588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7" name="Freeform 721"/>
            <p:cNvSpPr/>
            <p:nvPr/>
          </p:nvSpPr>
          <p:spPr bwMode="auto">
            <a:xfrm>
              <a:off x="10329863" y="4446356"/>
              <a:ext cx="9525" cy="6350"/>
            </a:xfrm>
            <a:custGeom>
              <a:avLst/>
              <a:gdLst>
                <a:gd name="T0" fmla="*/ 0 w 5"/>
                <a:gd name="T1" fmla="*/ 2117 h 3"/>
                <a:gd name="T2" fmla="*/ 0 w 5"/>
                <a:gd name="T3" fmla="*/ 2117 h 3"/>
                <a:gd name="T4" fmla="*/ 1905 w 5"/>
                <a:gd name="T5" fmla="*/ 4233 h 3"/>
                <a:gd name="T6" fmla="*/ 7620 w 5"/>
                <a:gd name="T7" fmla="*/ 6350 h 3"/>
                <a:gd name="T8" fmla="*/ 9525 w 5"/>
                <a:gd name="T9" fmla="*/ 6350 h 3"/>
                <a:gd name="T10" fmla="*/ 7620 w 5"/>
                <a:gd name="T11" fmla="*/ 4233 h 3"/>
                <a:gd name="T12" fmla="*/ 1905 w 5"/>
                <a:gd name="T13" fmla="*/ 0 h 3"/>
                <a:gd name="T14" fmla="*/ 0 w 5"/>
                <a:gd name="T15" fmla="*/ 211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8" name="Freeform 722"/>
            <p:cNvSpPr/>
            <p:nvPr/>
          </p:nvSpPr>
          <p:spPr bwMode="auto">
            <a:xfrm>
              <a:off x="10321925" y="4460644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1588 h 5"/>
                <a:gd name="T6" fmla="*/ 4763 w 4"/>
                <a:gd name="T7" fmla="*/ 7938 h 5"/>
                <a:gd name="T8" fmla="*/ 6350 w 4"/>
                <a:gd name="T9" fmla="*/ 7938 h 5"/>
                <a:gd name="T10" fmla="*/ 6350 w 4"/>
                <a:gd name="T11" fmla="*/ 3175 h 5"/>
                <a:gd name="T12" fmla="*/ 1588 w 4"/>
                <a:gd name="T13" fmla="*/ 0 h 5"/>
                <a:gd name="T14" fmla="*/ 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29" name="Freeform 723"/>
            <p:cNvSpPr/>
            <p:nvPr/>
          </p:nvSpPr>
          <p:spPr bwMode="auto">
            <a:xfrm>
              <a:off x="10306050" y="4468581"/>
              <a:ext cx="7937" cy="9525"/>
            </a:xfrm>
            <a:custGeom>
              <a:avLst/>
              <a:gdLst>
                <a:gd name="T0" fmla="*/ 1984 w 4"/>
                <a:gd name="T1" fmla="*/ 1905 h 5"/>
                <a:gd name="T2" fmla="*/ 1984 w 4"/>
                <a:gd name="T3" fmla="*/ 1905 h 5"/>
                <a:gd name="T4" fmla="*/ 1984 w 4"/>
                <a:gd name="T5" fmla="*/ 3810 h 5"/>
                <a:gd name="T6" fmla="*/ 3969 w 4"/>
                <a:gd name="T7" fmla="*/ 9525 h 5"/>
                <a:gd name="T8" fmla="*/ 5953 w 4"/>
                <a:gd name="T9" fmla="*/ 9525 h 5"/>
                <a:gd name="T10" fmla="*/ 5953 w 4"/>
                <a:gd name="T11" fmla="*/ 7620 h 5"/>
                <a:gd name="T12" fmla="*/ 3969 w 4"/>
                <a:gd name="T13" fmla="*/ 1905 h 5"/>
                <a:gd name="T14" fmla="*/ 1984 w 4"/>
                <a:gd name="T15" fmla="*/ 190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0" name="Freeform 724"/>
            <p:cNvSpPr/>
            <p:nvPr/>
          </p:nvSpPr>
          <p:spPr bwMode="auto">
            <a:xfrm>
              <a:off x="10291763" y="4473344"/>
              <a:ext cx="3175" cy="1111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2223 h 5"/>
                <a:gd name="T6" fmla="*/ 0 w 1"/>
                <a:gd name="T7" fmla="*/ 8890 h 5"/>
                <a:gd name="T8" fmla="*/ 3175 w 1"/>
                <a:gd name="T9" fmla="*/ 8890 h 5"/>
                <a:gd name="T10" fmla="*/ 3175 w 1"/>
                <a:gd name="T11" fmla="*/ 8890 h 5"/>
                <a:gd name="T12" fmla="*/ 3175 w 1"/>
                <a:gd name="T13" fmla="*/ 0 h 5"/>
                <a:gd name="T14" fmla="*/ 0 w 1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1" name="Freeform 725"/>
            <p:cNvSpPr/>
            <p:nvPr/>
          </p:nvSpPr>
          <p:spPr bwMode="auto">
            <a:xfrm>
              <a:off x="10272713" y="4471756"/>
              <a:ext cx="6350" cy="11113"/>
            </a:xfrm>
            <a:custGeom>
              <a:avLst/>
              <a:gdLst>
                <a:gd name="T0" fmla="*/ 4233 w 3"/>
                <a:gd name="T1" fmla="*/ 0 h 5"/>
                <a:gd name="T2" fmla="*/ 4233 w 3"/>
                <a:gd name="T3" fmla="*/ 0 h 5"/>
                <a:gd name="T4" fmla="*/ 2117 w 3"/>
                <a:gd name="T5" fmla="*/ 0 h 5"/>
                <a:gd name="T6" fmla="*/ 0 w 3"/>
                <a:gd name="T7" fmla="*/ 8890 h 5"/>
                <a:gd name="T8" fmla="*/ 2117 w 3"/>
                <a:gd name="T9" fmla="*/ 11113 h 5"/>
                <a:gd name="T10" fmla="*/ 4233 w 3"/>
                <a:gd name="T11" fmla="*/ 8890 h 5"/>
                <a:gd name="T12" fmla="*/ 6350 w 3"/>
                <a:gd name="T13" fmla="*/ 2223 h 5"/>
                <a:gd name="T14" fmla="*/ 4233 w 3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2" name="Freeform 726"/>
            <p:cNvSpPr/>
            <p:nvPr/>
          </p:nvSpPr>
          <p:spPr bwMode="auto">
            <a:xfrm>
              <a:off x="10256838" y="4463819"/>
              <a:ext cx="6350" cy="7938"/>
            </a:xfrm>
            <a:custGeom>
              <a:avLst/>
              <a:gdLst>
                <a:gd name="T0" fmla="*/ 6350 w 4"/>
                <a:gd name="T1" fmla="*/ 0 h 5"/>
                <a:gd name="T2" fmla="*/ 6350 w 4"/>
                <a:gd name="T3" fmla="*/ 0 h 5"/>
                <a:gd name="T4" fmla="*/ 3175 w 4"/>
                <a:gd name="T5" fmla="*/ 1588 h 5"/>
                <a:gd name="T6" fmla="*/ 0 w 4"/>
                <a:gd name="T7" fmla="*/ 6350 h 5"/>
                <a:gd name="T8" fmla="*/ 0 w 4"/>
                <a:gd name="T9" fmla="*/ 7938 h 5"/>
                <a:gd name="T10" fmla="*/ 1588 w 4"/>
                <a:gd name="T11" fmla="*/ 7938 h 5"/>
                <a:gd name="T12" fmla="*/ 6350 w 4"/>
                <a:gd name="T13" fmla="*/ 4763 h 5"/>
                <a:gd name="T14" fmla="*/ 635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3" name="Freeform 727"/>
            <p:cNvSpPr/>
            <p:nvPr/>
          </p:nvSpPr>
          <p:spPr bwMode="auto">
            <a:xfrm>
              <a:off x="10244138" y="4454294"/>
              <a:ext cx="7937" cy="6350"/>
            </a:xfrm>
            <a:custGeom>
              <a:avLst/>
              <a:gdLst>
                <a:gd name="T0" fmla="*/ 7937 w 5"/>
                <a:gd name="T1" fmla="*/ 0 h 4"/>
                <a:gd name="T2" fmla="*/ 7937 w 5"/>
                <a:gd name="T3" fmla="*/ 0 h 4"/>
                <a:gd name="T4" fmla="*/ 4762 w 5"/>
                <a:gd name="T5" fmla="*/ 0 h 4"/>
                <a:gd name="T6" fmla="*/ 0 w 5"/>
                <a:gd name="T7" fmla="*/ 1588 h 4"/>
                <a:gd name="T8" fmla="*/ 0 w 5"/>
                <a:gd name="T9" fmla="*/ 6350 h 4"/>
                <a:gd name="T10" fmla="*/ 3175 w 5"/>
                <a:gd name="T11" fmla="*/ 6350 h 4"/>
                <a:gd name="T12" fmla="*/ 6350 w 5"/>
                <a:gd name="T13" fmla="*/ 1588 h 4"/>
                <a:gd name="T14" fmla="*/ 7937 w 5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4" name="Freeform 728"/>
            <p:cNvSpPr/>
            <p:nvPr/>
          </p:nvSpPr>
          <p:spPr bwMode="auto">
            <a:xfrm>
              <a:off x="10234613" y="4438419"/>
              <a:ext cx="9525" cy="3175"/>
            </a:xfrm>
            <a:custGeom>
              <a:avLst/>
              <a:gdLst>
                <a:gd name="T0" fmla="*/ 9525 w 5"/>
                <a:gd name="T1" fmla="*/ 0 h 2"/>
                <a:gd name="T2" fmla="*/ 9525 w 5"/>
                <a:gd name="T3" fmla="*/ 0 h 2"/>
                <a:gd name="T4" fmla="*/ 7620 w 5"/>
                <a:gd name="T5" fmla="*/ 0 h 2"/>
                <a:gd name="T6" fmla="*/ 1905 w 5"/>
                <a:gd name="T7" fmla="*/ 1588 h 2"/>
                <a:gd name="T8" fmla="*/ 1905 w 5"/>
                <a:gd name="T9" fmla="*/ 3175 h 2"/>
                <a:gd name="T10" fmla="*/ 1905 w 5"/>
                <a:gd name="T11" fmla="*/ 3175 h 2"/>
                <a:gd name="T12" fmla="*/ 9525 w 5"/>
                <a:gd name="T13" fmla="*/ 1588 h 2"/>
                <a:gd name="T14" fmla="*/ 9525 w 5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5" name="Freeform 729"/>
            <p:cNvSpPr/>
            <p:nvPr/>
          </p:nvSpPr>
          <p:spPr bwMode="auto">
            <a:xfrm>
              <a:off x="10234613" y="4420956"/>
              <a:ext cx="9525" cy="3175"/>
            </a:xfrm>
            <a:custGeom>
              <a:avLst/>
              <a:gdLst>
                <a:gd name="T0" fmla="*/ 9525 w 5"/>
                <a:gd name="T1" fmla="*/ 3175 h 2"/>
                <a:gd name="T2" fmla="*/ 9525 w 5"/>
                <a:gd name="T3" fmla="*/ 3175 h 2"/>
                <a:gd name="T4" fmla="*/ 7620 w 5"/>
                <a:gd name="T5" fmla="*/ 1588 h 2"/>
                <a:gd name="T6" fmla="*/ 1905 w 5"/>
                <a:gd name="T7" fmla="*/ 0 h 2"/>
                <a:gd name="T8" fmla="*/ 0 w 5"/>
                <a:gd name="T9" fmla="*/ 1588 h 2"/>
                <a:gd name="T10" fmla="*/ 0 w 5"/>
                <a:gd name="T11" fmla="*/ 3175 h 2"/>
                <a:gd name="T12" fmla="*/ 7620 w 5"/>
                <a:gd name="T13" fmla="*/ 3175 h 2"/>
                <a:gd name="T14" fmla="*/ 9525 w 5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6" name="Freeform 730"/>
            <p:cNvSpPr/>
            <p:nvPr/>
          </p:nvSpPr>
          <p:spPr bwMode="auto">
            <a:xfrm>
              <a:off x="10239375" y="4401906"/>
              <a:ext cx="9525" cy="6350"/>
            </a:xfrm>
            <a:custGeom>
              <a:avLst/>
              <a:gdLst>
                <a:gd name="T0" fmla="*/ 9525 w 5"/>
                <a:gd name="T1" fmla="*/ 6350 h 3"/>
                <a:gd name="T2" fmla="*/ 9525 w 5"/>
                <a:gd name="T3" fmla="*/ 6350 h 3"/>
                <a:gd name="T4" fmla="*/ 7620 w 5"/>
                <a:gd name="T5" fmla="*/ 4233 h 3"/>
                <a:gd name="T6" fmla="*/ 1905 w 5"/>
                <a:gd name="T7" fmla="*/ 0 h 3"/>
                <a:gd name="T8" fmla="*/ 0 w 5"/>
                <a:gd name="T9" fmla="*/ 2117 h 3"/>
                <a:gd name="T10" fmla="*/ 1905 w 5"/>
                <a:gd name="T11" fmla="*/ 4233 h 3"/>
                <a:gd name="T12" fmla="*/ 7620 w 5"/>
                <a:gd name="T13" fmla="*/ 6350 h 3"/>
                <a:gd name="T14" fmla="*/ 9525 w 5"/>
                <a:gd name="T15" fmla="*/ 635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7" name="Freeform 731"/>
            <p:cNvSpPr/>
            <p:nvPr/>
          </p:nvSpPr>
          <p:spPr bwMode="auto">
            <a:xfrm>
              <a:off x="10250488" y="4389206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3175 h 3"/>
                <a:gd name="T6" fmla="*/ 1588 w 4"/>
                <a:gd name="T7" fmla="*/ 0 h 3"/>
                <a:gd name="T8" fmla="*/ 0 w 4"/>
                <a:gd name="T9" fmla="*/ 0 h 3"/>
                <a:gd name="T10" fmla="*/ 0 w 4"/>
                <a:gd name="T11" fmla="*/ 1588 h 3"/>
                <a:gd name="T12" fmla="*/ 4763 w 4"/>
                <a:gd name="T13" fmla="*/ 4763 h 3"/>
                <a:gd name="T14" fmla="*/ 6350 w 4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8" name="Freeform 732"/>
            <p:cNvSpPr/>
            <p:nvPr/>
          </p:nvSpPr>
          <p:spPr bwMode="auto">
            <a:xfrm>
              <a:off x="10264775" y="4376506"/>
              <a:ext cx="6350" cy="9525"/>
            </a:xfrm>
            <a:custGeom>
              <a:avLst/>
              <a:gdLst>
                <a:gd name="T0" fmla="*/ 6350 w 3"/>
                <a:gd name="T1" fmla="*/ 9525 h 5"/>
                <a:gd name="T2" fmla="*/ 6350 w 3"/>
                <a:gd name="T3" fmla="*/ 9525 h 5"/>
                <a:gd name="T4" fmla="*/ 6350 w 3"/>
                <a:gd name="T5" fmla="*/ 7620 h 5"/>
                <a:gd name="T6" fmla="*/ 4233 w 3"/>
                <a:gd name="T7" fmla="*/ 1905 h 5"/>
                <a:gd name="T8" fmla="*/ 2117 w 3"/>
                <a:gd name="T9" fmla="*/ 0 h 5"/>
                <a:gd name="T10" fmla="*/ 2117 w 3"/>
                <a:gd name="T11" fmla="*/ 1905 h 5"/>
                <a:gd name="T12" fmla="*/ 4233 w 3"/>
                <a:gd name="T13" fmla="*/ 7620 h 5"/>
                <a:gd name="T14" fmla="*/ 6350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39" name="Freeform 733"/>
            <p:cNvSpPr/>
            <p:nvPr/>
          </p:nvSpPr>
          <p:spPr bwMode="auto">
            <a:xfrm>
              <a:off x="10283825" y="4373331"/>
              <a:ext cx="3175" cy="9525"/>
            </a:xfrm>
            <a:custGeom>
              <a:avLst/>
              <a:gdLst>
                <a:gd name="T0" fmla="*/ 3175 w 1"/>
                <a:gd name="T1" fmla="*/ 9525 h 5"/>
                <a:gd name="T2" fmla="*/ 3175 w 1"/>
                <a:gd name="T3" fmla="*/ 9525 h 5"/>
                <a:gd name="T4" fmla="*/ 3175 w 1"/>
                <a:gd name="T5" fmla="*/ 7620 h 5"/>
                <a:gd name="T6" fmla="*/ 3175 w 1"/>
                <a:gd name="T7" fmla="*/ 1905 h 5"/>
                <a:gd name="T8" fmla="*/ 0 w 1"/>
                <a:gd name="T9" fmla="*/ 0 h 5"/>
                <a:gd name="T10" fmla="*/ 0 w 1"/>
                <a:gd name="T11" fmla="*/ 1905 h 5"/>
                <a:gd name="T12" fmla="*/ 0 w 1"/>
                <a:gd name="T13" fmla="*/ 7620 h 5"/>
                <a:gd name="T14" fmla="*/ 3175 w 1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0" name="Freeform 734"/>
            <p:cNvSpPr/>
            <p:nvPr/>
          </p:nvSpPr>
          <p:spPr bwMode="auto">
            <a:xfrm>
              <a:off x="10299700" y="4374919"/>
              <a:ext cx="6350" cy="9525"/>
            </a:xfrm>
            <a:custGeom>
              <a:avLst/>
              <a:gdLst>
                <a:gd name="T0" fmla="*/ 2117 w 3"/>
                <a:gd name="T1" fmla="*/ 9525 h 5"/>
                <a:gd name="T2" fmla="*/ 2117 w 3"/>
                <a:gd name="T3" fmla="*/ 9525 h 5"/>
                <a:gd name="T4" fmla="*/ 4233 w 3"/>
                <a:gd name="T5" fmla="*/ 7620 h 5"/>
                <a:gd name="T6" fmla="*/ 4233 w 3"/>
                <a:gd name="T7" fmla="*/ 1905 h 5"/>
                <a:gd name="T8" fmla="*/ 4233 w 3"/>
                <a:gd name="T9" fmla="*/ 0 h 5"/>
                <a:gd name="T10" fmla="*/ 2117 w 3"/>
                <a:gd name="T11" fmla="*/ 0 h 5"/>
                <a:gd name="T12" fmla="*/ 0 w 3"/>
                <a:gd name="T13" fmla="*/ 7620 h 5"/>
                <a:gd name="T14" fmla="*/ 2117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1" name="Freeform 735"/>
            <p:cNvSpPr/>
            <p:nvPr/>
          </p:nvSpPr>
          <p:spPr bwMode="auto">
            <a:xfrm>
              <a:off x="10250488" y="4425719"/>
              <a:ext cx="39687" cy="12700"/>
            </a:xfrm>
            <a:custGeom>
              <a:avLst/>
              <a:gdLst>
                <a:gd name="T0" fmla="*/ 0 w 20"/>
                <a:gd name="T1" fmla="*/ 10583 h 6"/>
                <a:gd name="T2" fmla="*/ 0 w 20"/>
                <a:gd name="T3" fmla="*/ 10583 h 6"/>
                <a:gd name="T4" fmla="*/ 1984 w 20"/>
                <a:gd name="T5" fmla="*/ 12700 h 6"/>
                <a:gd name="T6" fmla="*/ 37703 w 20"/>
                <a:gd name="T7" fmla="*/ 4233 h 6"/>
                <a:gd name="T8" fmla="*/ 39687 w 20"/>
                <a:gd name="T9" fmla="*/ 2117 h 6"/>
                <a:gd name="T10" fmla="*/ 37703 w 20"/>
                <a:gd name="T11" fmla="*/ 0 h 6"/>
                <a:gd name="T12" fmla="*/ 1984 w 20"/>
                <a:gd name="T13" fmla="*/ 8467 h 6"/>
                <a:gd name="T14" fmla="*/ 0 w 20"/>
                <a:gd name="T15" fmla="*/ 1058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2" name="Freeform 736"/>
            <p:cNvSpPr/>
            <p:nvPr/>
          </p:nvSpPr>
          <p:spPr bwMode="auto">
            <a:xfrm>
              <a:off x="10255250" y="4401906"/>
              <a:ext cx="34925" cy="26988"/>
            </a:xfrm>
            <a:custGeom>
              <a:avLst/>
              <a:gdLst>
                <a:gd name="T0" fmla="*/ 0 w 22"/>
                <a:gd name="T1" fmla="*/ 3175 h 17"/>
                <a:gd name="T2" fmla="*/ 33338 w 22"/>
                <a:gd name="T3" fmla="*/ 26988 h 17"/>
                <a:gd name="T4" fmla="*/ 34925 w 22"/>
                <a:gd name="T5" fmla="*/ 26988 h 17"/>
                <a:gd name="T6" fmla="*/ 0 w 22"/>
                <a:gd name="T7" fmla="*/ 0 h 17"/>
                <a:gd name="T8" fmla="*/ 0 w 22"/>
                <a:gd name="T9" fmla="*/ 317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0" y="2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3" name="Freeform 737"/>
            <p:cNvSpPr/>
            <p:nvPr/>
          </p:nvSpPr>
          <p:spPr bwMode="auto">
            <a:xfrm>
              <a:off x="10283825" y="4422544"/>
              <a:ext cx="11112" cy="9525"/>
            </a:xfrm>
            <a:custGeom>
              <a:avLst/>
              <a:gdLst>
                <a:gd name="T0" fmla="*/ 2222 w 5"/>
                <a:gd name="T1" fmla="*/ 1905 h 5"/>
                <a:gd name="T2" fmla="*/ 2222 w 5"/>
                <a:gd name="T3" fmla="*/ 9525 h 5"/>
                <a:gd name="T4" fmla="*/ 8890 w 5"/>
                <a:gd name="T5" fmla="*/ 7620 h 5"/>
                <a:gd name="T6" fmla="*/ 8890 w 5"/>
                <a:gd name="T7" fmla="*/ 1905 h 5"/>
                <a:gd name="T8" fmla="*/ 2222 w 5"/>
                <a:gd name="T9" fmla="*/ 190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4" name="Freeform 738"/>
            <p:cNvSpPr/>
            <p:nvPr/>
          </p:nvSpPr>
          <p:spPr bwMode="auto">
            <a:xfrm>
              <a:off x="10288588" y="4398731"/>
              <a:ext cx="22225" cy="30163"/>
            </a:xfrm>
            <a:custGeom>
              <a:avLst/>
              <a:gdLst>
                <a:gd name="T0" fmla="*/ 0 w 11"/>
                <a:gd name="T1" fmla="*/ 28152 h 15"/>
                <a:gd name="T2" fmla="*/ 2020 w 11"/>
                <a:gd name="T3" fmla="*/ 30163 h 15"/>
                <a:gd name="T4" fmla="*/ 6061 w 11"/>
                <a:gd name="T5" fmla="*/ 28152 h 15"/>
                <a:gd name="T6" fmla="*/ 22225 w 11"/>
                <a:gd name="T7" fmla="*/ 6033 h 15"/>
                <a:gd name="T8" fmla="*/ 22225 w 11"/>
                <a:gd name="T9" fmla="*/ 2011 h 15"/>
                <a:gd name="T10" fmla="*/ 20205 w 11"/>
                <a:gd name="T11" fmla="*/ 2011 h 15"/>
                <a:gd name="T12" fmla="*/ 16164 w 11"/>
                <a:gd name="T13" fmla="*/ 2011 h 15"/>
                <a:gd name="T14" fmla="*/ 0 w 11"/>
                <a:gd name="T15" fmla="*/ 24130 h 15"/>
                <a:gd name="T16" fmla="*/ 0 w 11"/>
                <a:gd name="T17" fmla="*/ 2815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5">
                  <a:moveTo>
                    <a:pt x="0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5" name="Freeform 739"/>
            <p:cNvSpPr/>
            <p:nvPr/>
          </p:nvSpPr>
          <p:spPr bwMode="auto">
            <a:xfrm>
              <a:off x="10983913" y="2131781"/>
              <a:ext cx="0" cy="533400"/>
            </a:xfrm>
            <a:custGeom>
              <a:avLst/>
              <a:gdLst>
                <a:gd name="T0" fmla="*/ 0 h 336"/>
                <a:gd name="T1" fmla="*/ 533400 h 336"/>
                <a:gd name="T2" fmla="*/ 0 h 3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36">
                  <a:moveTo>
                    <a:pt x="0" y="0"/>
                  </a:move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946" name="Line 740"/>
            <p:cNvSpPr>
              <a:spLocks noChangeShapeType="1"/>
            </p:cNvSpPr>
            <p:nvPr/>
          </p:nvSpPr>
          <p:spPr bwMode="auto">
            <a:xfrm>
              <a:off x="10983913" y="2131781"/>
              <a:ext cx="0" cy="533400"/>
            </a:xfrm>
            <a:prstGeom prst="line">
              <a:avLst/>
            </a:prstGeom>
            <a:noFill/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7" name="Freeform 741"/>
            <p:cNvSpPr/>
            <p:nvPr/>
          </p:nvSpPr>
          <p:spPr bwMode="auto">
            <a:xfrm>
              <a:off x="8448675" y="4420956"/>
              <a:ext cx="358775" cy="304800"/>
            </a:xfrm>
            <a:custGeom>
              <a:avLst/>
              <a:gdLst>
                <a:gd name="T0" fmla="*/ 340836 w 180"/>
                <a:gd name="T1" fmla="*/ 183278 h 153"/>
                <a:gd name="T2" fmla="*/ 291006 w 180"/>
                <a:gd name="T3" fmla="*/ 169333 h 153"/>
                <a:gd name="T4" fmla="*/ 189353 w 180"/>
                <a:gd name="T5" fmla="*/ 19922 h 153"/>
                <a:gd name="T6" fmla="*/ 19932 w 180"/>
                <a:gd name="T7" fmla="*/ 117537 h 153"/>
                <a:gd name="T8" fmla="*/ 117598 w 180"/>
                <a:gd name="T9" fmla="*/ 286871 h 153"/>
                <a:gd name="T10" fmla="*/ 281040 w 180"/>
                <a:gd name="T11" fmla="*/ 209176 h 153"/>
                <a:gd name="T12" fmla="*/ 330870 w 180"/>
                <a:gd name="T13" fmla="*/ 223122 h 153"/>
                <a:gd name="T14" fmla="*/ 356782 w 180"/>
                <a:gd name="T15" fmla="*/ 207184 h 153"/>
                <a:gd name="T16" fmla="*/ 340836 w 180"/>
                <a:gd name="T17" fmla="*/ 183278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153">
                  <a:moveTo>
                    <a:pt x="171" y="92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5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wrap="square">
              <a:normAutofit fontScale="8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8" name="Freeform 742"/>
            <p:cNvSpPr/>
            <p:nvPr/>
          </p:nvSpPr>
          <p:spPr bwMode="auto">
            <a:xfrm>
              <a:off x="8483600" y="4455881"/>
              <a:ext cx="234950" cy="234950"/>
            </a:xfrm>
            <a:custGeom>
              <a:avLst/>
              <a:gdLst>
                <a:gd name="T0" fmla="*/ 219021 w 118"/>
                <a:gd name="T1" fmla="*/ 145350 h 118"/>
                <a:gd name="T2" fmla="*/ 91591 w 118"/>
                <a:gd name="T3" fmla="*/ 219021 h 118"/>
                <a:gd name="T4" fmla="*/ 15929 w 118"/>
                <a:gd name="T5" fmla="*/ 91591 h 118"/>
                <a:gd name="T6" fmla="*/ 145350 w 118"/>
                <a:gd name="T7" fmla="*/ 15929 h 118"/>
                <a:gd name="T8" fmla="*/ 219021 w 118"/>
                <a:gd name="T9" fmla="*/ 14535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18">
                  <a:moveTo>
                    <a:pt x="110" y="73"/>
                  </a:moveTo>
                  <a:cubicBezTo>
                    <a:pt x="103" y="101"/>
                    <a:pt x="74" y="118"/>
                    <a:pt x="46" y="110"/>
                  </a:cubicBezTo>
                  <a:cubicBezTo>
                    <a:pt x="17" y="103"/>
                    <a:pt x="0" y="74"/>
                    <a:pt x="8" y="46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</p:spPr>
          <p:txBody>
            <a:bodyPr wrap="square">
              <a:normAutofit fontScale="57500" lnSpcReduction="20000"/>
            </a:bodyPr>
            <a:lstStyle/>
            <a:p>
              <a:endParaRPr lang="zh-CN" altLang="en-US"/>
            </a:p>
          </p:txBody>
        </p:sp>
        <p:sp>
          <p:nvSpPr>
            <p:cNvPr id="1048949" name="Freeform 743"/>
            <p:cNvSpPr/>
            <p:nvPr/>
          </p:nvSpPr>
          <p:spPr bwMode="auto">
            <a:xfrm>
              <a:off x="8583613" y="4579706"/>
              <a:ext cx="47625" cy="47625"/>
            </a:xfrm>
            <a:custGeom>
              <a:avLst/>
              <a:gdLst>
                <a:gd name="T0" fmla="*/ 45641 w 24"/>
                <a:gd name="T1" fmla="*/ 29766 h 24"/>
                <a:gd name="T2" fmla="*/ 19844 w 24"/>
                <a:gd name="T3" fmla="*/ 45641 h 24"/>
                <a:gd name="T4" fmla="*/ 3969 w 24"/>
                <a:gd name="T5" fmla="*/ 19844 h 24"/>
                <a:gd name="T6" fmla="*/ 29766 w 24"/>
                <a:gd name="T7" fmla="*/ 3969 h 24"/>
                <a:gd name="T8" fmla="*/ 45641 w 24"/>
                <a:gd name="T9" fmla="*/ 2976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3" y="15"/>
                  </a:moveTo>
                  <a:cubicBezTo>
                    <a:pt x="21" y="21"/>
                    <a:pt x="15" y="24"/>
                    <a:pt x="10" y="23"/>
                  </a:cubicBezTo>
                  <a:cubicBezTo>
                    <a:pt x="4" y="21"/>
                    <a:pt x="0" y="15"/>
                    <a:pt x="2" y="10"/>
                  </a:cubicBezTo>
                  <a:cubicBezTo>
                    <a:pt x="4" y="4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0" name="Freeform 744"/>
            <p:cNvSpPr/>
            <p:nvPr/>
          </p:nvSpPr>
          <p:spPr bwMode="auto">
            <a:xfrm>
              <a:off x="8624888" y="4601931"/>
              <a:ext cx="19050" cy="17463"/>
            </a:xfrm>
            <a:custGeom>
              <a:avLst/>
              <a:gdLst>
                <a:gd name="T0" fmla="*/ 19050 w 9"/>
                <a:gd name="T1" fmla="*/ 9702 h 9"/>
                <a:gd name="T2" fmla="*/ 8467 w 9"/>
                <a:gd name="T3" fmla="*/ 15523 h 9"/>
                <a:gd name="T4" fmla="*/ 2117 w 9"/>
                <a:gd name="T5" fmla="*/ 5821 h 9"/>
                <a:gd name="T6" fmla="*/ 12700 w 9"/>
                <a:gd name="T7" fmla="*/ 0 h 9"/>
                <a:gd name="T8" fmla="*/ 19050 w 9"/>
                <a:gd name="T9" fmla="*/ 970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1" name="Freeform 745"/>
            <p:cNvSpPr/>
            <p:nvPr/>
          </p:nvSpPr>
          <p:spPr bwMode="auto">
            <a:xfrm>
              <a:off x="8642350" y="4587644"/>
              <a:ext cx="20637" cy="20638"/>
            </a:xfrm>
            <a:custGeom>
              <a:avLst/>
              <a:gdLst>
                <a:gd name="T0" fmla="*/ 18761 w 11"/>
                <a:gd name="T1" fmla="*/ 12383 h 10"/>
                <a:gd name="T2" fmla="*/ 7504 w 11"/>
                <a:gd name="T3" fmla="*/ 18574 h 10"/>
                <a:gd name="T4" fmla="*/ 1876 w 11"/>
                <a:gd name="T5" fmla="*/ 6191 h 10"/>
                <a:gd name="T6" fmla="*/ 13133 w 11"/>
                <a:gd name="T7" fmla="*/ 0 h 10"/>
                <a:gd name="T8" fmla="*/ 18761 w 11"/>
                <a:gd name="T9" fmla="*/ 1238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9" y="8"/>
                    <a:pt x="7" y="10"/>
                    <a:pt x="4" y="9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9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2" name="Freeform 746"/>
            <p:cNvSpPr/>
            <p:nvPr/>
          </p:nvSpPr>
          <p:spPr bwMode="auto">
            <a:xfrm>
              <a:off x="8629650" y="4633681"/>
              <a:ext cx="22225" cy="23813"/>
            </a:xfrm>
            <a:custGeom>
              <a:avLst/>
              <a:gdLst>
                <a:gd name="T0" fmla="*/ 20205 w 11"/>
                <a:gd name="T1" fmla="*/ 13891 h 12"/>
                <a:gd name="T2" fmla="*/ 8082 w 11"/>
                <a:gd name="T3" fmla="*/ 21829 h 12"/>
                <a:gd name="T4" fmla="*/ 0 w 11"/>
                <a:gd name="T5" fmla="*/ 9922 h 12"/>
                <a:gd name="T6" fmla="*/ 14143 w 11"/>
                <a:gd name="T7" fmla="*/ 1984 h 12"/>
                <a:gd name="T8" fmla="*/ 20205 w 11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3" name="Freeform 747"/>
            <p:cNvSpPr/>
            <p:nvPr/>
          </p:nvSpPr>
          <p:spPr bwMode="auto">
            <a:xfrm>
              <a:off x="8599488" y="4647969"/>
              <a:ext cx="23812" cy="23813"/>
            </a:xfrm>
            <a:custGeom>
              <a:avLst/>
              <a:gdLst>
                <a:gd name="T0" fmla="*/ 21828 w 12"/>
                <a:gd name="T1" fmla="*/ 13891 h 12"/>
                <a:gd name="T2" fmla="*/ 9922 w 12"/>
                <a:gd name="T3" fmla="*/ 21829 h 12"/>
                <a:gd name="T4" fmla="*/ 1984 w 12"/>
                <a:gd name="T5" fmla="*/ 7938 h 12"/>
                <a:gd name="T6" fmla="*/ 13890 w 12"/>
                <a:gd name="T7" fmla="*/ 1984 h 12"/>
                <a:gd name="T8" fmla="*/ 21828 w 12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4" name="Freeform 748"/>
            <p:cNvSpPr/>
            <p:nvPr/>
          </p:nvSpPr>
          <p:spPr bwMode="auto">
            <a:xfrm>
              <a:off x="8655050" y="4617806"/>
              <a:ext cx="14287" cy="15875"/>
            </a:xfrm>
            <a:custGeom>
              <a:avLst/>
              <a:gdLst>
                <a:gd name="T0" fmla="*/ 14287 w 7"/>
                <a:gd name="T1" fmla="*/ 9922 h 8"/>
                <a:gd name="T2" fmla="*/ 6123 w 7"/>
                <a:gd name="T3" fmla="*/ 13891 h 8"/>
                <a:gd name="T4" fmla="*/ 2041 w 7"/>
                <a:gd name="T5" fmla="*/ 5953 h 8"/>
                <a:gd name="T6" fmla="*/ 10205 w 7"/>
                <a:gd name="T7" fmla="*/ 1984 h 8"/>
                <a:gd name="T8" fmla="*/ 14287 w 7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5" name="Freeform 749"/>
            <p:cNvSpPr/>
            <p:nvPr/>
          </p:nvSpPr>
          <p:spPr bwMode="auto">
            <a:xfrm>
              <a:off x="8575675" y="4620981"/>
              <a:ext cx="36512" cy="38100"/>
            </a:xfrm>
            <a:custGeom>
              <a:avLst/>
              <a:gdLst>
                <a:gd name="T0" fmla="*/ 34484 w 18"/>
                <a:gd name="T1" fmla="*/ 22058 h 19"/>
                <a:gd name="T2" fmla="*/ 14199 w 18"/>
                <a:gd name="T3" fmla="*/ 34089 h 19"/>
                <a:gd name="T4" fmla="*/ 2028 w 18"/>
                <a:gd name="T5" fmla="*/ 14037 h 19"/>
                <a:gd name="T6" fmla="*/ 22313 w 18"/>
                <a:gd name="T7" fmla="*/ 2005 h 19"/>
                <a:gd name="T8" fmla="*/ 34484 w 18"/>
                <a:gd name="T9" fmla="*/ 2205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17" y="11"/>
                  </a:moveTo>
                  <a:cubicBezTo>
                    <a:pt x="16" y="16"/>
                    <a:pt x="11" y="19"/>
                    <a:pt x="7" y="17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6" name="Freeform 750"/>
            <p:cNvSpPr/>
            <p:nvPr/>
          </p:nvSpPr>
          <p:spPr bwMode="auto">
            <a:xfrm>
              <a:off x="8605838" y="4632094"/>
              <a:ext cx="15875" cy="15875"/>
            </a:xfrm>
            <a:custGeom>
              <a:avLst/>
              <a:gdLst>
                <a:gd name="T0" fmla="*/ 15875 w 8"/>
                <a:gd name="T1" fmla="*/ 9922 h 8"/>
                <a:gd name="T2" fmla="*/ 5953 w 8"/>
                <a:gd name="T3" fmla="*/ 13891 h 8"/>
                <a:gd name="T4" fmla="*/ 1984 w 8"/>
                <a:gd name="T5" fmla="*/ 5953 h 8"/>
                <a:gd name="T6" fmla="*/ 9922 w 8"/>
                <a:gd name="T7" fmla="*/ 0 h 8"/>
                <a:gd name="T8" fmla="*/ 15875 w 8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7" name="Freeform 751"/>
            <p:cNvSpPr/>
            <p:nvPr/>
          </p:nvSpPr>
          <p:spPr bwMode="auto">
            <a:xfrm>
              <a:off x="10080625" y="3693881"/>
              <a:ext cx="309562" cy="330200"/>
            </a:xfrm>
            <a:custGeom>
              <a:avLst/>
              <a:gdLst>
                <a:gd name="T0" fmla="*/ 251644 w 155"/>
                <a:gd name="T1" fmla="*/ 9946 h 166"/>
                <a:gd name="T2" fmla="*/ 221686 w 155"/>
                <a:gd name="T3" fmla="*/ 51718 h 166"/>
                <a:gd name="T4" fmla="*/ 45935 w 155"/>
                <a:gd name="T5" fmla="*/ 91501 h 166"/>
                <a:gd name="T6" fmla="*/ 73895 w 155"/>
                <a:gd name="T7" fmla="*/ 284449 h 166"/>
                <a:gd name="T8" fmla="*/ 267621 w 155"/>
                <a:gd name="T9" fmla="*/ 256601 h 166"/>
                <a:gd name="T10" fmla="*/ 255638 w 155"/>
                <a:gd name="T11" fmla="*/ 77577 h 166"/>
                <a:gd name="T12" fmla="*/ 285596 w 155"/>
                <a:gd name="T13" fmla="*/ 35805 h 166"/>
                <a:gd name="T14" fmla="*/ 281602 w 155"/>
                <a:gd name="T15" fmla="*/ 5967 h 166"/>
                <a:gd name="T16" fmla="*/ 251644 w 155"/>
                <a:gd name="T17" fmla="*/ 994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66">
                  <a:moveTo>
                    <a:pt x="126" y="5"/>
                  </a:moveTo>
                  <a:cubicBezTo>
                    <a:pt x="111" y="26"/>
                    <a:pt x="111" y="26"/>
                    <a:pt x="111" y="26"/>
                  </a:cubicBezTo>
                  <a:cubicBezTo>
                    <a:pt x="81" y="10"/>
                    <a:pt x="43" y="18"/>
                    <a:pt x="23" y="46"/>
                  </a:cubicBezTo>
                  <a:cubicBezTo>
                    <a:pt x="0" y="77"/>
                    <a:pt x="6" y="120"/>
                    <a:pt x="37" y="143"/>
                  </a:cubicBezTo>
                  <a:cubicBezTo>
                    <a:pt x="68" y="166"/>
                    <a:pt x="112" y="160"/>
                    <a:pt x="134" y="129"/>
                  </a:cubicBezTo>
                  <a:cubicBezTo>
                    <a:pt x="155" y="101"/>
                    <a:pt x="152" y="63"/>
                    <a:pt x="128" y="3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7" y="13"/>
                    <a:pt x="146" y="6"/>
                    <a:pt x="141" y="3"/>
                  </a:cubicBezTo>
                  <a:cubicBezTo>
                    <a:pt x="137" y="0"/>
                    <a:pt x="130" y="1"/>
                    <a:pt x="1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>
              <a:normAutofit fontScale="87500" lnSpcReduction="10000"/>
            </a:bodyPr>
            <a:lstStyle/>
            <a:p>
              <a:endParaRPr lang="zh-CN" altLang="en-US"/>
            </a:p>
          </p:txBody>
        </p:sp>
        <p:sp>
          <p:nvSpPr>
            <p:cNvPr id="1048958" name="Freeform 752"/>
            <p:cNvSpPr/>
            <p:nvPr/>
          </p:nvSpPr>
          <p:spPr bwMode="auto">
            <a:xfrm>
              <a:off x="10117138" y="3747856"/>
              <a:ext cx="239712" cy="238125"/>
            </a:xfrm>
            <a:custGeom>
              <a:avLst/>
              <a:gdLst>
                <a:gd name="T0" fmla="*/ 183779 w 120"/>
                <a:gd name="T1" fmla="*/ 35719 h 120"/>
                <a:gd name="T2" fmla="*/ 205753 w 120"/>
                <a:gd name="T3" fmla="*/ 182563 h 120"/>
                <a:gd name="T4" fmla="*/ 57930 w 120"/>
                <a:gd name="T5" fmla="*/ 204391 h 120"/>
                <a:gd name="T6" fmla="*/ 35957 w 120"/>
                <a:gd name="T7" fmla="*/ 57547 h 120"/>
                <a:gd name="T8" fmla="*/ 183779 w 120"/>
                <a:gd name="T9" fmla="*/ 35719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20">
                  <a:moveTo>
                    <a:pt x="92" y="18"/>
                  </a:moveTo>
                  <a:cubicBezTo>
                    <a:pt x="116" y="35"/>
                    <a:pt x="120" y="68"/>
                    <a:pt x="103" y="92"/>
                  </a:cubicBezTo>
                  <a:cubicBezTo>
                    <a:pt x="86" y="115"/>
                    <a:pt x="52" y="120"/>
                    <a:pt x="29" y="103"/>
                  </a:cubicBezTo>
                  <a:cubicBezTo>
                    <a:pt x="5" y="86"/>
                    <a:pt x="0" y="52"/>
                    <a:pt x="18" y="29"/>
                  </a:cubicBezTo>
                  <a:cubicBezTo>
                    <a:pt x="35" y="5"/>
                    <a:pt x="68" y="0"/>
                    <a:pt x="92" y="1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</p:spPr>
          <p:txBody>
            <a:bodyPr wrap="square">
              <a:normAutofit fontScale="6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59" name="Freeform 753"/>
            <p:cNvSpPr/>
            <p:nvPr/>
          </p:nvSpPr>
          <p:spPr bwMode="auto">
            <a:xfrm>
              <a:off x="10242550" y="3849456"/>
              <a:ext cx="49212" cy="47625"/>
            </a:xfrm>
            <a:custGeom>
              <a:avLst/>
              <a:gdLst>
                <a:gd name="T0" fmla="*/ 37401 w 25"/>
                <a:gd name="T1" fmla="*/ 5953 h 24"/>
                <a:gd name="T2" fmla="*/ 41338 w 25"/>
                <a:gd name="T3" fmla="*/ 35719 h 24"/>
                <a:gd name="T4" fmla="*/ 11811 w 25"/>
                <a:gd name="T5" fmla="*/ 41672 h 24"/>
                <a:gd name="T6" fmla="*/ 7874 w 25"/>
                <a:gd name="T7" fmla="*/ 11906 h 24"/>
                <a:gd name="T8" fmla="*/ 37401 w 25"/>
                <a:gd name="T9" fmla="*/ 595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19" y="3"/>
                  </a:moveTo>
                  <a:cubicBezTo>
                    <a:pt x="24" y="7"/>
                    <a:pt x="25" y="14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8" y="1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60" name="Freeform 754"/>
            <p:cNvSpPr/>
            <p:nvPr/>
          </p:nvSpPr>
          <p:spPr bwMode="auto">
            <a:xfrm>
              <a:off x="10274300" y="3839931"/>
              <a:ext cx="17462" cy="19050"/>
            </a:xfrm>
            <a:custGeom>
              <a:avLst/>
              <a:gdLst>
                <a:gd name="T0" fmla="*/ 13582 w 9"/>
                <a:gd name="T1" fmla="*/ 2117 h 9"/>
                <a:gd name="T2" fmla="*/ 15522 w 9"/>
                <a:gd name="T3" fmla="*/ 14817 h 9"/>
                <a:gd name="T4" fmla="*/ 3880 w 9"/>
                <a:gd name="T5" fmla="*/ 16933 h 9"/>
                <a:gd name="T6" fmla="*/ 1940 w 9"/>
                <a:gd name="T7" fmla="*/ 4233 h 9"/>
                <a:gd name="T8" fmla="*/ 13582 w 9"/>
                <a:gd name="T9" fmla="*/ 211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8" y="2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61" name="Freeform 755"/>
            <p:cNvSpPr/>
            <p:nvPr/>
          </p:nvSpPr>
          <p:spPr bwMode="auto">
            <a:xfrm>
              <a:off x="10266363" y="3819294"/>
              <a:ext cx="22225" cy="19050"/>
            </a:xfrm>
            <a:custGeom>
              <a:avLst/>
              <a:gdLst>
                <a:gd name="T0" fmla="*/ 16164 w 11"/>
                <a:gd name="T1" fmla="*/ 1905 h 10"/>
                <a:gd name="T2" fmla="*/ 18184 w 11"/>
                <a:gd name="T3" fmla="*/ 15240 h 10"/>
                <a:gd name="T4" fmla="*/ 6061 w 11"/>
                <a:gd name="T5" fmla="*/ 17145 h 10"/>
                <a:gd name="T6" fmla="*/ 4041 w 11"/>
                <a:gd name="T7" fmla="*/ 3810 h 10"/>
                <a:gd name="T8" fmla="*/ 16164 w 11"/>
                <a:gd name="T9" fmla="*/ 19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8" y="1"/>
                  </a:moveTo>
                  <a:cubicBezTo>
                    <a:pt x="10" y="3"/>
                    <a:pt x="11" y="6"/>
                    <a:pt x="9" y="8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62" name="Freeform 756"/>
            <p:cNvSpPr/>
            <p:nvPr/>
          </p:nvSpPr>
          <p:spPr bwMode="auto">
            <a:xfrm>
              <a:off x="10306050" y="3846281"/>
              <a:ext cx="23812" cy="22225"/>
            </a:xfrm>
            <a:custGeom>
              <a:avLst/>
              <a:gdLst>
                <a:gd name="T0" fmla="*/ 17859 w 12"/>
                <a:gd name="T1" fmla="*/ 4041 h 11"/>
                <a:gd name="T2" fmla="*/ 19843 w 12"/>
                <a:gd name="T3" fmla="*/ 18184 h 11"/>
                <a:gd name="T4" fmla="*/ 5953 w 12"/>
                <a:gd name="T5" fmla="*/ 20205 h 11"/>
                <a:gd name="T6" fmla="*/ 3969 w 12"/>
                <a:gd name="T7" fmla="*/ 6061 h 11"/>
                <a:gd name="T8" fmla="*/ 17859 w 12"/>
                <a:gd name="T9" fmla="*/ 404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9" y="2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1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63" name="Freeform 757"/>
            <p:cNvSpPr/>
            <p:nvPr/>
          </p:nvSpPr>
          <p:spPr bwMode="auto">
            <a:xfrm>
              <a:off x="10307638" y="3878031"/>
              <a:ext cx="23812" cy="23813"/>
            </a:xfrm>
            <a:custGeom>
              <a:avLst/>
              <a:gdLst>
                <a:gd name="T0" fmla="*/ 17859 w 12"/>
                <a:gd name="T1" fmla="*/ 1984 h 12"/>
                <a:gd name="T2" fmla="*/ 19843 w 12"/>
                <a:gd name="T3" fmla="*/ 17860 h 12"/>
                <a:gd name="T4" fmla="*/ 5953 w 12"/>
                <a:gd name="T5" fmla="*/ 19844 h 12"/>
                <a:gd name="T6" fmla="*/ 3969 w 12"/>
                <a:gd name="T7" fmla="*/ 5953 h 12"/>
                <a:gd name="T8" fmla="*/ 17859 w 12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2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64" name="Freeform 758"/>
            <p:cNvSpPr/>
            <p:nvPr/>
          </p:nvSpPr>
          <p:spPr bwMode="auto">
            <a:xfrm>
              <a:off x="10299700" y="3822469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2246 w 7"/>
                <a:gd name="T3" fmla="*/ 10206 h 7"/>
                <a:gd name="T4" fmla="*/ 4082 w 7"/>
                <a:gd name="T5" fmla="*/ 12247 h 7"/>
                <a:gd name="T6" fmla="*/ 2041 w 7"/>
                <a:gd name="T7" fmla="*/ 4082 h 7"/>
                <a:gd name="T8" fmla="*/ 12246 w 7"/>
                <a:gd name="T9" fmla="*/ 204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65" name="Freeform 759"/>
            <p:cNvSpPr/>
            <p:nvPr/>
          </p:nvSpPr>
          <p:spPr bwMode="auto">
            <a:xfrm>
              <a:off x="10275888" y="3881206"/>
              <a:ext cx="38100" cy="36513"/>
            </a:xfrm>
            <a:custGeom>
              <a:avLst/>
              <a:gdLst>
                <a:gd name="T0" fmla="*/ 30079 w 19"/>
                <a:gd name="T1" fmla="*/ 5765 h 19"/>
                <a:gd name="T2" fmla="*/ 32084 w 19"/>
                <a:gd name="T3" fmla="*/ 26904 h 19"/>
                <a:gd name="T4" fmla="*/ 10026 w 19"/>
                <a:gd name="T5" fmla="*/ 30748 h 19"/>
                <a:gd name="T6" fmla="*/ 6016 w 19"/>
                <a:gd name="T7" fmla="*/ 7687 h 19"/>
                <a:gd name="T8" fmla="*/ 30079 w 19"/>
                <a:gd name="T9" fmla="*/ 576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8" y="5"/>
                    <a:pt x="19" y="11"/>
                    <a:pt x="16" y="14"/>
                  </a:cubicBezTo>
                  <a:cubicBezTo>
                    <a:pt x="14" y="18"/>
                    <a:pt x="8" y="19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66" name="Freeform 760"/>
            <p:cNvSpPr/>
            <p:nvPr/>
          </p:nvSpPr>
          <p:spPr bwMode="auto">
            <a:xfrm>
              <a:off x="10294938" y="3873269"/>
              <a:ext cx="15875" cy="15875"/>
            </a:xfrm>
            <a:custGeom>
              <a:avLst/>
              <a:gdLst>
                <a:gd name="T0" fmla="*/ 11906 w 8"/>
                <a:gd name="T1" fmla="*/ 1984 h 8"/>
                <a:gd name="T2" fmla="*/ 13891 w 8"/>
                <a:gd name="T3" fmla="*/ 11906 h 8"/>
                <a:gd name="T4" fmla="*/ 3969 w 8"/>
                <a:gd name="T5" fmla="*/ 13891 h 8"/>
                <a:gd name="T6" fmla="*/ 1984 w 8"/>
                <a:gd name="T7" fmla="*/ 3969 h 8"/>
                <a:gd name="T8" fmla="*/ 11906 w 8"/>
                <a:gd name="T9" fmla="*/ 198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2"/>
                    <a:pt x="8" y="4"/>
                    <a:pt x="7" y="6"/>
                  </a:cubicBezTo>
                  <a:cubicBezTo>
                    <a:pt x="6" y="7"/>
                    <a:pt x="3" y="8"/>
                    <a:pt x="2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</p:spPr>
          <p:txBody>
            <a:bodyPr wrap="square">
              <a:normAutofit fontScale="25000" lnSpcReduction="20000"/>
            </a:bodyPr>
            <a:lstStyle/>
            <a:p>
              <a:endParaRPr lang="zh-CN" altLang="en-US"/>
            </a:p>
          </p:txBody>
        </p:sp>
        <p:sp>
          <p:nvSpPr>
            <p:cNvPr id="1048967" name="Rectangle 761"/>
            <p:cNvSpPr>
              <a:spLocks noChangeArrowheads="1"/>
            </p:cNvSpPr>
            <p:nvPr/>
          </p:nvSpPr>
          <p:spPr bwMode="auto">
            <a:xfrm>
              <a:off x="9453563" y="2131781"/>
              <a:ext cx="7937" cy="533400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968" name="Freeform 762"/>
            <p:cNvSpPr/>
            <p:nvPr/>
          </p:nvSpPr>
          <p:spPr bwMode="auto">
            <a:xfrm>
              <a:off x="9453563" y="2131781"/>
              <a:ext cx="7937" cy="533400"/>
            </a:xfrm>
            <a:custGeom>
              <a:avLst/>
              <a:gdLst>
                <a:gd name="T0" fmla="*/ 0 w 5"/>
                <a:gd name="T1" fmla="*/ 0 h 336"/>
                <a:gd name="T2" fmla="*/ 0 w 5"/>
                <a:gd name="T3" fmla="*/ 533400 h 336"/>
                <a:gd name="T4" fmla="*/ 7937 w 5"/>
                <a:gd name="T5" fmla="*/ 533400 h 336"/>
                <a:gd name="T6" fmla="*/ 7937 w 5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0" y="0"/>
                  </a:moveTo>
                  <a:lnTo>
                    <a:pt x="0" y="336"/>
                  </a:lnTo>
                  <a:lnTo>
                    <a:pt x="5" y="3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969" name="Rectangle 763"/>
            <p:cNvSpPr>
              <a:spLocks noChangeArrowheads="1"/>
            </p:cNvSpPr>
            <p:nvPr/>
          </p:nvSpPr>
          <p:spPr bwMode="auto">
            <a:xfrm>
              <a:off x="7927975" y="2138131"/>
              <a:ext cx="7937" cy="53498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970" name="Freeform 764"/>
            <p:cNvSpPr/>
            <p:nvPr/>
          </p:nvSpPr>
          <p:spPr bwMode="auto">
            <a:xfrm>
              <a:off x="7927975" y="2138131"/>
              <a:ext cx="7937" cy="534988"/>
            </a:xfrm>
            <a:custGeom>
              <a:avLst/>
              <a:gdLst>
                <a:gd name="T0" fmla="*/ 0 w 5"/>
                <a:gd name="T1" fmla="*/ 0 h 337"/>
                <a:gd name="T2" fmla="*/ 0 w 5"/>
                <a:gd name="T3" fmla="*/ 534988 h 337"/>
                <a:gd name="T4" fmla="*/ 7937 w 5"/>
                <a:gd name="T5" fmla="*/ 534988 h 337"/>
                <a:gd name="T6" fmla="*/ 7937 w 5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0" y="0"/>
                  </a:moveTo>
                  <a:lnTo>
                    <a:pt x="0" y="337"/>
                  </a:lnTo>
                  <a:lnTo>
                    <a:pt x="5" y="33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971" name="Rectangle 765"/>
            <p:cNvSpPr>
              <a:spLocks noChangeArrowheads="1"/>
            </p:cNvSpPr>
            <p:nvPr/>
          </p:nvSpPr>
          <p:spPr bwMode="auto">
            <a:xfrm>
              <a:off x="7927975" y="5721119"/>
              <a:ext cx="7937" cy="53498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972" name="Freeform 766"/>
            <p:cNvSpPr/>
            <p:nvPr/>
          </p:nvSpPr>
          <p:spPr bwMode="auto">
            <a:xfrm>
              <a:off x="7927975" y="5721119"/>
              <a:ext cx="7937" cy="534988"/>
            </a:xfrm>
            <a:custGeom>
              <a:avLst/>
              <a:gdLst>
                <a:gd name="T0" fmla="*/ 7937 w 5"/>
                <a:gd name="T1" fmla="*/ 534988 h 337"/>
                <a:gd name="T2" fmla="*/ 7937 w 5"/>
                <a:gd name="T3" fmla="*/ 0 h 337"/>
                <a:gd name="T4" fmla="*/ 0 w 5"/>
                <a:gd name="T5" fmla="*/ 0 h 337"/>
                <a:gd name="T6" fmla="*/ 0 w 5"/>
                <a:gd name="T7" fmla="*/ 534988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5" y="33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048973" name="Rectangle 767"/>
            <p:cNvSpPr>
              <a:spLocks noChangeArrowheads="1"/>
            </p:cNvSpPr>
            <p:nvPr/>
          </p:nvSpPr>
          <p:spPr bwMode="auto">
            <a:xfrm>
              <a:off x="9453563" y="5729056"/>
              <a:ext cx="7937" cy="533400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</p:spPr>
          <p:txBody>
            <a:bodyPr wrap="square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48974" name="Freeform 768"/>
            <p:cNvSpPr/>
            <p:nvPr/>
          </p:nvSpPr>
          <p:spPr bwMode="auto">
            <a:xfrm>
              <a:off x="9453563" y="5729056"/>
              <a:ext cx="7937" cy="533400"/>
            </a:xfrm>
            <a:custGeom>
              <a:avLst/>
              <a:gdLst>
                <a:gd name="T0" fmla="*/ 7937 w 5"/>
                <a:gd name="T1" fmla="*/ 533400 h 336"/>
                <a:gd name="T2" fmla="*/ 7937 w 5"/>
                <a:gd name="T3" fmla="*/ 0 h 336"/>
                <a:gd name="T4" fmla="*/ 0 w 5"/>
                <a:gd name="T5" fmla="*/ 0 h 336"/>
                <a:gd name="T6" fmla="*/ 0 w 5"/>
                <a:gd name="T7" fmla="*/ 53340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5" y="33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>
              <a:noFill/>
            </a:ln>
          </p:spPr>
          <p:txBody>
            <a:bodyPr wrap="square">
              <a:normAutofit/>
            </a:bodyPr>
            <a:lstStyle/>
            <a:p>
              <a:endParaRPr lang="zh-CN" altLang="en-US"/>
            </a:p>
          </p:txBody>
        </p:sp>
      </p:grpSp>
      <p:sp>
        <p:nvSpPr>
          <p:cNvPr id="1048975" name="Title 1"/>
          <p:cNvSpPr>
            <a:spLocks noGrp="1"/>
          </p:cNvSpPr>
          <p:nvPr>
            <p:ph type="ctrTitle"/>
          </p:nvPr>
        </p:nvSpPr>
        <p:spPr>
          <a:xfrm>
            <a:off x="180395" y="2940729"/>
            <a:ext cx="6742692" cy="1448712"/>
          </a:xfrm>
        </p:spPr>
        <p:txBody>
          <a:bodyPr wrap="square" anchor="ctr">
            <a:normAutofit/>
          </a:bodyPr>
          <a:lstStyle>
            <a:lvl1pPr algn="ctr">
              <a:lnSpc>
                <a:spcPct val="150000"/>
              </a:lnSpc>
              <a:defRPr sz="4000" b="1" i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976" name="Subtitle 2"/>
          <p:cNvSpPr>
            <a:spLocks noGrp="1"/>
          </p:cNvSpPr>
          <p:nvPr>
            <p:ph type="subTitle" idx="1"/>
          </p:nvPr>
        </p:nvSpPr>
        <p:spPr>
          <a:xfrm>
            <a:off x="201611" y="4440238"/>
            <a:ext cx="6734176" cy="566737"/>
          </a:xfrm>
        </p:spPr>
        <p:txBody>
          <a:bodyPr wrap="square"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D0CE79-49FB-443D-BEF8-6B709DE8FD0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04899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993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94" name="灯片编号占位符 15"/>
          <p:cNvSpPr>
            <a:spLocks noGrp="1"/>
          </p:cNvSpPr>
          <p:nvPr userDrawn="1"/>
        </p:nvSpPr>
        <p:spPr>
          <a:xfrm>
            <a:off x="10801350" y="6405438"/>
            <a:ext cx="1390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81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82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83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50" y="6405438"/>
            <a:ext cx="1390650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2097152" name="图片 4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6759574" y="1047115"/>
            <a:ext cx="5432426" cy="5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ext Placeholder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838199" y="1417378"/>
            <a:ext cx="10515601" cy="48373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/>
          </a:p>
        </p:txBody>
      </p:sp>
      <p:sp>
        <p:nvSpPr>
          <p:cNvPr id="104857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13D0CE79-49FB-443D-BEF8-6B709DE8FD0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104857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7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580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981869" y="261258"/>
            <a:ext cx="10228262" cy="85529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48581" name="矩形 11"/>
          <p:cNvSpPr/>
          <p:nvPr/>
        </p:nvSpPr>
        <p:spPr bwMode="auto">
          <a:xfrm flipH="1">
            <a:off x="4578350" y="1279525"/>
            <a:ext cx="758825" cy="46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2" name="矩形 12"/>
          <p:cNvSpPr/>
          <p:nvPr/>
        </p:nvSpPr>
        <p:spPr bwMode="auto">
          <a:xfrm flipH="1">
            <a:off x="5337175" y="1279525"/>
            <a:ext cx="758825" cy="460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3" name="矩形 13"/>
          <p:cNvSpPr/>
          <p:nvPr/>
        </p:nvSpPr>
        <p:spPr bwMode="auto">
          <a:xfrm flipH="1">
            <a:off x="6096000" y="1279525"/>
            <a:ext cx="758825" cy="460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4" name="矩形 14"/>
          <p:cNvSpPr/>
          <p:nvPr/>
        </p:nvSpPr>
        <p:spPr bwMode="auto">
          <a:xfrm flipH="1">
            <a:off x="6854825" y="1279525"/>
            <a:ext cx="758825" cy="460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3730" indent="-342900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7" name="标题 5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01350" y="3011426"/>
            <a:ext cx="6742692" cy="1448712"/>
          </a:xfrm>
        </p:spPr>
        <p:txBody>
          <a:bodyPr>
            <a:normAutofit/>
          </a:bodyPr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直线和圆的位置关系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5813612"/>
            <a:ext cx="732648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65288" y="1038577"/>
          <a:ext cx="11542889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如图，在梯形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中，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AD∥BC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ABC=90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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，以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为直径作⊙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，恰与另一腰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相切于点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，连接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．</a:t>
                      </a:r>
                      <a:endParaRPr lang="en-US" altLang="zh-CN" sz="2800" kern="10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(1)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求证：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OD∥BE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；</a:t>
                      </a: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(2)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若梯形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的面积是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48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，设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OD=x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OC=y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，且</a:t>
                      </a:r>
                      <a:r>
                        <a:rPr lang="en-US" altLang="zh-CN" sz="2800" kern="100" dirty="0" err="1" smtClean="0">
                          <a:solidFill>
                            <a:srgbClr val="0000CC"/>
                          </a:solidFill>
                          <a:effectLst/>
                        </a:rPr>
                        <a:t>x+y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=14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，求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．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25778" y="274896"/>
            <a:ext cx="2156178" cy="7636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936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/>
              <a:t>链接中考</a:t>
            </a:r>
            <a:endParaRPr lang="zh-CN" altLang="zh-CN" dirty="0"/>
          </a:p>
        </p:txBody>
      </p:sp>
      <p:pic>
        <p:nvPicPr>
          <p:cNvPr id="6" name="图片 5" descr="搜狗截图14年06月19日2331_13"/>
          <p:cNvPicPr/>
          <p:nvPr/>
        </p:nvPicPr>
        <p:blipFill>
          <a:blip r:embed="rId5">
            <a:lum bright="-18000"/>
          </a:blip>
          <a:srcRect/>
          <a:stretch>
            <a:fillRect/>
          </a:stretch>
        </p:blipFill>
        <p:spPr bwMode="auto">
          <a:xfrm>
            <a:off x="8444089" y="3390453"/>
            <a:ext cx="3115734" cy="270554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3911" y="3070578"/>
                <a:ext cx="4555155" cy="329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(1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)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证明：连接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OE,</a:t>
                </a:r>
              </a:p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∵CD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是⊙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的切线， ∴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OE⊥CD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</a:p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Rt△OAD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Rt△OED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中，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OA=OE, OD=OD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</a:p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∴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Rt△</a:t>
                </a:r>
                <a:r>
                  <a:rPr lang="en-US" altLang="zh-CN" sz="2800" b="1" dirty="0" err="1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OAD≌</a:t>
                </a:r>
                <a:r>
                  <a:rPr lang="en-US" altLang="zh-CN" sz="2800" b="1" dirty="0" err="1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Rt△OED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  ∴∠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AOD=∠EOD=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AOE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endParaRPr lang="zh-CN" altLang="en-US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11" y="3070578"/>
                <a:ext cx="4555155" cy="3297954"/>
              </a:xfrm>
              <a:prstGeom prst="rect">
                <a:avLst/>
              </a:prstGeom>
              <a:blipFill rotWithShape="1">
                <a:blip r:embed="rId6"/>
                <a:stretch>
                  <a:fillRect l="-12" t="-11" r="5" b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/>
          <p:cNvCxnSpPr/>
          <p:nvPr/>
        </p:nvCxnSpPr>
        <p:spPr>
          <a:xfrm flipV="1">
            <a:off x="9556019" y="4393099"/>
            <a:ext cx="1032959" cy="350127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03672" y="3390453"/>
                <a:ext cx="3938817" cy="2005293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∵OB=OE</a:t>
                </a:r>
              </a:p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∠OBE=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OEB=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AOE    </a:t>
                </a:r>
              </a:p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∴∠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AOD=∠ABE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  </a:t>
                </a:r>
                <a:endParaRPr lang="en-US" altLang="zh-CN" sz="28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∴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OD∥BE 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672" y="3390453"/>
                <a:ext cx="3938817" cy="2005293"/>
              </a:xfrm>
              <a:prstGeom prst="rect">
                <a:avLst/>
              </a:prstGeom>
              <a:blipFill rotWithShape="1">
                <a:blip r:embed="rId7"/>
                <a:stretch>
                  <a:fillRect l="-128" t="-263" r="-116" b="-21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20132" y="395110"/>
          <a:ext cx="11542889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如图，在梯形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中，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AD∥BC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ABC=90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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，以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为直径作⊙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，恰与另一腰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相切于点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，连接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．</a:t>
                      </a:r>
                      <a:endParaRPr lang="en-US" altLang="zh-CN" sz="2800" kern="10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(1)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求证：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OD∥BE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；</a:t>
                      </a: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(2)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若梯形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的面积是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48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，设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OD=x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OC=y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，且</a:t>
                      </a:r>
                      <a:r>
                        <a:rPr lang="en-US" altLang="zh-CN" sz="2800" kern="100" dirty="0" err="1" smtClean="0">
                          <a:solidFill>
                            <a:srgbClr val="0000CC"/>
                          </a:solidFill>
                          <a:effectLst/>
                        </a:rPr>
                        <a:t>x+y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=14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，求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．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图片 5" descr="搜狗截图14年06月19日2331_13"/>
          <p:cNvPicPr/>
          <p:nvPr/>
        </p:nvPicPr>
        <p:blipFill>
          <a:blip r:embed="rId4">
            <a:lum bright="-18000"/>
          </a:blip>
          <a:srcRect/>
          <a:stretch>
            <a:fillRect/>
          </a:stretch>
        </p:blipFill>
        <p:spPr bwMode="auto">
          <a:xfrm>
            <a:off x="8444089" y="3390453"/>
            <a:ext cx="3115734" cy="27055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 flipV="1">
            <a:off x="9556019" y="4393099"/>
            <a:ext cx="1032959" cy="350127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18695" y="2581439"/>
            <a:ext cx="4627439" cy="397031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(2)</a:t>
            </a:r>
            <a:r>
              <a:rPr lang="zh-CN" altLang="zh-CN" sz="2800" dirty="0">
                <a:solidFill>
                  <a:srgbClr val="FF0000"/>
                </a:solidFill>
              </a:rPr>
              <a:t>同理可证：</a:t>
            </a:r>
            <a:r>
              <a:rPr lang="en-US" altLang="zh-CN" sz="2800" dirty="0" err="1">
                <a:solidFill>
                  <a:srgbClr val="FF0000"/>
                </a:solidFill>
              </a:rPr>
              <a:t>Rt△COE≌Rt△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COB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∴∠</a:t>
            </a:r>
            <a:r>
              <a:rPr lang="en-US" altLang="zh-CN" sz="2800" dirty="0">
                <a:solidFill>
                  <a:srgbClr val="FF0000"/>
                </a:solidFill>
              </a:rPr>
              <a:t>COE=∠COB= ∠</a:t>
            </a:r>
            <a:r>
              <a:rPr lang="en-US" altLang="zh-CN" sz="2800" dirty="0" smtClean="0">
                <a:solidFill>
                  <a:srgbClr val="FF0000"/>
                </a:solidFill>
              </a:rPr>
              <a:t>BOE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∴∠DOE+∠</a:t>
            </a:r>
            <a:r>
              <a:rPr lang="en-US" altLang="zh-CN" sz="2800" dirty="0" smtClean="0">
                <a:solidFill>
                  <a:srgbClr val="FF0000"/>
                </a:solidFill>
              </a:rPr>
              <a:t>COE=90</a:t>
            </a:r>
            <a:r>
              <a:rPr lang="en-US" altLang="zh-CN" sz="2800" baseline="30000" dirty="0" smtClean="0">
                <a:solidFill>
                  <a:srgbClr val="FF0000"/>
                </a:solidFill>
              </a:rPr>
              <a:t>0</a:t>
            </a:r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∴△</a:t>
            </a:r>
            <a:r>
              <a:rPr lang="en-US" altLang="zh-CN" sz="2800" dirty="0">
                <a:solidFill>
                  <a:srgbClr val="FF0000"/>
                </a:solidFill>
              </a:rPr>
              <a:t>COD</a:t>
            </a:r>
            <a:r>
              <a:rPr lang="zh-CN" altLang="zh-CN" sz="2800" dirty="0">
                <a:solidFill>
                  <a:srgbClr val="FF0000"/>
                </a:solidFill>
              </a:rPr>
              <a:t>是</a:t>
            </a:r>
            <a:r>
              <a:rPr lang="zh-CN" altLang="zh-CN" sz="2800" dirty="0" smtClean="0">
                <a:solidFill>
                  <a:srgbClr val="FF0000"/>
                </a:solidFill>
              </a:rPr>
              <a:t>直角三角形</a:t>
            </a:r>
            <a:r>
              <a:rPr lang="en-US" altLang="zh-CN" sz="2800" dirty="0" smtClean="0">
                <a:solidFill>
                  <a:srgbClr val="FF0000"/>
                </a:solidFill>
              </a:rPr>
              <a:t>                  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∵S</a:t>
            </a:r>
            <a:r>
              <a:rPr lang="en-US" altLang="zh-CN" sz="1050" b="1" dirty="0">
                <a:solidFill>
                  <a:srgbClr val="FF0000"/>
                </a:solidFill>
              </a:rPr>
              <a:t>△DEO</a:t>
            </a:r>
            <a:r>
              <a:rPr lang="en-US" altLang="zh-CN" sz="2800" dirty="0">
                <a:solidFill>
                  <a:srgbClr val="FF0000"/>
                </a:solidFill>
              </a:rPr>
              <a:t>=S</a:t>
            </a:r>
            <a:r>
              <a:rPr lang="en-US" altLang="zh-CN" sz="1050" b="1" dirty="0">
                <a:solidFill>
                  <a:srgbClr val="FF0000"/>
                </a:solidFill>
              </a:rPr>
              <a:t>△DAO</a:t>
            </a:r>
            <a:r>
              <a:rPr lang="en-US" altLang="zh-CN" sz="2800" dirty="0">
                <a:solidFill>
                  <a:srgbClr val="FF0000"/>
                </a:solidFill>
              </a:rPr>
              <a:t>, S</a:t>
            </a:r>
            <a:r>
              <a:rPr lang="en-US" altLang="zh-CN" sz="1100" b="1" dirty="0">
                <a:solidFill>
                  <a:srgbClr val="FF0000"/>
                </a:solidFill>
              </a:rPr>
              <a:t>△COE</a:t>
            </a:r>
            <a:r>
              <a:rPr lang="en-US" altLang="zh-CN" sz="2800" dirty="0">
                <a:solidFill>
                  <a:srgbClr val="FF0000"/>
                </a:solidFill>
              </a:rPr>
              <a:t>=S</a:t>
            </a:r>
            <a:r>
              <a:rPr lang="en-US" altLang="zh-CN" sz="1100" b="1" dirty="0">
                <a:solidFill>
                  <a:srgbClr val="FF0000"/>
                </a:solidFill>
              </a:rPr>
              <a:t>△</a:t>
            </a:r>
            <a:r>
              <a:rPr lang="en-US" altLang="zh-CN" sz="1100" b="1" dirty="0" smtClean="0">
                <a:solidFill>
                  <a:srgbClr val="FF0000"/>
                </a:solidFill>
              </a:rPr>
              <a:t>COB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en-US" altLang="zh-CN" sz="2800" dirty="0">
                <a:solidFill>
                  <a:srgbClr val="FF0000"/>
                </a:solidFill>
              </a:rPr>
              <a:t>∴S</a:t>
            </a:r>
            <a:r>
              <a:rPr lang="zh-CN" altLang="zh-CN" sz="900" b="1" dirty="0">
                <a:solidFill>
                  <a:srgbClr val="FF0000"/>
                </a:solidFill>
              </a:rPr>
              <a:t>梯形</a:t>
            </a:r>
            <a:r>
              <a:rPr lang="en-US" altLang="zh-CN" sz="900" b="1" dirty="0" smtClean="0">
                <a:solidFill>
                  <a:srgbClr val="FF0000"/>
                </a:solidFill>
              </a:rPr>
              <a:t>ABCD </a:t>
            </a:r>
            <a:r>
              <a:rPr lang="en-US" altLang="zh-CN" sz="2800" dirty="0" smtClean="0">
                <a:solidFill>
                  <a:srgbClr val="FF0000"/>
                </a:solidFill>
              </a:rPr>
              <a:t>=2(S</a:t>
            </a:r>
            <a:r>
              <a:rPr lang="en-US" altLang="zh-CN" sz="1050" b="1" dirty="0">
                <a:solidFill>
                  <a:srgbClr val="FF0000"/>
                </a:solidFill>
              </a:rPr>
              <a:t>△DOE</a:t>
            </a:r>
            <a:r>
              <a:rPr lang="en-US" altLang="zh-CN" sz="2800" dirty="0">
                <a:solidFill>
                  <a:srgbClr val="FF0000"/>
                </a:solidFill>
              </a:rPr>
              <a:t>+S</a:t>
            </a:r>
            <a:r>
              <a:rPr lang="en-US" altLang="zh-CN" sz="1050" b="1" dirty="0">
                <a:solidFill>
                  <a:srgbClr val="FF0000"/>
                </a:solidFill>
              </a:rPr>
              <a:t>△COE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    =</a:t>
            </a:r>
            <a:r>
              <a:rPr lang="en-US" altLang="zh-CN" sz="2800" dirty="0">
                <a:solidFill>
                  <a:srgbClr val="FF0000"/>
                </a:solidFill>
              </a:rPr>
              <a:t>2S</a:t>
            </a:r>
            <a:r>
              <a:rPr lang="en-US" altLang="zh-CN" sz="1000" b="1" dirty="0">
                <a:solidFill>
                  <a:srgbClr val="FF0000"/>
                </a:solidFill>
              </a:rPr>
              <a:t>△</a:t>
            </a:r>
            <a:r>
              <a:rPr lang="en-US" altLang="zh-CN" sz="1000" b="1" dirty="0" smtClean="0">
                <a:solidFill>
                  <a:srgbClr val="FF0000"/>
                </a:solidFill>
              </a:rPr>
              <a:t>COD</a:t>
            </a:r>
            <a:r>
              <a:rPr lang="en-US" altLang="zh-CN" sz="2800" dirty="0" smtClean="0">
                <a:solidFill>
                  <a:srgbClr val="FF0000"/>
                </a:solidFill>
              </a:rPr>
              <a:t>=OC·OD=48</a:t>
            </a:r>
          </a:p>
          <a:p>
            <a:r>
              <a:rPr lang="zh-CN" altLang="zh-CN" sz="2800" dirty="0" smtClean="0">
                <a:solidFill>
                  <a:srgbClr val="FF0000"/>
                </a:solidFill>
              </a:rPr>
              <a:t>即</a:t>
            </a:r>
            <a:r>
              <a:rPr lang="en-US" altLang="zh-CN" sz="2800" dirty="0" err="1">
                <a:solidFill>
                  <a:srgbClr val="FF0000"/>
                </a:solidFill>
              </a:rPr>
              <a:t>xy</a:t>
            </a:r>
            <a:r>
              <a:rPr lang="en-US" altLang="zh-CN" sz="2800" dirty="0">
                <a:solidFill>
                  <a:srgbClr val="FF0000"/>
                </a:solidFill>
              </a:rPr>
              <a:t>=48</a:t>
            </a:r>
            <a:r>
              <a:rPr lang="zh-CN" altLang="zh-CN" sz="2800" dirty="0">
                <a:solidFill>
                  <a:srgbClr val="FF0000"/>
                </a:solidFill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36444" y="2581439"/>
            <a:ext cx="6096000" cy="267765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zh-CN" altLang="zh-CN" sz="2800" dirty="0">
                <a:solidFill>
                  <a:srgbClr val="FF0000"/>
                </a:solidFill>
              </a:rPr>
              <a:t>又</a:t>
            </a:r>
            <a:r>
              <a:rPr lang="en-US" altLang="zh-CN" sz="2800" dirty="0">
                <a:solidFill>
                  <a:srgbClr val="FF0000"/>
                </a:solidFill>
              </a:rPr>
              <a:t>∵</a:t>
            </a:r>
            <a:r>
              <a:rPr lang="en-US" altLang="zh-CN" sz="2800" dirty="0" err="1">
                <a:solidFill>
                  <a:srgbClr val="FF0000"/>
                </a:solidFill>
              </a:rPr>
              <a:t>x+y</a:t>
            </a:r>
            <a:r>
              <a:rPr lang="en-US" altLang="zh-CN" sz="2800" dirty="0">
                <a:solidFill>
                  <a:srgbClr val="FF0000"/>
                </a:solidFill>
              </a:rPr>
              <a:t>= 14</a:t>
            </a:r>
            <a:r>
              <a:rPr lang="zh-CN" altLang="zh-CN" sz="2800" dirty="0" smtClean="0">
                <a:solidFill>
                  <a:srgbClr val="FF0000"/>
                </a:solidFill>
              </a:rPr>
              <a:t>，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∴</a:t>
            </a:r>
            <a:r>
              <a:rPr lang="en-US" altLang="zh-CN" sz="2800" dirty="0">
                <a:solidFill>
                  <a:srgbClr val="FF0000"/>
                </a:solidFill>
              </a:rPr>
              <a:t>x</a:t>
            </a:r>
            <a:r>
              <a:rPr lang="en-US" altLang="zh-CN" sz="2800" baseline="30000" dirty="0">
                <a:solidFill>
                  <a:srgbClr val="FF0000"/>
                </a:solidFill>
              </a:rPr>
              <a:t>2</a:t>
            </a:r>
            <a:r>
              <a:rPr lang="en-US" altLang="zh-CN" sz="2800" dirty="0">
                <a:solidFill>
                  <a:srgbClr val="FF0000"/>
                </a:solidFill>
              </a:rPr>
              <a:t> +</a:t>
            </a:r>
            <a:r>
              <a:rPr lang="en-US" altLang="zh-CN" sz="2800" dirty="0" smtClean="0">
                <a:solidFill>
                  <a:srgbClr val="FF0000"/>
                </a:solidFill>
              </a:rPr>
              <a:t>y</a:t>
            </a:r>
            <a:r>
              <a:rPr lang="en-US" altLang="zh-CN" sz="2800" baseline="30000" dirty="0" smtClean="0">
                <a:solidFill>
                  <a:srgbClr val="FF0000"/>
                </a:solidFill>
              </a:rPr>
              <a:t>2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=(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x+y</a:t>
            </a:r>
            <a:r>
              <a:rPr lang="en-US" altLang="zh-CN" sz="2800" dirty="0" smtClean="0">
                <a:solidFill>
                  <a:srgbClr val="FF0000"/>
                </a:solidFill>
              </a:rPr>
              <a:t>)</a:t>
            </a:r>
            <a:r>
              <a:rPr lang="en-US" altLang="zh-CN" sz="28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zh-CN" sz="2800" dirty="0" smtClean="0">
                <a:solidFill>
                  <a:srgbClr val="FF0000"/>
                </a:solidFill>
              </a:rPr>
              <a:t>-2xy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=</a:t>
            </a:r>
            <a:r>
              <a:rPr lang="en-US" altLang="zh-CN" sz="2800" dirty="0">
                <a:solidFill>
                  <a:srgbClr val="FF0000"/>
                </a:solidFill>
              </a:rPr>
              <a:t>14</a:t>
            </a:r>
            <a:r>
              <a:rPr lang="en-US" altLang="zh-CN" sz="2800" baseline="30000" dirty="0">
                <a:solidFill>
                  <a:srgbClr val="FF0000"/>
                </a:solidFill>
              </a:rPr>
              <a:t>2</a:t>
            </a:r>
            <a:r>
              <a:rPr lang="en-US" altLang="zh-CN" sz="2800" dirty="0">
                <a:solidFill>
                  <a:srgbClr val="FF0000"/>
                </a:solidFill>
              </a:rPr>
              <a:t>-2×48=100,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zh-CN" altLang="zh-CN" sz="2800" dirty="0">
                <a:solidFill>
                  <a:srgbClr val="FF0000"/>
                </a:solidFill>
              </a:rPr>
              <a:t>在</a:t>
            </a:r>
            <a:r>
              <a:rPr lang="en-US" altLang="zh-CN" sz="2800" dirty="0" err="1">
                <a:solidFill>
                  <a:srgbClr val="FF0000"/>
                </a:solidFill>
              </a:rPr>
              <a:t>Rt△COD</a:t>
            </a:r>
            <a:r>
              <a:rPr lang="zh-CN" altLang="zh-CN" sz="2800" dirty="0">
                <a:solidFill>
                  <a:srgbClr val="FF0000"/>
                </a:solidFill>
              </a:rPr>
              <a:t>中</a:t>
            </a:r>
            <a:r>
              <a:rPr lang="en-US" altLang="zh-CN" sz="2800" dirty="0">
                <a:solidFill>
                  <a:srgbClr val="FF0000"/>
                </a:solidFill>
              </a:rPr>
              <a:t>, </a:t>
            </a:r>
            <a:endParaRPr lang="zh-CN" altLang="zh-CN" sz="2800" dirty="0">
              <a:solidFill>
                <a:srgbClr val="FF0000"/>
              </a:solidFill>
            </a:endParaRPr>
          </a:p>
          <a:p>
            <a:r>
              <a:rPr lang="zh-CN" altLang="zh-CN" sz="2800" dirty="0">
                <a:solidFill>
                  <a:srgbClr val="FF0000"/>
                </a:solidFill>
              </a:rPr>
              <a:t>即</a:t>
            </a:r>
            <a:r>
              <a:rPr lang="en-US" altLang="zh-CN" sz="2800" dirty="0">
                <a:solidFill>
                  <a:srgbClr val="FF0000"/>
                </a:solidFill>
              </a:rPr>
              <a:t>CD</a:t>
            </a:r>
            <a:r>
              <a:rPr lang="zh-CN" altLang="zh-CN" sz="2800" dirty="0">
                <a:solidFill>
                  <a:srgbClr val="FF0000"/>
                </a:solidFill>
              </a:rPr>
              <a:t>的长为</a:t>
            </a:r>
            <a:r>
              <a:rPr lang="en-US" altLang="zh-CN" sz="2800" dirty="0">
                <a:solidFill>
                  <a:srgbClr val="FF0000"/>
                </a:solidFill>
              </a:rPr>
              <a:t>10</a:t>
            </a:r>
            <a:r>
              <a:rPr lang="zh-CN" altLang="zh-CN" sz="2800" dirty="0">
                <a:solidFill>
                  <a:srgbClr val="FF0000"/>
                </a:solidFill>
              </a:rPr>
              <a:t>．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27567" y="1133989"/>
          <a:ext cx="105156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分别与⊙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相切于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F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G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，且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AB∥CD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BO=6cm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CO=8cm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．</a:t>
                      </a: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(1)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求证：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BO⊥CO</a:t>
                      </a: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(2)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求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BG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CG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的长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25778" y="274896"/>
            <a:ext cx="2156178" cy="7636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dirty="0"/>
              <a:t>对应</a:t>
            </a:r>
            <a:r>
              <a:rPr lang="zh-CN" altLang="zh-CN" dirty="0" smtClean="0"/>
              <a:t>练习</a:t>
            </a:r>
            <a:r>
              <a:rPr lang="zh-CN" altLang="en-US" dirty="0" smtClean="0"/>
              <a:t>三</a:t>
            </a:r>
            <a:endParaRPr lang="zh-CN" altLang="zh-CN" dirty="0"/>
          </a:p>
        </p:txBody>
      </p:sp>
      <p:pic>
        <p:nvPicPr>
          <p:cNvPr id="5" name="图片 4" descr="说明: C:\Users\Administrator.PC-20170817ITVK\AppData\Roaming\Tencent\Users\449033573\QQ\WinTemp\RichOle\USWS)Y(]{442%`FJPF{7DEL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9201" y="2302403"/>
            <a:ext cx="4950355" cy="372586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9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88650" y="896029"/>
            <a:ext cx="6742692" cy="1448712"/>
          </a:xfrm>
        </p:spPr>
        <p:txBody>
          <a:bodyPr>
            <a:normAutofit/>
          </a:bodyPr>
          <a:lstStyle/>
          <a:p>
            <a:r>
              <a:rPr lang="zh-CN" altLang="en-US" sz="5400" smtClean="0">
                <a:solidFill>
                  <a:srgbClr val="FF0000"/>
                </a:solidFill>
              </a:rPr>
              <a:t>课堂反思与梳理</a:t>
            </a:r>
          </a:p>
        </p:txBody>
      </p:sp>
      <p:sp>
        <p:nvSpPr>
          <p:cNvPr id="1049080" name="副标题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8595" y="2567940"/>
            <a:ext cx="6734175" cy="29552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 smtClean="0"/>
              <a:t>这节课你有哪些收获？</a:t>
            </a:r>
          </a:p>
          <a:p>
            <a:pPr>
              <a:lnSpc>
                <a:spcPct val="100000"/>
              </a:lnSpc>
            </a:pPr>
            <a:r>
              <a:rPr lang="zh-CN" altLang="en-US" sz="3200" b="1" smtClean="0"/>
              <a:t>学习到了哪些知识？</a:t>
            </a:r>
          </a:p>
          <a:p>
            <a:pPr>
              <a:lnSpc>
                <a:spcPct val="100000"/>
              </a:lnSpc>
            </a:pPr>
            <a:r>
              <a:rPr lang="zh-CN" altLang="en-US" sz="3200" b="1" smtClean="0"/>
              <a:t>哪些数学方法、思想？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51745" y="1145278"/>
          <a:ext cx="105156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1.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外一点，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分别和⊙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切于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两点，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PA=PB=4cm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P=40°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是劣弧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上任意一点，过点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作⊙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的切线，分别交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与点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，试求：（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1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）△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PDE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的周长；（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2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）∠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DOE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的度数</a:t>
                      </a:r>
                      <a:endParaRPr lang="en-US" altLang="zh-CN" sz="2800" kern="100" dirty="0" smtClean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25778" y="274896"/>
            <a:ext cx="2156178" cy="7636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936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dirty="0"/>
              <a:t>反馈评价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017999" y="3387197"/>
            <a:ext cx="4401645" cy="3137253"/>
            <a:chOff x="6006710" y="3466745"/>
            <a:chExt cx="4401645" cy="3137253"/>
          </a:xfrm>
        </p:grpSpPr>
        <p:pic>
          <p:nvPicPr>
            <p:cNvPr id="6" name="图片 5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06710" y="3466745"/>
              <a:ext cx="4401645" cy="31372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7337778" y="4334934"/>
              <a:ext cx="1140178" cy="553156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37778" y="4888090"/>
              <a:ext cx="959555" cy="81279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47423" y="3318570"/>
            <a:ext cx="50503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解：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(1) 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∵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PB、DE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是切线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∴ 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PA=PB，AD=DC，EC=BE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∴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PD+PE+DC=PD+PE+DC+CE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=PA+PB=8cm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47423" y="880533"/>
          <a:ext cx="105156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1.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外一点，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分别和⊙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切于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两点，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PA=PB=4cm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P=40°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是劣弧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上任意一点，过点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作⊙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的切线，分别交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与点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，试求：（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1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）△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PDE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的周长；（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2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）∠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DOE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的度数</a:t>
                      </a:r>
                      <a:endParaRPr lang="en-US" altLang="zh-CN" sz="2800" kern="100" dirty="0" smtClean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25778" y="116852"/>
            <a:ext cx="2156178" cy="7636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936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dirty="0"/>
              <a:t>反馈评价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47423" y="2869970"/>
                <a:ext cx="4555155" cy="3971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</a:rPr>
                  <a:t>解：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2）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连接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OA、OB、OC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∵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PA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、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DE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是切线</a:t>
                </a:r>
                <a:endPara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∴ 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OAD=∠OCD=90º</a:t>
                </a:r>
              </a:p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双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∵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OA=OC，OD=OD</a:t>
                </a:r>
              </a:p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∴⊿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ADO≌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⊿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COD</a:t>
                </a:r>
                <a:endPara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∴∠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DOA=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DOC</a:t>
                </a:r>
              </a:p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同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理 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COE=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BOE</a:t>
                </a:r>
                <a:endPara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∴∠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DOE=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AOB</a:t>
                </a:r>
                <a:endPara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23" y="2869970"/>
                <a:ext cx="4555155" cy="3971408"/>
              </a:xfrm>
              <a:prstGeom prst="rect">
                <a:avLst/>
              </a:prstGeom>
              <a:blipFill rotWithShape="1">
                <a:blip r:embed="rId5"/>
                <a:stretch>
                  <a:fillRect l="-1" t="-10" r="8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4889109" y="3056705"/>
            <a:ext cx="3927513" cy="2994140"/>
            <a:chOff x="6006710" y="3466745"/>
            <a:chExt cx="4401645" cy="3137253"/>
          </a:xfrm>
        </p:grpSpPr>
        <p:pic>
          <p:nvPicPr>
            <p:cNvPr id="6" name="图片 5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06710" y="3466745"/>
              <a:ext cx="4401645" cy="31372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" name="直接连接符 6"/>
            <p:cNvCxnSpPr/>
            <p:nvPr/>
          </p:nvCxnSpPr>
          <p:spPr>
            <a:xfrm flipV="1">
              <a:off x="7337778" y="4334934"/>
              <a:ext cx="1140178" cy="553156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337778" y="4888090"/>
              <a:ext cx="959555" cy="812799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>
            <a:off x="6104180" y="4413212"/>
            <a:ext cx="292113" cy="94860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6104180" y="3592764"/>
            <a:ext cx="365300" cy="820448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104180" y="4413212"/>
            <a:ext cx="946851" cy="140562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21510" y="3206697"/>
                <a:ext cx="3905956" cy="329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∵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PA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、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PB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是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切线</a:t>
                </a:r>
                <a:endPara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∴ 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OAP=∠OBP=90º</a:t>
                </a:r>
              </a:p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∴∠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AOB=180º-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P</a:t>
                </a:r>
              </a:p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    =140º</a:t>
                </a:r>
              </a:p>
              <a:p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∴∠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DOE=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宋体" panose="02010600030101010101" pitchFamily="2" charset="-122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∠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AOB</a:t>
                </a:r>
              </a:p>
              <a:p>
                <a:r>
                  <a:rPr lang="en-US" altLang="zh-CN" sz="2800" b="1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    =70º</a:t>
                </a:r>
                <a:endPara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endParaRPr lang="en-US" altLang="zh-CN" sz="28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10" y="3206697"/>
                <a:ext cx="3905956" cy="3297954"/>
              </a:xfrm>
              <a:prstGeom prst="rect">
                <a:avLst/>
              </a:prstGeom>
              <a:blipFill rotWithShape="1">
                <a:blip r:embed="rId7"/>
                <a:stretch>
                  <a:fillRect l="-4" t="-18" r="5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25778" y="37829"/>
            <a:ext cx="2156178" cy="7636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936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dirty="0"/>
              <a:t>反馈评价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1718" y="2263509"/>
          <a:ext cx="105156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2. 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的切线，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为切点，∠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OAB=30°.</a:t>
                      </a: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（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1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）则∠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APB= </a:t>
                      </a:r>
                      <a:r>
                        <a:rPr lang="en-US" altLang="zh-CN" sz="2800" u="sng" kern="100" dirty="0" smtClean="0">
                          <a:solidFill>
                            <a:srgbClr val="0000CC"/>
                          </a:solidFill>
                          <a:effectLst/>
                        </a:rPr>
                        <a:t>     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；（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2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）当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OA=3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时，则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AP= </a:t>
                      </a:r>
                      <a:r>
                        <a:rPr lang="en-US" altLang="zh-CN" sz="2800" u="sng" kern="100" dirty="0" smtClean="0">
                          <a:solidFill>
                            <a:srgbClr val="0000CC"/>
                          </a:solidFill>
                          <a:effectLst/>
                        </a:rPr>
                        <a:t>     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.</a:t>
                      </a:r>
                      <a:endParaRPr lang="zh-CN" altLang="en-US" sz="2800" kern="100" dirty="0" smtClean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图片 7" descr="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010" y="3632199"/>
            <a:ext cx="3844749" cy="22747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18555" y="2799401"/>
            <a:ext cx="13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6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0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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06645" y="2764775"/>
                <a:ext cx="1334911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</a:rPr>
                          <m:t>𝟑</m:t>
                        </m:r>
                      </m:e>
                    </m:rad>
                  </m:oMath>
                </a14:m>
                <a:endParaRPr lang="zh-CN" alt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645" y="2764775"/>
                <a:ext cx="1334911" cy="654025"/>
              </a:xfrm>
              <a:prstGeom prst="rect">
                <a:avLst/>
              </a:prstGeom>
              <a:blipFill rotWithShape="1">
                <a:blip r:embed="rId6"/>
                <a:stretch>
                  <a:fillRect l="-42" t="-95" r="5" b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27567" y="1133989"/>
          <a:ext cx="105156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3.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的两条切线，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是切点，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上两点，如果∠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E=46°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DCF=32°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，则∠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的度数为 </a:t>
                      </a:r>
                      <a:r>
                        <a:rPr lang="zh-CN" altLang="en-US" sz="2800" u="sng" kern="100" dirty="0" smtClean="0">
                          <a:solidFill>
                            <a:srgbClr val="0000CC"/>
                          </a:solidFill>
                          <a:effectLst/>
                        </a:rPr>
                        <a:t>       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.</a:t>
                      </a:r>
                      <a:endParaRPr lang="zh-CN" altLang="en-US" sz="2800" kern="100" dirty="0" smtClean="0">
                        <a:solidFill>
                          <a:srgbClr val="0000CC"/>
                        </a:solidFill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25778" y="274896"/>
            <a:ext cx="2156178" cy="7636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936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dirty="0"/>
              <a:t>反馈评价</a:t>
            </a:r>
          </a:p>
        </p:txBody>
      </p:sp>
      <p:pic>
        <p:nvPicPr>
          <p:cNvPr id="5" name="图片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4394" y="2773397"/>
            <a:ext cx="4582583" cy="3074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141177" y="1644931"/>
            <a:ext cx="13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99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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4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1048985" name="文本框 10"/>
          <p:cNvSpPr txBox="1"/>
          <p:nvPr>
            <p:custDataLst>
              <p:tags r:id="rId2"/>
            </p:custDataLst>
          </p:nvPr>
        </p:nvSpPr>
        <p:spPr>
          <a:xfrm>
            <a:off x="441954" y="601704"/>
            <a:ext cx="1800866" cy="66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学习目标</a:t>
            </a:r>
          </a:p>
        </p:txBody>
      </p:sp>
      <p:sp>
        <p:nvSpPr>
          <p:cNvPr id="2" name="矩形 1"/>
          <p:cNvSpPr/>
          <p:nvPr/>
        </p:nvSpPr>
        <p:spPr>
          <a:xfrm>
            <a:off x="155644" y="1507013"/>
            <a:ext cx="6789906" cy="390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能说出并识别切线长；通过“观察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猜想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归纳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验证”等系列活动，推导并能说切线长定理，并能说出里面的直角三角形之间的关系、相等的角、互余的角、相等的边等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2.85%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能应用切线长定理求相关线段长、角的大小及证明，其余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的同学经过同学和老师讲解能求相关线段长、角的大小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22"/>
          <p:cNvPicPr>
            <a:picLocks noChangeAspect="1"/>
          </p:cNvPicPr>
          <p:nvPr/>
        </p:nvPicPr>
        <p:blipFill>
          <a:blip r:embed="rId5" cstate="email"/>
          <a:srcRect l="25603" t="8294" r="23924" b="16083"/>
          <a:stretch>
            <a:fillRect/>
          </a:stretch>
        </p:blipFill>
        <p:spPr>
          <a:xfrm>
            <a:off x="142192" y="5069840"/>
            <a:ext cx="1788160" cy="1788160"/>
          </a:xfrm>
          <a:custGeom>
            <a:avLst/>
            <a:gdLst>
              <a:gd name="connsiteX0" fmla="*/ 940164 w 1880328"/>
              <a:gd name="connsiteY0" fmla="*/ 0 h 1880328"/>
              <a:gd name="connsiteX1" fmla="*/ 1880328 w 1880328"/>
              <a:gd name="connsiteY1" fmla="*/ 940164 h 1880328"/>
              <a:gd name="connsiteX2" fmla="*/ 940164 w 1880328"/>
              <a:gd name="connsiteY2" fmla="*/ 1880328 h 1880328"/>
              <a:gd name="connsiteX3" fmla="*/ 0 w 1880328"/>
              <a:gd name="connsiteY3" fmla="*/ 940164 h 1880328"/>
              <a:gd name="connsiteX4" fmla="*/ 940164 w 1880328"/>
              <a:gd name="connsiteY4" fmla="*/ 0 h 188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0328" h="1880328">
                <a:moveTo>
                  <a:pt x="940164" y="0"/>
                </a:moveTo>
                <a:cubicBezTo>
                  <a:pt x="1459402" y="0"/>
                  <a:pt x="1880328" y="420926"/>
                  <a:pt x="1880328" y="940164"/>
                </a:cubicBezTo>
                <a:cubicBezTo>
                  <a:pt x="1880328" y="1459402"/>
                  <a:pt x="1459402" y="1880328"/>
                  <a:pt x="940164" y="1880328"/>
                </a:cubicBezTo>
                <a:cubicBezTo>
                  <a:pt x="420926" y="1880328"/>
                  <a:pt x="0" y="1459402"/>
                  <a:pt x="0" y="940164"/>
                </a:cubicBezTo>
                <a:cubicBezTo>
                  <a:pt x="0" y="420926"/>
                  <a:pt x="420926" y="0"/>
                  <a:pt x="940164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00100" y="1669256"/>
          <a:ext cx="105156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切线</a:t>
                      </a:r>
                      <a:r>
                        <a:rPr lang="zh-CN" sz="3600" kern="100" dirty="0">
                          <a:solidFill>
                            <a:srgbClr val="0000CC"/>
                          </a:solidFill>
                          <a:effectLst/>
                        </a:rPr>
                        <a:t>的性质及</a:t>
                      </a:r>
                      <a:r>
                        <a:rPr lang="zh-CN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判定</a:t>
                      </a:r>
                      <a:endParaRPr lang="en-US" altLang="zh-CN" sz="3600" kern="10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zh-CN" sz="3600" kern="100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441954" y="601704"/>
            <a:ext cx="1800866" cy="66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kern="100" dirty="0"/>
              <a:t>复习引入</a:t>
            </a:r>
          </a:p>
        </p:txBody>
      </p:sp>
      <p:sp>
        <p:nvSpPr>
          <p:cNvPr id="3" name="矩形 2"/>
          <p:cNvSpPr/>
          <p:nvPr/>
        </p:nvSpPr>
        <p:spPr>
          <a:xfrm>
            <a:off x="781051" y="3036585"/>
            <a:ext cx="10506074" cy="140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en-US" altLang="zh-CN" sz="3600" kern="100" dirty="0" smtClean="0">
                <a:solidFill>
                  <a:srgbClr val="0000CC"/>
                </a:solidFill>
              </a:rPr>
              <a:t>2.</a:t>
            </a:r>
            <a:r>
              <a:rPr lang="zh-CN" altLang="zh-CN" sz="3600" kern="100" dirty="0" smtClean="0">
                <a:solidFill>
                  <a:srgbClr val="0000CC"/>
                </a:solidFill>
              </a:rPr>
              <a:t>过</a:t>
            </a:r>
            <a:r>
              <a:rPr lang="zh-CN" altLang="zh-CN" sz="3600" kern="100" dirty="0">
                <a:solidFill>
                  <a:srgbClr val="0000CC"/>
                </a:solidFill>
              </a:rPr>
              <a:t>圆上一点可以作圆的几条切线？那么过圆外一点可以作圆的几条切线呢？</a:t>
            </a:r>
            <a:endParaRPr lang="zh-CN" altLang="zh-CN" sz="3600" kern="100" dirty="0">
              <a:solidFill>
                <a:srgbClr val="0000CC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380545" y="648567"/>
          <a:ext cx="9721144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如图，过⊙</a:t>
                      </a:r>
                      <a:r>
                        <a:rPr lang="en-US" altLang="zh-CN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外一点</a:t>
                      </a:r>
                      <a:r>
                        <a:rPr lang="en-US" altLang="zh-CN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P</a:t>
                      </a:r>
                      <a:r>
                        <a:rPr lang="zh-CN" altLang="en-US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，作出⊙</a:t>
                      </a:r>
                      <a:r>
                        <a:rPr lang="en-US" altLang="zh-CN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36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的所有切线</a:t>
                      </a:r>
                      <a:endParaRPr lang="zh-CN" sz="3600" kern="100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441954" y="601704"/>
            <a:ext cx="1800866" cy="66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dirty="0"/>
              <a:t>探究新知</a:t>
            </a:r>
            <a:endParaRPr lang="zh-CN" altLang="zh-CN" kern="100" dirty="0"/>
          </a:p>
        </p:txBody>
      </p:sp>
      <p:pic>
        <p:nvPicPr>
          <p:cNvPr id="6" name="图片 5" descr="C:\Users\Administrator.PC-20170817ITVK\AppData\Roaming\Tencent\Users\449033573\QQ\WinTemp\RichOle\DU[SRP6C~8G4B2W7A$925ZE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3798" y="1689824"/>
            <a:ext cx="6824980" cy="2414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直接连接符 6"/>
          <p:cNvCxnSpPr/>
          <p:nvPr/>
        </p:nvCxnSpPr>
        <p:spPr>
          <a:xfrm flipV="1">
            <a:off x="3140428" y="1361212"/>
            <a:ext cx="5162550" cy="185737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92828" y="2854416"/>
            <a:ext cx="5467350" cy="157384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8455" y="1180237"/>
            <a:ext cx="45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00CC"/>
                </a:solidFill>
              </a:rPr>
              <a:t>A</a:t>
            </a:r>
            <a:endParaRPr lang="zh-CN" altLang="en-US" sz="4000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3347" y="3769456"/>
            <a:ext cx="450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00CC"/>
                </a:solidFill>
              </a:rPr>
              <a:t>B</a:t>
            </a:r>
            <a:endParaRPr lang="zh-CN" altLang="en-US" sz="4000" b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0547" y="4435927"/>
            <a:ext cx="10351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切线长概念：过圆外一点，可以作圆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条</a:t>
            </a:r>
            <a:r>
              <a:rPr lang="zh-CN" altLang="en-US" sz="4000" b="1" dirty="0">
                <a:solidFill>
                  <a:srgbClr val="FF0000"/>
                </a:solidFill>
              </a:rPr>
              <a:t>切线，这点与其中一个切点之间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的线段的</a:t>
            </a:r>
            <a:r>
              <a:rPr lang="zh-CN" altLang="en-US" sz="4000" b="1" dirty="0">
                <a:solidFill>
                  <a:srgbClr val="FF0000"/>
                </a:solidFill>
              </a:rPr>
              <a:t>长，叫做这点到圆的切线长。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6176" y="1032389"/>
          <a:ext cx="105156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如图，已知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的两条切线，①	指出图中相等的线段，并证明。</a:t>
                      </a:r>
                      <a:endParaRPr lang="zh-CN" sz="2800" b="1" kern="100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16176" y="271504"/>
            <a:ext cx="4434846" cy="66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b="1" dirty="0"/>
              <a:t>探究一</a:t>
            </a:r>
            <a:r>
              <a:rPr lang="en-US" altLang="zh-CN" b="1" dirty="0"/>
              <a:t>:</a:t>
            </a:r>
            <a:r>
              <a:rPr lang="zh-CN" altLang="zh-CN" b="1" dirty="0"/>
              <a:t>切线长定理</a:t>
            </a:r>
            <a:endParaRPr lang="zh-CN" altLang="zh-CN" kern="100" dirty="0"/>
          </a:p>
        </p:txBody>
      </p:sp>
      <p:sp>
        <p:nvSpPr>
          <p:cNvPr id="18" name="TextBox 17"/>
          <p:cNvSpPr txBox="1"/>
          <p:nvPr/>
        </p:nvSpPr>
        <p:spPr>
          <a:xfrm>
            <a:off x="850546" y="4571394"/>
            <a:ext cx="10351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</a:rPr>
              <a:t>切线长定理：过圆外一点所画的圆的两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条切线长相等</a:t>
            </a:r>
            <a:r>
              <a:rPr lang="zh-CN" altLang="en-US" sz="4000" b="1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10" name="图片 9"/>
          <p:cNvPicPr/>
          <p:nvPr/>
        </p:nvPicPr>
        <p:blipFill>
          <a:blip r:embed="rId5" cstate="email"/>
          <a:srcRect b="16718"/>
          <a:stretch>
            <a:fillRect/>
          </a:stretch>
        </p:blipFill>
        <p:spPr bwMode="auto">
          <a:xfrm>
            <a:off x="5339644" y="1771749"/>
            <a:ext cx="4955823" cy="278896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63034" y="1461367"/>
          <a:ext cx="105156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与△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相切，切点为点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D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，与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的延长线相切，切点分别为点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E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F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，则图中相等的线段有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_______________________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，若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AF=10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，则⊿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的周长为 </a:t>
                      </a:r>
                      <a:r>
                        <a:rPr lang="zh-CN" altLang="en-US" sz="2800" u="sng" kern="100" dirty="0" smtClean="0">
                          <a:solidFill>
                            <a:srgbClr val="0000CC"/>
                          </a:solidFill>
                          <a:effectLst/>
                        </a:rPr>
                        <a:t>        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  ，若⊿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的周长</a:t>
                      </a:r>
                      <a:endParaRPr lang="en-US" altLang="zh-CN" sz="2800" kern="100" dirty="0" smtClean="0">
                        <a:solidFill>
                          <a:srgbClr val="0000CC"/>
                        </a:solidFill>
                        <a:effectLst/>
                      </a:endParaRP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为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30，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AF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的长为</a:t>
                      </a:r>
                      <a:r>
                        <a:rPr lang="zh-CN" altLang="en-US" sz="2800" u="sng" kern="100" dirty="0" smtClean="0">
                          <a:solidFill>
                            <a:srgbClr val="0000CC"/>
                          </a:solidFill>
                          <a:effectLst/>
                        </a:rPr>
                        <a:t>      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25778" y="274896"/>
            <a:ext cx="2156178" cy="7636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dirty="0"/>
              <a:t>对应练习一</a:t>
            </a:r>
          </a:p>
        </p:txBody>
      </p:sp>
      <p:pic>
        <p:nvPicPr>
          <p:cNvPr id="10" name="图片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4957" y="3044649"/>
            <a:ext cx="5259176" cy="357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1246" y="2459874"/>
            <a:ext cx="533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FC=CD，BD=BE，AF=AE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9378" y="3044649"/>
            <a:ext cx="85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20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1467" y="3468028"/>
            <a:ext cx="852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15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17878" y="994744"/>
          <a:ext cx="105156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如图，已知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的两条切线，连接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交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OP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于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，②试找出图中与∠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APO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相等的角；图中有几条角平分线？③试找出图中与∠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APO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互余的角；④试找出图中与∠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APB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互补的角；⑤思考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OP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与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的位置关系并证明。</a:t>
                      </a:r>
                      <a:endParaRPr lang="zh-CN" sz="2800" kern="100" dirty="0">
                        <a:effectLst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159730" y="172727"/>
            <a:ext cx="8295647" cy="66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b="1" dirty="0"/>
              <a:t>探究二</a:t>
            </a:r>
            <a:r>
              <a:rPr lang="en-US" altLang="zh-CN" b="1" dirty="0"/>
              <a:t>:</a:t>
            </a:r>
            <a:r>
              <a:rPr lang="zh-CN" altLang="zh-CN" b="1" dirty="0"/>
              <a:t>切线长定理基本图</a:t>
            </a:r>
            <a:endParaRPr lang="zh-CN" altLang="zh-CN" kern="1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3826932" y="3047393"/>
            <a:ext cx="4955823" cy="2788962"/>
            <a:chOff x="3826932" y="3047393"/>
            <a:chExt cx="4955823" cy="2788962"/>
          </a:xfrm>
        </p:grpSpPr>
        <p:pic>
          <p:nvPicPr>
            <p:cNvPr id="10" name="图片 9"/>
            <p:cNvPicPr/>
            <p:nvPr/>
          </p:nvPicPr>
          <p:blipFill>
            <a:blip r:embed="rId5" cstate="email"/>
            <a:srcRect b="16718"/>
            <a:stretch>
              <a:fillRect/>
            </a:stretch>
          </p:blipFill>
          <p:spPr bwMode="auto">
            <a:xfrm>
              <a:off x="3826932" y="3047393"/>
              <a:ext cx="4955823" cy="278896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直接连接符 4"/>
            <p:cNvCxnSpPr/>
            <p:nvPr/>
          </p:nvCxnSpPr>
          <p:spPr>
            <a:xfrm flipH="1">
              <a:off x="5582355" y="3747911"/>
              <a:ext cx="16935" cy="168204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99290" y="4441874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C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05753" y="461164"/>
          <a:ext cx="9158958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例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1  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P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为⊙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外一点，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的两条切线，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A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B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是切点，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BC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的直径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(1)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求证：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AC∥OP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；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(2)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如果∠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APB=70,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求弧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AC</a:t>
                      </a:r>
                      <a:r>
                        <a:rPr lang="zh-CN" altLang="en-US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的度数</a:t>
                      </a:r>
                      <a:r>
                        <a:rPr lang="en-US" altLang="zh-CN" sz="2800" b="1" kern="100" dirty="0" smtClean="0">
                          <a:solidFill>
                            <a:srgbClr val="0000CC"/>
                          </a:solidFill>
                          <a:effectLst/>
                        </a:rPr>
                        <a:t>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04887" y="263608"/>
            <a:ext cx="1800866" cy="66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lvl="0" algn="just">
              <a:lnSpc>
                <a:spcPct val="125000"/>
              </a:lnSpc>
              <a:spcAft>
                <a:spcPts val="0"/>
              </a:spcAft>
            </a:pPr>
            <a:r>
              <a:rPr lang="zh-CN" altLang="zh-CN" dirty="0"/>
              <a:t>新知应用</a:t>
            </a:r>
            <a:endParaRPr lang="zh-CN" altLang="zh-CN" kern="100" dirty="0"/>
          </a:p>
        </p:txBody>
      </p:sp>
      <p:sp>
        <p:nvSpPr>
          <p:cNvPr id="18" name="TextBox 17"/>
          <p:cNvSpPr txBox="1"/>
          <p:nvPr/>
        </p:nvSpPr>
        <p:spPr>
          <a:xfrm>
            <a:off x="204887" y="2005188"/>
            <a:ext cx="6442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解</a:t>
            </a:r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连接</a:t>
            </a:r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OA,AB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交</a:t>
            </a:r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OP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于</a:t>
            </a:r>
            <a:r>
              <a:rPr lang="en-US" altLang="zh-CN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0" name="图片 9" descr="说明: C:\Users\Administrator.PC-20170817ITVK\AppData\Roaming\Tencent\Users\449033573\QQ\WinTemp\RichOle\AYED]%B8YK](8R24ZSYMLTS.pn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50389" y="2709030"/>
            <a:ext cx="3736622" cy="2505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接连接符 4"/>
          <p:cNvCxnSpPr/>
          <p:nvPr/>
        </p:nvCxnSpPr>
        <p:spPr>
          <a:xfrm flipH="1">
            <a:off x="9606845" y="3318326"/>
            <a:ext cx="33867" cy="128693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9249832" y="3318326"/>
            <a:ext cx="357014" cy="64346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6801" y="2505527"/>
            <a:ext cx="5050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(1) 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∵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PB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是切线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∴   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PA=PB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又∵   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OA=OB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∴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OP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垂直平分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AB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∵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BC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为直径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∴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CAB=90º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∴∠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CAB=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ODB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∴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AC∥OP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3411" y="3927623"/>
            <a:ext cx="530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21810" y="2936414"/>
            <a:ext cx="3928579" cy="3108543"/>
          </a:xfrm>
          <a:prstGeom prst="rect">
            <a:avLst/>
          </a:prstGeom>
          <a:noFill/>
          <a:ln>
            <a:solidFill>
              <a:srgbClr val="57CCC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(2) 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∵  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PA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PB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是切线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∴∠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OAP=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OBP=90º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∴∠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BOA=360º-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OAP-</a:t>
            </a: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OBP-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APB=110º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en-US" altLang="zh-CN" sz="28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∴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∠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COA=70º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∴弧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AC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度数为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70º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4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63034" y="1461367"/>
          <a:ext cx="10515600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1. 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如图，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的切线，点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、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B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为切点，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AC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是⊙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O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的直径，∠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ACB=70°.</a:t>
                      </a:r>
                      <a:r>
                        <a:rPr lang="zh-CN" altLang="en-US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则∠</a:t>
                      </a:r>
                      <a:r>
                        <a:rPr lang="en-US" altLang="zh-CN" sz="2800" kern="100" dirty="0" smtClean="0">
                          <a:solidFill>
                            <a:srgbClr val="0000CC"/>
                          </a:solidFill>
                          <a:effectLst/>
                        </a:rPr>
                        <a:t>P=________.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文本框 10"/>
          <p:cNvSpPr txBox="1"/>
          <p:nvPr>
            <p:custDataLst>
              <p:tags r:id="rId2"/>
            </p:custDataLst>
          </p:nvPr>
        </p:nvSpPr>
        <p:spPr>
          <a:xfrm>
            <a:off x="225778" y="274896"/>
            <a:ext cx="2156178" cy="7636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90000" tIns="46800" rIns="90000" bIns="46800" anchor="ctr">
            <a:normAutofit fontScale="86111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zh-CN" dirty="0"/>
              <a:t>对应</a:t>
            </a:r>
            <a:r>
              <a:rPr lang="zh-CN" altLang="zh-CN" dirty="0" smtClean="0"/>
              <a:t>练习</a:t>
            </a:r>
            <a:r>
              <a:rPr lang="zh-CN" altLang="en-US" dirty="0"/>
              <a:t>二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5167489" y="1938336"/>
            <a:ext cx="1334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40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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7167" y="2886709"/>
            <a:ext cx="4736077" cy="311897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86"/>
  <p:tag name="KSO_WM_TAG_VERSION" val="1.0"/>
  <p:tag name="KSO_WM_SLIDE_ID" val="custom160586_86"/>
  <p:tag name="KSO_WM_SLIDE_INDEX" val="86"/>
  <p:tag name="KSO_WM_SLIDE_ITEM_CNT" val="2"/>
  <p:tag name="KSO_WM_SLIDE_LAYOUT" val="a_b"/>
  <p:tag name="KSO_WM_SLIDE_LAYOUT_CNT" val="1_1"/>
  <p:tag name="KSO_WM_SLIDE_TYPE" val="endPage"/>
  <p:tag name="KSO_WM_BEAUTIFY_FLAG" val="#wm#"/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86"/>
  <p:tag name="KSO_WM_UNIT_TYPE" val="a"/>
  <p:tag name="KSO_WM_UNIT_INDEX" val="1"/>
  <p:tag name="KSO_WM_UNIT_ID" val="custom160586_86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UNIT_PRESET_TEXT" val="THANK  YOU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86"/>
  <p:tag name="KSO_WM_UNIT_TYPE" val="b"/>
  <p:tag name="KSO_WM_UNIT_INDEX" val="1"/>
  <p:tag name="KSO_WM_UNIT_ID" val="custom160586_86*b*1"/>
  <p:tag name="KSO_WM_UNIT_LAYERLEVEL" val="1"/>
  <p:tag name="KSO_WM_UNIT_VALUE" val="28"/>
  <p:tag name="KSO_WM_UNIT_ISCONTENTSTITLE" val="0"/>
  <p:tag name="KSO_WM_UNIT_HIGHLIGHT" val="0"/>
  <p:tag name="KSO_WM_UNIT_COMPATIBLE" val="0"/>
  <p:tag name="KSO_WM_UNIT_CLEAR" val="0"/>
  <p:tag name="KSO_WM_UNIT_PRESET_TEXT" val="THE PROFESSIONAL BUSINESS TEMPLA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8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86"/>
  <p:tag name="KSO_WM_TAG_VERSION" val="1.0"/>
  <p:tag name="KSO_WM_SLIDE_ID" val="custom16058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11、12、20、29、34、50、54、61、67、74、77、84、86"/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86"/>
  <p:tag name="KSO_WM_UNIT_TYPE" val="a"/>
  <p:tag name="KSO_WM_UNIT_INDEX" val="1"/>
  <p:tag name="KSO_WM_UNIT_ID" val="custom160586_1*a*1"/>
  <p:tag name="KSO_WM_UNIT_LAYERLEVEL" val="1"/>
  <p:tag name="KSO_WM_UNIT_VALUE" val="12"/>
  <p:tag name="KSO_WM_UNIT_ISCONTENTSTITLE" val="0"/>
  <p:tag name="KSO_WM_UNIT_HIGHLIGHT" val="0"/>
  <p:tag name="KSO_WM_UNIT_COMPATIBLE" val="0"/>
  <p:tag name="KSO_WM_UNIT_CLEAR" val="0"/>
  <p:tag name="KSO_WM_UNIT_PRESET_TEXT" val="定制级创业计划书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790_4"/>
  <p:tag name="KSO_WM_SLIDE_INDEX" val="4"/>
  <p:tag name="KSO_WM_SLIDE_ITEM_CNT" val="3"/>
  <p:tag name="KSO_WM_SLIDE_LAYOUT" val="l_g"/>
  <p:tag name="KSO_WM_SLIDE_LAYOUT_CNT" val="1_1"/>
  <p:tag name="KSO_WM_SLIDE_TYPE" val="text"/>
  <p:tag name="KSO_WM_BEAUTIFY_FLAG" val="#wm#"/>
  <p:tag name="KSO_WM_SLIDE_POSITION" val="87*39"/>
  <p:tag name="KSO_WM_SLIDE_SIZE" val="786*423"/>
  <p:tag name="KSO_WM_TEMPLATE_CATEGORY" val="custom"/>
  <p:tag name="KSO_WM_TEMPLATE_INDEX" val="160586"/>
  <p:tag name="KSO_WM_TAG_VERSION" val="1.0"/>
  <p:tag name="KSO_WM_DIAGRAM_GROUP_CODE" val="l1-1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0302"/>
  <p:tag name="MH" val="20160819160041"/>
  <p:tag name="MH_LIBRARY" val="CONTENTS"/>
  <p:tag name="MH_TYPE" val="OTHERS"/>
  <p:tag name="ID" val="553524"/>
  <p:tag name="KSO_WM_UNIT_TYPE" val="a"/>
  <p:tag name="KSO_WM_UNIT_INDEX" val="1"/>
  <p:tag name="KSO_WM_UNIT_LAYERLEVEL" val="1"/>
  <p:tag name="KSO_WM_UNIT_ISCONTENTSTITLE" val="1"/>
  <p:tag name="KSO_WM_UNIT_VALUE" val="3"/>
  <p:tag name="KSO_WM_UNIT_HIGHLIGHT" val="0"/>
  <p:tag name="KSO_WM_UNIT_COMPATIBLE" val="0"/>
  <p:tag name="KSO_WM_UNIT_CLEAR" val="0"/>
  <p:tag name="KSO_WM_DIAGRAM_GROUP_CODE" val="l1_1"/>
  <p:tag name="KSO_WM_UNIT_ID" val="diagram20170302_2*a*1"/>
  <p:tag name="KSO_WM_UNIT_PRESET_TEXT" val="目录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WWW.2PPT.COM">
  <a:themeElements>
    <a:clrScheme name="自定义 9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2E4C64"/>
      </a:accent1>
      <a:accent2>
        <a:srgbClr val="87C7E3"/>
      </a:accent2>
      <a:accent3>
        <a:srgbClr val="57CCC6"/>
      </a:accent3>
      <a:accent4>
        <a:srgbClr val="FED16C"/>
      </a:accent4>
      <a:accent5>
        <a:srgbClr val="EB4343"/>
      </a:accent5>
      <a:accent6>
        <a:srgbClr val="92D050"/>
      </a:accent6>
      <a:hlink>
        <a:srgbClr val="00B0F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1311</Words>
  <Application>Microsoft Office PowerPoint</Application>
  <PresentationFormat>宽屏</PresentationFormat>
  <Paragraphs>130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黑体</vt:lpstr>
      <vt:lpstr>宋体</vt:lpstr>
      <vt:lpstr>微软雅黑</vt:lpstr>
      <vt:lpstr>幼圆</vt:lpstr>
      <vt:lpstr>Arial</vt:lpstr>
      <vt:lpstr>Calibri</vt:lpstr>
      <vt:lpstr>Cambria Math</vt:lpstr>
      <vt:lpstr>Tempus Sans ITC</vt:lpstr>
      <vt:lpstr>Times New Roman</vt:lpstr>
      <vt:lpstr>Wingdings</vt:lpstr>
      <vt:lpstr>WWW.2PPT.COM</vt:lpstr>
      <vt:lpstr>直线和圆的位置关系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课堂反思与梳理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2017-09-04T00:56:00Z</dcterms:created>
  <dcterms:modified xsi:type="dcterms:W3CDTF">2023-01-16T14:53:28Z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0789F049C01740A2AFA11BCFE25190A5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