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12675" r:id="rId2"/>
    <p:sldId id="12676" r:id="rId3"/>
    <p:sldId id="12677" r:id="rId4"/>
    <p:sldId id="277" r:id="rId5"/>
    <p:sldId id="324" r:id="rId6"/>
    <p:sldId id="325" r:id="rId7"/>
    <p:sldId id="326" r:id="rId8"/>
    <p:sldId id="12678" r:id="rId9"/>
    <p:sldId id="328" r:id="rId10"/>
    <p:sldId id="329" r:id="rId11"/>
    <p:sldId id="330" r:id="rId12"/>
    <p:sldId id="331" r:id="rId13"/>
    <p:sldId id="12679" r:id="rId14"/>
    <p:sldId id="333" r:id="rId15"/>
    <p:sldId id="12662" r:id="rId16"/>
    <p:sldId id="12663" r:id="rId17"/>
    <p:sldId id="12664" r:id="rId18"/>
    <p:sldId id="12680" r:id="rId19"/>
    <p:sldId id="12681" r:id="rId20"/>
    <p:sldId id="12666" r:id="rId21"/>
    <p:sldId id="12682" r:id="rId22"/>
    <p:sldId id="12668" r:id="rId23"/>
    <p:sldId id="1268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949"/>
    <a:srgbClr val="62A083"/>
    <a:srgbClr val="C00000"/>
    <a:srgbClr val="C40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2" autoAdjust="0"/>
  </p:normalViewPr>
  <p:slideViewPr>
    <p:cSldViewPr snapToGrid="0">
      <p:cViewPr varScale="1">
        <p:scale>
          <a:sx n="98" d="100"/>
          <a:sy n="98" d="100"/>
        </p:scale>
        <p:origin x="10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8B14D-022F-4C6B-8391-D9C68D63B03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CB76-2152-445E-9043-0E0FD1E233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2A0E4FA-F851-4C34-BFF6-53D131C62F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25EC4-822E-4889-BCED-9E50CD407C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32E2C-79CF-4431-896A-81BB9D879D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-12065"/>
            <a:ext cx="12198350" cy="6882130"/>
          </a:xfrm>
          <a:prstGeom prst="rect">
            <a:avLst/>
          </a:prstGeom>
        </p:spPr>
      </p:pic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60395" y="-2249170"/>
            <a:ext cx="5871845" cy="11424285"/>
          </a:xfrm>
          <a:prstGeom prst="rect">
            <a:avLst/>
          </a:prstGeom>
        </p:spPr>
      </p:pic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747395" y="4759960"/>
            <a:ext cx="2038350" cy="17589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3230" y="1678329"/>
            <a:ext cx="2277547" cy="4479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 </a:t>
            </a:r>
            <a:r>
              <a:rPr lang="zh-CN" alt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ea"/>
                <a:ea typeface="+mj-ea"/>
                <a:cs typeface="+mn-ea"/>
                <a:sym typeface="+mn-lt"/>
              </a:rPr>
              <a:t>锦鲤</a:t>
            </a:r>
            <a:endParaRPr lang="en-US" altLang="zh-CN" sz="6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ea"/>
              <a:ea typeface="+mj-ea"/>
              <a:cs typeface="+mn-ea"/>
              <a:sym typeface="+mn-lt"/>
            </a:endParaRPr>
          </a:p>
          <a:p>
            <a:r>
              <a:rPr lang="zh-CN" altLang="en-US" sz="4800" dirty="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活动策划</a:t>
            </a:r>
            <a:endParaRPr lang="zh-CN" altLang="en-US" sz="48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 advClick="0" advTm="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7230209" y="1154469"/>
            <a:ext cx="3463369" cy="458405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626009" y="1154468"/>
            <a:ext cx="2243020" cy="4584058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88034" y="1128783"/>
            <a:ext cx="3022827" cy="1905227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488034" y="3196933"/>
            <a:ext cx="3022827" cy="2541593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765207" y="2319032"/>
            <a:ext cx="1422400" cy="1422400"/>
          </a:xfrm>
          <a:prstGeom prst="ellipse">
            <a:avLst/>
          </a:prstGeom>
          <a:solidFill>
            <a:srgbClr val="62A08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游</a:t>
            </a:r>
          </a:p>
        </p:txBody>
      </p:sp>
      <p:sp>
        <p:nvSpPr>
          <p:cNvPr id="2" name="矩形 1"/>
          <p:cNvSpPr/>
          <p:nvPr/>
        </p:nvSpPr>
        <p:spPr>
          <a:xfrm>
            <a:off x="6861712" y="1274181"/>
            <a:ext cx="3775393" cy="43446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个人的旅行，反而会更贴近自我的内心，真正的停下来，享受自我的体验时刻，也许浮光掠影，走马观花之外，这才是深入体验，探索自我的最佳时间，纵然走过那么多城市，对于未知的风景，还是好奇。继续期盼我的下一个旅行，拿起背包，感受不一样地域不一样的节奏与表象。</a:t>
            </a:r>
          </a:p>
        </p:txBody>
      </p: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bldLvl="0" animBg="1"/>
      <p:bldP spid="44" grpId="0" bldLvl="0" animBg="1"/>
      <p:bldP spid="45" grpId="0" bldLvl="0" animBg="1"/>
      <p:bldP spid="46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9460" y="1379220"/>
            <a:ext cx="4702175" cy="4112260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83158" y="1379182"/>
            <a:ext cx="3329595" cy="1764400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280967" y="1379182"/>
            <a:ext cx="1759791" cy="1764400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66329" y="3351610"/>
            <a:ext cx="5374429" cy="2105897"/>
          </a:xfrm>
          <a:prstGeom prst="rect">
            <a:avLst/>
          </a:pr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12787" y="2232660"/>
            <a:ext cx="3260508" cy="2988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一个人的旅行，反而会更贴近自我的内心，真正的停下来，享受自我的体验时刻，也许浮光掠影，走马观花之外，这才是深入体验，探索自我的最佳时间，纵然走过那么多城市，对于未知的风景，还是好奇。继续期盼我的下一个旅行，拿起背包，感受不一样地域不一样的节奏与表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1293054" y="1639328"/>
            <a:ext cx="10063091" cy="2899268"/>
            <a:chOff x="1059693" y="2334506"/>
            <a:chExt cx="10063091" cy="2899268"/>
          </a:xfrm>
        </p:grpSpPr>
        <p:grpSp>
          <p:nvGrpSpPr>
            <p:cNvPr id="3" name="组合 2"/>
            <p:cNvGrpSpPr/>
            <p:nvPr/>
          </p:nvGrpSpPr>
          <p:grpSpPr>
            <a:xfrm>
              <a:off x="7149970" y="2334509"/>
              <a:ext cx="387795" cy="1099407"/>
              <a:chOff x="7159500" y="2576506"/>
              <a:chExt cx="387795" cy="1099406"/>
            </a:xfrm>
            <a:solidFill>
              <a:srgbClr val="0D4949"/>
            </a:solidFill>
          </p:grpSpPr>
          <p:cxnSp>
            <p:nvCxnSpPr>
              <p:cNvPr id="6" name="直接连接符 5"/>
              <p:cNvCxnSpPr/>
              <p:nvPr/>
            </p:nvCxnSpPr>
            <p:spPr>
              <a:xfrm flipH="1">
                <a:off x="7354129" y="2913430"/>
                <a:ext cx="1" cy="762482"/>
              </a:xfrm>
              <a:prstGeom prst="line">
                <a:avLst/>
              </a:prstGeom>
              <a:grpFill/>
              <a:ln w="19050">
                <a:solidFill>
                  <a:srgbClr val="0D49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/>
              <p:cNvSpPr/>
              <p:nvPr/>
            </p:nvSpPr>
            <p:spPr>
              <a:xfrm>
                <a:off x="7159500" y="2576506"/>
                <a:ext cx="387795" cy="387795"/>
              </a:xfrm>
              <a:prstGeom prst="ellipse">
                <a:avLst/>
              </a:prstGeom>
              <a:grpFill/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638228" y="4134117"/>
              <a:ext cx="387797" cy="1099653"/>
              <a:chOff x="4638208" y="3891279"/>
              <a:chExt cx="387795" cy="1099653"/>
            </a:xfrm>
            <a:solidFill>
              <a:srgbClr val="0D4949"/>
            </a:solidFill>
          </p:grpSpPr>
          <p:cxnSp>
            <p:nvCxnSpPr>
              <p:cNvPr id="9" name="直接连接符 8"/>
              <p:cNvCxnSpPr/>
              <p:nvPr/>
            </p:nvCxnSpPr>
            <p:spPr>
              <a:xfrm flipV="1">
                <a:off x="4832837" y="3891279"/>
                <a:ext cx="0" cy="762730"/>
              </a:xfrm>
              <a:prstGeom prst="line">
                <a:avLst/>
              </a:prstGeom>
              <a:grpFill/>
              <a:ln w="19050">
                <a:solidFill>
                  <a:srgbClr val="0D49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 flipV="1">
                <a:off x="4638208" y="4603137"/>
                <a:ext cx="387795" cy="387795"/>
              </a:xfrm>
              <a:prstGeom prst="ellipse">
                <a:avLst/>
              </a:prstGeom>
              <a:grpFill/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125788" y="2334506"/>
              <a:ext cx="387794" cy="1099405"/>
              <a:chOff x="2125795" y="2576506"/>
              <a:chExt cx="387795" cy="1099406"/>
            </a:xfrm>
            <a:solidFill>
              <a:srgbClr val="0D4949"/>
            </a:solidFill>
          </p:grpSpPr>
          <p:cxnSp>
            <p:nvCxnSpPr>
              <p:cNvPr id="13" name="直接连接符 12"/>
              <p:cNvCxnSpPr/>
              <p:nvPr/>
            </p:nvCxnSpPr>
            <p:spPr>
              <a:xfrm flipH="1">
                <a:off x="2320424" y="2913430"/>
                <a:ext cx="1" cy="762482"/>
              </a:xfrm>
              <a:prstGeom prst="line">
                <a:avLst/>
              </a:prstGeom>
              <a:grpFill/>
              <a:ln w="19050">
                <a:solidFill>
                  <a:srgbClr val="0D49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125795" y="2576506"/>
                <a:ext cx="387795" cy="387795"/>
              </a:xfrm>
              <a:prstGeom prst="ellipse">
                <a:avLst/>
              </a:prstGeom>
              <a:grpFill/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059693" y="3272993"/>
              <a:ext cx="2520000" cy="687635"/>
              <a:chOff x="1059693" y="3272991"/>
              <a:chExt cx="2520000" cy="687635"/>
            </a:xfrm>
            <a:solidFill>
              <a:schemeClr val="bg1"/>
            </a:solidFill>
          </p:grpSpPr>
          <p:sp>
            <p:nvSpPr>
              <p:cNvPr id="18" name="五边形 94"/>
              <p:cNvSpPr/>
              <p:nvPr/>
            </p:nvSpPr>
            <p:spPr>
              <a:xfrm rot="16200000">
                <a:off x="1975875" y="2356809"/>
                <a:ext cx="687635" cy="2520000"/>
              </a:xfrm>
              <a:prstGeom prst="homePlate">
                <a:avLst>
                  <a:gd name="adj" fmla="val 48709"/>
                </a:avLst>
              </a:prstGeom>
              <a:solidFill>
                <a:srgbClr val="0D4949"/>
              </a:solidFill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 dirty="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34"/>
              <p:cNvSpPr txBox="1"/>
              <p:nvPr/>
            </p:nvSpPr>
            <p:spPr>
              <a:xfrm>
                <a:off x="1259246" y="3502010"/>
                <a:ext cx="2120892" cy="39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565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2135" dirty="0">
                    <a:solidFill>
                      <a:srgbClr val="FFFF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83873" y="3272992"/>
              <a:ext cx="2520000" cy="713770"/>
              <a:chOff x="6093398" y="3272991"/>
              <a:chExt cx="2520000" cy="713770"/>
            </a:xfrm>
            <a:solidFill>
              <a:srgbClr val="F39C11"/>
            </a:solidFill>
          </p:grpSpPr>
          <p:sp>
            <p:nvSpPr>
              <p:cNvPr id="14" name="五边形 98"/>
              <p:cNvSpPr/>
              <p:nvPr/>
            </p:nvSpPr>
            <p:spPr>
              <a:xfrm rot="16200000">
                <a:off x="7009580" y="2356809"/>
                <a:ext cx="687635" cy="2520000"/>
              </a:xfrm>
              <a:prstGeom prst="homePlate">
                <a:avLst>
                  <a:gd name="adj" fmla="val 48709"/>
                </a:avLst>
              </a:prstGeom>
              <a:solidFill>
                <a:srgbClr val="0D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36"/>
              <p:cNvSpPr txBox="1"/>
              <p:nvPr/>
            </p:nvSpPr>
            <p:spPr>
              <a:xfrm>
                <a:off x="6292951" y="3552796"/>
                <a:ext cx="2120892" cy="4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565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572107" y="3606812"/>
              <a:ext cx="2520000" cy="687635"/>
              <a:chOff x="3572106" y="3606811"/>
              <a:chExt cx="2520000" cy="687635"/>
            </a:xfrm>
          </p:grpSpPr>
          <p:sp>
            <p:nvSpPr>
              <p:cNvPr id="34" name="五边形 101"/>
              <p:cNvSpPr/>
              <p:nvPr/>
            </p:nvSpPr>
            <p:spPr>
              <a:xfrm rot="5400000" flipV="1">
                <a:off x="4488288" y="2690629"/>
                <a:ext cx="687635" cy="2520000"/>
              </a:xfrm>
              <a:prstGeom prst="homePlate">
                <a:avLst>
                  <a:gd name="adj" fmla="val 48709"/>
                </a:avLst>
              </a:prstGeom>
              <a:solidFill>
                <a:srgbClr val="0D4949"/>
              </a:solidFill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文本框 37"/>
              <p:cNvSpPr txBox="1"/>
              <p:nvPr/>
            </p:nvSpPr>
            <p:spPr>
              <a:xfrm>
                <a:off x="3778158" y="3671070"/>
                <a:ext cx="2120892" cy="395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565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2135" dirty="0">
                    <a:solidFill>
                      <a:srgbClr val="FFFF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602784" y="3606812"/>
              <a:ext cx="2520000" cy="687635"/>
              <a:chOff x="8612309" y="3606811"/>
              <a:chExt cx="2520000" cy="687635"/>
            </a:xfrm>
          </p:grpSpPr>
          <p:sp>
            <p:nvSpPr>
              <p:cNvPr id="38" name="五边形 104"/>
              <p:cNvSpPr/>
              <p:nvPr/>
            </p:nvSpPr>
            <p:spPr>
              <a:xfrm rot="5400000" flipV="1">
                <a:off x="9528491" y="2690629"/>
                <a:ext cx="687635" cy="2520000"/>
              </a:xfrm>
              <a:prstGeom prst="homePlate">
                <a:avLst>
                  <a:gd name="adj" fmla="val 48709"/>
                </a:avLst>
              </a:prstGeom>
              <a:solidFill>
                <a:srgbClr val="0D4949"/>
              </a:solidFill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/>
              <p:cNvSpPr txBox="1"/>
              <p:nvPr/>
            </p:nvSpPr>
            <p:spPr>
              <a:xfrm>
                <a:off x="8811864" y="3671070"/>
                <a:ext cx="2120892" cy="433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8565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zh-CN" altLang="en-US" sz="2400" dirty="0">
                    <a:solidFill>
                      <a:srgbClr val="FFFFFF"/>
                    </a:solidFill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9668879" y="4134120"/>
              <a:ext cx="387795" cy="1099654"/>
              <a:chOff x="9678411" y="3891279"/>
              <a:chExt cx="387795" cy="1099653"/>
            </a:xfrm>
            <a:solidFill>
              <a:srgbClr val="0D4949"/>
            </a:solidFill>
          </p:grpSpPr>
          <p:cxnSp>
            <p:nvCxnSpPr>
              <p:cNvPr id="41" name="直接连接符 40"/>
              <p:cNvCxnSpPr/>
              <p:nvPr/>
            </p:nvCxnSpPr>
            <p:spPr>
              <a:xfrm flipH="1" flipV="1">
                <a:off x="9873040" y="3891279"/>
                <a:ext cx="1" cy="762730"/>
              </a:xfrm>
              <a:prstGeom prst="line">
                <a:avLst/>
              </a:prstGeom>
              <a:grpFill/>
              <a:ln w="19050">
                <a:solidFill>
                  <a:srgbClr val="0D494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 flipV="1">
                <a:off x="9678411" y="4603137"/>
                <a:ext cx="387795" cy="387795"/>
              </a:xfrm>
              <a:prstGeom prst="ellipse">
                <a:avLst/>
              </a:prstGeom>
              <a:grpFill/>
              <a:ln>
                <a:solidFill>
                  <a:srgbClr val="0D49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srgbClr val="564B45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3078209" y="977989"/>
            <a:ext cx="2181252" cy="1425755"/>
            <a:chOff x="-2825261" y="3756839"/>
            <a:chExt cx="3184981" cy="1425755"/>
          </a:xfrm>
        </p:grpSpPr>
        <p:sp>
          <p:nvSpPr>
            <p:cNvPr id="44" name="文本框 43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45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76319" y="1069429"/>
            <a:ext cx="2181252" cy="1425755"/>
            <a:chOff x="-2825261" y="3756839"/>
            <a:chExt cx="3184981" cy="1425755"/>
          </a:xfrm>
        </p:grpSpPr>
        <p:sp>
          <p:nvSpPr>
            <p:cNvPr id="47" name="文本框 46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48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3078209" y="4431754"/>
            <a:ext cx="2181252" cy="1425755"/>
            <a:chOff x="-2825261" y="3756839"/>
            <a:chExt cx="3184981" cy="1425755"/>
          </a:xfrm>
        </p:grpSpPr>
        <p:sp>
          <p:nvSpPr>
            <p:cNvPr id="50" name="文本框 49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51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108679" y="4447629"/>
            <a:ext cx="2181252" cy="1425755"/>
            <a:chOff x="-2825261" y="3756839"/>
            <a:chExt cx="3184981" cy="1425755"/>
          </a:xfrm>
        </p:grpSpPr>
        <p:sp>
          <p:nvSpPr>
            <p:cNvPr id="53" name="文本框 52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54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56" name="图片 55" descr="860abeee722f5b983510e6834fc504f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49600" y="-2282825"/>
            <a:ext cx="5871845" cy="11424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83817" y="1644523"/>
            <a:ext cx="60468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叁</a:t>
            </a:r>
          </a:p>
        </p:txBody>
      </p:sp>
      <p:sp>
        <p:nvSpPr>
          <p:cNvPr id="9" name="矩形 8"/>
          <p:cNvSpPr/>
          <p:nvPr/>
        </p:nvSpPr>
        <p:spPr>
          <a:xfrm>
            <a:off x="3955954" y="3265487"/>
            <a:ext cx="428835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免费家电</a:t>
            </a:r>
          </a:p>
        </p:txBody>
      </p:sp>
      <p:sp>
        <p:nvSpPr>
          <p:cNvPr id="10" name="矩形 9"/>
          <p:cNvSpPr/>
          <p:nvPr/>
        </p:nvSpPr>
        <p:spPr>
          <a:xfrm>
            <a:off x="3052130" y="4338495"/>
            <a:ext cx="6067222" cy="69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请万能锦鲤吃吃吃，请万能锦鲤享受生活，一网打尽，送万能锦鲤整套家电，搬到腿软。</a:t>
            </a:r>
          </a:p>
        </p:txBody>
      </p:sp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3166110" y="1494790"/>
            <a:ext cx="1549400" cy="1337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40" name="椭圆 39"/>
          <p:cNvSpPr>
            <a:spLocks noChangeAspect="1"/>
          </p:cNvSpPr>
          <p:nvPr/>
        </p:nvSpPr>
        <p:spPr>
          <a:xfrm>
            <a:off x="2826476" y="1212927"/>
            <a:ext cx="2536246" cy="2536246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6987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6036990" y="2968702"/>
            <a:ext cx="2536246" cy="2536246"/>
          </a:xfrm>
          <a:prstGeom prst="ellipse">
            <a:avLst/>
          </a:prstGeom>
          <a:blipFill>
            <a:blip r:embed="rId5" cstate="email"/>
            <a:stretch>
              <a:fillRect/>
            </a:stretch>
          </a:blip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69875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505950" y="1236980"/>
            <a:ext cx="1054100" cy="4572000"/>
            <a:chOff x="15546" y="1587"/>
            <a:chExt cx="1660" cy="7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6" cstate="email"/>
            <a:srcRect/>
            <a:stretch>
              <a:fillRect/>
            </a:stretch>
          </p:blipFill>
          <p:spPr>
            <a:xfrm flipH="1">
              <a:off x="15546" y="1587"/>
              <a:ext cx="1660" cy="72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5698" y="1949"/>
              <a:ext cx="1357" cy="65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免费家电带回家</a:t>
              </a:r>
              <a:endParaRPr kumimoji="0" lang="zh-CN" altLang="zh-CN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037080" y="3749039"/>
            <a:ext cx="3477895" cy="1511943"/>
            <a:chOff x="-2704725" y="3756839"/>
            <a:chExt cx="4522116" cy="1511975"/>
          </a:xfrm>
        </p:grpSpPr>
        <p:sp>
          <p:nvSpPr>
            <p:cNvPr id="10" name="文本框 9"/>
            <p:cNvSpPr txBox="1"/>
            <p:nvPr/>
          </p:nvSpPr>
          <p:spPr>
            <a:xfrm>
              <a:off x="-2704725" y="3756839"/>
              <a:ext cx="2373232" cy="46038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-2704328" y="4218504"/>
              <a:ext cx="4521719" cy="1050310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ldLvl="0" animBg="1"/>
      <p:bldP spid="4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836047" y="138569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01848" y="1385690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10" name="椭圆 9"/>
          <p:cNvSpPr/>
          <p:nvPr/>
        </p:nvSpPr>
        <p:spPr>
          <a:xfrm>
            <a:off x="1730115" y="1310536"/>
            <a:ext cx="1165969" cy="1165969"/>
          </a:xfrm>
          <a:prstGeom prst="ellipse">
            <a:avLst/>
          </a:prstGeom>
          <a:noFill/>
          <a:ln w="19050">
            <a:solidFill>
              <a:srgbClr val="0D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295916" y="1310536"/>
            <a:ext cx="1165969" cy="1165969"/>
          </a:xfrm>
          <a:prstGeom prst="ellipse">
            <a:avLst/>
          </a:prstGeom>
          <a:noFill/>
          <a:ln w="19050">
            <a:solidFill>
              <a:srgbClr val="0D49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/>
          <p:cNvSpPr/>
          <p:nvPr/>
        </p:nvSpPr>
        <p:spPr>
          <a:xfrm>
            <a:off x="6543303" y="3822237"/>
            <a:ext cx="2387199" cy="1566718"/>
          </a:xfrm>
          <a:custGeom>
            <a:avLst/>
            <a:gdLst>
              <a:gd name="connsiteX0" fmla="*/ 1186434 w 6690168"/>
              <a:gd name="connsiteY0" fmla="*/ 0 h 4390755"/>
              <a:gd name="connsiteX1" fmla="*/ 5503735 w 6690168"/>
              <a:gd name="connsiteY1" fmla="*/ 0 h 4390755"/>
              <a:gd name="connsiteX2" fmla="*/ 5710416 w 6690168"/>
              <a:gd name="connsiteY2" fmla="*/ 161520 h 4390755"/>
              <a:gd name="connsiteX3" fmla="*/ 6690168 w 6690168"/>
              <a:gd name="connsiteY3" fmla="*/ 2195378 h 4390755"/>
              <a:gd name="connsiteX4" fmla="*/ 5710416 w 6690168"/>
              <a:gd name="connsiteY4" fmla="*/ 4229236 h 4390755"/>
              <a:gd name="connsiteX5" fmla="*/ 5503736 w 6690168"/>
              <a:gd name="connsiteY5" fmla="*/ 4390755 h 4390755"/>
              <a:gd name="connsiteX6" fmla="*/ 1186432 w 6690168"/>
              <a:gd name="connsiteY6" fmla="*/ 4390755 h 4390755"/>
              <a:gd name="connsiteX7" fmla="*/ 979752 w 6690168"/>
              <a:gd name="connsiteY7" fmla="*/ 4229236 h 4390755"/>
              <a:gd name="connsiteX8" fmla="*/ 0 w 6690168"/>
              <a:gd name="connsiteY8" fmla="*/ 2195378 h 4390755"/>
              <a:gd name="connsiteX9" fmla="*/ 979752 w 6690168"/>
              <a:gd name="connsiteY9" fmla="*/ 161520 h 4390755"/>
              <a:gd name="connsiteX10" fmla="*/ 1186434 w 6690168"/>
              <a:gd name="connsiteY10" fmla="*/ 0 h 43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0168" h="4390755">
                <a:moveTo>
                  <a:pt x="1186434" y="0"/>
                </a:moveTo>
                <a:lnTo>
                  <a:pt x="5503735" y="0"/>
                </a:lnTo>
                <a:lnTo>
                  <a:pt x="5710416" y="161520"/>
                </a:lnTo>
                <a:cubicBezTo>
                  <a:pt x="6315757" y="682030"/>
                  <a:pt x="6690168" y="1401107"/>
                  <a:pt x="6690168" y="2195378"/>
                </a:cubicBezTo>
                <a:cubicBezTo>
                  <a:pt x="6690168" y="2989649"/>
                  <a:pt x="6315757" y="3708726"/>
                  <a:pt x="5710416" y="4229236"/>
                </a:cubicBezTo>
                <a:lnTo>
                  <a:pt x="5503736" y="4390755"/>
                </a:lnTo>
                <a:lnTo>
                  <a:pt x="1186432" y="4390755"/>
                </a:lnTo>
                <a:lnTo>
                  <a:pt x="979752" y="4229236"/>
                </a:lnTo>
                <a:cubicBezTo>
                  <a:pt x="374411" y="3708726"/>
                  <a:pt x="0" y="2989649"/>
                  <a:pt x="0" y="2195378"/>
                </a:cubicBezTo>
                <a:cubicBezTo>
                  <a:pt x="0" y="1401107"/>
                  <a:pt x="374411" y="682030"/>
                  <a:pt x="979752" y="161520"/>
                </a:cubicBezTo>
                <a:lnTo>
                  <a:pt x="1186434" y="0"/>
                </a:lnTo>
                <a:close/>
              </a:path>
            </a:pathLst>
          </a:cu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任意多边形: 形状 12"/>
          <p:cNvSpPr/>
          <p:nvPr/>
        </p:nvSpPr>
        <p:spPr>
          <a:xfrm>
            <a:off x="3332392" y="1510896"/>
            <a:ext cx="3830149" cy="2513726"/>
          </a:xfrm>
          <a:custGeom>
            <a:avLst/>
            <a:gdLst>
              <a:gd name="connsiteX0" fmla="*/ 1186434 w 6690168"/>
              <a:gd name="connsiteY0" fmla="*/ 0 h 4390755"/>
              <a:gd name="connsiteX1" fmla="*/ 5503735 w 6690168"/>
              <a:gd name="connsiteY1" fmla="*/ 0 h 4390755"/>
              <a:gd name="connsiteX2" fmla="*/ 5710416 w 6690168"/>
              <a:gd name="connsiteY2" fmla="*/ 161520 h 4390755"/>
              <a:gd name="connsiteX3" fmla="*/ 6690168 w 6690168"/>
              <a:gd name="connsiteY3" fmla="*/ 2195378 h 4390755"/>
              <a:gd name="connsiteX4" fmla="*/ 5710416 w 6690168"/>
              <a:gd name="connsiteY4" fmla="*/ 4229236 h 4390755"/>
              <a:gd name="connsiteX5" fmla="*/ 5503736 w 6690168"/>
              <a:gd name="connsiteY5" fmla="*/ 4390755 h 4390755"/>
              <a:gd name="connsiteX6" fmla="*/ 1186432 w 6690168"/>
              <a:gd name="connsiteY6" fmla="*/ 4390755 h 4390755"/>
              <a:gd name="connsiteX7" fmla="*/ 979752 w 6690168"/>
              <a:gd name="connsiteY7" fmla="*/ 4229236 h 4390755"/>
              <a:gd name="connsiteX8" fmla="*/ 0 w 6690168"/>
              <a:gd name="connsiteY8" fmla="*/ 2195378 h 4390755"/>
              <a:gd name="connsiteX9" fmla="*/ 979752 w 6690168"/>
              <a:gd name="connsiteY9" fmla="*/ 161520 h 4390755"/>
              <a:gd name="connsiteX10" fmla="*/ 1186434 w 6690168"/>
              <a:gd name="connsiteY10" fmla="*/ 0 h 43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0168" h="4390755">
                <a:moveTo>
                  <a:pt x="1186434" y="0"/>
                </a:moveTo>
                <a:lnTo>
                  <a:pt x="5503735" y="0"/>
                </a:lnTo>
                <a:lnTo>
                  <a:pt x="5710416" y="161520"/>
                </a:lnTo>
                <a:cubicBezTo>
                  <a:pt x="6315757" y="682030"/>
                  <a:pt x="6690168" y="1401107"/>
                  <a:pt x="6690168" y="2195378"/>
                </a:cubicBezTo>
                <a:cubicBezTo>
                  <a:pt x="6690168" y="2989649"/>
                  <a:pt x="6315757" y="3708726"/>
                  <a:pt x="5710416" y="4229236"/>
                </a:cubicBezTo>
                <a:lnTo>
                  <a:pt x="5503736" y="4390755"/>
                </a:lnTo>
                <a:lnTo>
                  <a:pt x="1186432" y="4390755"/>
                </a:lnTo>
                <a:lnTo>
                  <a:pt x="979752" y="4229236"/>
                </a:lnTo>
                <a:cubicBezTo>
                  <a:pt x="374411" y="3708726"/>
                  <a:pt x="0" y="2989649"/>
                  <a:pt x="0" y="2195378"/>
                </a:cubicBezTo>
                <a:cubicBezTo>
                  <a:pt x="0" y="1401107"/>
                  <a:pt x="374411" y="682030"/>
                  <a:pt x="979752" y="161520"/>
                </a:cubicBezTo>
                <a:lnTo>
                  <a:pt x="1186434" y="0"/>
                </a:lnTo>
                <a:close/>
              </a:path>
            </a:pathLst>
          </a:cu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4705132" y="4320098"/>
            <a:ext cx="1628612" cy="1068857"/>
          </a:xfrm>
          <a:custGeom>
            <a:avLst/>
            <a:gdLst>
              <a:gd name="connsiteX0" fmla="*/ 1186434 w 6690168"/>
              <a:gd name="connsiteY0" fmla="*/ 0 h 4390755"/>
              <a:gd name="connsiteX1" fmla="*/ 5503735 w 6690168"/>
              <a:gd name="connsiteY1" fmla="*/ 0 h 4390755"/>
              <a:gd name="connsiteX2" fmla="*/ 5710416 w 6690168"/>
              <a:gd name="connsiteY2" fmla="*/ 161520 h 4390755"/>
              <a:gd name="connsiteX3" fmla="*/ 6690168 w 6690168"/>
              <a:gd name="connsiteY3" fmla="*/ 2195378 h 4390755"/>
              <a:gd name="connsiteX4" fmla="*/ 5710416 w 6690168"/>
              <a:gd name="connsiteY4" fmla="*/ 4229236 h 4390755"/>
              <a:gd name="connsiteX5" fmla="*/ 5503736 w 6690168"/>
              <a:gd name="connsiteY5" fmla="*/ 4390755 h 4390755"/>
              <a:gd name="connsiteX6" fmla="*/ 1186432 w 6690168"/>
              <a:gd name="connsiteY6" fmla="*/ 4390755 h 4390755"/>
              <a:gd name="connsiteX7" fmla="*/ 979752 w 6690168"/>
              <a:gd name="connsiteY7" fmla="*/ 4229236 h 4390755"/>
              <a:gd name="connsiteX8" fmla="*/ 0 w 6690168"/>
              <a:gd name="connsiteY8" fmla="*/ 2195378 h 4390755"/>
              <a:gd name="connsiteX9" fmla="*/ 979752 w 6690168"/>
              <a:gd name="connsiteY9" fmla="*/ 161520 h 4390755"/>
              <a:gd name="connsiteX10" fmla="*/ 1186434 w 6690168"/>
              <a:gd name="connsiteY10" fmla="*/ 0 h 439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90168" h="4390755">
                <a:moveTo>
                  <a:pt x="1186434" y="0"/>
                </a:moveTo>
                <a:lnTo>
                  <a:pt x="5503735" y="0"/>
                </a:lnTo>
                <a:lnTo>
                  <a:pt x="5710416" y="161520"/>
                </a:lnTo>
                <a:cubicBezTo>
                  <a:pt x="6315757" y="682030"/>
                  <a:pt x="6690168" y="1401107"/>
                  <a:pt x="6690168" y="2195378"/>
                </a:cubicBezTo>
                <a:cubicBezTo>
                  <a:pt x="6690168" y="2989649"/>
                  <a:pt x="6315757" y="3708726"/>
                  <a:pt x="5710416" y="4229236"/>
                </a:cubicBezTo>
                <a:lnTo>
                  <a:pt x="5503736" y="4390755"/>
                </a:lnTo>
                <a:lnTo>
                  <a:pt x="1186432" y="4390755"/>
                </a:lnTo>
                <a:lnTo>
                  <a:pt x="979752" y="4229236"/>
                </a:lnTo>
                <a:cubicBezTo>
                  <a:pt x="374411" y="3708726"/>
                  <a:pt x="0" y="2989649"/>
                  <a:pt x="0" y="2195378"/>
                </a:cubicBezTo>
                <a:cubicBezTo>
                  <a:pt x="0" y="1401107"/>
                  <a:pt x="374411" y="682030"/>
                  <a:pt x="979752" y="161520"/>
                </a:cubicBezTo>
                <a:lnTo>
                  <a:pt x="1186434" y="0"/>
                </a:lnTo>
                <a:close/>
              </a:path>
            </a:pathLst>
          </a:cu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65385" y="3569677"/>
            <a:ext cx="2157046" cy="1511953"/>
            <a:chOff x="-2825261" y="3756839"/>
            <a:chExt cx="3149636" cy="1511953"/>
          </a:xfrm>
        </p:grpSpPr>
        <p:sp>
          <p:nvSpPr>
            <p:cNvPr id="3" name="文本框 2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-2704329" y="4218504"/>
              <a:ext cx="30287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295570" y="3569677"/>
            <a:ext cx="2157046" cy="1511953"/>
            <a:chOff x="-2825261" y="3756839"/>
            <a:chExt cx="3149636" cy="1511953"/>
          </a:xfrm>
        </p:grpSpPr>
        <p:sp>
          <p:nvSpPr>
            <p:cNvPr id="17" name="文本框 16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18" name="Title 20"/>
            <p:cNvSpPr txBox="1"/>
            <p:nvPr/>
          </p:nvSpPr>
          <p:spPr>
            <a:xfrm>
              <a:off x="-2704329" y="4218504"/>
              <a:ext cx="30287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0" name="图片 19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1359424" y="1416351"/>
            <a:ext cx="2012649" cy="2012649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00171" y="3753711"/>
            <a:ext cx="553998" cy="182518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/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[</a:t>
            </a:r>
            <a:r>
              <a:rPr lang="zh-CN" altLang="en-US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洗衣机</a:t>
            </a:r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]</a:t>
            </a:r>
          </a:p>
        </p:txBody>
      </p:sp>
      <p:sp>
        <p:nvSpPr>
          <p:cNvPr id="10" name="椭圆 9"/>
          <p:cNvSpPr/>
          <p:nvPr/>
        </p:nvSpPr>
        <p:spPr>
          <a:xfrm>
            <a:off x="3800284" y="1416351"/>
            <a:ext cx="2012649" cy="2012649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30689" y="3824835"/>
            <a:ext cx="553998" cy="14196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 defTabSz="913765"/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[</a:t>
            </a:r>
            <a:r>
              <a:rPr lang="zh-CN" altLang="en-US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烟机</a:t>
            </a:r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]</a:t>
            </a:r>
          </a:p>
        </p:txBody>
      </p:sp>
      <p:sp>
        <p:nvSpPr>
          <p:cNvPr id="13" name="椭圆 12"/>
          <p:cNvSpPr/>
          <p:nvPr/>
        </p:nvSpPr>
        <p:spPr>
          <a:xfrm>
            <a:off x="6325948" y="1416351"/>
            <a:ext cx="2012649" cy="2012649"/>
          </a:xfrm>
          <a:prstGeom prst="ellipse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61207" y="3855292"/>
            <a:ext cx="553998" cy="14196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/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[</a:t>
            </a:r>
            <a:r>
              <a:rPr lang="zh-CN" altLang="en-US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冰箱</a:t>
            </a:r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]</a:t>
            </a:r>
          </a:p>
        </p:txBody>
      </p:sp>
      <p:sp>
        <p:nvSpPr>
          <p:cNvPr id="16" name="椭圆 15"/>
          <p:cNvSpPr/>
          <p:nvPr/>
        </p:nvSpPr>
        <p:spPr>
          <a:xfrm flipH="1">
            <a:off x="8851612" y="1416351"/>
            <a:ext cx="2012649" cy="2012649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580937" y="3844043"/>
            <a:ext cx="553998" cy="141961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/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[</a:t>
            </a:r>
            <a:r>
              <a:rPr lang="zh-CN" altLang="en-US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灶具</a:t>
            </a:r>
            <a:r>
              <a:rPr lang="en-US" altLang="zh-CN" sz="2400" b="1" spc="800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rPr>
              <a:t>]</a:t>
            </a:r>
          </a:p>
        </p:txBody>
      </p:sp>
      <p:pic>
        <p:nvPicPr>
          <p:cNvPr id="32" name="图片 31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3" grpId="0" animBg="1"/>
      <p:bldP spid="14" grpId="0"/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6173470" y="1456690"/>
            <a:ext cx="1968500" cy="1969770"/>
            <a:chOff x="10397" y="2849"/>
            <a:chExt cx="3100" cy="3102"/>
          </a:xfrm>
        </p:grpSpPr>
        <p:sp>
          <p:nvSpPr>
            <p:cNvPr id="15" name="Freeform: Shape 31"/>
            <p:cNvSpPr/>
            <p:nvPr/>
          </p:nvSpPr>
          <p:spPr bwMode="auto">
            <a:xfrm rot="21275257">
              <a:off x="10397" y="2849"/>
              <a:ext cx="3100" cy="3102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D4949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>
                  <a:cs typeface="+mn-ea"/>
                  <a:sym typeface="+mn-lt"/>
                </a:rPr>
                <a:t>                   </a:t>
              </a:r>
            </a:p>
          </p:txBody>
        </p:sp>
        <p:sp>
          <p:nvSpPr>
            <p:cNvPr id="18" name="Oval 34"/>
            <p:cNvSpPr/>
            <p:nvPr/>
          </p:nvSpPr>
          <p:spPr bwMode="auto">
            <a:xfrm rot="21275257">
              <a:off x="10885" y="3378"/>
              <a:ext cx="2125" cy="2125"/>
            </a:xfrm>
            <a:prstGeom prst="ellipse">
              <a:avLst/>
            </a:prstGeom>
            <a:noFill/>
            <a:ln w="19050">
              <a:solidFill>
                <a:srgbClr val="0D494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EBD9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03"/>
            <p:cNvSpPr/>
            <p:nvPr/>
          </p:nvSpPr>
          <p:spPr bwMode="auto">
            <a:xfrm>
              <a:off x="11258" y="3712"/>
              <a:ext cx="1377" cy="137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2589530" y="1483995"/>
            <a:ext cx="2566670" cy="2566670"/>
            <a:chOff x="5062" y="2992"/>
            <a:chExt cx="4042" cy="4042"/>
          </a:xfrm>
        </p:grpSpPr>
        <p:sp>
          <p:nvSpPr>
            <p:cNvPr id="16" name="Freeform: Shape 32"/>
            <p:cNvSpPr/>
            <p:nvPr/>
          </p:nvSpPr>
          <p:spPr bwMode="auto">
            <a:xfrm rot="21275257">
              <a:off x="5062" y="2992"/>
              <a:ext cx="4043" cy="4043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0D494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Oval 33"/>
            <p:cNvSpPr/>
            <p:nvPr/>
          </p:nvSpPr>
          <p:spPr bwMode="auto">
            <a:xfrm rot="21275257">
              <a:off x="5494" y="3425"/>
              <a:ext cx="3179" cy="3177"/>
            </a:xfrm>
            <a:prstGeom prst="ellipse">
              <a:avLst/>
            </a:prstGeom>
            <a:noFill/>
            <a:ln w="19050">
              <a:solidFill>
                <a:srgbClr val="0D494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EA4BD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105"/>
            <p:cNvSpPr/>
            <p:nvPr/>
          </p:nvSpPr>
          <p:spPr bwMode="auto">
            <a:xfrm>
              <a:off x="6363" y="4250"/>
              <a:ext cx="1533" cy="1533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758284" y="4231258"/>
            <a:ext cx="2409825" cy="1511933"/>
            <a:chOff x="-3194819" y="3756839"/>
            <a:chExt cx="3518734" cy="1511933"/>
          </a:xfrm>
        </p:grpSpPr>
        <p:sp>
          <p:nvSpPr>
            <p:cNvPr id="49" name="文本框 48"/>
            <p:cNvSpPr txBox="1"/>
            <p:nvPr/>
          </p:nvSpPr>
          <p:spPr>
            <a:xfrm>
              <a:off x="-2703797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50" name="Title 20"/>
            <p:cNvSpPr txBox="1"/>
            <p:nvPr/>
          </p:nvSpPr>
          <p:spPr>
            <a:xfrm>
              <a:off x="-3194819" y="4218484"/>
              <a:ext cx="351873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511113" y="1518538"/>
            <a:ext cx="2157046" cy="1511953"/>
            <a:chOff x="-2825261" y="3756839"/>
            <a:chExt cx="3149636" cy="1511953"/>
          </a:xfrm>
        </p:grpSpPr>
        <p:sp>
          <p:nvSpPr>
            <p:cNvPr id="47" name="文本框 46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51" name="Title 20"/>
            <p:cNvSpPr txBox="1"/>
            <p:nvPr/>
          </p:nvSpPr>
          <p:spPr>
            <a:xfrm>
              <a:off x="-2704329" y="4218504"/>
              <a:ext cx="30287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>
            <a:grpSpLocks noChangeAspect="1"/>
          </p:cNvGrpSpPr>
          <p:nvPr/>
        </p:nvGrpSpPr>
        <p:grpSpPr>
          <a:xfrm>
            <a:off x="5614035" y="3933825"/>
            <a:ext cx="1437006" cy="1437932"/>
            <a:chOff x="10397" y="2849"/>
            <a:chExt cx="3100" cy="3102"/>
          </a:xfrm>
        </p:grpSpPr>
        <p:sp>
          <p:nvSpPr>
            <p:cNvPr id="56" name="Freeform: Shape 31"/>
            <p:cNvSpPr/>
            <p:nvPr/>
          </p:nvSpPr>
          <p:spPr bwMode="auto">
            <a:xfrm rot="21275257">
              <a:off x="10397" y="2849"/>
              <a:ext cx="3100" cy="3102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0D4949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>
                  <a:cs typeface="+mn-ea"/>
                  <a:sym typeface="+mn-lt"/>
                </a:rPr>
                <a:t>                   </a:t>
              </a:r>
            </a:p>
          </p:txBody>
        </p:sp>
        <p:sp>
          <p:nvSpPr>
            <p:cNvPr id="57" name="Oval 34"/>
            <p:cNvSpPr/>
            <p:nvPr/>
          </p:nvSpPr>
          <p:spPr bwMode="auto">
            <a:xfrm rot="21275257">
              <a:off x="10885" y="3378"/>
              <a:ext cx="2125" cy="2125"/>
            </a:xfrm>
            <a:prstGeom prst="ellipse">
              <a:avLst/>
            </a:prstGeom>
            <a:noFill/>
            <a:ln w="19050">
              <a:solidFill>
                <a:srgbClr val="0D494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EBD9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103"/>
            <p:cNvSpPr/>
            <p:nvPr/>
          </p:nvSpPr>
          <p:spPr bwMode="auto">
            <a:xfrm>
              <a:off x="11258" y="3712"/>
              <a:ext cx="1377" cy="1377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946830" y="4134192"/>
            <a:ext cx="2157046" cy="1511953"/>
            <a:chOff x="-2825261" y="3756839"/>
            <a:chExt cx="3149636" cy="1511953"/>
          </a:xfrm>
        </p:grpSpPr>
        <p:sp>
          <p:nvSpPr>
            <p:cNvPr id="60" name="文本框 59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免费家电</a:t>
              </a:r>
            </a:p>
          </p:txBody>
        </p:sp>
        <p:sp>
          <p:nvSpPr>
            <p:cNvPr id="61" name="Title 20"/>
            <p:cNvSpPr txBox="1"/>
            <p:nvPr/>
          </p:nvSpPr>
          <p:spPr>
            <a:xfrm>
              <a:off x="-2704329" y="4218504"/>
              <a:ext cx="30287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63" name="图片 62" descr="860abeee722f5b983510e6834fc504f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49600" y="-2282825"/>
            <a:ext cx="5871845" cy="11424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83817" y="1644523"/>
            <a:ext cx="60468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肆</a:t>
            </a:r>
          </a:p>
        </p:txBody>
      </p:sp>
      <p:sp>
        <p:nvSpPr>
          <p:cNvPr id="9" name="矩形 8"/>
          <p:cNvSpPr/>
          <p:nvPr/>
        </p:nvSpPr>
        <p:spPr>
          <a:xfrm>
            <a:off x="3955954" y="3265487"/>
            <a:ext cx="428835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免费酒店</a:t>
            </a:r>
          </a:p>
        </p:txBody>
      </p:sp>
      <p:sp>
        <p:nvSpPr>
          <p:cNvPr id="10" name="矩形 9"/>
          <p:cNvSpPr/>
          <p:nvPr/>
        </p:nvSpPr>
        <p:spPr>
          <a:xfrm>
            <a:off x="3052130" y="4338495"/>
            <a:ext cx="6067222" cy="69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请万能锦鲤吃吃吃，请万能锦鲤享受生活，一网打尽，送万能锦鲤整套家电，搬到腿软。</a:t>
            </a:r>
          </a:p>
        </p:txBody>
      </p:sp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3166110" y="1494790"/>
            <a:ext cx="1549400" cy="1337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5275384" y="1209344"/>
            <a:ext cx="5345615" cy="4846551"/>
            <a:chOff x="5275384" y="1209344"/>
            <a:chExt cx="5345615" cy="4846551"/>
          </a:xfrm>
        </p:grpSpPr>
        <p:grpSp>
          <p:nvGrpSpPr>
            <p:cNvPr id="5" name="组合 4"/>
            <p:cNvGrpSpPr/>
            <p:nvPr/>
          </p:nvGrpSpPr>
          <p:grpSpPr>
            <a:xfrm>
              <a:off x="5275384" y="1209344"/>
              <a:ext cx="5345615" cy="4846551"/>
              <a:chOff x="508001" y="1871705"/>
              <a:chExt cx="4981462" cy="4516395"/>
            </a:xfrm>
          </p:grpSpPr>
          <p:grpSp>
            <p:nvGrpSpPr>
              <p:cNvPr id="6" name="Group 41"/>
              <p:cNvGrpSpPr/>
              <p:nvPr/>
            </p:nvGrpSpPr>
            <p:grpSpPr>
              <a:xfrm>
                <a:off x="508001" y="1871705"/>
                <a:ext cx="4981462" cy="989041"/>
                <a:chOff x="508001" y="1871705"/>
                <a:chExt cx="4981462" cy="989041"/>
              </a:xfrm>
            </p:grpSpPr>
            <p:sp>
              <p:nvSpPr>
                <p:cNvPr id="13" name="Freeform 5"/>
                <p:cNvSpPr/>
                <p:nvPr/>
              </p:nvSpPr>
              <p:spPr bwMode="auto">
                <a:xfrm>
                  <a:off x="508001" y="1871705"/>
                  <a:ext cx="4850013" cy="989041"/>
                </a:xfrm>
                <a:custGeom>
                  <a:avLst/>
                  <a:gdLst>
                    <a:gd name="T0" fmla="*/ 31 w 2262"/>
                    <a:gd name="T1" fmla="*/ 0 h 459"/>
                    <a:gd name="T2" fmla="*/ 0 w 2262"/>
                    <a:gd name="T3" fmla="*/ 31 h 459"/>
                    <a:gd name="T4" fmla="*/ 0 w 2262"/>
                    <a:gd name="T5" fmla="*/ 428 h 459"/>
                    <a:gd name="T6" fmla="*/ 31 w 2262"/>
                    <a:gd name="T7" fmla="*/ 459 h 459"/>
                    <a:gd name="T8" fmla="*/ 2262 w 2262"/>
                    <a:gd name="T9" fmla="*/ 459 h 459"/>
                    <a:gd name="T10" fmla="*/ 2262 w 2262"/>
                    <a:gd name="T11" fmla="*/ 0 h 459"/>
                    <a:gd name="T12" fmla="*/ 31 w 2262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2" h="45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45"/>
                        <a:pt x="14" y="459"/>
                        <a:pt x="31" y="459"/>
                      </a:cubicBezTo>
                      <a:cubicBezTo>
                        <a:pt x="2262" y="459"/>
                        <a:pt x="2262" y="459"/>
                        <a:pt x="2262" y="459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Freeform 8"/>
                <p:cNvSpPr/>
                <p:nvPr/>
              </p:nvSpPr>
              <p:spPr bwMode="auto">
                <a:xfrm>
                  <a:off x="5358014" y="1871705"/>
                  <a:ext cx="131449" cy="989041"/>
                </a:xfrm>
                <a:custGeom>
                  <a:avLst/>
                  <a:gdLst>
                    <a:gd name="T0" fmla="*/ 30 w 61"/>
                    <a:gd name="T1" fmla="*/ 0 h 459"/>
                    <a:gd name="T2" fmla="*/ 0 w 61"/>
                    <a:gd name="T3" fmla="*/ 0 h 459"/>
                    <a:gd name="T4" fmla="*/ 0 w 61"/>
                    <a:gd name="T5" fmla="*/ 459 h 459"/>
                    <a:gd name="T6" fmla="*/ 30 w 61"/>
                    <a:gd name="T7" fmla="*/ 459 h 459"/>
                    <a:gd name="T8" fmla="*/ 61 w 61"/>
                    <a:gd name="T9" fmla="*/ 428 h 459"/>
                    <a:gd name="T10" fmla="*/ 61 w 61"/>
                    <a:gd name="T11" fmla="*/ 31 h 459"/>
                    <a:gd name="T12" fmla="*/ 30 w 61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459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0" y="459"/>
                        <a:pt x="30" y="459"/>
                        <a:pt x="30" y="459"/>
                      </a:cubicBezTo>
                      <a:cubicBezTo>
                        <a:pt x="47" y="459"/>
                        <a:pt x="61" y="445"/>
                        <a:pt x="61" y="428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61" y="14"/>
                        <a:pt x="47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D4949"/>
                </a:solidFill>
                <a:ln>
                  <a:solidFill>
                    <a:srgbClr val="0D4949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" name="Group 40"/>
              <p:cNvGrpSpPr/>
              <p:nvPr/>
            </p:nvGrpSpPr>
            <p:grpSpPr>
              <a:xfrm>
                <a:off x="508001" y="3047489"/>
                <a:ext cx="4981462" cy="989041"/>
                <a:chOff x="508001" y="3047489"/>
                <a:chExt cx="4981462" cy="989041"/>
              </a:xfrm>
            </p:grpSpPr>
            <p:sp>
              <p:nvSpPr>
                <p:cNvPr id="11" name="Freeform 5"/>
                <p:cNvSpPr/>
                <p:nvPr/>
              </p:nvSpPr>
              <p:spPr bwMode="auto">
                <a:xfrm>
                  <a:off x="508001" y="3047489"/>
                  <a:ext cx="4850013" cy="989041"/>
                </a:xfrm>
                <a:custGeom>
                  <a:avLst/>
                  <a:gdLst>
                    <a:gd name="T0" fmla="*/ 31 w 2262"/>
                    <a:gd name="T1" fmla="*/ 0 h 459"/>
                    <a:gd name="T2" fmla="*/ 0 w 2262"/>
                    <a:gd name="T3" fmla="*/ 31 h 459"/>
                    <a:gd name="T4" fmla="*/ 0 w 2262"/>
                    <a:gd name="T5" fmla="*/ 428 h 459"/>
                    <a:gd name="T6" fmla="*/ 31 w 2262"/>
                    <a:gd name="T7" fmla="*/ 459 h 459"/>
                    <a:gd name="T8" fmla="*/ 2262 w 2262"/>
                    <a:gd name="T9" fmla="*/ 459 h 459"/>
                    <a:gd name="T10" fmla="*/ 2262 w 2262"/>
                    <a:gd name="T11" fmla="*/ 0 h 459"/>
                    <a:gd name="T12" fmla="*/ 31 w 2262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2" h="45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45"/>
                        <a:pt x="14" y="459"/>
                        <a:pt x="31" y="459"/>
                      </a:cubicBezTo>
                      <a:cubicBezTo>
                        <a:pt x="2262" y="459"/>
                        <a:pt x="2262" y="459"/>
                        <a:pt x="2262" y="459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Freeform 8"/>
                <p:cNvSpPr/>
                <p:nvPr/>
              </p:nvSpPr>
              <p:spPr bwMode="auto">
                <a:xfrm>
                  <a:off x="5358014" y="3047489"/>
                  <a:ext cx="131449" cy="989041"/>
                </a:xfrm>
                <a:custGeom>
                  <a:avLst/>
                  <a:gdLst>
                    <a:gd name="T0" fmla="*/ 30 w 61"/>
                    <a:gd name="T1" fmla="*/ 0 h 459"/>
                    <a:gd name="T2" fmla="*/ 0 w 61"/>
                    <a:gd name="T3" fmla="*/ 0 h 459"/>
                    <a:gd name="T4" fmla="*/ 0 w 61"/>
                    <a:gd name="T5" fmla="*/ 459 h 459"/>
                    <a:gd name="T6" fmla="*/ 30 w 61"/>
                    <a:gd name="T7" fmla="*/ 459 h 459"/>
                    <a:gd name="T8" fmla="*/ 61 w 61"/>
                    <a:gd name="T9" fmla="*/ 428 h 459"/>
                    <a:gd name="T10" fmla="*/ 61 w 61"/>
                    <a:gd name="T11" fmla="*/ 31 h 459"/>
                    <a:gd name="T12" fmla="*/ 30 w 61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459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0" y="459"/>
                        <a:pt x="30" y="459"/>
                        <a:pt x="30" y="459"/>
                      </a:cubicBezTo>
                      <a:cubicBezTo>
                        <a:pt x="47" y="459"/>
                        <a:pt x="61" y="445"/>
                        <a:pt x="61" y="428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61" y="14"/>
                        <a:pt x="47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D4949"/>
                </a:solidFill>
                <a:ln>
                  <a:solidFill>
                    <a:srgbClr val="0D4949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8" name="Group 39"/>
              <p:cNvGrpSpPr/>
              <p:nvPr/>
            </p:nvGrpSpPr>
            <p:grpSpPr>
              <a:xfrm>
                <a:off x="508001" y="4223274"/>
                <a:ext cx="4981462" cy="989041"/>
                <a:chOff x="508001" y="4223274"/>
                <a:chExt cx="4981462" cy="989041"/>
              </a:xfrm>
            </p:grpSpPr>
            <p:sp>
              <p:nvSpPr>
                <p:cNvPr id="9" name="Freeform 5"/>
                <p:cNvSpPr/>
                <p:nvPr/>
              </p:nvSpPr>
              <p:spPr bwMode="auto">
                <a:xfrm>
                  <a:off x="508001" y="4223274"/>
                  <a:ext cx="4850013" cy="989041"/>
                </a:xfrm>
                <a:custGeom>
                  <a:avLst/>
                  <a:gdLst>
                    <a:gd name="T0" fmla="*/ 31 w 2262"/>
                    <a:gd name="T1" fmla="*/ 0 h 459"/>
                    <a:gd name="T2" fmla="*/ 0 w 2262"/>
                    <a:gd name="T3" fmla="*/ 31 h 459"/>
                    <a:gd name="T4" fmla="*/ 0 w 2262"/>
                    <a:gd name="T5" fmla="*/ 428 h 459"/>
                    <a:gd name="T6" fmla="*/ 31 w 2262"/>
                    <a:gd name="T7" fmla="*/ 459 h 459"/>
                    <a:gd name="T8" fmla="*/ 2262 w 2262"/>
                    <a:gd name="T9" fmla="*/ 459 h 459"/>
                    <a:gd name="T10" fmla="*/ 2262 w 2262"/>
                    <a:gd name="T11" fmla="*/ 0 h 459"/>
                    <a:gd name="T12" fmla="*/ 31 w 2262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2" h="45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45"/>
                        <a:pt x="14" y="459"/>
                        <a:pt x="31" y="459"/>
                      </a:cubicBezTo>
                      <a:cubicBezTo>
                        <a:pt x="2262" y="459"/>
                        <a:pt x="2262" y="459"/>
                        <a:pt x="2262" y="459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Freeform 8"/>
                <p:cNvSpPr/>
                <p:nvPr/>
              </p:nvSpPr>
              <p:spPr bwMode="auto">
                <a:xfrm>
                  <a:off x="5358014" y="4223274"/>
                  <a:ext cx="131449" cy="989041"/>
                </a:xfrm>
                <a:custGeom>
                  <a:avLst/>
                  <a:gdLst>
                    <a:gd name="T0" fmla="*/ 30 w 61"/>
                    <a:gd name="T1" fmla="*/ 0 h 459"/>
                    <a:gd name="T2" fmla="*/ 0 w 61"/>
                    <a:gd name="T3" fmla="*/ 0 h 459"/>
                    <a:gd name="T4" fmla="*/ 0 w 61"/>
                    <a:gd name="T5" fmla="*/ 459 h 459"/>
                    <a:gd name="T6" fmla="*/ 30 w 61"/>
                    <a:gd name="T7" fmla="*/ 459 h 459"/>
                    <a:gd name="T8" fmla="*/ 61 w 61"/>
                    <a:gd name="T9" fmla="*/ 428 h 459"/>
                    <a:gd name="T10" fmla="*/ 61 w 61"/>
                    <a:gd name="T11" fmla="*/ 31 h 459"/>
                    <a:gd name="T12" fmla="*/ 30 w 61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459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0" y="459"/>
                        <a:pt x="30" y="459"/>
                        <a:pt x="30" y="459"/>
                      </a:cubicBezTo>
                      <a:cubicBezTo>
                        <a:pt x="47" y="459"/>
                        <a:pt x="61" y="445"/>
                        <a:pt x="61" y="428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61" y="14"/>
                        <a:pt x="47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D4949"/>
                </a:solidFill>
                <a:ln>
                  <a:solidFill>
                    <a:srgbClr val="0D4949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5" name="Group 38"/>
              <p:cNvGrpSpPr/>
              <p:nvPr/>
            </p:nvGrpSpPr>
            <p:grpSpPr>
              <a:xfrm>
                <a:off x="508001" y="5399059"/>
                <a:ext cx="4981462" cy="989041"/>
                <a:chOff x="508001" y="5399059"/>
                <a:chExt cx="4981462" cy="989041"/>
              </a:xfrm>
            </p:grpSpPr>
            <p:sp>
              <p:nvSpPr>
                <p:cNvPr id="16" name="Freeform 5"/>
                <p:cNvSpPr/>
                <p:nvPr/>
              </p:nvSpPr>
              <p:spPr bwMode="auto">
                <a:xfrm>
                  <a:off x="508001" y="5399059"/>
                  <a:ext cx="4850013" cy="989041"/>
                </a:xfrm>
                <a:custGeom>
                  <a:avLst/>
                  <a:gdLst>
                    <a:gd name="T0" fmla="*/ 31 w 2262"/>
                    <a:gd name="T1" fmla="*/ 0 h 459"/>
                    <a:gd name="T2" fmla="*/ 0 w 2262"/>
                    <a:gd name="T3" fmla="*/ 31 h 459"/>
                    <a:gd name="T4" fmla="*/ 0 w 2262"/>
                    <a:gd name="T5" fmla="*/ 428 h 459"/>
                    <a:gd name="T6" fmla="*/ 31 w 2262"/>
                    <a:gd name="T7" fmla="*/ 459 h 459"/>
                    <a:gd name="T8" fmla="*/ 2262 w 2262"/>
                    <a:gd name="T9" fmla="*/ 459 h 459"/>
                    <a:gd name="T10" fmla="*/ 2262 w 2262"/>
                    <a:gd name="T11" fmla="*/ 0 h 459"/>
                    <a:gd name="T12" fmla="*/ 31 w 2262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62" h="459">
                      <a:moveTo>
                        <a:pt x="31" y="0"/>
                      </a:moveTo>
                      <a:cubicBezTo>
                        <a:pt x="14" y="0"/>
                        <a:pt x="0" y="14"/>
                        <a:pt x="0" y="31"/>
                      </a:cubicBezTo>
                      <a:cubicBezTo>
                        <a:pt x="0" y="428"/>
                        <a:pt x="0" y="428"/>
                        <a:pt x="0" y="428"/>
                      </a:cubicBezTo>
                      <a:cubicBezTo>
                        <a:pt x="0" y="445"/>
                        <a:pt x="14" y="459"/>
                        <a:pt x="31" y="459"/>
                      </a:cubicBezTo>
                      <a:cubicBezTo>
                        <a:pt x="2262" y="459"/>
                        <a:pt x="2262" y="459"/>
                        <a:pt x="2262" y="459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Freeform 8"/>
                <p:cNvSpPr/>
                <p:nvPr/>
              </p:nvSpPr>
              <p:spPr bwMode="auto">
                <a:xfrm>
                  <a:off x="5358014" y="5399059"/>
                  <a:ext cx="131449" cy="989041"/>
                </a:xfrm>
                <a:custGeom>
                  <a:avLst/>
                  <a:gdLst>
                    <a:gd name="T0" fmla="*/ 30 w 61"/>
                    <a:gd name="T1" fmla="*/ 0 h 459"/>
                    <a:gd name="T2" fmla="*/ 0 w 61"/>
                    <a:gd name="T3" fmla="*/ 0 h 459"/>
                    <a:gd name="T4" fmla="*/ 0 w 61"/>
                    <a:gd name="T5" fmla="*/ 459 h 459"/>
                    <a:gd name="T6" fmla="*/ 30 w 61"/>
                    <a:gd name="T7" fmla="*/ 459 h 459"/>
                    <a:gd name="T8" fmla="*/ 61 w 61"/>
                    <a:gd name="T9" fmla="*/ 428 h 459"/>
                    <a:gd name="T10" fmla="*/ 61 w 61"/>
                    <a:gd name="T11" fmla="*/ 31 h 459"/>
                    <a:gd name="T12" fmla="*/ 30 w 61"/>
                    <a:gd name="T13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1" h="459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59"/>
                        <a:pt x="0" y="459"/>
                        <a:pt x="0" y="459"/>
                      </a:cubicBezTo>
                      <a:cubicBezTo>
                        <a:pt x="30" y="459"/>
                        <a:pt x="30" y="459"/>
                        <a:pt x="30" y="459"/>
                      </a:cubicBezTo>
                      <a:cubicBezTo>
                        <a:pt x="47" y="459"/>
                        <a:pt x="61" y="445"/>
                        <a:pt x="61" y="428"/>
                      </a:cubicBezTo>
                      <a:cubicBezTo>
                        <a:pt x="61" y="31"/>
                        <a:pt x="61" y="31"/>
                        <a:pt x="61" y="31"/>
                      </a:cubicBezTo>
                      <a:cubicBezTo>
                        <a:pt x="61" y="14"/>
                        <a:pt x="47" y="0"/>
                        <a:pt x="30" y="0"/>
                      </a:cubicBezTo>
                      <a:close/>
                    </a:path>
                  </a:pathLst>
                </a:custGeom>
                <a:solidFill>
                  <a:srgbClr val="0D4949"/>
                </a:solidFill>
                <a:ln>
                  <a:solidFill>
                    <a:srgbClr val="0D4949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组合 17"/>
            <p:cNvGrpSpPr/>
            <p:nvPr/>
          </p:nvGrpSpPr>
          <p:grpSpPr>
            <a:xfrm>
              <a:off x="5423423" y="1326455"/>
              <a:ext cx="5056517" cy="648166"/>
              <a:chOff x="-2896266" y="3881962"/>
              <a:chExt cx="7383332" cy="648166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-2896266" y="3881962"/>
                <a:ext cx="2373231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D4949"/>
                    </a:solidFill>
                    <a:cs typeface="+mn-ea"/>
                    <a:sym typeface="+mn-lt"/>
                  </a:rPr>
                  <a:t>免费住宿</a:t>
                </a:r>
              </a:p>
            </p:txBody>
          </p:sp>
          <p:sp>
            <p:nvSpPr>
              <p:cNvPr id="20" name="Title 20"/>
              <p:cNvSpPr txBox="1"/>
              <p:nvPr/>
            </p:nvSpPr>
            <p:spPr>
              <a:xfrm>
                <a:off x="-2704331" y="4218504"/>
                <a:ext cx="7191397" cy="31162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0D4949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23423" y="2607228"/>
              <a:ext cx="5056517" cy="648166"/>
              <a:chOff x="-2896266" y="3881962"/>
              <a:chExt cx="7383332" cy="64816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-2896266" y="3881962"/>
                <a:ext cx="2373231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D4949"/>
                    </a:solidFill>
                    <a:cs typeface="+mn-ea"/>
                    <a:sym typeface="+mn-lt"/>
                  </a:rPr>
                  <a:t>免费住宿</a:t>
                </a:r>
              </a:p>
            </p:txBody>
          </p:sp>
          <p:sp>
            <p:nvSpPr>
              <p:cNvPr id="23" name="Title 20"/>
              <p:cNvSpPr txBox="1"/>
              <p:nvPr/>
            </p:nvSpPr>
            <p:spPr>
              <a:xfrm>
                <a:off x="-2704331" y="4218504"/>
                <a:ext cx="7191397" cy="31162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0D4949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5423423" y="3925940"/>
              <a:ext cx="5056517" cy="648166"/>
              <a:chOff x="-2896266" y="3881962"/>
              <a:chExt cx="7383332" cy="648166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-2896266" y="3881962"/>
                <a:ext cx="2373231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D4949"/>
                    </a:solidFill>
                    <a:cs typeface="+mn-ea"/>
                    <a:sym typeface="+mn-lt"/>
                  </a:rPr>
                  <a:t>免费住宿</a:t>
                </a:r>
              </a:p>
            </p:txBody>
          </p:sp>
          <p:sp>
            <p:nvSpPr>
              <p:cNvPr id="26" name="Title 20"/>
              <p:cNvSpPr txBox="1"/>
              <p:nvPr/>
            </p:nvSpPr>
            <p:spPr>
              <a:xfrm>
                <a:off x="-2704331" y="4218504"/>
                <a:ext cx="7191397" cy="31162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0D4949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423423" y="5195003"/>
              <a:ext cx="5056517" cy="648166"/>
              <a:chOff x="-2896266" y="3881962"/>
              <a:chExt cx="7383332" cy="648166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-2896266" y="3881962"/>
                <a:ext cx="2373231" cy="400110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0D4949"/>
                    </a:solidFill>
                    <a:cs typeface="+mn-ea"/>
                    <a:sym typeface="+mn-lt"/>
                  </a:rPr>
                  <a:t>免费住宿</a:t>
                </a:r>
              </a:p>
            </p:txBody>
          </p:sp>
          <p:sp>
            <p:nvSpPr>
              <p:cNvPr id="30" name="Title 20"/>
              <p:cNvSpPr txBox="1"/>
              <p:nvPr/>
            </p:nvSpPr>
            <p:spPr>
              <a:xfrm>
                <a:off x="-2704331" y="4218504"/>
                <a:ext cx="7191397" cy="31162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600" b="1" dirty="0">
                    <a:solidFill>
                      <a:srgbClr val="0D4949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您的内容打在这里或者通过复制您的文本后在此框中。</a:t>
                </a:r>
                <a:endParaRPr lang="en-US" altLang="zh-CN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1" name="图片 30" descr="千库网-温泉疗养度假村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38605" y="1209040"/>
            <a:ext cx="3635375" cy="4767580"/>
          </a:xfrm>
          <a:prstGeom prst="rect">
            <a:avLst/>
          </a:prstGeom>
        </p:spPr>
      </p:pic>
      <p:pic>
        <p:nvPicPr>
          <p:cNvPr id="33" name="图片 32" descr="860abeee722f5b983510e6834fc504f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1040765" y="4062095"/>
            <a:ext cx="2294890" cy="19805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555728" y="2583180"/>
            <a:ext cx="5078856" cy="2678314"/>
            <a:chOff x="5632" y="4138"/>
            <a:chExt cx="7998" cy="4218"/>
          </a:xfrm>
        </p:grpSpPr>
        <p:sp>
          <p:nvSpPr>
            <p:cNvPr id="20" name="矩形 19"/>
            <p:cNvSpPr/>
            <p:nvPr/>
          </p:nvSpPr>
          <p:spPr>
            <a:xfrm>
              <a:off x="5632" y="5471"/>
              <a:ext cx="1153" cy="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免费吃喝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877" y="4167"/>
              <a:ext cx="798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壹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042" y="4183"/>
              <a:ext cx="798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贰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0362" y="4138"/>
              <a:ext cx="798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叁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2625" y="4201"/>
              <a:ext cx="798" cy="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000">
                  <a:solidFill>
                    <a:srgbClr val="404040"/>
                  </a:solidFill>
                  <a:latin typeface="方正字迹-邱氏粗瘦金书简体" panose="02010600010101010101" pitchFamily="2" charset="-122"/>
                  <a:ea typeface="方正字迹-邱氏粗瘦金书简体" panose="0201060001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肆  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7703" y="5496"/>
              <a:ext cx="1309" cy="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免费旅游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10049" y="5496"/>
              <a:ext cx="1309" cy="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免费家电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12357" y="5481"/>
              <a:ext cx="1273" cy="2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免费酒店</a:t>
              </a:r>
              <a:endParaRPr kumimoji="0" lang="zh-CN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2" name="矩形 81"/>
          <p:cNvSpPr/>
          <p:nvPr/>
        </p:nvSpPr>
        <p:spPr>
          <a:xfrm>
            <a:off x="4967060" y="924797"/>
            <a:ext cx="225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pic>
        <p:nvPicPr>
          <p:cNvPr id="40" name="图片占位符 7" descr="C:\Users\Administrator\Desktop\千库网-酒店里的阳台.jpg千库网-酒店里的阳台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724400" y="2691130"/>
            <a:ext cx="3136265" cy="3004185"/>
          </a:xfrm>
          <a:prstGeom prst="ellipse">
            <a:avLst/>
          </a:prstGeom>
        </p:spPr>
      </p:pic>
      <p:pic>
        <p:nvPicPr>
          <p:cNvPr id="41" name="图片占位符 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8452252" y="1351482"/>
            <a:ext cx="2468986" cy="2468986"/>
          </a:xfrm>
          <a:prstGeom prst="ellipse">
            <a:avLst/>
          </a:prstGeom>
        </p:spPr>
      </p:pic>
      <p:pic>
        <p:nvPicPr>
          <p:cNvPr id="42" name="图片占位符 5" descr="C:\Users\Administrator\Desktop\千库网-温泉疗养度假村.jpg千库网-温泉疗养度假村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38275" y="1351280"/>
            <a:ext cx="2468880" cy="2446020"/>
          </a:xfrm>
          <a:prstGeom prst="ellipse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4354504" y="1525595"/>
            <a:ext cx="3506265" cy="7321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ts val="5000"/>
              </a:lnSpc>
              <a:defRPr sz="5400" b="1" kern="100">
                <a:gradFill>
                  <a:gsLst>
                    <a:gs pos="0">
                      <a:srgbClr val="9A000B"/>
                    </a:gs>
                    <a:gs pos="100000">
                      <a:srgbClr val="FF0000"/>
                    </a:gs>
                  </a:gsLst>
                  <a:path path="circle">
                    <a:fillToRect l="100000" t="100000"/>
                  </a:path>
                </a:gradFill>
                <a:effectLst>
                  <a:outerShdw blurRad="38100" dist="38100" dir="2700000" algn="tl">
                    <a:schemeClr val="bg1">
                      <a:lumMod val="75000"/>
                      <a:alpha val="43000"/>
                    </a:schemeClr>
                  </a:outerShdw>
                </a:effectLst>
                <a:latin typeface="方正字迹-邱氏粗瘦金书简体" panose="02010600010101010101" pitchFamily="2" charset="-122"/>
                <a:ea typeface="方正字迹-邱氏粗瘦金书简体" panose="02010600010101010101" pitchFamily="2" charset="-122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免费酒店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22400" y="3872865"/>
            <a:ext cx="2484755" cy="2447725"/>
            <a:chOff x="5049319" y="1254791"/>
            <a:chExt cx="2621915" cy="2525234"/>
          </a:xfrm>
        </p:grpSpPr>
        <p:sp>
          <p:nvSpPr>
            <p:cNvPr id="2" name="文本框 1"/>
            <p:cNvSpPr txBox="1"/>
            <p:nvPr/>
          </p:nvSpPr>
          <p:spPr>
            <a:xfrm>
              <a:off x="5406189" y="1254791"/>
              <a:ext cx="1625321" cy="4749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免费住宿</a:t>
              </a:r>
            </a:p>
          </p:txBody>
        </p:sp>
        <p:sp>
          <p:nvSpPr>
            <p:cNvPr id="3" name="Title 20"/>
            <p:cNvSpPr txBox="1"/>
            <p:nvPr/>
          </p:nvSpPr>
          <p:spPr>
            <a:xfrm>
              <a:off x="5049319" y="1716436"/>
              <a:ext cx="2621915" cy="206358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74405" y="3872865"/>
            <a:ext cx="2484755" cy="2447725"/>
            <a:chOff x="5049319" y="1254791"/>
            <a:chExt cx="2621915" cy="2525234"/>
          </a:xfrm>
        </p:grpSpPr>
        <p:sp>
          <p:nvSpPr>
            <p:cNvPr id="11" name="文本框 10"/>
            <p:cNvSpPr txBox="1"/>
            <p:nvPr/>
          </p:nvSpPr>
          <p:spPr>
            <a:xfrm>
              <a:off x="5406189" y="1254791"/>
              <a:ext cx="1625321" cy="47495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免费住宿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5049319" y="1716436"/>
              <a:ext cx="2621915" cy="2063589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82cffbe53b82353d4029d7d5309501b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563364" y="2482002"/>
            <a:ext cx="2061411" cy="3136025"/>
            <a:chOff x="5406189" y="1254791"/>
            <a:chExt cx="2061411" cy="3136025"/>
          </a:xfrm>
        </p:grpSpPr>
        <p:sp>
          <p:nvSpPr>
            <p:cNvPr id="4" name="文本框 3"/>
            <p:cNvSpPr txBox="1"/>
            <p:nvPr/>
          </p:nvSpPr>
          <p:spPr>
            <a:xfrm>
              <a:off x="5406189" y="1254791"/>
              <a:ext cx="162532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免费住宿</a:t>
              </a:r>
            </a:p>
          </p:txBody>
        </p:sp>
        <p:sp>
          <p:nvSpPr>
            <p:cNvPr id="5" name="Title 20"/>
            <p:cNvSpPr txBox="1"/>
            <p:nvPr/>
          </p:nvSpPr>
          <p:spPr>
            <a:xfrm>
              <a:off x="5470315" y="1651605"/>
              <a:ext cx="1997285" cy="273921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456924" y="2649642"/>
            <a:ext cx="2061411" cy="3136025"/>
            <a:chOff x="5406189" y="1254791"/>
            <a:chExt cx="2061411" cy="3136025"/>
          </a:xfrm>
        </p:grpSpPr>
        <p:sp>
          <p:nvSpPr>
            <p:cNvPr id="8" name="文本框 7"/>
            <p:cNvSpPr txBox="1"/>
            <p:nvPr/>
          </p:nvSpPr>
          <p:spPr>
            <a:xfrm>
              <a:off x="5406189" y="1254791"/>
              <a:ext cx="1625321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免费住宿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5470315" y="1651605"/>
              <a:ext cx="1997285" cy="273921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0" name="图片 9" descr="614152835d6afe06a1e51fb756af75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225" y="1119505"/>
            <a:ext cx="4780915" cy="4618990"/>
          </a:xfrm>
          <a:prstGeom prst="rect">
            <a:avLst/>
          </a:prstGeom>
        </p:spPr>
      </p:pic>
      <p:pic>
        <p:nvPicPr>
          <p:cNvPr id="11" name="图片 10" descr="38cc803ff06348d178122fdfdafa74ca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660000" flipH="1">
            <a:off x="3382010" y="2386330"/>
            <a:ext cx="1941830" cy="1676400"/>
          </a:xfrm>
          <a:prstGeom prst="rect">
            <a:avLst/>
          </a:prstGeom>
        </p:spPr>
      </p:pic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6" name="Rectangle 25"/>
          <p:cNvSpPr>
            <a:spLocks noChangeAspect="1"/>
          </p:cNvSpPr>
          <p:nvPr/>
        </p:nvSpPr>
        <p:spPr>
          <a:xfrm>
            <a:off x="1535393" y="1361141"/>
            <a:ext cx="2591858" cy="4507827"/>
          </a:xfrm>
          <a:prstGeom prst="rect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 26"/>
          <p:cNvSpPr>
            <a:spLocks noChangeAspect="1"/>
          </p:cNvSpPr>
          <p:nvPr/>
        </p:nvSpPr>
        <p:spPr>
          <a:xfrm>
            <a:off x="4411033" y="1361141"/>
            <a:ext cx="2591858" cy="1529765"/>
          </a:xfrm>
          <a:prstGeom prst="rect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 27"/>
          <p:cNvSpPr>
            <a:spLocks noChangeAspect="1"/>
          </p:cNvSpPr>
          <p:nvPr/>
        </p:nvSpPr>
        <p:spPr>
          <a:xfrm>
            <a:off x="7560993" y="1342091"/>
            <a:ext cx="2591858" cy="2896479"/>
          </a:xfrm>
          <a:prstGeom prst="rect">
            <a:avLst/>
          </a:pr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509856" y="3573145"/>
            <a:ext cx="3904615" cy="2296161"/>
            <a:chOff x="5267033" y="1702480"/>
            <a:chExt cx="3255166" cy="2296233"/>
          </a:xfrm>
        </p:grpSpPr>
        <p:sp>
          <p:nvSpPr>
            <p:cNvPr id="3" name="文本框 2"/>
            <p:cNvSpPr txBox="1"/>
            <p:nvPr/>
          </p:nvSpPr>
          <p:spPr>
            <a:xfrm>
              <a:off x="5452775" y="1702480"/>
              <a:ext cx="1625321" cy="46039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免费住宿</a:t>
              </a:r>
            </a:p>
          </p:txBody>
        </p:sp>
        <p:sp>
          <p:nvSpPr>
            <p:cNvPr id="9" name="Title 20"/>
            <p:cNvSpPr txBox="1"/>
            <p:nvPr/>
          </p:nvSpPr>
          <p:spPr>
            <a:xfrm>
              <a:off x="5267033" y="2367982"/>
              <a:ext cx="3255166" cy="163073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endPara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-12065"/>
            <a:ext cx="12198350" cy="6882130"/>
          </a:xfrm>
          <a:prstGeom prst="rect">
            <a:avLst/>
          </a:prstGeom>
        </p:spPr>
      </p:pic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60395" y="-2249170"/>
            <a:ext cx="5871845" cy="11424285"/>
          </a:xfrm>
          <a:prstGeom prst="rect">
            <a:avLst/>
          </a:prstGeom>
        </p:spPr>
      </p:pic>
      <p:pic>
        <p:nvPicPr>
          <p:cNvPr id="5" name="图片 4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570" y="1970405"/>
            <a:ext cx="1882140" cy="38303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660000" flipH="1">
            <a:off x="747395" y="4759960"/>
            <a:ext cx="2038350" cy="1758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49600" y="-2282825"/>
            <a:ext cx="5871845" cy="11424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83817" y="1644523"/>
            <a:ext cx="6046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壹</a:t>
            </a:r>
          </a:p>
        </p:txBody>
      </p:sp>
      <p:sp>
        <p:nvSpPr>
          <p:cNvPr id="9" name="矩形 8"/>
          <p:cNvSpPr/>
          <p:nvPr/>
        </p:nvSpPr>
        <p:spPr>
          <a:xfrm>
            <a:off x="3955954" y="3265487"/>
            <a:ext cx="428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免费吃喝</a:t>
            </a:r>
          </a:p>
        </p:txBody>
      </p:sp>
      <p:sp>
        <p:nvSpPr>
          <p:cNvPr id="10" name="矩形 9"/>
          <p:cNvSpPr/>
          <p:nvPr/>
        </p:nvSpPr>
        <p:spPr>
          <a:xfrm>
            <a:off x="3052130" y="4338495"/>
            <a:ext cx="6067222" cy="69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请万能锦鲤吃吃吃，请万能锦鲤享受生活，一网打尽，送万能锦鲤整套家电，搬到腿软。</a:t>
            </a:r>
          </a:p>
        </p:txBody>
      </p:sp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3166110" y="1494790"/>
            <a:ext cx="1549400" cy="1337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595475" y="2185066"/>
            <a:ext cx="1648396" cy="1648396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2" name="图片 1" descr="615a0920e5502105153c38c1098e8c9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50030" y="495300"/>
            <a:ext cx="4427220" cy="4427220"/>
          </a:xfrm>
          <a:prstGeom prst="rect">
            <a:avLst/>
          </a:prstGeom>
        </p:spPr>
      </p:pic>
      <p:pic>
        <p:nvPicPr>
          <p:cNvPr id="3" name="图片 2" descr="da69180362a4c8f3b6937d6e6d3b42d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380730" y="3061970"/>
            <a:ext cx="3079750" cy="3079750"/>
          </a:xfrm>
          <a:prstGeom prst="rect">
            <a:avLst/>
          </a:prstGeom>
        </p:spPr>
      </p:pic>
      <p:pic>
        <p:nvPicPr>
          <p:cNvPr id="6" name="图片 5" descr="24a3ac8b17dc2fe6306c941ccb588c4e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65900" y="4528820"/>
            <a:ext cx="1645285" cy="161290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595792" y="4159036"/>
            <a:ext cx="3466465" cy="1573528"/>
            <a:chOff x="-2825261" y="3756839"/>
            <a:chExt cx="3466465" cy="1573528"/>
          </a:xfrm>
        </p:grpSpPr>
        <p:sp>
          <p:nvSpPr>
            <p:cNvPr id="10" name="文本框 9"/>
            <p:cNvSpPr txBox="1"/>
            <p:nvPr/>
          </p:nvSpPr>
          <p:spPr>
            <a:xfrm>
              <a:off x="-2825261" y="3756839"/>
              <a:ext cx="237323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D4949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-2825261" y="4280079"/>
              <a:ext cx="3466465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sp>
        <p:nvSpPr>
          <p:cNvPr id="23" name="Oval 16"/>
          <p:cNvSpPr/>
          <p:nvPr/>
        </p:nvSpPr>
        <p:spPr>
          <a:xfrm>
            <a:off x="4218940" y="1205865"/>
            <a:ext cx="4458335" cy="4458335"/>
          </a:xfrm>
          <a:prstGeom prst="ellipse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40006"/>
                </a:solidFill>
              </a14:hiddenFill>
            </a:ext>
          </a:extLst>
        </p:spPr>
        <p:txBody>
          <a:bodyPr rtlCol="0" anchor="ctr"/>
          <a:lstStyle/>
          <a:p>
            <a:pPr algn="ctr" defTabSz="608965">
              <a:defRPr/>
            </a:pPr>
            <a:endParaRPr lang="en-US" sz="2400" kern="0">
              <a:solidFill>
                <a:srgbClr val="262A3E"/>
              </a:solidFill>
              <a:cs typeface="+mn-ea"/>
              <a:sym typeface="+mn-lt"/>
            </a:endParaRPr>
          </a:p>
        </p:txBody>
      </p:sp>
      <p:pic>
        <p:nvPicPr>
          <p:cNvPr id="6" name="图片 5" descr="千库网-餐桌上的美食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49120" y="1502410"/>
            <a:ext cx="2682240" cy="1656080"/>
          </a:xfrm>
          <a:prstGeom prst="rect">
            <a:avLst/>
          </a:prstGeom>
        </p:spPr>
      </p:pic>
      <p:pic>
        <p:nvPicPr>
          <p:cNvPr id="7" name="图片 6" descr="千库网-特写镜头前的美食和香槟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849120" y="3681730"/>
            <a:ext cx="2682240" cy="1682115"/>
          </a:xfrm>
          <a:prstGeom prst="rect">
            <a:avLst/>
          </a:prstGeom>
        </p:spPr>
      </p:pic>
      <p:pic>
        <p:nvPicPr>
          <p:cNvPr id="8" name="图片 7" descr="千库网-营养的早餐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808595" y="1610995"/>
            <a:ext cx="2430145" cy="386143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153697" y="2187361"/>
            <a:ext cx="2373232" cy="2739211"/>
            <a:chOff x="-2825261" y="3756839"/>
            <a:chExt cx="2373232" cy="2739211"/>
          </a:xfrm>
        </p:grpSpPr>
        <p:sp>
          <p:nvSpPr>
            <p:cNvPr id="11" name="文本框 10"/>
            <p:cNvSpPr txBox="1"/>
            <p:nvPr/>
          </p:nvSpPr>
          <p:spPr>
            <a:xfrm>
              <a:off x="-2825261" y="3756839"/>
              <a:ext cx="2373232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D4949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12" name="Title 20"/>
            <p:cNvSpPr txBox="1"/>
            <p:nvPr/>
          </p:nvSpPr>
          <p:spPr>
            <a:xfrm>
              <a:off x="-2825261" y="4280059"/>
              <a:ext cx="2033955" cy="2215991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pic>
        <p:nvPicPr>
          <p:cNvPr id="9" name="图片 8" descr="C:\Users\Administrator\Desktop\千库网-阳光下的美食.jpg千库网-阳光下的美食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886877" y="1118243"/>
            <a:ext cx="4217670" cy="2815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图片 9" descr="C:\Users\Administrator\Desktop\千库网-营养的早餐.jpg千库网-营养的早餐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7485181" y="1120145"/>
            <a:ext cx="3438235" cy="2291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图片 10" descr="C:\Users\Administrator\Desktop\千库网-粤式照烧鸡肉饭.jpg千库网-粤式照烧鸡肉饭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7485182" y="3672674"/>
            <a:ext cx="3438234" cy="1937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矩形 1"/>
          <p:cNvSpPr/>
          <p:nvPr/>
        </p:nvSpPr>
        <p:spPr>
          <a:xfrm>
            <a:off x="1632482" y="4342194"/>
            <a:ext cx="5453181" cy="1189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在吃的法则里，风味重于一切。从来没有把自己束缚在一张乏味的食品清单上。人们怀着对食物的理解，在不断的尝试中寻求着转化的灵感。</a:t>
            </a:r>
          </a:p>
        </p:txBody>
      </p:sp>
      <p:pic>
        <p:nvPicPr>
          <p:cNvPr id="15" name="图片 1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0">
        <p14:honeycomb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941505" y="1801448"/>
            <a:ext cx="8620982" cy="2493536"/>
            <a:chOff x="1929782" y="2317264"/>
            <a:chExt cx="8620982" cy="2493536"/>
          </a:xfrm>
        </p:grpSpPr>
        <p:cxnSp>
          <p:nvCxnSpPr>
            <p:cNvPr id="2" name="直接连接符 1"/>
            <p:cNvCxnSpPr/>
            <p:nvPr/>
          </p:nvCxnSpPr>
          <p:spPr>
            <a:xfrm rot="18900000">
              <a:off x="2628855" y="3481901"/>
              <a:ext cx="1008183" cy="0"/>
            </a:xfrm>
            <a:prstGeom prst="line">
              <a:avLst/>
            </a:prstGeom>
            <a:ln w="3175">
              <a:solidFill>
                <a:srgbClr val="0D4949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rot="2700000" flipH="1">
              <a:off x="4276742" y="3502879"/>
              <a:ext cx="1008183" cy="0"/>
            </a:xfrm>
            <a:prstGeom prst="line">
              <a:avLst/>
            </a:prstGeom>
            <a:ln w="3175">
              <a:solidFill>
                <a:srgbClr val="0D4949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rot="18900000">
              <a:off x="5637473" y="3481901"/>
              <a:ext cx="1008183" cy="0"/>
            </a:xfrm>
            <a:prstGeom prst="line">
              <a:avLst/>
            </a:prstGeom>
            <a:ln w="3175">
              <a:solidFill>
                <a:srgbClr val="0D4949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rot="2700000" flipH="1">
              <a:off x="7370366" y="3502879"/>
              <a:ext cx="1008183" cy="0"/>
            </a:xfrm>
            <a:prstGeom prst="line">
              <a:avLst/>
            </a:prstGeom>
            <a:ln w="3175">
              <a:solidFill>
                <a:srgbClr val="0D4949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8900000">
              <a:off x="8780925" y="3539727"/>
              <a:ext cx="1008183" cy="0"/>
            </a:xfrm>
            <a:prstGeom prst="line">
              <a:avLst/>
            </a:prstGeom>
            <a:ln w="3175">
              <a:solidFill>
                <a:srgbClr val="0D4949"/>
              </a:solidFill>
              <a:prstDash val="solid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929782" y="3839648"/>
              <a:ext cx="971151" cy="971150"/>
              <a:chOff x="1302940" y="2971177"/>
              <a:chExt cx="728363" cy="728363"/>
            </a:xfrm>
            <a:solidFill>
              <a:srgbClr val="0D4949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1302940" y="2971177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1371764" y="3115228"/>
                <a:ext cx="566214" cy="4020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4975623" y="3839649"/>
              <a:ext cx="971151" cy="971151"/>
              <a:chOff x="3587321" y="2971176"/>
              <a:chExt cx="728363" cy="728363"/>
            </a:xfrm>
            <a:solidFill>
              <a:srgbClr val="0D4949"/>
            </a:solidFill>
          </p:grpSpPr>
          <p:sp>
            <p:nvSpPr>
              <p:cNvPr id="22" name="椭圆 21"/>
              <p:cNvSpPr/>
              <p:nvPr/>
            </p:nvSpPr>
            <p:spPr>
              <a:xfrm>
                <a:off x="3587321" y="2971176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Box 19"/>
              <p:cNvSpPr txBox="1">
                <a:spLocks noChangeArrowheads="1"/>
              </p:cNvSpPr>
              <p:nvPr/>
            </p:nvSpPr>
            <p:spPr bwMode="auto">
              <a:xfrm>
                <a:off x="3635896" y="3115228"/>
                <a:ext cx="566214" cy="4020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8057227" y="3839649"/>
              <a:ext cx="971151" cy="971151"/>
              <a:chOff x="5898524" y="2971176"/>
              <a:chExt cx="728363" cy="728363"/>
            </a:xfrm>
            <a:solidFill>
              <a:srgbClr val="0D4949"/>
            </a:solidFill>
          </p:grpSpPr>
          <p:sp>
            <p:nvSpPr>
              <p:cNvPr id="26" name="椭圆 25"/>
              <p:cNvSpPr/>
              <p:nvPr/>
            </p:nvSpPr>
            <p:spPr>
              <a:xfrm>
                <a:off x="5898524" y="2971176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19"/>
              <p:cNvSpPr txBox="1">
                <a:spLocks noChangeArrowheads="1"/>
              </p:cNvSpPr>
              <p:nvPr/>
            </p:nvSpPr>
            <p:spPr bwMode="auto">
              <a:xfrm>
                <a:off x="5979598" y="3115228"/>
                <a:ext cx="566214" cy="4020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3453237" y="2317264"/>
              <a:ext cx="971151" cy="971150"/>
              <a:chOff x="2445531" y="1829388"/>
              <a:chExt cx="728363" cy="728363"/>
            </a:xfrm>
            <a:solidFill>
              <a:srgbClr val="0D4949"/>
            </a:solidFill>
          </p:grpSpPr>
          <p:sp>
            <p:nvSpPr>
              <p:cNvPr id="29" name="椭圆 28"/>
              <p:cNvSpPr/>
              <p:nvPr/>
            </p:nvSpPr>
            <p:spPr>
              <a:xfrm>
                <a:off x="2445531" y="1829388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TextBox 19"/>
              <p:cNvSpPr txBox="1">
                <a:spLocks noChangeArrowheads="1"/>
              </p:cNvSpPr>
              <p:nvPr/>
            </p:nvSpPr>
            <p:spPr bwMode="auto">
              <a:xfrm>
                <a:off x="2527495" y="1980240"/>
                <a:ext cx="566214" cy="4020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498009" y="2317264"/>
              <a:ext cx="971151" cy="971150"/>
              <a:chOff x="4729110" y="1829388"/>
              <a:chExt cx="728363" cy="728363"/>
            </a:xfrm>
            <a:solidFill>
              <a:srgbClr val="0D4949"/>
            </a:solidFill>
          </p:grpSpPr>
          <p:sp>
            <p:nvSpPr>
              <p:cNvPr id="32" name="椭圆 31"/>
              <p:cNvSpPr/>
              <p:nvPr/>
            </p:nvSpPr>
            <p:spPr>
              <a:xfrm>
                <a:off x="4729110" y="1829388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4833688" y="1980240"/>
                <a:ext cx="566214" cy="4020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579613" y="2317264"/>
              <a:ext cx="971151" cy="971150"/>
              <a:chOff x="7040313" y="1829388"/>
              <a:chExt cx="728363" cy="728363"/>
            </a:xfrm>
            <a:solidFill>
              <a:srgbClr val="0D4949"/>
            </a:solidFill>
          </p:grpSpPr>
          <p:sp>
            <p:nvSpPr>
              <p:cNvPr id="35" name="椭圆 34"/>
              <p:cNvSpPr/>
              <p:nvPr/>
            </p:nvSpPr>
            <p:spPr>
              <a:xfrm>
                <a:off x="7040313" y="1829388"/>
                <a:ext cx="728363" cy="728363"/>
              </a:xfrm>
              <a:prstGeom prst="ellipse">
                <a:avLst/>
              </a:prstGeom>
              <a:noFill/>
              <a:ln>
                <a:solidFill>
                  <a:srgbClr val="0D4949"/>
                </a:solidFill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565"/>
                <a:endParaRPr lang="zh-CN" altLang="en-US" sz="24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TextBox 19"/>
              <p:cNvSpPr txBox="1">
                <a:spLocks noChangeArrowheads="1"/>
              </p:cNvSpPr>
              <p:nvPr/>
            </p:nvSpPr>
            <p:spPr bwMode="auto">
              <a:xfrm>
                <a:off x="7143469" y="1980240"/>
                <a:ext cx="566214" cy="4020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vert="horz" wrap="square" lIns="124395" tIns="62197" rIns="124395" bIns="62197" numCol="1" anchor="t" anchorCtr="0" compatLnSpc="1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856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665" dirty="0">
                    <a:solidFill>
                      <a:srgbClr val="FFFFFF"/>
                    </a:solidFill>
                    <a:cs typeface="+mn-ea"/>
                    <a:sym typeface="+mn-lt"/>
                  </a:rPr>
                  <a:t>05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578895" y="4526194"/>
            <a:ext cx="2127800" cy="1425755"/>
            <a:chOff x="-2825261" y="3756839"/>
            <a:chExt cx="3106933" cy="1425755"/>
          </a:xfrm>
        </p:grpSpPr>
        <p:sp>
          <p:nvSpPr>
            <p:cNvPr id="38" name="文本框 37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39" name="Title 20"/>
            <p:cNvSpPr txBox="1"/>
            <p:nvPr/>
          </p:nvSpPr>
          <p:spPr>
            <a:xfrm>
              <a:off x="-2799932" y="4132306"/>
              <a:ext cx="30816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987575" y="4526194"/>
            <a:ext cx="2127800" cy="1425755"/>
            <a:chOff x="-2825261" y="3756839"/>
            <a:chExt cx="3106933" cy="1425755"/>
          </a:xfrm>
        </p:grpSpPr>
        <p:sp>
          <p:nvSpPr>
            <p:cNvPr id="41" name="文本框 40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42" name="Title 20"/>
            <p:cNvSpPr txBox="1"/>
            <p:nvPr/>
          </p:nvSpPr>
          <p:spPr>
            <a:xfrm>
              <a:off x="-2799932" y="4132306"/>
              <a:ext cx="30816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243220" y="4526194"/>
            <a:ext cx="2127800" cy="1425755"/>
            <a:chOff x="-2825261" y="3756839"/>
            <a:chExt cx="3106933" cy="1425755"/>
          </a:xfrm>
        </p:grpSpPr>
        <p:sp>
          <p:nvSpPr>
            <p:cNvPr id="44" name="文本框 43"/>
            <p:cNvSpPr txBox="1"/>
            <p:nvPr/>
          </p:nvSpPr>
          <p:spPr>
            <a:xfrm>
              <a:off x="-2825261" y="3756839"/>
              <a:ext cx="237323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世界美食</a:t>
              </a:r>
            </a:p>
          </p:txBody>
        </p:sp>
        <p:sp>
          <p:nvSpPr>
            <p:cNvPr id="45" name="Title 20"/>
            <p:cNvSpPr txBox="1"/>
            <p:nvPr/>
          </p:nvSpPr>
          <p:spPr>
            <a:xfrm>
              <a:off x="-2799932" y="4132306"/>
              <a:ext cx="3081604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7" name="图片 46" descr="860abeee722f5b983510e6834fc504f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2cffbe53b82353d4029d7d5309501b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3149600" y="-2282825"/>
            <a:ext cx="5871845" cy="114242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783817" y="1644523"/>
            <a:ext cx="60468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贰</a:t>
            </a:r>
          </a:p>
        </p:txBody>
      </p:sp>
      <p:sp>
        <p:nvSpPr>
          <p:cNvPr id="9" name="矩形 8"/>
          <p:cNvSpPr/>
          <p:nvPr/>
        </p:nvSpPr>
        <p:spPr>
          <a:xfrm>
            <a:off x="3955954" y="3265487"/>
            <a:ext cx="428835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免费旅游</a:t>
            </a:r>
          </a:p>
        </p:txBody>
      </p:sp>
      <p:sp>
        <p:nvSpPr>
          <p:cNvPr id="10" name="矩形 9"/>
          <p:cNvSpPr/>
          <p:nvPr/>
        </p:nvSpPr>
        <p:spPr>
          <a:xfrm>
            <a:off x="3052130" y="4338495"/>
            <a:ext cx="6067222" cy="692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4949"/>
                </a:solidFill>
                <a:effectLst/>
                <a:uLnTx/>
                <a:uFillTx/>
                <a:cs typeface="+mn-ea"/>
                <a:sym typeface="+mn-lt"/>
              </a:rPr>
              <a:t>请万能锦鲤吃吃吃，请万能锦鲤享受生活，一网打尽，送万能锦鲤整套家电，搬到腿软。</a:t>
            </a:r>
          </a:p>
        </p:txBody>
      </p:sp>
      <p:pic>
        <p:nvPicPr>
          <p:cNvPr id="6" name="图片 5" descr="38cc803ff06348d178122fdfdafa74ca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660000" flipH="1">
            <a:off x="3166110" y="1494790"/>
            <a:ext cx="1549400" cy="1337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A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82cffbe53b82353d4029d7d5309501b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400000">
            <a:off x="3160395" y="-2282825"/>
            <a:ext cx="5871845" cy="11424285"/>
          </a:xfrm>
          <a:prstGeom prst="rect">
            <a:avLst/>
          </a:prstGeom>
        </p:spPr>
      </p:pic>
      <p:pic>
        <p:nvPicPr>
          <p:cNvPr id="6" name="图片占位符 6" descr="C:\Users\Administrator\Desktop\千库网-自然.jpg千库网-自然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25905" y="1557020"/>
            <a:ext cx="2535555" cy="1689735"/>
          </a:xfrm>
          <a:prstGeom prst="ellipse">
            <a:avLst/>
          </a:prstGeom>
        </p:spPr>
      </p:pic>
      <p:pic>
        <p:nvPicPr>
          <p:cNvPr id="8" name="图片占位符 8" descr="C:\Users\Administrator\Desktop\千库网-阳光下的草地.jpg千库网-阳光下的草地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588510" y="1922145"/>
            <a:ext cx="2779395" cy="1883410"/>
          </a:xfrm>
          <a:prstGeom prst="ellipse">
            <a:avLst/>
          </a:prstGeom>
        </p:spPr>
      </p:pic>
      <p:pic>
        <p:nvPicPr>
          <p:cNvPr id="9" name="图片占位符 10" descr="C:\Users\Administrator\Desktop\千库网-蓝天白云下的青山.jpg千库网-蓝天白云下的青山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8131810" y="1753870"/>
            <a:ext cx="2392045" cy="1627505"/>
          </a:xfrm>
          <a:prstGeom prst="ellipse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702799" y="4224109"/>
            <a:ext cx="2181252" cy="1425755"/>
            <a:chOff x="-2825261" y="3756839"/>
            <a:chExt cx="3184981" cy="1425755"/>
          </a:xfrm>
        </p:grpSpPr>
        <p:sp>
          <p:nvSpPr>
            <p:cNvPr id="10" name="文本框 9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11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86409" y="4223474"/>
            <a:ext cx="2181252" cy="1425755"/>
            <a:chOff x="-2825261" y="3756839"/>
            <a:chExt cx="3184981" cy="1425755"/>
          </a:xfrm>
        </p:grpSpPr>
        <p:sp>
          <p:nvSpPr>
            <p:cNvPr id="13" name="文本框 12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14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14444" y="4315549"/>
            <a:ext cx="2181252" cy="1425755"/>
            <a:chOff x="-2825261" y="3756839"/>
            <a:chExt cx="3184981" cy="1425755"/>
          </a:xfrm>
        </p:grpSpPr>
        <p:sp>
          <p:nvSpPr>
            <p:cNvPr id="22" name="文本框 21"/>
            <p:cNvSpPr txBox="1"/>
            <p:nvPr/>
          </p:nvSpPr>
          <p:spPr>
            <a:xfrm>
              <a:off x="-2825261" y="3756839"/>
              <a:ext cx="2373232" cy="4603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0D4949"/>
                  </a:solidFill>
                  <a:cs typeface="+mn-ea"/>
                  <a:sym typeface="+mn-lt"/>
                </a:rPr>
                <a:t>世界美景</a:t>
              </a:r>
            </a:p>
          </p:txBody>
        </p:sp>
        <p:sp>
          <p:nvSpPr>
            <p:cNvPr id="23" name="Title 20"/>
            <p:cNvSpPr txBox="1"/>
            <p:nvPr/>
          </p:nvSpPr>
          <p:spPr>
            <a:xfrm>
              <a:off x="-2799932" y="4132306"/>
              <a:ext cx="3159652" cy="1050288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600" b="1" dirty="0">
                  <a:solidFill>
                    <a:srgbClr val="0D4949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您的内容打在这里或者通过复制您的文本后在此框中。</a:t>
              </a:r>
              <a:endParaRPr lang="en-US" altLang="zh-CN" sz="1600" b="1" dirty="0">
                <a:solidFill>
                  <a:srgbClr val="0D494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25" name="图片 24" descr="860abeee722f5b983510e6834fc504ff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281940" y="4394835"/>
            <a:ext cx="1527175" cy="17468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4s13jwt">
      <a:majorFont>
        <a:latin typeface="楷体"/>
        <a:ea typeface="隶书"/>
        <a:cs typeface=""/>
      </a:majorFont>
      <a:minorFont>
        <a:latin typeface="楷体"/>
        <a:ea typeface="隶书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1034</Words>
  <Application>Microsoft Office PowerPoint</Application>
  <PresentationFormat>宽屏</PresentationFormat>
  <Paragraphs>115</Paragraphs>
  <Slides>23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等线</vt:lpstr>
      <vt:lpstr>楷体</vt:lpstr>
      <vt:lpstr>隶书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Base>https://yymoban.taobao.com/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2021-07-08T01:31:39Z</dcterms:created>
  <dcterms:modified xsi:type="dcterms:W3CDTF">2023-01-10T05:14:24Z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8AD0060ACC5841E09356BCD87DED1CFB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