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9"/>
  </p:notesMasterIdLst>
  <p:handoutMasterIdLst>
    <p:handoutMasterId r:id="rId30"/>
  </p:handoutMasterIdLst>
  <p:sldIdLst>
    <p:sldId id="256" r:id="rId2"/>
    <p:sldId id="258" r:id="rId3"/>
    <p:sldId id="259" r:id="rId4"/>
    <p:sldId id="263" r:id="rId5"/>
    <p:sldId id="277" r:id="rId6"/>
    <p:sldId id="282" r:id="rId7"/>
    <p:sldId id="265" r:id="rId8"/>
    <p:sldId id="286" r:id="rId9"/>
    <p:sldId id="260" r:id="rId10"/>
    <p:sldId id="278" r:id="rId11"/>
    <p:sldId id="284" r:id="rId12"/>
    <p:sldId id="267" r:id="rId13"/>
    <p:sldId id="269" r:id="rId14"/>
    <p:sldId id="271" r:id="rId15"/>
    <p:sldId id="261" r:id="rId16"/>
    <p:sldId id="272" r:id="rId17"/>
    <p:sldId id="270" r:id="rId18"/>
    <p:sldId id="274" r:id="rId19"/>
    <p:sldId id="283" r:id="rId20"/>
    <p:sldId id="276" r:id="rId21"/>
    <p:sldId id="262" r:id="rId22"/>
    <p:sldId id="268" r:id="rId23"/>
    <p:sldId id="279" r:id="rId24"/>
    <p:sldId id="280" r:id="rId25"/>
    <p:sldId id="285" r:id="rId26"/>
    <p:sldId id="266" r:id="rId27"/>
    <p:sldId id="257" r:id="rId28"/>
  </p:sldIdLst>
  <p:sldSz cx="9144000" cy="5143500" type="screen16x9"/>
  <p:notesSz cx="6858000" cy="9144000"/>
  <p:custDataLst>
    <p:tags r:id="rId3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5050"/>
    <a:srgbClr val="0099FF"/>
    <a:srgbClr val="F5750B"/>
    <a:srgbClr val="18ADB4"/>
    <a:srgbClr val="5CA139"/>
    <a:srgbClr val="E6E3D2"/>
    <a:srgbClr val="128288"/>
    <a:srgbClr val="B30DA7"/>
    <a:srgbClr val="69D8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882" autoAdjust="0"/>
    <p:restoredTop sz="94660"/>
  </p:normalViewPr>
  <p:slideViewPr>
    <p:cSldViewPr>
      <p:cViewPr>
        <p:scale>
          <a:sx n="66" d="100"/>
          <a:sy n="66" d="100"/>
        </p:scale>
        <p:origin x="-570" y="-1776"/>
      </p:cViewPr>
      <p:guideLst>
        <p:guide orient="horz" pos="1620"/>
        <p:guide pos="2880"/>
      </p:guideLst>
    </p:cSldViewPr>
  </p:slideViewPr>
  <p:notesTextViewPr>
    <p:cViewPr>
      <p:scale>
        <a:sx n="1" d="1"/>
        <a:sy n="1" d="1"/>
      </p:scale>
      <p:origin x="0" y="0"/>
    </p:cViewPr>
  </p:notesTextViewPr>
  <p:sorterViewPr>
    <p:cViewPr>
      <p:scale>
        <a:sx n="186" d="100"/>
        <a:sy n="186" d="100"/>
      </p:scale>
      <p:origin x="0" y="0"/>
    </p:cViewPr>
  </p:sorterViewPr>
  <p:notesViewPr>
    <p:cSldViewPr>
      <p:cViewPr varScale="1">
        <p:scale>
          <a:sx n="94" d="100"/>
          <a:sy n="94" d="100"/>
        </p:scale>
        <p:origin x="-2808"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F9D2DCF-D198-4B9C-92FF-7101EEC347B6}"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93B0940-DA8D-442A-8B31-84DA8CA060F3}"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08EFC2C-4F6E-4872-8EE0-24AACB29B952}"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0AE39EF-C0E5-4896-B9D3-7E7938E4611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AE39EF-C0E5-4896-B9D3-7E7938E4611D}"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AE39EF-C0E5-4896-B9D3-7E7938E4611D}"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AE39EF-C0E5-4896-B9D3-7E7938E4611D}"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AE39EF-C0E5-4896-B9D3-7E7938E4611D}"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AE39EF-C0E5-4896-B9D3-7E7938E4611D}"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AE39EF-C0E5-4896-B9D3-7E7938E4611D}"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AE39EF-C0E5-4896-B9D3-7E7938E4611D}"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AE39EF-C0E5-4896-B9D3-7E7938E4611D}"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AE39EF-C0E5-4896-B9D3-7E7938E4611D}"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AE39EF-C0E5-4896-B9D3-7E7938E4611D}"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AE39EF-C0E5-4896-B9D3-7E7938E4611D}"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AE39EF-C0E5-4896-B9D3-7E7938E4611D}"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AE39EF-C0E5-4896-B9D3-7E7938E4611D}"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AE39EF-C0E5-4896-B9D3-7E7938E4611D}"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AE39EF-C0E5-4896-B9D3-7E7938E4611D}"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AE39EF-C0E5-4896-B9D3-7E7938E4611D}"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AE39EF-C0E5-4896-B9D3-7E7938E4611D}"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AE39EF-C0E5-4896-B9D3-7E7938E4611D}"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AE39EF-C0E5-4896-B9D3-7E7938E4611D}" type="slidenum">
              <a:rPr lang="zh-CN" altLang="en-US" smtClean="0"/>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AE39EF-C0E5-4896-B9D3-7E7938E4611D}" type="slidenum">
              <a:rPr lang="zh-CN" altLang="en-US" smtClean="0"/>
              <a:t>27</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AE39EF-C0E5-4896-B9D3-7E7938E4611D}"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AE39EF-C0E5-4896-B9D3-7E7938E4611D}"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AE39EF-C0E5-4896-B9D3-7E7938E4611D}"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AE39EF-C0E5-4896-B9D3-7E7938E4611D}"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AE39EF-C0E5-4896-B9D3-7E7938E4611D}"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AE39EF-C0E5-4896-B9D3-7E7938E4611D}"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AE39EF-C0E5-4896-B9D3-7E7938E4611D}"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3.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5.png"/><Relationship Id="rId10" Type="http://schemas.openxmlformats.org/officeDocument/2006/relationships/image" Target="../media/image11.png"/><Relationship Id="rId4" Type="http://schemas.openxmlformats.org/officeDocument/2006/relationships/image" Target="../media/image4.png"/><Relationship Id="rId9" Type="http://schemas.openxmlformats.org/officeDocument/2006/relationships/image" Target="../media/image10.png"/><Relationship Id="rId1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png"/><Relationship Id="rId18" Type="http://schemas.openxmlformats.org/officeDocument/2006/relationships/image" Target="../media/image30.pn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png"/><Relationship Id="rId17" Type="http://schemas.microsoft.com/office/2007/relationships/hdphoto" Target="../media/hdphoto1.wdp"/><Relationship Id="rId2" Type="http://schemas.openxmlformats.org/officeDocument/2006/relationships/image" Target="../media/image15.png"/><Relationship Id="rId16" Type="http://schemas.openxmlformats.org/officeDocument/2006/relationships/image" Target="../media/image29.png"/><Relationship Id="rId20" Type="http://schemas.openxmlformats.org/officeDocument/2006/relationships/image" Target="../media/image31.png"/><Relationship Id="rId1" Type="http://schemas.openxmlformats.org/officeDocument/2006/relationships/slideMaster" Target="../slideMasters/slideMaster1.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5" Type="http://schemas.openxmlformats.org/officeDocument/2006/relationships/image" Target="../media/image28.png"/><Relationship Id="rId10" Type="http://schemas.openxmlformats.org/officeDocument/2006/relationships/image" Target="../media/image23.png"/><Relationship Id="rId19" Type="http://schemas.microsoft.com/office/2007/relationships/hdphoto" Target="../media/hdphoto2.wdp"/><Relationship Id="rId4" Type="http://schemas.openxmlformats.org/officeDocument/2006/relationships/image" Target="../media/image17.png"/><Relationship Id="rId9" Type="http://schemas.openxmlformats.org/officeDocument/2006/relationships/image" Target="../media/image22.png"/><Relationship Id="rId14" Type="http://schemas.openxmlformats.org/officeDocument/2006/relationships/image" Target="../media/image27.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png"/><Relationship Id="rId12" Type="http://schemas.openxmlformats.org/officeDocument/2006/relationships/image" Target="../media/image42.png"/><Relationship Id="rId2" Type="http://schemas.openxmlformats.org/officeDocument/2006/relationships/image" Target="../media/image32.png"/><Relationship Id="rId1" Type="http://schemas.openxmlformats.org/officeDocument/2006/relationships/slideMaster" Target="../slideMasters/slideMaster1.xml"/><Relationship Id="rId6" Type="http://schemas.openxmlformats.org/officeDocument/2006/relationships/image" Target="../media/image36.png"/><Relationship Id="rId11" Type="http://schemas.openxmlformats.org/officeDocument/2006/relationships/image" Target="../media/image41.png"/><Relationship Id="rId5" Type="http://schemas.openxmlformats.org/officeDocument/2006/relationships/image" Target="../media/image35.png"/><Relationship Id="rId10" Type="http://schemas.openxmlformats.org/officeDocument/2006/relationships/image" Target="../media/image40.png"/><Relationship Id="rId4" Type="http://schemas.openxmlformats.org/officeDocument/2006/relationships/image" Target="../media/image34.png"/><Relationship Id="rId9" Type="http://schemas.openxmlformats.org/officeDocument/2006/relationships/image" Target="../media/image39.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a:stretch>
            <a:fillRect/>
          </a:stretch>
        </p:blipFill>
        <p:spPr>
          <a:xfrm>
            <a:off x="1354" y="0"/>
            <a:ext cx="9141291" cy="51435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pic>
        <p:nvPicPr>
          <p:cNvPr id="3075" name="bg" descr="F:\1-原创素材\1_mm1102\PPT\PPT_014\materaials\contents_1.png"/>
          <p:cNvPicPr>
            <a:picLocks noChangeAspect="1" noChangeArrowheads="1"/>
          </p:cNvPicPr>
          <p:nvPr userDrawn="1"/>
        </p:nvPicPr>
        <p:blipFill>
          <a:blip r:embed="rId2"/>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pic>
        <p:nvPicPr>
          <p:cNvPr id="3078" name="balloon" descr="F:\1-原创素材\1_mm1102\PPT\PPT_014\materaials\contents_3.png"/>
          <p:cNvPicPr>
            <a:picLocks noChangeAspect="1" noChangeArrowheads="1"/>
          </p:cNvPicPr>
          <p:nvPr userDrawn="1"/>
        </p:nvPicPr>
        <p:blipFill>
          <a:blip r:embed="rId3"/>
          <a:srcRect/>
          <a:stretch>
            <a:fillRect/>
          </a:stretch>
        </p:blipFill>
        <p:spPr bwMode="auto">
          <a:xfrm>
            <a:off x="6102843" y="195486"/>
            <a:ext cx="2154667" cy="2965333"/>
          </a:xfrm>
          <a:prstGeom prst="rect">
            <a:avLst/>
          </a:prstGeom>
          <a:noFill/>
          <a:extLst>
            <a:ext uri="{909E8E84-426E-40DD-AFC4-6F175D3DCCD1}">
              <a14:hiddenFill xmlns:a14="http://schemas.microsoft.com/office/drawing/2010/main">
                <a:solidFill>
                  <a:srgbClr val="FFFFFF"/>
                </a:solidFill>
              </a14:hiddenFill>
            </a:ext>
          </a:extLst>
        </p:spPr>
      </p:pic>
      <p:pic>
        <p:nvPicPr>
          <p:cNvPr id="18" name="balloon_2" descr="F:\1-原创素材\1_mm1102\PPT\PPT_014\materaials\contents_3.png"/>
          <p:cNvPicPr>
            <a:picLocks noChangeAspect="1" noChangeArrowheads="1"/>
          </p:cNvPicPr>
          <p:nvPr userDrawn="1"/>
        </p:nvPicPr>
        <p:blipFill>
          <a:blip r:embed="rId3"/>
          <a:srcRect/>
          <a:stretch>
            <a:fillRect/>
          </a:stretch>
        </p:blipFill>
        <p:spPr bwMode="auto">
          <a:xfrm rot="21128631" flipH="1">
            <a:off x="422121" y="143270"/>
            <a:ext cx="3737782" cy="4860131"/>
          </a:xfrm>
          <a:prstGeom prst="rect">
            <a:avLst/>
          </a:prstGeom>
          <a:noFill/>
          <a:extLst>
            <a:ext uri="{909E8E84-426E-40DD-AFC4-6F175D3DCCD1}">
              <a14:hiddenFill xmlns:a14="http://schemas.microsoft.com/office/drawing/2010/main">
                <a:solidFill>
                  <a:srgbClr val="FFFFFF"/>
                </a:solidFill>
              </a14:hiddenFill>
            </a:ext>
          </a:extLst>
        </p:spPr>
      </p:pic>
      <p:pic>
        <p:nvPicPr>
          <p:cNvPr id="3077" name="shape" descr="F:\1-原创素材\1_mm1102\PPT\PPT_014\materaials\contents_2.png"/>
          <p:cNvPicPr>
            <a:picLocks noChangeAspect="1" noChangeArrowheads="1"/>
          </p:cNvPicPr>
          <p:nvPr userDrawn="1"/>
        </p:nvPicPr>
        <p:blipFill>
          <a:blip r:embed="rId4"/>
          <a:srcRect/>
          <a:stretch>
            <a:fillRect/>
          </a:stretch>
        </p:blipFill>
        <p:spPr bwMode="auto">
          <a:xfrm>
            <a:off x="1043608" y="764759"/>
            <a:ext cx="6883556" cy="3591111"/>
          </a:xfrm>
          <a:prstGeom prst="rect">
            <a:avLst/>
          </a:prstGeom>
          <a:noFill/>
          <a:extLst>
            <a:ext uri="{909E8E84-426E-40DD-AFC4-6F175D3DCCD1}">
              <a14:hiddenFill xmlns:a14="http://schemas.microsoft.com/office/drawing/2010/main">
                <a:solidFill>
                  <a:srgbClr val="FFFFFF"/>
                </a:solidFill>
              </a14:hiddenFill>
            </a:ext>
          </a:extLst>
        </p:spPr>
      </p:pic>
      <p:pic>
        <p:nvPicPr>
          <p:cNvPr id="3076" name="grassland" descr="F:\1-原创素材\1_mm1102\PPT\PPT_014\materaials\contents_5.png"/>
          <p:cNvPicPr>
            <a:picLocks noChangeAspect="1" noChangeArrowheads="1"/>
          </p:cNvPicPr>
          <p:nvPr userDrawn="1"/>
        </p:nvPicPr>
        <p:blipFill>
          <a:blip r:embed="rId5"/>
          <a:srcRect/>
          <a:stretch>
            <a:fillRect/>
          </a:stretch>
        </p:blipFill>
        <p:spPr bwMode="auto">
          <a:xfrm>
            <a:off x="0" y="3700462"/>
            <a:ext cx="9144000" cy="1443038"/>
          </a:xfrm>
          <a:prstGeom prst="rect">
            <a:avLst/>
          </a:prstGeom>
          <a:noFill/>
          <a:extLst>
            <a:ext uri="{909E8E84-426E-40DD-AFC4-6F175D3DCCD1}">
              <a14:hiddenFill xmlns:a14="http://schemas.microsoft.com/office/drawing/2010/main">
                <a:solidFill>
                  <a:srgbClr val="FFFFFF"/>
                </a:solidFill>
              </a14:hiddenFill>
            </a:ext>
          </a:extLst>
        </p:spPr>
      </p:pic>
      <p:pic>
        <p:nvPicPr>
          <p:cNvPr id="3079" name="kite" descr="F:\1-原创素材\1_mm1102\PPT\PPT_014\materaials\contents_4.png"/>
          <p:cNvPicPr>
            <a:picLocks noChangeAspect="1" noChangeArrowheads="1"/>
          </p:cNvPicPr>
          <p:nvPr userDrawn="1"/>
        </p:nvPicPr>
        <p:blipFill>
          <a:blip r:embed="rId6"/>
          <a:srcRect/>
          <a:stretch>
            <a:fillRect/>
          </a:stretch>
        </p:blipFill>
        <p:spPr bwMode="auto">
          <a:xfrm>
            <a:off x="9297769" y="2275869"/>
            <a:ext cx="675555" cy="568889"/>
          </a:xfrm>
          <a:prstGeom prst="rect">
            <a:avLst/>
          </a:prstGeom>
          <a:noFill/>
          <a:extLst>
            <a:ext uri="{909E8E84-426E-40DD-AFC4-6F175D3DCCD1}">
              <a14:hiddenFill xmlns:a14="http://schemas.microsoft.com/office/drawing/2010/main">
                <a:solidFill>
                  <a:srgbClr val="FFFFFF"/>
                </a:solidFill>
              </a14:hiddenFill>
            </a:ext>
          </a:extLst>
        </p:spPr>
      </p:pic>
      <p:grpSp>
        <p:nvGrpSpPr>
          <p:cNvPr id="3" name="组合 2"/>
          <p:cNvGrpSpPr/>
          <p:nvPr userDrawn="1"/>
        </p:nvGrpSpPr>
        <p:grpSpPr>
          <a:xfrm>
            <a:off x="446351" y="3723878"/>
            <a:ext cx="8251298" cy="1440160"/>
            <a:chOff x="-4251670" y="1149350"/>
            <a:chExt cx="16299090" cy="2844800"/>
          </a:xfrm>
        </p:grpSpPr>
        <p:pic>
          <p:nvPicPr>
            <p:cNvPr id="3080" name="children_1" descr="F:\1-原创素材\1_mm1102\PPT\PPT_014\materaials\children_1.png"/>
            <p:cNvPicPr>
              <a:picLocks noChangeAspect="1" noChangeArrowheads="1"/>
            </p:cNvPicPr>
            <p:nvPr userDrawn="1"/>
          </p:nvPicPr>
          <p:blipFill>
            <a:blip r:embed="rId7"/>
            <a:srcRect/>
            <a:stretch>
              <a:fillRect/>
            </a:stretch>
          </p:blipFill>
          <p:spPr bwMode="auto">
            <a:xfrm>
              <a:off x="-4251670" y="1339850"/>
              <a:ext cx="1790700" cy="2463800"/>
            </a:xfrm>
            <a:prstGeom prst="rect">
              <a:avLst/>
            </a:prstGeom>
            <a:noFill/>
            <a:extLst>
              <a:ext uri="{909E8E84-426E-40DD-AFC4-6F175D3DCCD1}">
                <a14:hiddenFill xmlns:a14="http://schemas.microsoft.com/office/drawing/2010/main">
                  <a:solidFill>
                    <a:srgbClr val="FFFFFF"/>
                  </a:solidFill>
                </a14:hiddenFill>
              </a:ext>
            </a:extLst>
          </p:spPr>
        </p:pic>
        <p:pic>
          <p:nvPicPr>
            <p:cNvPr id="3081" name="children_2" descr="F:\1-原创素材\1_mm1102\PPT\PPT_014\materaials\children_2.png"/>
            <p:cNvPicPr>
              <a:picLocks noChangeAspect="1" noChangeArrowheads="1"/>
            </p:cNvPicPr>
            <p:nvPr userDrawn="1"/>
          </p:nvPicPr>
          <p:blipFill>
            <a:blip r:embed="rId8"/>
            <a:srcRect/>
            <a:stretch>
              <a:fillRect/>
            </a:stretch>
          </p:blipFill>
          <p:spPr bwMode="auto">
            <a:xfrm>
              <a:off x="-1758950" y="1308100"/>
              <a:ext cx="1574800" cy="2527300"/>
            </a:xfrm>
            <a:prstGeom prst="rect">
              <a:avLst/>
            </a:prstGeom>
            <a:noFill/>
            <a:extLst>
              <a:ext uri="{909E8E84-426E-40DD-AFC4-6F175D3DCCD1}">
                <a14:hiddenFill xmlns:a14="http://schemas.microsoft.com/office/drawing/2010/main">
                  <a:solidFill>
                    <a:srgbClr val="FFFFFF"/>
                  </a:solidFill>
                </a14:hiddenFill>
              </a:ext>
            </a:extLst>
          </p:spPr>
        </p:pic>
        <p:pic>
          <p:nvPicPr>
            <p:cNvPr id="3082" name="children_3" descr="F:\1-原创素材\1_mm1102\PPT\PPT_014\materaials\children_3.png"/>
            <p:cNvPicPr>
              <a:picLocks noChangeAspect="1" noChangeArrowheads="1"/>
            </p:cNvPicPr>
            <p:nvPr userDrawn="1"/>
          </p:nvPicPr>
          <p:blipFill>
            <a:blip r:embed="rId9"/>
            <a:srcRect/>
            <a:stretch>
              <a:fillRect/>
            </a:stretch>
          </p:blipFill>
          <p:spPr bwMode="auto">
            <a:xfrm>
              <a:off x="657225" y="1295400"/>
              <a:ext cx="1790700" cy="2552700"/>
            </a:xfrm>
            <a:prstGeom prst="rect">
              <a:avLst/>
            </a:prstGeom>
            <a:noFill/>
            <a:extLst>
              <a:ext uri="{909E8E84-426E-40DD-AFC4-6F175D3DCCD1}">
                <a14:hiddenFill xmlns:a14="http://schemas.microsoft.com/office/drawing/2010/main">
                  <a:solidFill>
                    <a:srgbClr val="FFFFFF"/>
                  </a:solidFill>
                </a14:hiddenFill>
              </a:ext>
            </a:extLst>
          </p:spPr>
        </p:pic>
        <p:pic>
          <p:nvPicPr>
            <p:cNvPr id="3083" name="children_4" descr="F:\1-原创素材\1_mm1102\PPT\PPT_014\materaials\children_4.png"/>
            <p:cNvPicPr>
              <a:picLocks noChangeAspect="1" noChangeArrowheads="1"/>
            </p:cNvPicPr>
            <p:nvPr userDrawn="1"/>
          </p:nvPicPr>
          <p:blipFill>
            <a:blip r:embed="rId10"/>
            <a:srcRect/>
            <a:stretch>
              <a:fillRect/>
            </a:stretch>
          </p:blipFill>
          <p:spPr bwMode="auto">
            <a:xfrm>
              <a:off x="2800350" y="1149350"/>
              <a:ext cx="1600200" cy="2844800"/>
            </a:xfrm>
            <a:prstGeom prst="rect">
              <a:avLst/>
            </a:prstGeom>
            <a:noFill/>
            <a:extLst>
              <a:ext uri="{909E8E84-426E-40DD-AFC4-6F175D3DCCD1}">
                <a14:hiddenFill xmlns:a14="http://schemas.microsoft.com/office/drawing/2010/main">
                  <a:solidFill>
                    <a:srgbClr val="FFFFFF"/>
                  </a:solidFill>
                </a14:hiddenFill>
              </a:ext>
            </a:extLst>
          </p:spPr>
        </p:pic>
        <p:pic>
          <p:nvPicPr>
            <p:cNvPr id="3084" name="children_5" descr="F:\1-原创素材\1_mm1102\PPT\PPT_014\materaials\children_5.png"/>
            <p:cNvPicPr>
              <a:picLocks noChangeAspect="1" noChangeArrowheads="1"/>
            </p:cNvPicPr>
            <p:nvPr userDrawn="1"/>
          </p:nvPicPr>
          <p:blipFill>
            <a:blip r:embed="rId11"/>
            <a:srcRect/>
            <a:stretch>
              <a:fillRect/>
            </a:stretch>
          </p:blipFill>
          <p:spPr bwMode="auto">
            <a:xfrm>
              <a:off x="4367361" y="1244600"/>
              <a:ext cx="2006600" cy="2654300"/>
            </a:xfrm>
            <a:prstGeom prst="rect">
              <a:avLst/>
            </a:prstGeom>
            <a:noFill/>
            <a:extLst>
              <a:ext uri="{909E8E84-426E-40DD-AFC4-6F175D3DCCD1}">
                <a14:hiddenFill xmlns:a14="http://schemas.microsoft.com/office/drawing/2010/main">
                  <a:solidFill>
                    <a:srgbClr val="FFFFFF"/>
                  </a:solidFill>
                </a14:hiddenFill>
              </a:ext>
            </a:extLst>
          </p:spPr>
        </p:pic>
        <p:pic>
          <p:nvPicPr>
            <p:cNvPr id="3085" name="children_6" descr="F:\1-原创素材\1_mm1102\PPT\PPT_014\materaials\children_6.png"/>
            <p:cNvPicPr>
              <a:picLocks noChangeAspect="1" noChangeArrowheads="1"/>
            </p:cNvPicPr>
            <p:nvPr userDrawn="1"/>
          </p:nvPicPr>
          <p:blipFill>
            <a:blip r:embed="rId12"/>
            <a:srcRect/>
            <a:stretch>
              <a:fillRect/>
            </a:stretch>
          </p:blipFill>
          <p:spPr bwMode="auto">
            <a:xfrm>
              <a:off x="6316951" y="1219200"/>
              <a:ext cx="1689100" cy="2705100"/>
            </a:xfrm>
            <a:prstGeom prst="rect">
              <a:avLst/>
            </a:prstGeom>
            <a:noFill/>
            <a:extLst>
              <a:ext uri="{909E8E84-426E-40DD-AFC4-6F175D3DCCD1}">
                <a14:hiddenFill xmlns:a14="http://schemas.microsoft.com/office/drawing/2010/main">
                  <a:solidFill>
                    <a:srgbClr val="FFFFFF"/>
                  </a:solidFill>
                </a14:hiddenFill>
              </a:ext>
            </a:extLst>
          </p:spPr>
        </p:pic>
        <p:pic>
          <p:nvPicPr>
            <p:cNvPr id="3086" name="children_7" descr="F:\1-原创素材\1_mm1102\PPT\PPT_014\materaials\children_7.png"/>
            <p:cNvPicPr>
              <a:picLocks noChangeAspect="1" noChangeArrowheads="1"/>
            </p:cNvPicPr>
            <p:nvPr userDrawn="1"/>
          </p:nvPicPr>
          <p:blipFill>
            <a:blip r:embed="rId13"/>
            <a:srcRect/>
            <a:stretch>
              <a:fillRect/>
            </a:stretch>
          </p:blipFill>
          <p:spPr bwMode="auto">
            <a:xfrm>
              <a:off x="8238835" y="1346200"/>
              <a:ext cx="2019300" cy="2451100"/>
            </a:xfrm>
            <a:prstGeom prst="rect">
              <a:avLst/>
            </a:prstGeom>
            <a:noFill/>
            <a:extLst>
              <a:ext uri="{909E8E84-426E-40DD-AFC4-6F175D3DCCD1}">
                <a14:hiddenFill xmlns:a14="http://schemas.microsoft.com/office/drawing/2010/main">
                  <a:solidFill>
                    <a:srgbClr val="FFFFFF"/>
                  </a:solidFill>
                </a14:hiddenFill>
              </a:ext>
            </a:extLst>
          </p:spPr>
        </p:pic>
        <p:pic>
          <p:nvPicPr>
            <p:cNvPr id="3087" name="children_8" descr="F:\1-原创素材\1_mm1102\PPT\PPT_014\materaials\children_8.png"/>
            <p:cNvPicPr>
              <a:picLocks noChangeAspect="1" noChangeArrowheads="1"/>
            </p:cNvPicPr>
            <p:nvPr userDrawn="1"/>
          </p:nvPicPr>
          <p:blipFill>
            <a:blip r:embed="rId14"/>
            <a:srcRect/>
            <a:stretch>
              <a:fillRect/>
            </a:stretch>
          </p:blipFill>
          <p:spPr bwMode="auto">
            <a:xfrm>
              <a:off x="10269420" y="1327150"/>
              <a:ext cx="1778000" cy="2489200"/>
            </a:xfrm>
            <a:prstGeom prst="rect">
              <a:avLst/>
            </a:prstGeom>
            <a:noFill/>
            <a:extLst>
              <a:ext uri="{909E8E84-426E-40DD-AFC4-6F175D3DCCD1}">
                <a14:hiddenFill xmlns:a14="http://schemas.microsoft.com/office/drawing/2010/main">
                  <a:solidFill>
                    <a:srgbClr val="FFFFFF"/>
                  </a:solidFill>
                </a14:hiddenFill>
              </a:ext>
            </a:extLst>
          </p:spPr>
        </p:pic>
      </p:grpSp>
      <p:sp>
        <p:nvSpPr>
          <p:cNvPr id="4" name="TextBox 3"/>
          <p:cNvSpPr txBox="1"/>
          <p:nvPr userDrawn="1"/>
        </p:nvSpPr>
        <p:spPr>
          <a:xfrm>
            <a:off x="-2916832" y="5884118"/>
            <a:ext cx="1025922" cy="369332"/>
          </a:xfrm>
          <a:prstGeom prst="rect">
            <a:avLst/>
          </a:prstGeom>
          <a:noFill/>
        </p:spPr>
        <p:txBody>
          <a:bodyPr wrap="none" rtlCol="0">
            <a:spAutoFit/>
          </a:bodyPr>
          <a:lstStyle/>
          <a:p>
            <a:r>
              <a:rPr lang="en-US" altLang="zh-CN" dirty="0" smtClean="0">
                <a:solidFill>
                  <a:schemeClr val="bg1"/>
                </a:solidFill>
              </a:rPr>
              <a:t>Contents</a:t>
            </a:r>
            <a:endParaRPr lang="zh-CN" altLang="en-US"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076"/>
                                        </p:tgtEl>
                                        <p:attrNameLst>
                                          <p:attrName>style.visibility</p:attrName>
                                        </p:attrNameLst>
                                      </p:cBhvr>
                                      <p:to>
                                        <p:strVal val="visible"/>
                                      </p:to>
                                    </p:set>
                                    <p:animEffect transition="in" filter="fade">
                                      <p:cBhvr>
                                        <p:cTn id="7" dur="2000"/>
                                        <p:tgtEl>
                                          <p:spTgt spid="3076"/>
                                        </p:tgtEl>
                                      </p:cBhvr>
                                    </p:animEffect>
                                    <p:anim calcmode="lin" valueType="num">
                                      <p:cBhvr>
                                        <p:cTn id="8" dur="2000" fill="hold"/>
                                        <p:tgtEl>
                                          <p:spTgt spid="3076"/>
                                        </p:tgtEl>
                                        <p:attrNameLst>
                                          <p:attrName>ppt_x</p:attrName>
                                        </p:attrNameLst>
                                      </p:cBhvr>
                                      <p:tavLst>
                                        <p:tav tm="0">
                                          <p:val>
                                            <p:strVal val="#ppt_x"/>
                                          </p:val>
                                        </p:tav>
                                        <p:tav tm="100000">
                                          <p:val>
                                            <p:strVal val="#ppt_x"/>
                                          </p:val>
                                        </p:tav>
                                      </p:tavLst>
                                    </p:anim>
                                    <p:anim calcmode="lin" valueType="num">
                                      <p:cBhvr>
                                        <p:cTn id="9" dur="2000" fill="hold"/>
                                        <p:tgtEl>
                                          <p:spTgt spid="3076"/>
                                        </p:tgtEl>
                                        <p:attrNameLst>
                                          <p:attrName>ppt_y</p:attrName>
                                        </p:attrNameLst>
                                      </p:cBhvr>
                                      <p:tavLst>
                                        <p:tav tm="0">
                                          <p:val>
                                            <p:strVal val="#ppt_y+.1"/>
                                          </p:val>
                                        </p:tav>
                                        <p:tav tm="100000">
                                          <p:val>
                                            <p:strVal val="#ppt_y"/>
                                          </p:val>
                                        </p:tav>
                                      </p:tavLst>
                                    </p:anim>
                                  </p:childTnLst>
                                </p:cTn>
                              </p:par>
                              <p:par>
                                <p:cTn id="10" presetID="42" presetClass="path" presetSubtype="0" fill="hold" nodeType="withEffect">
                                  <p:stCondLst>
                                    <p:cond delay="0"/>
                                  </p:stCondLst>
                                  <p:childTnLst>
                                    <p:animMotion origin="layout" path="M 4.16667E-6 4.93827E-7 L -0.64809 -0.37593 " pathEditMode="relative" rAng="0" ptsTypes="AA">
                                      <p:cBhvr>
                                        <p:cTn id="11" dur="12000" fill="hold"/>
                                        <p:tgtEl>
                                          <p:spTgt spid="3079"/>
                                        </p:tgtEl>
                                        <p:attrNameLst>
                                          <p:attrName>ppt_x</p:attrName>
                                          <p:attrName>ppt_y</p:attrName>
                                        </p:attrNameLst>
                                      </p:cBhvr>
                                      <p:rCtr x="-32413" y="-18796"/>
                                    </p:animMotion>
                                  </p:childTnLst>
                                </p:cTn>
                              </p:par>
                              <p:par>
                                <p:cTn id="12" presetID="10" presetClass="entr" presetSubtype="0" fill="hold" nodeType="withEffect">
                                  <p:stCondLst>
                                    <p:cond delay="1000"/>
                                  </p:stCondLst>
                                  <p:childTnLst>
                                    <p:set>
                                      <p:cBhvr>
                                        <p:cTn id="13" dur="1" fill="hold">
                                          <p:stCondLst>
                                            <p:cond delay="0"/>
                                          </p:stCondLst>
                                        </p:cTn>
                                        <p:tgtEl>
                                          <p:spTgt spid="3077"/>
                                        </p:tgtEl>
                                        <p:attrNameLst>
                                          <p:attrName>style.visibility</p:attrName>
                                        </p:attrNameLst>
                                      </p:cBhvr>
                                      <p:to>
                                        <p:strVal val="visible"/>
                                      </p:to>
                                    </p:set>
                                    <p:animEffect transition="in" filter="fade">
                                      <p:cBhvr>
                                        <p:cTn id="14" dur="2000"/>
                                        <p:tgtEl>
                                          <p:spTgt spid="3077"/>
                                        </p:tgtEl>
                                      </p:cBhvr>
                                    </p:animEffect>
                                  </p:childTnLst>
                                </p:cTn>
                              </p:par>
                              <p:par>
                                <p:cTn id="15" presetID="42" presetClass="entr" presetSubtype="0" fill="hold" nodeType="withEffect">
                                  <p:stCondLst>
                                    <p:cond delay="200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500"/>
                                        <p:tgtEl>
                                          <p:spTgt spid="3"/>
                                        </p:tgtEl>
                                      </p:cBhvr>
                                    </p:animEffect>
                                    <p:anim calcmode="lin" valueType="num">
                                      <p:cBhvr>
                                        <p:cTn id="18" dur="1500" fill="hold"/>
                                        <p:tgtEl>
                                          <p:spTgt spid="3"/>
                                        </p:tgtEl>
                                        <p:attrNameLst>
                                          <p:attrName>ppt_x</p:attrName>
                                        </p:attrNameLst>
                                      </p:cBhvr>
                                      <p:tavLst>
                                        <p:tav tm="0">
                                          <p:val>
                                            <p:strVal val="#ppt_x"/>
                                          </p:val>
                                        </p:tav>
                                        <p:tav tm="100000">
                                          <p:val>
                                            <p:strVal val="#ppt_x"/>
                                          </p:val>
                                        </p:tav>
                                      </p:tavLst>
                                    </p:anim>
                                    <p:anim calcmode="lin" valueType="num">
                                      <p:cBhvr>
                                        <p:cTn id="19" dur="1500" fill="hold"/>
                                        <p:tgtEl>
                                          <p:spTgt spid="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3000"/>
                                  </p:stCondLst>
                                  <p:childTnLst>
                                    <p:set>
                                      <p:cBhvr>
                                        <p:cTn id="21" dur="1" fill="hold">
                                          <p:stCondLst>
                                            <p:cond delay="0"/>
                                          </p:stCondLst>
                                        </p:cTn>
                                        <p:tgtEl>
                                          <p:spTgt spid="3078"/>
                                        </p:tgtEl>
                                        <p:attrNameLst>
                                          <p:attrName>style.visibility</p:attrName>
                                        </p:attrNameLst>
                                      </p:cBhvr>
                                      <p:to>
                                        <p:strVal val="visible"/>
                                      </p:to>
                                    </p:set>
                                    <p:animEffect transition="in" filter="fade">
                                      <p:cBhvr>
                                        <p:cTn id="22" dur="3000"/>
                                        <p:tgtEl>
                                          <p:spTgt spid="3078"/>
                                        </p:tgtEl>
                                      </p:cBhvr>
                                    </p:animEffect>
                                    <p:anim calcmode="lin" valueType="num">
                                      <p:cBhvr>
                                        <p:cTn id="23" dur="3000" fill="hold"/>
                                        <p:tgtEl>
                                          <p:spTgt spid="3078"/>
                                        </p:tgtEl>
                                        <p:attrNameLst>
                                          <p:attrName>ppt_x</p:attrName>
                                        </p:attrNameLst>
                                      </p:cBhvr>
                                      <p:tavLst>
                                        <p:tav tm="0">
                                          <p:val>
                                            <p:strVal val="#ppt_x"/>
                                          </p:val>
                                        </p:tav>
                                        <p:tav tm="100000">
                                          <p:val>
                                            <p:strVal val="#ppt_x"/>
                                          </p:val>
                                        </p:tav>
                                      </p:tavLst>
                                    </p:anim>
                                    <p:anim calcmode="lin" valueType="num">
                                      <p:cBhvr>
                                        <p:cTn id="24" dur="3000" fill="hold"/>
                                        <p:tgtEl>
                                          <p:spTgt spid="3078"/>
                                        </p:tgtEl>
                                        <p:attrNameLst>
                                          <p:attrName>ppt_y</p:attrName>
                                        </p:attrNameLst>
                                      </p:cBhvr>
                                      <p:tavLst>
                                        <p:tav tm="0">
                                          <p:val>
                                            <p:strVal val="#ppt_y+.1"/>
                                          </p:val>
                                        </p:tav>
                                        <p:tav tm="100000">
                                          <p:val>
                                            <p:strVal val="#ppt_y"/>
                                          </p:val>
                                        </p:tav>
                                      </p:tavLst>
                                    </p:anim>
                                  </p:childTnLst>
                                </p:cTn>
                              </p:par>
                              <p:par>
                                <p:cTn id="25" presetID="8" presetClass="emph" presetSubtype="0" fill="hold" nodeType="withEffect">
                                  <p:stCondLst>
                                    <p:cond delay="6000"/>
                                  </p:stCondLst>
                                  <p:childTnLst>
                                    <p:animRot by="300000">
                                      <p:cBhvr>
                                        <p:cTn id="26" dur="2000" fill="hold"/>
                                        <p:tgtEl>
                                          <p:spTgt spid="3078"/>
                                        </p:tgtEl>
                                        <p:attrNameLst>
                                          <p:attrName>r</p:attrName>
                                        </p:attrNameLst>
                                      </p:cBhvr>
                                    </p:animRot>
                                  </p:childTnLst>
                                </p:cTn>
                              </p:par>
                              <p:par>
                                <p:cTn id="27" presetID="8" presetClass="emph" presetSubtype="0" fill="hold" nodeType="withEffect">
                                  <p:stCondLst>
                                    <p:cond delay="8000"/>
                                  </p:stCondLst>
                                  <p:childTnLst>
                                    <p:animRot by="-300000">
                                      <p:cBhvr>
                                        <p:cTn id="28" dur="2000" fill="hold"/>
                                        <p:tgtEl>
                                          <p:spTgt spid="3078"/>
                                        </p:tgtEl>
                                        <p:attrNameLst>
                                          <p:attrName>r</p:attrName>
                                        </p:attrNameLst>
                                      </p:cBhvr>
                                    </p:animRot>
                                  </p:childTnLst>
                                </p:cTn>
                              </p:par>
                              <p:par>
                                <p:cTn id="29" presetID="8" presetClass="emph" presetSubtype="0" fill="hold" nodeType="withEffect">
                                  <p:stCondLst>
                                    <p:cond delay="10000"/>
                                  </p:stCondLst>
                                  <p:childTnLst>
                                    <p:animRot by="300000">
                                      <p:cBhvr>
                                        <p:cTn id="30" dur="2000" fill="hold"/>
                                        <p:tgtEl>
                                          <p:spTgt spid="3078"/>
                                        </p:tgtEl>
                                        <p:attrNameLst>
                                          <p:attrName>r</p:attrName>
                                        </p:attrNameLst>
                                      </p:cBhvr>
                                    </p:animRot>
                                  </p:childTnLst>
                                </p:cTn>
                              </p:par>
                              <p:par>
                                <p:cTn id="31" presetID="42" presetClass="entr" presetSubtype="0" fill="hold" nodeType="withEffect">
                                  <p:stCondLst>
                                    <p:cond delay="500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3000"/>
                                        <p:tgtEl>
                                          <p:spTgt spid="18"/>
                                        </p:tgtEl>
                                      </p:cBhvr>
                                    </p:animEffect>
                                    <p:anim calcmode="lin" valueType="num">
                                      <p:cBhvr>
                                        <p:cTn id="34" dur="3000" fill="hold"/>
                                        <p:tgtEl>
                                          <p:spTgt spid="18"/>
                                        </p:tgtEl>
                                        <p:attrNameLst>
                                          <p:attrName>ppt_x</p:attrName>
                                        </p:attrNameLst>
                                      </p:cBhvr>
                                      <p:tavLst>
                                        <p:tav tm="0">
                                          <p:val>
                                            <p:strVal val="#ppt_x"/>
                                          </p:val>
                                        </p:tav>
                                        <p:tav tm="100000">
                                          <p:val>
                                            <p:strVal val="#ppt_x"/>
                                          </p:val>
                                        </p:tav>
                                      </p:tavLst>
                                    </p:anim>
                                    <p:anim calcmode="lin" valueType="num">
                                      <p:cBhvr>
                                        <p:cTn id="35" dur="3000" fill="hold"/>
                                        <p:tgtEl>
                                          <p:spTgt spid="18"/>
                                        </p:tgtEl>
                                        <p:attrNameLst>
                                          <p:attrName>ppt_y</p:attrName>
                                        </p:attrNameLst>
                                      </p:cBhvr>
                                      <p:tavLst>
                                        <p:tav tm="0">
                                          <p:val>
                                            <p:strVal val="#ppt_y+.1"/>
                                          </p:val>
                                        </p:tav>
                                        <p:tav tm="100000">
                                          <p:val>
                                            <p:strVal val="#ppt_y"/>
                                          </p:val>
                                        </p:tav>
                                      </p:tavLst>
                                    </p:anim>
                                  </p:childTnLst>
                                </p:cTn>
                              </p:par>
                              <p:par>
                                <p:cTn id="36" presetID="8" presetClass="emph" presetSubtype="0" fill="hold" nodeType="withEffect">
                                  <p:stCondLst>
                                    <p:cond delay="8000"/>
                                  </p:stCondLst>
                                  <p:childTnLst>
                                    <p:animRot by="600000">
                                      <p:cBhvr>
                                        <p:cTn id="37" dur="2000" fill="hold"/>
                                        <p:tgtEl>
                                          <p:spTgt spid="18"/>
                                        </p:tgtEl>
                                        <p:attrNameLst>
                                          <p:attrName>r</p:attrName>
                                        </p:attrNameLst>
                                      </p:cBhvr>
                                    </p:animRot>
                                  </p:childTnLst>
                                </p:cTn>
                              </p:par>
                              <p:par>
                                <p:cTn id="38" presetID="8" presetClass="emph" presetSubtype="0" fill="hold" nodeType="withEffect">
                                  <p:stCondLst>
                                    <p:cond delay="10000"/>
                                  </p:stCondLst>
                                  <p:childTnLst>
                                    <p:animRot by="-600000">
                                      <p:cBhvr>
                                        <p:cTn id="39" dur="2000" fill="hold"/>
                                        <p:tgtEl>
                                          <p:spTgt spid="1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pic>
        <p:nvPicPr>
          <p:cNvPr id="3075" name="bg" descr="F:\1-原创素材\1_mm1102\PPT\PPT_014\materaials\contents_1.png"/>
          <p:cNvPicPr>
            <a:picLocks noChangeAspect="1" noChangeArrowheads="1"/>
          </p:cNvPicPr>
          <p:nvPr userDrawn="1"/>
        </p:nvPicPr>
        <p:blipFill>
          <a:blip r:embed="rId2"/>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pic>
        <p:nvPicPr>
          <p:cNvPr id="3078" name="balloon" descr="F:\1-原创素材\1_mm1102\PPT\PPT_014\materaials\contents_3.png"/>
          <p:cNvPicPr>
            <a:picLocks noChangeAspect="1" noChangeArrowheads="1"/>
          </p:cNvPicPr>
          <p:nvPr userDrawn="1"/>
        </p:nvPicPr>
        <p:blipFill>
          <a:blip r:embed="rId3"/>
          <a:srcRect/>
          <a:stretch>
            <a:fillRect/>
          </a:stretch>
        </p:blipFill>
        <p:spPr bwMode="auto">
          <a:xfrm>
            <a:off x="6102843" y="195486"/>
            <a:ext cx="2154667" cy="2965333"/>
          </a:xfrm>
          <a:prstGeom prst="rect">
            <a:avLst/>
          </a:prstGeom>
          <a:noFill/>
          <a:extLst>
            <a:ext uri="{909E8E84-426E-40DD-AFC4-6F175D3DCCD1}">
              <a14:hiddenFill xmlns:a14="http://schemas.microsoft.com/office/drawing/2010/main">
                <a:solidFill>
                  <a:srgbClr val="FFFFFF"/>
                </a:solidFill>
              </a14:hiddenFill>
            </a:ext>
          </a:extLst>
        </p:spPr>
      </p:pic>
      <p:pic>
        <p:nvPicPr>
          <p:cNvPr id="18" name="balloon_2" descr="F:\1-原创素材\1_mm1102\PPT\PPT_014\materaials\contents_3.png"/>
          <p:cNvPicPr>
            <a:picLocks noChangeAspect="1" noChangeArrowheads="1"/>
          </p:cNvPicPr>
          <p:nvPr userDrawn="1"/>
        </p:nvPicPr>
        <p:blipFill>
          <a:blip r:embed="rId3"/>
          <a:srcRect/>
          <a:stretch>
            <a:fillRect/>
          </a:stretch>
        </p:blipFill>
        <p:spPr bwMode="auto">
          <a:xfrm rot="21128631" flipH="1">
            <a:off x="422121" y="143270"/>
            <a:ext cx="3737782" cy="4860131"/>
          </a:xfrm>
          <a:prstGeom prst="rect">
            <a:avLst/>
          </a:prstGeom>
          <a:noFill/>
          <a:extLst>
            <a:ext uri="{909E8E84-426E-40DD-AFC4-6F175D3DCCD1}">
              <a14:hiddenFill xmlns:a14="http://schemas.microsoft.com/office/drawing/2010/main">
                <a:solidFill>
                  <a:srgbClr val="FFFFFF"/>
                </a:solidFill>
              </a14:hiddenFill>
            </a:ext>
          </a:extLst>
        </p:spPr>
      </p:pic>
      <p:pic>
        <p:nvPicPr>
          <p:cNvPr id="3077" name="shape" descr="F:\1-原创素材\1_mm1102\PPT\PPT_014\materaials\contents_2.png"/>
          <p:cNvPicPr>
            <a:picLocks noChangeAspect="1" noChangeArrowheads="1"/>
          </p:cNvPicPr>
          <p:nvPr userDrawn="1"/>
        </p:nvPicPr>
        <p:blipFill>
          <a:blip r:embed="rId4"/>
          <a:srcRect/>
          <a:stretch>
            <a:fillRect/>
          </a:stretch>
        </p:blipFill>
        <p:spPr bwMode="auto">
          <a:xfrm>
            <a:off x="1043608" y="764759"/>
            <a:ext cx="6883556" cy="3591111"/>
          </a:xfrm>
          <a:prstGeom prst="rect">
            <a:avLst/>
          </a:prstGeom>
          <a:noFill/>
          <a:extLst>
            <a:ext uri="{909E8E84-426E-40DD-AFC4-6F175D3DCCD1}">
              <a14:hiddenFill xmlns:a14="http://schemas.microsoft.com/office/drawing/2010/main">
                <a:solidFill>
                  <a:srgbClr val="FFFFFF"/>
                </a:solidFill>
              </a14:hiddenFill>
            </a:ext>
          </a:extLst>
        </p:spPr>
      </p:pic>
      <p:pic>
        <p:nvPicPr>
          <p:cNvPr id="3076" name="grassland" descr="F:\1-原创素材\1_mm1102\PPT\PPT_014\materaials\contents_5.png"/>
          <p:cNvPicPr>
            <a:picLocks noChangeAspect="1" noChangeArrowheads="1"/>
          </p:cNvPicPr>
          <p:nvPr userDrawn="1"/>
        </p:nvPicPr>
        <p:blipFill>
          <a:blip r:embed="rId5"/>
          <a:srcRect/>
          <a:stretch>
            <a:fillRect/>
          </a:stretch>
        </p:blipFill>
        <p:spPr bwMode="auto">
          <a:xfrm>
            <a:off x="0" y="3700462"/>
            <a:ext cx="9144000" cy="1443038"/>
          </a:xfrm>
          <a:prstGeom prst="rect">
            <a:avLst/>
          </a:prstGeom>
          <a:noFill/>
          <a:extLst>
            <a:ext uri="{909E8E84-426E-40DD-AFC4-6F175D3DCCD1}">
              <a14:hiddenFill xmlns:a14="http://schemas.microsoft.com/office/drawing/2010/main">
                <a:solidFill>
                  <a:srgbClr val="FFFFFF"/>
                </a:solidFill>
              </a14:hiddenFill>
            </a:ext>
          </a:extLst>
        </p:spPr>
      </p:pic>
      <p:grpSp>
        <p:nvGrpSpPr>
          <p:cNvPr id="3" name="组合 2"/>
          <p:cNvGrpSpPr/>
          <p:nvPr userDrawn="1"/>
        </p:nvGrpSpPr>
        <p:grpSpPr>
          <a:xfrm>
            <a:off x="446351" y="3723878"/>
            <a:ext cx="8251298" cy="1440160"/>
            <a:chOff x="-4251670" y="1149350"/>
            <a:chExt cx="16299090" cy="2844800"/>
          </a:xfrm>
        </p:grpSpPr>
        <p:pic>
          <p:nvPicPr>
            <p:cNvPr id="3080" name="children_1" descr="F:\1-原创素材\1_mm1102\PPT\PPT_014\materaials\children_1.png"/>
            <p:cNvPicPr>
              <a:picLocks noChangeAspect="1" noChangeArrowheads="1"/>
            </p:cNvPicPr>
            <p:nvPr userDrawn="1"/>
          </p:nvPicPr>
          <p:blipFill>
            <a:blip r:embed="rId6"/>
            <a:srcRect/>
            <a:stretch>
              <a:fillRect/>
            </a:stretch>
          </p:blipFill>
          <p:spPr bwMode="auto">
            <a:xfrm>
              <a:off x="-4251670" y="1339850"/>
              <a:ext cx="1790700" cy="2463800"/>
            </a:xfrm>
            <a:prstGeom prst="rect">
              <a:avLst/>
            </a:prstGeom>
            <a:noFill/>
            <a:extLst>
              <a:ext uri="{909E8E84-426E-40DD-AFC4-6F175D3DCCD1}">
                <a14:hiddenFill xmlns:a14="http://schemas.microsoft.com/office/drawing/2010/main">
                  <a:solidFill>
                    <a:srgbClr val="FFFFFF"/>
                  </a:solidFill>
                </a14:hiddenFill>
              </a:ext>
            </a:extLst>
          </p:spPr>
        </p:pic>
        <p:pic>
          <p:nvPicPr>
            <p:cNvPr id="3081" name="children_2" descr="F:\1-原创素材\1_mm1102\PPT\PPT_014\materaials\children_2.png"/>
            <p:cNvPicPr>
              <a:picLocks noChangeAspect="1" noChangeArrowheads="1"/>
            </p:cNvPicPr>
            <p:nvPr userDrawn="1"/>
          </p:nvPicPr>
          <p:blipFill>
            <a:blip r:embed="rId7"/>
            <a:srcRect/>
            <a:stretch>
              <a:fillRect/>
            </a:stretch>
          </p:blipFill>
          <p:spPr bwMode="auto">
            <a:xfrm>
              <a:off x="-1758950" y="1308100"/>
              <a:ext cx="1574800" cy="2527300"/>
            </a:xfrm>
            <a:prstGeom prst="rect">
              <a:avLst/>
            </a:prstGeom>
            <a:noFill/>
            <a:extLst>
              <a:ext uri="{909E8E84-426E-40DD-AFC4-6F175D3DCCD1}">
                <a14:hiddenFill xmlns:a14="http://schemas.microsoft.com/office/drawing/2010/main">
                  <a:solidFill>
                    <a:srgbClr val="FFFFFF"/>
                  </a:solidFill>
                </a14:hiddenFill>
              </a:ext>
            </a:extLst>
          </p:spPr>
        </p:pic>
        <p:pic>
          <p:nvPicPr>
            <p:cNvPr id="3082" name="children_3" descr="F:\1-原创素材\1_mm1102\PPT\PPT_014\materaials\children_3.png"/>
            <p:cNvPicPr>
              <a:picLocks noChangeAspect="1" noChangeArrowheads="1"/>
            </p:cNvPicPr>
            <p:nvPr userDrawn="1"/>
          </p:nvPicPr>
          <p:blipFill>
            <a:blip r:embed="rId8"/>
            <a:srcRect/>
            <a:stretch>
              <a:fillRect/>
            </a:stretch>
          </p:blipFill>
          <p:spPr bwMode="auto">
            <a:xfrm>
              <a:off x="657225" y="1295400"/>
              <a:ext cx="1790700" cy="2552700"/>
            </a:xfrm>
            <a:prstGeom prst="rect">
              <a:avLst/>
            </a:prstGeom>
            <a:noFill/>
            <a:extLst>
              <a:ext uri="{909E8E84-426E-40DD-AFC4-6F175D3DCCD1}">
                <a14:hiddenFill xmlns:a14="http://schemas.microsoft.com/office/drawing/2010/main">
                  <a:solidFill>
                    <a:srgbClr val="FFFFFF"/>
                  </a:solidFill>
                </a14:hiddenFill>
              </a:ext>
            </a:extLst>
          </p:spPr>
        </p:pic>
        <p:pic>
          <p:nvPicPr>
            <p:cNvPr id="3083" name="children_4" descr="F:\1-原创素材\1_mm1102\PPT\PPT_014\materaials\children_4.png"/>
            <p:cNvPicPr>
              <a:picLocks noChangeAspect="1" noChangeArrowheads="1"/>
            </p:cNvPicPr>
            <p:nvPr userDrawn="1"/>
          </p:nvPicPr>
          <p:blipFill>
            <a:blip r:embed="rId9"/>
            <a:srcRect/>
            <a:stretch>
              <a:fillRect/>
            </a:stretch>
          </p:blipFill>
          <p:spPr bwMode="auto">
            <a:xfrm>
              <a:off x="2800350" y="1149350"/>
              <a:ext cx="1600200" cy="2844800"/>
            </a:xfrm>
            <a:prstGeom prst="rect">
              <a:avLst/>
            </a:prstGeom>
            <a:noFill/>
            <a:extLst>
              <a:ext uri="{909E8E84-426E-40DD-AFC4-6F175D3DCCD1}">
                <a14:hiddenFill xmlns:a14="http://schemas.microsoft.com/office/drawing/2010/main">
                  <a:solidFill>
                    <a:srgbClr val="FFFFFF"/>
                  </a:solidFill>
                </a14:hiddenFill>
              </a:ext>
            </a:extLst>
          </p:spPr>
        </p:pic>
        <p:pic>
          <p:nvPicPr>
            <p:cNvPr id="3084" name="children_5" descr="F:\1-原创素材\1_mm1102\PPT\PPT_014\materaials\children_5.png"/>
            <p:cNvPicPr>
              <a:picLocks noChangeAspect="1" noChangeArrowheads="1"/>
            </p:cNvPicPr>
            <p:nvPr userDrawn="1"/>
          </p:nvPicPr>
          <p:blipFill>
            <a:blip r:embed="rId10"/>
            <a:srcRect/>
            <a:stretch>
              <a:fillRect/>
            </a:stretch>
          </p:blipFill>
          <p:spPr bwMode="auto">
            <a:xfrm>
              <a:off x="4367361" y="1244600"/>
              <a:ext cx="2006600" cy="2654300"/>
            </a:xfrm>
            <a:prstGeom prst="rect">
              <a:avLst/>
            </a:prstGeom>
            <a:noFill/>
            <a:extLst>
              <a:ext uri="{909E8E84-426E-40DD-AFC4-6F175D3DCCD1}">
                <a14:hiddenFill xmlns:a14="http://schemas.microsoft.com/office/drawing/2010/main">
                  <a:solidFill>
                    <a:srgbClr val="FFFFFF"/>
                  </a:solidFill>
                </a14:hiddenFill>
              </a:ext>
            </a:extLst>
          </p:spPr>
        </p:pic>
        <p:pic>
          <p:nvPicPr>
            <p:cNvPr id="3085" name="children_6" descr="F:\1-原创素材\1_mm1102\PPT\PPT_014\materaials\children_6.png"/>
            <p:cNvPicPr>
              <a:picLocks noChangeAspect="1" noChangeArrowheads="1"/>
            </p:cNvPicPr>
            <p:nvPr userDrawn="1"/>
          </p:nvPicPr>
          <p:blipFill>
            <a:blip r:embed="rId11"/>
            <a:srcRect/>
            <a:stretch>
              <a:fillRect/>
            </a:stretch>
          </p:blipFill>
          <p:spPr bwMode="auto">
            <a:xfrm>
              <a:off x="6316951" y="1219200"/>
              <a:ext cx="1689100" cy="2705100"/>
            </a:xfrm>
            <a:prstGeom prst="rect">
              <a:avLst/>
            </a:prstGeom>
            <a:noFill/>
            <a:extLst>
              <a:ext uri="{909E8E84-426E-40DD-AFC4-6F175D3DCCD1}">
                <a14:hiddenFill xmlns:a14="http://schemas.microsoft.com/office/drawing/2010/main">
                  <a:solidFill>
                    <a:srgbClr val="FFFFFF"/>
                  </a:solidFill>
                </a14:hiddenFill>
              </a:ext>
            </a:extLst>
          </p:spPr>
        </p:pic>
        <p:pic>
          <p:nvPicPr>
            <p:cNvPr id="3086" name="children_7" descr="F:\1-原创素材\1_mm1102\PPT\PPT_014\materaials\children_7.png"/>
            <p:cNvPicPr>
              <a:picLocks noChangeAspect="1" noChangeArrowheads="1"/>
            </p:cNvPicPr>
            <p:nvPr userDrawn="1"/>
          </p:nvPicPr>
          <p:blipFill>
            <a:blip r:embed="rId12"/>
            <a:srcRect/>
            <a:stretch>
              <a:fillRect/>
            </a:stretch>
          </p:blipFill>
          <p:spPr bwMode="auto">
            <a:xfrm>
              <a:off x="8238835" y="1346200"/>
              <a:ext cx="2019300" cy="2451100"/>
            </a:xfrm>
            <a:prstGeom prst="rect">
              <a:avLst/>
            </a:prstGeom>
            <a:noFill/>
            <a:extLst>
              <a:ext uri="{909E8E84-426E-40DD-AFC4-6F175D3DCCD1}">
                <a14:hiddenFill xmlns:a14="http://schemas.microsoft.com/office/drawing/2010/main">
                  <a:solidFill>
                    <a:srgbClr val="FFFFFF"/>
                  </a:solidFill>
                </a14:hiddenFill>
              </a:ext>
            </a:extLst>
          </p:spPr>
        </p:pic>
        <p:pic>
          <p:nvPicPr>
            <p:cNvPr id="3087" name="children_8" descr="F:\1-原创素材\1_mm1102\PPT\PPT_014\materaials\children_8.png"/>
            <p:cNvPicPr>
              <a:picLocks noChangeAspect="1" noChangeArrowheads="1"/>
            </p:cNvPicPr>
            <p:nvPr userDrawn="1"/>
          </p:nvPicPr>
          <p:blipFill>
            <a:blip r:embed="rId13"/>
            <a:srcRect/>
            <a:stretch>
              <a:fillRect/>
            </a:stretch>
          </p:blipFill>
          <p:spPr bwMode="auto">
            <a:xfrm>
              <a:off x="10269420" y="1327150"/>
              <a:ext cx="1778000" cy="2489200"/>
            </a:xfrm>
            <a:prstGeom prst="rect">
              <a:avLst/>
            </a:prstGeom>
            <a:noFill/>
            <a:extLst>
              <a:ext uri="{909E8E84-426E-40DD-AFC4-6F175D3DCCD1}">
                <a14:hiddenFill xmlns:a14="http://schemas.microsoft.com/office/drawing/2010/main">
                  <a:solidFill>
                    <a:srgbClr val="FFFFFF"/>
                  </a:solidFill>
                </a14:hiddenFill>
              </a:ext>
            </a:extLst>
          </p:spPr>
        </p:pic>
      </p:grpSp>
      <p:sp>
        <p:nvSpPr>
          <p:cNvPr id="17" name="TextBox 16"/>
          <p:cNvSpPr txBox="1"/>
          <p:nvPr userDrawn="1"/>
        </p:nvSpPr>
        <p:spPr>
          <a:xfrm>
            <a:off x="-2916832" y="5884118"/>
            <a:ext cx="1290418" cy="369332"/>
          </a:xfrm>
          <a:prstGeom prst="rect">
            <a:avLst/>
          </a:prstGeom>
          <a:noFill/>
        </p:spPr>
        <p:txBody>
          <a:bodyPr wrap="none" rtlCol="0">
            <a:spAutoFit/>
          </a:bodyPr>
          <a:lstStyle/>
          <a:p>
            <a:r>
              <a:rPr lang="en-US" altLang="zh-CN" dirty="0" err="1" smtClean="0">
                <a:solidFill>
                  <a:schemeClr val="bg1"/>
                </a:solidFill>
              </a:rPr>
              <a:t>Contents_N</a:t>
            </a:r>
            <a:endParaRPr lang="zh-CN" altLang="en-US" dirty="0">
              <a:solidFill>
                <a:schemeClr val="bg1"/>
              </a:solidFill>
            </a:endParaRPr>
          </a:p>
        </p:txBody>
      </p:sp>
      <p:grpSp>
        <p:nvGrpSpPr>
          <p:cNvPr id="4" name="kite_group"/>
          <p:cNvGrpSpPr/>
          <p:nvPr userDrawn="1"/>
        </p:nvGrpSpPr>
        <p:grpSpPr>
          <a:xfrm>
            <a:off x="-180528" y="-1185078"/>
            <a:ext cx="4356278" cy="2165477"/>
            <a:chOff x="-180528" y="-1185078"/>
            <a:chExt cx="4356278" cy="2165477"/>
          </a:xfrm>
        </p:grpSpPr>
        <p:pic>
          <p:nvPicPr>
            <p:cNvPr id="19" name="kite" descr="F:\1-原创素材\1_mm1102\PPT\PPT_014\materaials\contents_4.png"/>
            <p:cNvPicPr>
              <a:picLocks noChangeAspect="1" noChangeArrowheads="1"/>
            </p:cNvPicPr>
            <p:nvPr userDrawn="1"/>
          </p:nvPicPr>
          <p:blipFill>
            <a:blip r:embed="rId14"/>
            <a:srcRect/>
            <a:stretch>
              <a:fillRect/>
            </a:stretch>
          </p:blipFill>
          <p:spPr bwMode="auto">
            <a:xfrm>
              <a:off x="3500195" y="411510"/>
              <a:ext cx="675555" cy="568889"/>
            </a:xfrm>
            <a:prstGeom prst="rect">
              <a:avLst/>
            </a:prstGeom>
            <a:noFill/>
            <a:extLst>
              <a:ext uri="{909E8E84-426E-40DD-AFC4-6F175D3DCCD1}">
                <a14:hiddenFill xmlns:a14="http://schemas.microsoft.com/office/drawing/2010/main">
                  <a:solidFill>
                    <a:srgbClr val="FFFFFF"/>
                  </a:solidFill>
                </a14:hiddenFill>
              </a:ext>
            </a:extLst>
          </p:spPr>
        </p:pic>
        <p:sp>
          <p:nvSpPr>
            <p:cNvPr id="2" name="椭圆 1"/>
            <p:cNvSpPr/>
            <p:nvPr userDrawn="1"/>
          </p:nvSpPr>
          <p:spPr>
            <a:xfrm>
              <a:off x="-180528" y="-1185078"/>
              <a:ext cx="72008" cy="7200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300000">
                                      <p:cBhvr>
                                        <p:cTn id="6" dur="2000" fill="hold"/>
                                        <p:tgtEl>
                                          <p:spTgt spid="3078"/>
                                        </p:tgtEl>
                                        <p:attrNameLst>
                                          <p:attrName>r</p:attrName>
                                        </p:attrNameLst>
                                      </p:cBhvr>
                                    </p:animRot>
                                  </p:childTnLst>
                                </p:cTn>
                              </p:par>
                              <p:par>
                                <p:cTn id="7" presetID="8" presetClass="emph" presetSubtype="0" fill="hold" nodeType="withEffect">
                                  <p:stCondLst>
                                    <p:cond delay="2000"/>
                                  </p:stCondLst>
                                  <p:childTnLst>
                                    <p:animRot by="300000">
                                      <p:cBhvr>
                                        <p:cTn id="8" dur="2000" fill="hold"/>
                                        <p:tgtEl>
                                          <p:spTgt spid="3078"/>
                                        </p:tgtEl>
                                        <p:attrNameLst>
                                          <p:attrName>r</p:attrName>
                                        </p:attrNameLst>
                                      </p:cBhvr>
                                    </p:animRot>
                                  </p:childTnLst>
                                </p:cTn>
                              </p:par>
                              <p:par>
                                <p:cTn id="9" presetID="8" presetClass="emph" presetSubtype="0" fill="hold" nodeType="withEffect">
                                  <p:stCondLst>
                                    <p:cond delay="4000"/>
                                  </p:stCondLst>
                                  <p:childTnLst>
                                    <p:animRot by="-300000">
                                      <p:cBhvr>
                                        <p:cTn id="10" dur="2000" fill="hold"/>
                                        <p:tgtEl>
                                          <p:spTgt spid="3078"/>
                                        </p:tgtEl>
                                        <p:attrNameLst>
                                          <p:attrName>r</p:attrName>
                                        </p:attrNameLst>
                                      </p:cBhvr>
                                    </p:animRot>
                                  </p:childTnLst>
                                </p:cTn>
                              </p:par>
                              <p:par>
                                <p:cTn id="11" presetID="8" presetClass="emph" presetSubtype="0" fill="hold" nodeType="withEffect">
                                  <p:stCondLst>
                                    <p:cond delay="6000"/>
                                  </p:stCondLst>
                                  <p:childTnLst>
                                    <p:animRot by="300000">
                                      <p:cBhvr>
                                        <p:cTn id="12" dur="2000" fill="hold"/>
                                        <p:tgtEl>
                                          <p:spTgt spid="3078"/>
                                        </p:tgtEl>
                                        <p:attrNameLst>
                                          <p:attrName>r</p:attrName>
                                        </p:attrNameLst>
                                      </p:cBhvr>
                                    </p:animRot>
                                  </p:childTnLst>
                                </p:cTn>
                              </p:par>
                              <p:par>
                                <p:cTn id="13" presetID="8" presetClass="emph" presetSubtype="0" fill="hold" nodeType="withEffect">
                                  <p:stCondLst>
                                    <p:cond delay="0"/>
                                  </p:stCondLst>
                                  <p:childTnLst>
                                    <p:animRot by="600000">
                                      <p:cBhvr>
                                        <p:cTn id="14" dur="2000" fill="hold"/>
                                        <p:tgtEl>
                                          <p:spTgt spid="18"/>
                                        </p:tgtEl>
                                        <p:attrNameLst>
                                          <p:attrName>r</p:attrName>
                                        </p:attrNameLst>
                                      </p:cBhvr>
                                    </p:animRot>
                                  </p:childTnLst>
                                </p:cTn>
                              </p:par>
                              <p:par>
                                <p:cTn id="15" presetID="8" presetClass="emph" presetSubtype="0" fill="hold" nodeType="withEffect">
                                  <p:stCondLst>
                                    <p:cond delay="2000"/>
                                  </p:stCondLst>
                                  <p:childTnLst>
                                    <p:animRot by="-600000">
                                      <p:cBhvr>
                                        <p:cTn id="16" dur="2000" fill="hold"/>
                                        <p:tgtEl>
                                          <p:spTgt spid="18"/>
                                        </p:tgtEl>
                                        <p:attrNameLst>
                                          <p:attrName>r</p:attrName>
                                        </p:attrNameLst>
                                      </p:cBhvr>
                                    </p:animRot>
                                  </p:childTnLst>
                                </p:cTn>
                              </p:par>
                              <p:par>
                                <p:cTn id="17" presetID="8" presetClass="emph" presetSubtype="0" fill="hold" nodeType="withEffect">
                                  <p:stCondLst>
                                    <p:cond delay="4000"/>
                                  </p:stCondLst>
                                  <p:childTnLst>
                                    <p:animRot by="600000">
                                      <p:cBhvr>
                                        <p:cTn id="18" dur="2000" fill="hold"/>
                                        <p:tgtEl>
                                          <p:spTgt spid="18"/>
                                        </p:tgtEl>
                                        <p:attrNameLst>
                                          <p:attrName>r</p:attrName>
                                        </p:attrNameLst>
                                      </p:cBhvr>
                                    </p:animRot>
                                  </p:childTnLst>
                                </p:cTn>
                              </p:par>
                              <p:par>
                                <p:cTn id="19" presetID="8" presetClass="emph" presetSubtype="0" fill="hold" nodeType="withEffect">
                                  <p:stCondLst>
                                    <p:cond delay="6000"/>
                                  </p:stCondLst>
                                  <p:childTnLst>
                                    <p:animRot by="-300000">
                                      <p:cBhvr>
                                        <p:cTn id="20" dur="2000" fill="hold"/>
                                        <p:tgtEl>
                                          <p:spTgt spid="18"/>
                                        </p:tgtEl>
                                        <p:attrNameLst>
                                          <p:attrName>r</p:attrName>
                                        </p:attrNameLst>
                                      </p:cBhvr>
                                    </p:animRot>
                                  </p:childTnLst>
                                </p:cTn>
                              </p:par>
                              <p:par>
                                <p:cTn id="21" presetID="8" presetClass="emph" presetSubtype="0" fill="hold" nodeType="withEffect">
                                  <p:stCondLst>
                                    <p:cond delay="0"/>
                                  </p:stCondLst>
                                  <p:childTnLst>
                                    <p:animRot by="-600000">
                                      <p:cBhvr>
                                        <p:cTn id="22" dur="4000" fill="hold"/>
                                        <p:tgtEl>
                                          <p:spTgt spid="4"/>
                                        </p:tgtEl>
                                        <p:attrNameLst>
                                          <p:attrName>r</p:attrName>
                                        </p:attrNameLst>
                                      </p:cBhvr>
                                    </p:animRot>
                                  </p:childTnLst>
                                </p:cTn>
                              </p:par>
                              <p:par>
                                <p:cTn id="23" presetID="8" presetClass="emph" presetSubtype="0" fill="hold" nodeType="withEffect">
                                  <p:stCondLst>
                                    <p:cond delay="4000"/>
                                  </p:stCondLst>
                                  <p:childTnLst>
                                    <p:animRot by="600000">
                                      <p:cBhvr>
                                        <p:cTn id="24" dur="4000" fill="hold"/>
                                        <p:tgtEl>
                                          <p:spTgt spid="4"/>
                                        </p:tgtEl>
                                        <p:attrNameLst>
                                          <p:attrName>r</p:attrName>
                                        </p:attrNameLst>
                                      </p:cBhvr>
                                    </p:animRot>
                                  </p:childTnLst>
                                </p:cTn>
                              </p:par>
                              <p:par>
                                <p:cTn id="25" presetID="42" presetClass="path" presetSubtype="0" accel="50000" decel="50000" fill="hold" nodeType="withEffect">
                                  <p:stCondLst>
                                    <p:cond delay="0"/>
                                  </p:stCondLst>
                                  <p:childTnLst>
                                    <p:animMotion origin="layout" path="M -2.77778E-6 3.08642E-6 L 0.0375 0.01975 " pathEditMode="relative" rAng="0" ptsTypes="AA">
                                      <p:cBhvr>
                                        <p:cTn id="26" dur="5000" fill="hold"/>
                                        <p:tgtEl>
                                          <p:spTgt spid="4"/>
                                        </p:tgtEl>
                                        <p:attrNameLst>
                                          <p:attrName>ppt_x</p:attrName>
                                          <p:attrName>ppt_y</p:attrName>
                                        </p:attrNameLst>
                                      </p:cBhvr>
                                      <p:rCtr x="1875" y="988"/>
                                    </p:animMotion>
                                  </p:childTnLst>
                                </p:cTn>
                              </p:par>
                              <p:par>
                                <p:cTn id="27" presetID="42" presetClass="path" presetSubtype="0" accel="50000" decel="50000" fill="hold" nodeType="withEffect">
                                  <p:stCondLst>
                                    <p:cond delay="5000"/>
                                  </p:stCondLst>
                                  <p:childTnLst>
                                    <p:animMotion origin="layout" path="M 0.0375 0.01975 L 0.02969 -0.01235 " pathEditMode="relative" rAng="0" ptsTypes="AA">
                                      <p:cBhvr>
                                        <p:cTn id="28" dur="3000" fill="hold"/>
                                        <p:tgtEl>
                                          <p:spTgt spid="4"/>
                                        </p:tgtEl>
                                        <p:attrNameLst>
                                          <p:attrName>ppt_x</p:attrName>
                                          <p:attrName>ppt_y</p:attrName>
                                        </p:attrNameLst>
                                      </p:cBhvr>
                                      <p:rCtr x="-399" y="-160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自定义版式">
    <p:bg>
      <p:bgPr>
        <a:solidFill>
          <a:schemeClr val="bg1"/>
        </a:solidFill>
        <a:effectLst/>
      </p:bgPr>
    </p:bg>
    <p:spTree>
      <p:nvGrpSpPr>
        <p:cNvPr id="1" name=""/>
        <p:cNvGrpSpPr/>
        <p:nvPr/>
      </p:nvGrpSpPr>
      <p:grpSpPr>
        <a:xfrm>
          <a:off x="0" y="0"/>
          <a:ext cx="0" cy="0"/>
          <a:chOff x="0" y="0"/>
          <a:chExt cx="0" cy="0"/>
        </a:xfrm>
      </p:grpSpPr>
      <p:grpSp>
        <p:nvGrpSpPr>
          <p:cNvPr id="2" name="L_blue"/>
          <p:cNvGrpSpPr/>
          <p:nvPr userDrawn="1"/>
        </p:nvGrpSpPr>
        <p:grpSpPr>
          <a:xfrm>
            <a:off x="0" y="25657"/>
            <a:ext cx="485692" cy="5061369"/>
            <a:chOff x="0" y="25657"/>
            <a:chExt cx="485692" cy="5061369"/>
          </a:xfrm>
        </p:grpSpPr>
        <p:pic>
          <p:nvPicPr>
            <p:cNvPr id="3" name="Picture 2" descr="F:\1-原创素材\1_mm1102\PPT\PPT_014\materaials\page_1.png"/>
            <p:cNvPicPr>
              <a:picLocks noChangeAspect="1" noChangeArrowheads="1"/>
            </p:cNvPicPr>
            <p:nvPr/>
          </p:nvPicPr>
          <p:blipFill>
            <a:blip r:embed="rId2" cstate="screen"/>
            <a:srcRect/>
            <a:stretch>
              <a:fillRect/>
            </a:stretch>
          </p:blipFill>
          <p:spPr bwMode="auto">
            <a:xfrm>
              <a:off x="0" y="25657"/>
              <a:ext cx="485692" cy="431415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0" descr="F:\1-原创素材\1_mm1102\PPT\PPT_014\materaials\page_9.png"/>
            <p:cNvPicPr>
              <a:picLocks noChangeAspect="1" noChangeArrowheads="1"/>
            </p:cNvPicPr>
            <p:nvPr/>
          </p:nvPicPr>
          <p:blipFill>
            <a:blip r:embed="rId3"/>
            <a:srcRect/>
            <a:stretch>
              <a:fillRect/>
            </a:stretch>
          </p:blipFill>
          <p:spPr bwMode="auto">
            <a:xfrm>
              <a:off x="0" y="2303703"/>
              <a:ext cx="350460" cy="2783323"/>
            </a:xfrm>
            <a:prstGeom prst="rect">
              <a:avLst/>
            </a:prstGeom>
            <a:noFill/>
            <a:extLst>
              <a:ext uri="{909E8E84-426E-40DD-AFC4-6F175D3DCCD1}">
                <a14:hiddenFill xmlns:a14="http://schemas.microsoft.com/office/drawing/2010/main">
                  <a:solidFill>
                    <a:srgbClr val="FFFFFF"/>
                  </a:solidFill>
                </a14:hiddenFill>
              </a:ext>
            </a:extLst>
          </p:spPr>
        </p:pic>
      </p:grpSp>
      <p:pic>
        <p:nvPicPr>
          <p:cNvPr id="5" name="B2_green" descr="F:\1-原创素材\1_mm1102\PPT\PPT_014\materaials\page_10.png"/>
          <p:cNvPicPr>
            <a:picLocks noChangeAspect="1" noChangeArrowheads="1"/>
          </p:cNvPicPr>
          <p:nvPr userDrawn="1"/>
        </p:nvPicPr>
        <p:blipFill>
          <a:blip r:embed="rId4"/>
          <a:srcRect/>
          <a:stretch>
            <a:fillRect/>
          </a:stretch>
        </p:blipFill>
        <p:spPr bwMode="auto">
          <a:xfrm rot="10800000">
            <a:off x="4612257" y="4506158"/>
            <a:ext cx="4143621" cy="637341"/>
          </a:xfrm>
          <a:prstGeom prst="rect">
            <a:avLst/>
          </a:prstGeom>
          <a:noFill/>
          <a:extLst>
            <a:ext uri="{909E8E84-426E-40DD-AFC4-6F175D3DCCD1}">
              <a14:hiddenFill xmlns:a14="http://schemas.microsoft.com/office/drawing/2010/main">
                <a:solidFill>
                  <a:srgbClr val="FFFFFF"/>
                </a:solidFill>
              </a14:hiddenFill>
            </a:ext>
          </a:extLst>
        </p:spPr>
      </p:pic>
      <p:pic>
        <p:nvPicPr>
          <p:cNvPr id="6" name="T1_green" descr="F:\1-原创素材\1_mm1102\PPT\PPT_014\materaials\page_3.png"/>
          <p:cNvPicPr>
            <a:picLocks noChangeAspect="1" noChangeArrowheads="1"/>
          </p:cNvPicPr>
          <p:nvPr userDrawn="1"/>
        </p:nvPicPr>
        <p:blipFill>
          <a:blip r:embed="rId5"/>
          <a:srcRect/>
          <a:stretch>
            <a:fillRect/>
          </a:stretch>
        </p:blipFill>
        <p:spPr bwMode="auto">
          <a:xfrm>
            <a:off x="275766" y="29664"/>
            <a:ext cx="3352228" cy="572799"/>
          </a:xfrm>
          <a:prstGeom prst="rect">
            <a:avLst/>
          </a:prstGeom>
          <a:noFill/>
          <a:extLst>
            <a:ext uri="{909E8E84-426E-40DD-AFC4-6F175D3DCCD1}">
              <a14:hiddenFill xmlns:a14="http://schemas.microsoft.com/office/drawing/2010/main">
                <a:solidFill>
                  <a:srgbClr val="FFFFFF"/>
                </a:solidFill>
              </a14:hiddenFill>
            </a:ext>
          </a:extLst>
        </p:spPr>
      </p:pic>
      <p:pic>
        <p:nvPicPr>
          <p:cNvPr id="7" name="T3_red" descr="F:\1-原创素材\1_mm1102\PPT\PPT_014\materaials\page_11.png"/>
          <p:cNvPicPr>
            <a:picLocks noChangeAspect="1" noChangeArrowheads="1"/>
          </p:cNvPicPr>
          <p:nvPr userDrawn="1"/>
        </p:nvPicPr>
        <p:blipFill>
          <a:blip r:embed="rId6" cstate="screen"/>
          <a:srcRect/>
          <a:stretch>
            <a:fillRect/>
          </a:stretch>
        </p:blipFill>
        <p:spPr bwMode="auto">
          <a:xfrm>
            <a:off x="4601781" y="94205"/>
            <a:ext cx="4154097" cy="508258"/>
          </a:xfrm>
          <a:prstGeom prst="rect">
            <a:avLst/>
          </a:prstGeom>
          <a:noFill/>
          <a:extLst>
            <a:ext uri="{909E8E84-426E-40DD-AFC4-6F175D3DCCD1}">
              <a14:hiddenFill xmlns:a14="http://schemas.microsoft.com/office/drawing/2010/main">
                <a:solidFill>
                  <a:srgbClr val="FFFFFF"/>
                </a:solidFill>
              </a14:hiddenFill>
            </a:ext>
          </a:extLst>
        </p:spPr>
      </p:pic>
      <p:pic>
        <p:nvPicPr>
          <p:cNvPr id="8" name="T4_orange" descr="F:\1-原创素材\1_mm1102\PPT\PPT_014\materaials\page_5.png"/>
          <p:cNvPicPr>
            <a:picLocks noChangeAspect="1" noChangeArrowheads="1"/>
          </p:cNvPicPr>
          <p:nvPr userDrawn="1"/>
        </p:nvPicPr>
        <p:blipFill>
          <a:blip r:embed="rId7"/>
          <a:srcRect/>
          <a:stretch>
            <a:fillRect/>
          </a:stretch>
        </p:blipFill>
        <p:spPr bwMode="auto">
          <a:xfrm>
            <a:off x="7393557" y="0"/>
            <a:ext cx="1858963" cy="669611"/>
          </a:xfrm>
          <a:prstGeom prst="rect">
            <a:avLst/>
          </a:prstGeom>
          <a:noFill/>
          <a:extLst>
            <a:ext uri="{909E8E84-426E-40DD-AFC4-6F175D3DCCD1}">
              <a14:hiddenFill xmlns:a14="http://schemas.microsoft.com/office/drawing/2010/main">
                <a:solidFill>
                  <a:srgbClr val="FFFFFF"/>
                </a:solidFill>
              </a14:hiddenFill>
            </a:ext>
          </a:extLst>
        </p:spPr>
      </p:pic>
      <p:grpSp>
        <p:nvGrpSpPr>
          <p:cNvPr id="9" name="R_blue"/>
          <p:cNvGrpSpPr/>
          <p:nvPr userDrawn="1"/>
        </p:nvGrpSpPr>
        <p:grpSpPr>
          <a:xfrm rot="10800000">
            <a:off x="8693821" y="317292"/>
            <a:ext cx="417124" cy="4804240"/>
            <a:chOff x="8693821" y="317292"/>
            <a:chExt cx="417124" cy="4804240"/>
          </a:xfrm>
        </p:grpSpPr>
        <p:grpSp>
          <p:nvGrpSpPr>
            <p:cNvPr id="10" name="组合 9"/>
            <p:cNvGrpSpPr/>
            <p:nvPr/>
          </p:nvGrpSpPr>
          <p:grpSpPr>
            <a:xfrm>
              <a:off x="8693821" y="573308"/>
              <a:ext cx="417124" cy="4548224"/>
              <a:chOff x="8693821" y="573308"/>
              <a:chExt cx="417124" cy="4548224"/>
            </a:xfrm>
          </p:grpSpPr>
          <p:pic>
            <p:nvPicPr>
              <p:cNvPr id="12" name="Picture 3" descr="F:\1-原创素材\1_mm1102\PPT\PPT_014\materaials\page_2.png"/>
              <p:cNvPicPr>
                <a:picLocks noChangeAspect="1" noChangeArrowheads="1"/>
              </p:cNvPicPr>
              <p:nvPr/>
            </p:nvPicPr>
            <p:blipFill>
              <a:blip r:embed="rId8"/>
              <a:srcRect/>
              <a:stretch>
                <a:fillRect/>
              </a:stretch>
            </p:blipFill>
            <p:spPr bwMode="auto">
              <a:xfrm>
                <a:off x="8714773" y="2572170"/>
                <a:ext cx="396172" cy="254936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8" descr="F:\1-原创素材\1_mm1102\PPT\PPT_014\materaials\page_7.png"/>
              <p:cNvPicPr>
                <a:picLocks noChangeAspect="1" noChangeArrowheads="1"/>
              </p:cNvPicPr>
              <p:nvPr/>
            </p:nvPicPr>
            <p:blipFill>
              <a:blip r:embed="rId9" cstate="screen"/>
              <a:srcRect/>
              <a:stretch>
                <a:fillRect/>
              </a:stretch>
            </p:blipFill>
            <p:spPr bwMode="auto">
              <a:xfrm>
                <a:off x="8693821" y="573308"/>
                <a:ext cx="417124" cy="4356505"/>
              </a:xfrm>
              <a:prstGeom prst="rect">
                <a:avLst/>
              </a:prstGeom>
              <a:noFill/>
              <a:extLst>
                <a:ext uri="{909E8E84-426E-40DD-AFC4-6F175D3DCCD1}">
                  <a14:hiddenFill xmlns:a14="http://schemas.microsoft.com/office/drawing/2010/main">
                    <a:solidFill>
                      <a:srgbClr val="FFFFFF"/>
                    </a:solidFill>
                  </a14:hiddenFill>
                </a:ext>
              </a:extLst>
            </p:spPr>
          </p:pic>
        </p:grpSp>
        <p:pic>
          <p:nvPicPr>
            <p:cNvPr id="11" name="Picture 9" descr="F:\1-原创素材\1_mm1102\PPT\PPT_014\materaials\page_8.png"/>
            <p:cNvPicPr>
              <a:picLocks noChangeAspect="1" noChangeArrowheads="1"/>
            </p:cNvPicPr>
            <p:nvPr/>
          </p:nvPicPr>
          <p:blipFill>
            <a:blip r:embed="rId10"/>
            <a:srcRect/>
            <a:stretch>
              <a:fillRect/>
            </a:stretch>
          </p:blipFill>
          <p:spPr bwMode="auto">
            <a:xfrm>
              <a:off x="8768104" y="317292"/>
              <a:ext cx="342841" cy="2791391"/>
            </a:xfrm>
            <a:prstGeom prst="rect">
              <a:avLst/>
            </a:prstGeom>
            <a:noFill/>
            <a:extLst>
              <a:ext uri="{909E8E84-426E-40DD-AFC4-6F175D3DCCD1}">
                <a14:hiddenFill xmlns:a14="http://schemas.microsoft.com/office/drawing/2010/main">
                  <a:solidFill>
                    <a:srgbClr val="FFFFFF"/>
                  </a:solidFill>
                </a14:hiddenFill>
              </a:ext>
            </a:extLst>
          </p:spPr>
        </p:pic>
      </p:grpSp>
      <p:pic>
        <p:nvPicPr>
          <p:cNvPr id="14" name="T2_orange" descr="F:\1-原创素材\1_mm1102\PPT\PPT_014\materaials\page_6.png"/>
          <p:cNvPicPr>
            <a:picLocks noChangeAspect="1" noChangeArrowheads="1"/>
          </p:cNvPicPr>
          <p:nvPr userDrawn="1"/>
        </p:nvPicPr>
        <p:blipFill>
          <a:blip r:embed="rId11"/>
          <a:srcRect/>
          <a:stretch>
            <a:fillRect/>
          </a:stretch>
        </p:blipFill>
        <p:spPr bwMode="auto">
          <a:xfrm>
            <a:off x="2914947" y="197979"/>
            <a:ext cx="2239898" cy="572799"/>
          </a:xfrm>
          <a:prstGeom prst="rect">
            <a:avLst/>
          </a:prstGeom>
          <a:noFill/>
          <a:extLst>
            <a:ext uri="{909E8E84-426E-40DD-AFC4-6F175D3DCCD1}">
              <a14:hiddenFill xmlns:a14="http://schemas.microsoft.com/office/drawing/2010/main">
                <a:solidFill>
                  <a:srgbClr val="FFFFFF"/>
                </a:solidFill>
              </a14:hiddenFill>
            </a:ext>
          </a:extLst>
        </p:spPr>
      </p:pic>
      <p:pic>
        <p:nvPicPr>
          <p:cNvPr id="15" name="B1_red" descr="F:\1-原创素材\1_mm1102\PPT\PPT_014\materaials\page_4.png"/>
          <p:cNvPicPr>
            <a:picLocks noChangeAspect="1" noChangeArrowheads="1"/>
          </p:cNvPicPr>
          <p:nvPr userDrawn="1"/>
        </p:nvPicPr>
        <p:blipFill>
          <a:blip r:embed="rId12"/>
          <a:srcRect/>
          <a:stretch>
            <a:fillRect/>
          </a:stretch>
        </p:blipFill>
        <p:spPr bwMode="auto">
          <a:xfrm rot="10800000">
            <a:off x="150298" y="4562632"/>
            <a:ext cx="5400707" cy="580867"/>
          </a:xfrm>
          <a:prstGeom prst="rect">
            <a:avLst/>
          </a:prstGeom>
          <a:noFill/>
          <a:extLst>
            <a:ext uri="{909E8E84-426E-40DD-AFC4-6F175D3DCCD1}">
              <a14:hiddenFill xmlns:a14="http://schemas.microsoft.com/office/drawing/2010/main">
                <a:solidFill>
                  <a:srgbClr val="FFFFFF"/>
                </a:solidFill>
              </a14:hiddenFill>
            </a:ext>
          </a:extLst>
        </p:spPr>
      </p:pic>
      <p:pic>
        <p:nvPicPr>
          <p:cNvPr id="16" name="B1_brush" descr="F:\1-原创素材\1_mm1102\PPT\PPT_014\materaials\brush_2.png"/>
          <p:cNvPicPr>
            <a:picLocks noChangeAspect="1" noChangeArrowheads="1"/>
          </p:cNvPicPr>
          <p:nvPr userDrawn="1"/>
        </p:nvPicPr>
        <p:blipFill>
          <a:blip r:embed="rId13" cstate="screen"/>
          <a:srcRect/>
          <a:stretch>
            <a:fillRect/>
          </a:stretch>
        </p:blipFill>
        <p:spPr bwMode="auto">
          <a:xfrm rot="2844008">
            <a:off x="4605929" y="4536022"/>
            <a:ext cx="643439" cy="1102009"/>
          </a:xfrm>
          <a:prstGeom prst="rect">
            <a:avLst/>
          </a:prstGeom>
          <a:noFill/>
          <a:extLst>
            <a:ext uri="{909E8E84-426E-40DD-AFC4-6F175D3DCCD1}">
              <a14:hiddenFill xmlns:a14="http://schemas.microsoft.com/office/drawing/2010/main">
                <a:solidFill>
                  <a:srgbClr val="FFFFFF"/>
                </a:solidFill>
              </a14:hiddenFill>
            </a:ext>
          </a:extLst>
        </p:spPr>
      </p:pic>
      <p:pic>
        <p:nvPicPr>
          <p:cNvPr id="17" name="L_brush" descr="F:\1-原创素材\1_mm1102\PPT\PPT_014\materaials\brush_3.png"/>
          <p:cNvPicPr>
            <a:picLocks noChangeAspect="1" noChangeArrowheads="1"/>
          </p:cNvPicPr>
          <p:nvPr userDrawn="1"/>
        </p:nvPicPr>
        <p:blipFill>
          <a:blip r:embed="rId14" cstate="screen"/>
          <a:srcRect/>
          <a:stretch>
            <a:fillRect/>
          </a:stretch>
        </p:blipFill>
        <p:spPr bwMode="auto">
          <a:xfrm rot="12816564">
            <a:off x="81556" y="4042236"/>
            <a:ext cx="537808" cy="1040791"/>
          </a:xfrm>
          <a:prstGeom prst="rect">
            <a:avLst/>
          </a:prstGeom>
          <a:noFill/>
          <a:extLst>
            <a:ext uri="{909E8E84-426E-40DD-AFC4-6F175D3DCCD1}">
              <a14:hiddenFill xmlns:a14="http://schemas.microsoft.com/office/drawing/2010/main">
                <a:solidFill>
                  <a:srgbClr val="FFFFFF"/>
                </a:solidFill>
              </a14:hiddenFill>
            </a:ext>
          </a:extLst>
        </p:spPr>
      </p:pic>
      <p:pic>
        <p:nvPicPr>
          <p:cNvPr id="18" name="T4_brush" descr="F:\1-原创素材\1_mm1102\PPT\PPT_014\materaials\brush_4.png"/>
          <p:cNvPicPr>
            <a:picLocks noChangeAspect="1" noChangeArrowheads="1"/>
          </p:cNvPicPr>
          <p:nvPr userDrawn="1"/>
        </p:nvPicPr>
        <p:blipFill>
          <a:blip r:embed="rId15" cstate="screen"/>
          <a:srcRect/>
          <a:stretch>
            <a:fillRect/>
          </a:stretch>
        </p:blipFill>
        <p:spPr bwMode="auto">
          <a:xfrm rot="14006805" flipH="1">
            <a:off x="7692857" y="-631028"/>
            <a:ext cx="667204" cy="1321384"/>
          </a:xfrm>
          <a:prstGeom prst="rect">
            <a:avLst/>
          </a:prstGeom>
          <a:noFill/>
          <a:extLst>
            <a:ext uri="{909E8E84-426E-40DD-AFC4-6F175D3DCCD1}">
              <a14:hiddenFill xmlns:a14="http://schemas.microsoft.com/office/drawing/2010/main">
                <a:solidFill>
                  <a:srgbClr val="FFFFFF"/>
                </a:solidFill>
              </a14:hiddenFill>
            </a:ext>
          </a:extLst>
        </p:spPr>
      </p:pic>
      <p:pic>
        <p:nvPicPr>
          <p:cNvPr id="19" name="B2_brush" descr="F:\1-原创素材\1_mm1102\PPT\PPT_014\materaials\brush_1.png"/>
          <p:cNvPicPr>
            <a:picLocks noChangeAspect="1" noChangeArrowheads="1"/>
          </p:cNvPicPr>
          <p:nvPr userDrawn="1"/>
        </p:nvPicPr>
        <p:blipFill>
          <a:blip r:embed="rId16" cstate="screen">
            <a:extLst>
              <a:ext uri="{BEBA8EAE-BF5A-486C-A8C5-ECC9F3942E4B}">
                <a14:imgProps xmlns:a14="http://schemas.microsoft.com/office/drawing/2010/main">
                  <a14:imgLayer r:embed="rId17">
                    <a14:imgEffect>
                      <a14:brightnessContrast bright="20000"/>
                    </a14:imgEffect>
                  </a14:imgLayer>
                </a14:imgProps>
              </a:ext>
            </a:extLst>
          </a:blip>
          <a:srcRect/>
          <a:stretch>
            <a:fillRect/>
          </a:stretch>
        </p:blipFill>
        <p:spPr bwMode="auto">
          <a:xfrm rot="14208201" flipH="1" flipV="1">
            <a:off x="7812467" y="4413851"/>
            <a:ext cx="638253" cy="1346350"/>
          </a:xfrm>
          <a:prstGeom prst="rect">
            <a:avLst/>
          </a:prstGeom>
          <a:noFill/>
          <a:extLst>
            <a:ext uri="{909E8E84-426E-40DD-AFC4-6F175D3DCCD1}">
              <a14:hiddenFill xmlns:a14="http://schemas.microsoft.com/office/drawing/2010/main">
                <a:solidFill>
                  <a:srgbClr val="FFFFFF"/>
                </a:solidFill>
              </a14:hiddenFill>
            </a:ext>
          </a:extLst>
        </p:spPr>
      </p:pic>
      <p:pic>
        <p:nvPicPr>
          <p:cNvPr id="20" name="T2_brush" descr="F:\1-原创素材\1_mm1102\PPT\PPT_014\materaials\brush_4.png"/>
          <p:cNvPicPr>
            <a:picLocks noChangeAspect="1" noChangeArrowheads="1"/>
          </p:cNvPicPr>
          <p:nvPr userDrawn="1"/>
        </p:nvPicPr>
        <p:blipFill>
          <a:blip r:embed="rId15" cstate="screen"/>
          <a:srcRect/>
          <a:stretch>
            <a:fillRect/>
          </a:stretch>
        </p:blipFill>
        <p:spPr bwMode="auto">
          <a:xfrm rot="14006805" flipH="1">
            <a:off x="3246467" y="-477761"/>
            <a:ext cx="667204" cy="1321384"/>
          </a:xfrm>
          <a:prstGeom prst="rect">
            <a:avLst/>
          </a:prstGeom>
          <a:noFill/>
          <a:extLst>
            <a:ext uri="{909E8E84-426E-40DD-AFC4-6F175D3DCCD1}">
              <a14:hiddenFill xmlns:a14="http://schemas.microsoft.com/office/drawing/2010/main">
                <a:solidFill>
                  <a:srgbClr val="FFFFFF"/>
                </a:solidFill>
              </a14:hiddenFill>
            </a:ext>
          </a:extLst>
        </p:spPr>
      </p:pic>
      <p:pic>
        <p:nvPicPr>
          <p:cNvPr id="21" name="T1_brush" descr="F:\1-原创素材\1_mm1102\PPT\PPT_014\materaials\brush_1.png"/>
          <p:cNvPicPr>
            <a:picLocks noChangeAspect="1" noChangeArrowheads="1"/>
          </p:cNvPicPr>
          <p:nvPr userDrawn="1"/>
        </p:nvPicPr>
        <p:blipFill>
          <a:blip r:embed="rId18" cstate="screen">
            <a:extLst>
              <a:ext uri="{BEBA8EAE-BF5A-486C-A8C5-ECC9F3942E4B}">
                <a14:imgProps xmlns:a14="http://schemas.microsoft.com/office/drawing/2010/main">
                  <a14:imgLayer r:embed="rId19">
                    <a14:imgEffect>
                      <a14:brightnessContrast bright="20000"/>
                    </a14:imgEffect>
                  </a14:imgLayer>
                </a14:imgProps>
              </a:ext>
            </a:extLst>
          </a:blip>
          <a:srcRect/>
          <a:stretch>
            <a:fillRect/>
          </a:stretch>
        </p:blipFill>
        <p:spPr bwMode="auto">
          <a:xfrm rot="18291844" flipH="1">
            <a:off x="485853" y="-45462"/>
            <a:ext cx="667478" cy="1272162"/>
          </a:xfrm>
          <a:prstGeom prst="rect">
            <a:avLst/>
          </a:prstGeom>
          <a:noFill/>
          <a:extLst>
            <a:ext uri="{909E8E84-426E-40DD-AFC4-6F175D3DCCD1}">
              <a14:hiddenFill xmlns:a14="http://schemas.microsoft.com/office/drawing/2010/main">
                <a:solidFill>
                  <a:srgbClr val="FFFFFF"/>
                </a:solidFill>
              </a14:hiddenFill>
            </a:ext>
          </a:extLst>
        </p:spPr>
      </p:pic>
      <p:pic>
        <p:nvPicPr>
          <p:cNvPr id="22" name="R_brush" descr="F:\1-原创素材\1_mm1102\PPT\PPT_014\materaials\brush_3.png"/>
          <p:cNvPicPr>
            <a:picLocks noChangeAspect="1" noChangeArrowheads="1"/>
          </p:cNvPicPr>
          <p:nvPr userDrawn="1"/>
        </p:nvPicPr>
        <p:blipFill>
          <a:blip r:embed="rId14" cstate="screen"/>
          <a:srcRect/>
          <a:stretch>
            <a:fillRect/>
          </a:stretch>
        </p:blipFill>
        <p:spPr bwMode="auto">
          <a:xfrm rot="1627747">
            <a:off x="8489669" y="357630"/>
            <a:ext cx="537808" cy="1040791"/>
          </a:xfrm>
          <a:prstGeom prst="rect">
            <a:avLst/>
          </a:prstGeom>
          <a:noFill/>
          <a:extLst>
            <a:ext uri="{909E8E84-426E-40DD-AFC4-6F175D3DCCD1}">
              <a14:hiddenFill xmlns:a14="http://schemas.microsoft.com/office/drawing/2010/main">
                <a:solidFill>
                  <a:srgbClr val="FFFFFF"/>
                </a:solidFill>
              </a14:hiddenFill>
            </a:ext>
          </a:extLst>
        </p:spPr>
      </p:pic>
      <p:pic>
        <p:nvPicPr>
          <p:cNvPr id="23" name="T3_brush" descr="F:\1-原创素材\1_mm1102\PPT\PPT_014\materaials\brush_2.png"/>
          <p:cNvPicPr>
            <a:picLocks noChangeAspect="1" noChangeArrowheads="1"/>
          </p:cNvPicPr>
          <p:nvPr userDrawn="1"/>
        </p:nvPicPr>
        <p:blipFill>
          <a:blip r:embed="rId20" cstate="screen"/>
          <a:srcRect/>
          <a:stretch>
            <a:fillRect/>
          </a:stretch>
        </p:blipFill>
        <p:spPr bwMode="auto">
          <a:xfrm rot="18588548" flipH="1">
            <a:off x="4850466" y="-63277"/>
            <a:ext cx="608757" cy="128877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500"/>
                                        <p:tgtEl>
                                          <p:spTgt spid="21"/>
                                        </p:tgtEl>
                                      </p:cBhvr>
                                    </p:animEffect>
                                  </p:childTnLst>
                                </p:cTn>
                              </p:par>
                              <p:par>
                                <p:cTn id="8" presetID="42" presetClass="path" presetSubtype="0" fill="hold" nodeType="withEffect">
                                  <p:stCondLst>
                                    <p:cond delay="1000"/>
                                  </p:stCondLst>
                                  <p:childTnLst>
                                    <p:animMotion origin="layout" path="M -3.33333E-6 -2.62427E-7 L 0.3474 0.00864 " pathEditMode="relative" rAng="0" ptsTypes="AA">
                                      <p:cBhvr>
                                        <p:cTn id="9" dur="3500" fill="hold"/>
                                        <p:tgtEl>
                                          <p:spTgt spid="21"/>
                                        </p:tgtEl>
                                        <p:attrNameLst>
                                          <p:attrName>ppt_x</p:attrName>
                                          <p:attrName>ppt_y</p:attrName>
                                        </p:attrNameLst>
                                      </p:cBhvr>
                                      <p:rCtr x="17361" y="432"/>
                                    </p:animMotion>
                                  </p:childTnLst>
                                </p:cTn>
                              </p:par>
                              <p:par>
                                <p:cTn id="10" presetID="10" presetClass="exit" presetSubtype="0" fill="hold" nodeType="withEffect">
                                  <p:stCondLst>
                                    <p:cond delay="3500"/>
                                  </p:stCondLst>
                                  <p:childTnLst>
                                    <p:animEffect transition="out" filter="fade">
                                      <p:cBhvr>
                                        <p:cTn id="11" dur="1000"/>
                                        <p:tgtEl>
                                          <p:spTgt spid="21"/>
                                        </p:tgtEl>
                                      </p:cBhvr>
                                    </p:animEffect>
                                    <p:set>
                                      <p:cBhvr>
                                        <p:cTn id="12" dur="1" fill="hold">
                                          <p:stCondLst>
                                            <p:cond delay="999"/>
                                          </p:stCondLst>
                                        </p:cTn>
                                        <p:tgtEl>
                                          <p:spTgt spid="21"/>
                                        </p:tgtEl>
                                        <p:attrNameLst>
                                          <p:attrName>style.visibility</p:attrName>
                                        </p:attrNameLst>
                                      </p:cBhvr>
                                      <p:to>
                                        <p:strVal val="hidden"/>
                                      </p:to>
                                    </p:set>
                                  </p:childTnLst>
                                </p:cTn>
                              </p:par>
                              <p:par>
                                <p:cTn id="13" presetID="22" presetClass="entr" presetSubtype="8" fill="hold" nodeType="withEffect">
                                  <p:stCondLst>
                                    <p:cond delay="100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3500"/>
                                        <p:tgtEl>
                                          <p:spTgt spid="6"/>
                                        </p:tgtEl>
                                      </p:cBhvr>
                                    </p:animEffect>
                                  </p:childTnLst>
                                </p:cTn>
                              </p:par>
                              <p:par>
                                <p:cTn id="16" presetID="10" presetClass="entr" presetSubtype="0" fill="hold"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500"/>
                                        <p:tgtEl>
                                          <p:spTgt spid="19"/>
                                        </p:tgtEl>
                                      </p:cBhvr>
                                    </p:animEffect>
                                  </p:childTnLst>
                                </p:cTn>
                              </p:par>
                              <p:par>
                                <p:cTn id="19" presetID="42" presetClass="path" presetSubtype="0" fill="hold" nodeType="withEffect">
                                  <p:stCondLst>
                                    <p:cond delay="1000"/>
                                  </p:stCondLst>
                                  <p:childTnLst>
                                    <p:animMotion origin="layout" path="M 3.88889E-6 1.11111E-6 L -0.42049 0.00555 " pathEditMode="relative" rAng="0" ptsTypes="AA">
                                      <p:cBhvr>
                                        <p:cTn id="20" dur="3500" fill="hold"/>
                                        <p:tgtEl>
                                          <p:spTgt spid="19"/>
                                        </p:tgtEl>
                                        <p:attrNameLst>
                                          <p:attrName>ppt_x</p:attrName>
                                          <p:attrName>ppt_y</p:attrName>
                                        </p:attrNameLst>
                                      </p:cBhvr>
                                      <p:rCtr x="-21024" y="278"/>
                                    </p:animMotion>
                                  </p:childTnLst>
                                </p:cTn>
                              </p:par>
                              <p:par>
                                <p:cTn id="21" presetID="10" presetClass="exit" presetSubtype="0" fill="hold" nodeType="withEffect">
                                  <p:stCondLst>
                                    <p:cond delay="3500"/>
                                  </p:stCondLst>
                                  <p:childTnLst>
                                    <p:animEffect transition="out" filter="fade">
                                      <p:cBhvr>
                                        <p:cTn id="22" dur="1000"/>
                                        <p:tgtEl>
                                          <p:spTgt spid="19"/>
                                        </p:tgtEl>
                                      </p:cBhvr>
                                    </p:animEffect>
                                    <p:set>
                                      <p:cBhvr>
                                        <p:cTn id="23" dur="1" fill="hold">
                                          <p:stCondLst>
                                            <p:cond delay="999"/>
                                          </p:stCondLst>
                                        </p:cTn>
                                        <p:tgtEl>
                                          <p:spTgt spid="19"/>
                                        </p:tgtEl>
                                        <p:attrNameLst>
                                          <p:attrName>style.visibility</p:attrName>
                                        </p:attrNameLst>
                                      </p:cBhvr>
                                      <p:to>
                                        <p:strVal val="hidden"/>
                                      </p:to>
                                    </p:set>
                                  </p:childTnLst>
                                </p:cTn>
                              </p:par>
                              <p:par>
                                <p:cTn id="24" presetID="22" presetClass="entr" presetSubtype="2" fill="hold" nodeType="withEffect">
                                  <p:stCondLst>
                                    <p:cond delay="1000"/>
                                  </p:stCondLst>
                                  <p:childTnLst>
                                    <p:set>
                                      <p:cBhvr>
                                        <p:cTn id="25" dur="1" fill="hold">
                                          <p:stCondLst>
                                            <p:cond delay="0"/>
                                          </p:stCondLst>
                                        </p:cTn>
                                        <p:tgtEl>
                                          <p:spTgt spid="5"/>
                                        </p:tgtEl>
                                        <p:attrNameLst>
                                          <p:attrName>style.visibility</p:attrName>
                                        </p:attrNameLst>
                                      </p:cBhvr>
                                      <p:to>
                                        <p:strVal val="visible"/>
                                      </p:to>
                                    </p:set>
                                    <p:animEffect transition="in" filter="wipe(right)">
                                      <p:cBhvr>
                                        <p:cTn id="26" dur="3500"/>
                                        <p:tgtEl>
                                          <p:spTgt spid="5"/>
                                        </p:tgtEl>
                                      </p:cBhvr>
                                    </p:animEffect>
                                  </p:childTnLst>
                                </p:cTn>
                              </p:par>
                              <p:par>
                                <p:cTn id="27" presetID="10" presetClass="entr" presetSubtype="0" fill="hold" nodeType="withEffect">
                                  <p:stCondLst>
                                    <p:cond delay="4500"/>
                                  </p:stCondLst>
                                  <p:childTnLst>
                                    <p:set>
                                      <p:cBhvr>
                                        <p:cTn id="28" dur="1" fill="hold">
                                          <p:stCondLst>
                                            <p:cond delay="0"/>
                                          </p:stCondLst>
                                        </p:cTn>
                                        <p:tgtEl>
                                          <p:spTgt spid="22"/>
                                        </p:tgtEl>
                                        <p:attrNameLst>
                                          <p:attrName>style.visibility</p:attrName>
                                        </p:attrNameLst>
                                      </p:cBhvr>
                                      <p:to>
                                        <p:strVal val="visible"/>
                                      </p:to>
                                    </p:set>
                                    <p:animEffect transition="in" filter="fade">
                                      <p:cBhvr>
                                        <p:cTn id="29" dur="1500"/>
                                        <p:tgtEl>
                                          <p:spTgt spid="22"/>
                                        </p:tgtEl>
                                      </p:cBhvr>
                                    </p:animEffect>
                                  </p:childTnLst>
                                </p:cTn>
                              </p:par>
                              <p:par>
                                <p:cTn id="30" presetID="42" presetClass="path" presetSubtype="0" fill="hold" nodeType="withEffect">
                                  <p:stCondLst>
                                    <p:cond delay="5500"/>
                                  </p:stCondLst>
                                  <p:childTnLst>
                                    <p:animMotion origin="layout" path="M -2.5E-6 2.80507E-6 L 0.01476 0.91813 " pathEditMode="relative" rAng="0" ptsTypes="AA">
                                      <p:cBhvr>
                                        <p:cTn id="31" dur="3500" fill="hold"/>
                                        <p:tgtEl>
                                          <p:spTgt spid="22"/>
                                        </p:tgtEl>
                                        <p:attrNameLst>
                                          <p:attrName>ppt_x</p:attrName>
                                          <p:attrName>ppt_y</p:attrName>
                                        </p:attrNameLst>
                                      </p:cBhvr>
                                      <p:rCtr x="729" y="45907"/>
                                    </p:animMotion>
                                  </p:childTnLst>
                                </p:cTn>
                              </p:par>
                              <p:par>
                                <p:cTn id="32" presetID="10" presetClass="exit" presetSubtype="0" fill="hold" nodeType="withEffect">
                                  <p:stCondLst>
                                    <p:cond delay="8000"/>
                                  </p:stCondLst>
                                  <p:childTnLst>
                                    <p:animEffect transition="out" filter="fade">
                                      <p:cBhvr>
                                        <p:cTn id="33" dur="1000"/>
                                        <p:tgtEl>
                                          <p:spTgt spid="22"/>
                                        </p:tgtEl>
                                      </p:cBhvr>
                                    </p:animEffect>
                                    <p:set>
                                      <p:cBhvr>
                                        <p:cTn id="34" dur="1" fill="hold">
                                          <p:stCondLst>
                                            <p:cond delay="999"/>
                                          </p:stCondLst>
                                        </p:cTn>
                                        <p:tgtEl>
                                          <p:spTgt spid="22"/>
                                        </p:tgtEl>
                                        <p:attrNameLst>
                                          <p:attrName>style.visibility</p:attrName>
                                        </p:attrNameLst>
                                      </p:cBhvr>
                                      <p:to>
                                        <p:strVal val="hidden"/>
                                      </p:to>
                                    </p:set>
                                  </p:childTnLst>
                                </p:cTn>
                              </p:par>
                              <p:par>
                                <p:cTn id="35" presetID="10" presetClass="entr" presetSubtype="0" fill="hold" nodeType="withEffect">
                                  <p:stCondLst>
                                    <p:cond delay="450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1500"/>
                                        <p:tgtEl>
                                          <p:spTgt spid="17"/>
                                        </p:tgtEl>
                                      </p:cBhvr>
                                    </p:animEffect>
                                  </p:childTnLst>
                                </p:cTn>
                              </p:par>
                              <p:par>
                                <p:cTn id="38" presetID="22" presetClass="entr" presetSubtype="1" fill="hold" nodeType="withEffect">
                                  <p:stCondLst>
                                    <p:cond delay="5500"/>
                                  </p:stCondLst>
                                  <p:childTnLst>
                                    <p:set>
                                      <p:cBhvr>
                                        <p:cTn id="39" dur="1" fill="hold">
                                          <p:stCondLst>
                                            <p:cond delay="0"/>
                                          </p:stCondLst>
                                        </p:cTn>
                                        <p:tgtEl>
                                          <p:spTgt spid="9"/>
                                        </p:tgtEl>
                                        <p:attrNameLst>
                                          <p:attrName>style.visibility</p:attrName>
                                        </p:attrNameLst>
                                      </p:cBhvr>
                                      <p:to>
                                        <p:strVal val="visible"/>
                                      </p:to>
                                    </p:set>
                                    <p:animEffect transition="in" filter="wipe(up)">
                                      <p:cBhvr>
                                        <p:cTn id="40" dur="3500"/>
                                        <p:tgtEl>
                                          <p:spTgt spid="9"/>
                                        </p:tgtEl>
                                      </p:cBhvr>
                                    </p:animEffect>
                                  </p:childTnLst>
                                </p:cTn>
                              </p:par>
                              <p:par>
                                <p:cTn id="41" presetID="22" presetClass="entr" presetSubtype="4" fill="hold" nodeType="withEffect">
                                  <p:stCondLst>
                                    <p:cond delay="5500"/>
                                  </p:stCondLst>
                                  <p:childTnLst>
                                    <p:set>
                                      <p:cBhvr>
                                        <p:cTn id="42" dur="1" fill="hold">
                                          <p:stCondLst>
                                            <p:cond delay="0"/>
                                          </p:stCondLst>
                                        </p:cTn>
                                        <p:tgtEl>
                                          <p:spTgt spid="2"/>
                                        </p:tgtEl>
                                        <p:attrNameLst>
                                          <p:attrName>style.visibility</p:attrName>
                                        </p:attrNameLst>
                                      </p:cBhvr>
                                      <p:to>
                                        <p:strVal val="visible"/>
                                      </p:to>
                                    </p:set>
                                    <p:animEffect transition="in" filter="wipe(down)">
                                      <p:cBhvr>
                                        <p:cTn id="43" dur="3500"/>
                                        <p:tgtEl>
                                          <p:spTgt spid="2"/>
                                        </p:tgtEl>
                                      </p:cBhvr>
                                    </p:animEffect>
                                  </p:childTnLst>
                                </p:cTn>
                              </p:par>
                              <p:par>
                                <p:cTn id="44" presetID="42" presetClass="path" presetSubtype="0" fill="hold" nodeType="withEffect">
                                  <p:stCondLst>
                                    <p:cond delay="5500"/>
                                  </p:stCondLst>
                                  <p:childTnLst>
                                    <p:animMotion origin="layout" path="M -4.44444E-6 8.71177E-7 L 0.00261 -0.96633 " pathEditMode="relative" rAng="0" ptsTypes="AA">
                                      <p:cBhvr>
                                        <p:cTn id="45" dur="3500" fill="hold"/>
                                        <p:tgtEl>
                                          <p:spTgt spid="17"/>
                                        </p:tgtEl>
                                        <p:attrNameLst>
                                          <p:attrName>ppt_x</p:attrName>
                                          <p:attrName>ppt_y</p:attrName>
                                        </p:attrNameLst>
                                      </p:cBhvr>
                                      <p:rCtr x="122" y="-48316"/>
                                    </p:animMotion>
                                  </p:childTnLst>
                                </p:cTn>
                              </p:par>
                              <p:par>
                                <p:cTn id="46" presetID="10" presetClass="exit" presetSubtype="0" fill="hold" nodeType="withEffect">
                                  <p:stCondLst>
                                    <p:cond delay="8000"/>
                                  </p:stCondLst>
                                  <p:childTnLst>
                                    <p:animEffect transition="out" filter="fade">
                                      <p:cBhvr>
                                        <p:cTn id="47" dur="1000"/>
                                        <p:tgtEl>
                                          <p:spTgt spid="17"/>
                                        </p:tgtEl>
                                      </p:cBhvr>
                                    </p:animEffect>
                                    <p:set>
                                      <p:cBhvr>
                                        <p:cTn id="48" dur="1" fill="hold">
                                          <p:stCondLst>
                                            <p:cond delay="999"/>
                                          </p:stCondLst>
                                        </p:cTn>
                                        <p:tgtEl>
                                          <p:spTgt spid="17"/>
                                        </p:tgtEl>
                                        <p:attrNameLst>
                                          <p:attrName>style.visibility</p:attrName>
                                        </p:attrNameLst>
                                      </p:cBhvr>
                                      <p:to>
                                        <p:strVal val="hidden"/>
                                      </p:to>
                                    </p:set>
                                  </p:childTnLst>
                                </p:cTn>
                              </p:par>
                              <p:par>
                                <p:cTn id="49" presetID="22" presetClass="entr" presetSubtype="8" fill="hold" nodeType="withEffect">
                                  <p:stCondLst>
                                    <p:cond delay="10000"/>
                                  </p:stCondLst>
                                  <p:childTnLst>
                                    <p:set>
                                      <p:cBhvr>
                                        <p:cTn id="50" dur="1" fill="hold">
                                          <p:stCondLst>
                                            <p:cond delay="0"/>
                                          </p:stCondLst>
                                        </p:cTn>
                                        <p:tgtEl>
                                          <p:spTgt spid="7"/>
                                        </p:tgtEl>
                                        <p:attrNameLst>
                                          <p:attrName>style.visibility</p:attrName>
                                        </p:attrNameLst>
                                      </p:cBhvr>
                                      <p:to>
                                        <p:strVal val="visible"/>
                                      </p:to>
                                    </p:set>
                                    <p:animEffect transition="in" filter="wipe(left)">
                                      <p:cBhvr>
                                        <p:cTn id="51" dur="3500"/>
                                        <p:tgtEl>
                                          <p:spTgt spid="7"/>
                                        </p:tgtEl>
                                      </p:cBhvr>
                                    </p:animEffect>
                                  </p:childTnLst>
                                </p:cTn>
                              </p:par>
                              <p:par>
                                <p:cTn id="52" presetID="10" presetClass="entr" presetSubtype="0" fill="hold" nodeType="withEffect">
                                  <p:stCondLst>
                                    <p:cond delay="900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500"/>
                                        <p:tgtEl>
                                          <p:spTgt spid="23"/>
                                        </p:tgtEl>
                                      </p:cBhvr>
                                    </p:animEffect>
                                  </p:childTnLst>
                                </p:cTn>
                              </p:par>
                              <p:par>
                                <p:cTn id="55" presetID="42" presetClass="path" presetSubtype="0" fill="hold" nodeType="withEffect">
                                  <p:stCondLst>
                                    <p:cond delay="10000"/>
                                  </p:stCondLst>
                                  <p:childTnLst>
                                    <p:animMotion origin="layout" path="M 4.72222E-6 -2.96296E-6 L 0.42447 0.00895 " pathEditMode="relative" rAng="0" ptsTypes="AA">
                                      <p:cBhvr>
                                        <p:cTn id="56" dur="3500" fill="hold"/>
                                        <p:tgtEl>
                                          <p:spTgt spid="23"/>
                                        </p:tgtEl>
                                        <p:attrNameLst>
                                          <p:attrName>ppt_x</p:attrName>
                                          <p:attrName>ppt_y</p:attrName>
                                        </p:attrNameLst>
                                      </p:cBhvr>
                                      <p:rCtr x="21215" y="432"/>
                                    </p:animMotion>
                                  </p:childTnLst>
                                </p:cTn>
                              </p:par>
                              <p:par>
                                <p:cTn id="57" presetID="10" presetClass="exit" presetSubtype="0" fill="hold" nodeType="withEffect">
                                  <p:stCondLst>
                                    <p:cond delay="12500"/>
                                  </p:stCondLst>
                                  <p:childTnLst>
                                    <p:animEffect transition="out" filter="fade">
                                      <p:cBhvr>
                                        <p:cTn id="58" dur="1000"/>
                                        <p:tgtEl>
                                          <p:spTgt spid="23"/>
                                        </p:tgtEl>
                                      </p:cBhvr>
                                    </p:animEffect>
                                    <p:set>
                                      <p:cBhvr>
                                        <p:cTn id="59" dur="1" fill="hold">
                                          <p:stCondLst>
                                            <p:cond delay="999"/>
                                          </p:stCondLst>
                                        </p:cTn>
                                        <p:tgtEl>
                                          <p:spTgt spid="23"/>
                                        </p:tgtEl>
                                        <p:attrNameLst>
                                          <p:attrName>style.visibility</p:attrName>
                                        </p:attrNameLst>
                                      </p:cBhvr>
                                      <p:to>
                                        <p:strVal val="hidden"/>
                                      </p:to>
                                    </p:set>
                                  </p:childTnLst>
                                </p:cTn>
                              </p:par>
                              <p:par>
                                <p:cTn id="60" presetID="22" presetClass="entr" presetSubtype="2" fill="hold" nodeType="withEffect">
                                  <p:stCondLst>
                                    <p:cond delay="10000"/>
                                  </p:stCondLst>
                                  <p:childTnLst>
                                    <p:set>
                                      <p:cBhvr>
                                        <p:cTn id="61" dur="1" fill="hold">
                                          <p:stCondLst>
                                            <p:cond delay="0"/>
                                          </p:stCondLst>
                                        </p:cTn>
                                        <p:tgtEl>
                                          <p:spTgt spid="15"/>
                                        </p:tgtEl>
                                        <p:attrNameLst>
                                          <p:attrName>style.visibility</p:attrName>
                                        </p:attrNameLst>
                                      </p:cBhvr>
                                      <p:to>
                                        <p:strVal val="visible"/>
                                      </p:to>
                                    </p:set>
                                    <p:animEffect transition="in" filter="wipe(right)">
                                      <p:cBhvr>
                                        <p:cTn id="62" dur="3500"/>
                                        <p:tgtEl>
                                          <p:spTgt spid="15"/>
                                        </p:tgtEl>
                                      </p:cBhvr>
                                    </p:animEffect>
                                  </p:childTnLst>
                                </p:cTn>
                              </p:par>
                              <p:par>
                                <p:cTn id="63" presetID="10" presetClass="entr" presetSubtype="0" fill="hold" nodeType="withEffect">
                                  <p:stCondLst>
                                    <p:cond delay="9000"/>
                                  </p:stCondLst>
                                  <p:childTnLst>
                                    <p:set>
                                      <p:cBhvr>
                                        <p:cTn id="64" dur="1" fill="hold">
                                          <p:stCondLst>
                                            <p:cond delay="0"/>
                                          </p:stCondLst>
                                        </p:cTn>
                                        <p:tgtEl>
                                          <p:spTgt spid="16"/>
                                        </p:tgtEl>
                                        <p:attrNameLst>
                                          <p:attrName>style.visibility</p:attrName>
                                        </p:attrNameLst>
                                      </p:cBhvr>
                                      <p:to>
                                        <p:strVal val="visible"/>
                                      </p:to>
                                    </p:set>
                                    <p:animEffect transition="in" filter="fade">
                                      <p:cBhvr>
                                        <p:cTn id="65" dur="1500"/>
                                        <p:tgtEl>
                                          <p:spTgt spid="16"/>
                                        </p:tgtEl>
                                      </p:cBhvr>
                                    </p:animEffect>
                                  </p:childTnLst>
                                </p:cTn>
                              </p:par>
                              <p:par>
                                <p:cTn id="66" presetID="42" presetClass="path" presetSubtype="0" fill="hold" nodeType="withEffect">
                                  <p:stCondLst>
                                    <p:cond delay="10000"/>
                                  </p:stCondLst>
                                  <p:childTnLst>
                                    <p:animMotion origin="layout" path="M 1.11111E-6 1.11111E-6 L -0.57899 -0.01667 " pathEditMode="relative" rAng="0" ptsTypes="AA">
                                      <p:cBhvr>
                                        <p:cTn id="67" dur="3500" fill="hold"/>
                                        <p:tgtEl>
                                          <p:spTgt spid="16"/>
                                        </p:tgtEl>
                                        <p:attrNameLst>
                                          <p:attrName>ppt_x</p:attrName>
                                          <p:attrName>ppt_y</p:attrName>
                                        </p:attrNameLst>
                                      </p:cBhvr>
                                      <p:rCtr x="-28958" y="-833"/>
                                    </p:animMotion>
                                  </p:childTnLst>
                                </p:cTn>
                              </p:par>
                              <p:par>
                                <p:cTn id="68" presetID="10" presetClass="exit" presetSubtype="0" fill="hold" nodeType="withEffect">
                                  <p:stCondLst>
                                    <p:cond delay="12500"/>
                                  </p:stCondLst>
                                  <p:childTnLst>
                                    <p:animEffect transition="out" filter="fade">
                                      <p:cBhvr>
                                        <p:cTn id="69" dur="1000"/>
                                        <p:tgtEl>
                                          <p:spTgt spid="16"/>
                                        </p:tgtEl>
                                      </p:cBhvr>
                                    </p:animEffect>
                                    <p:set>
                                      <p:cBhvr>
                                        <p:cTn id="70" dur="1" fill="hold">
                                          <p:stCondLst>
                                            <p:cond delay="999"/>
                                          </p:stCondLst>
                                        </p:cTn>
                                        <p:tgtEl>
                                          <p:spTgt spid="16"/>
                                        </p:tgtEl>
                                        <p:attrNameLst>
                                          <p:attrName>style.visibility</p:attrName>
                                        </p:attrNameLst>
                                      </p:cBhvr>
                                      <p:to>
                                        <p:strVal val="hidden"/>
                                      </p:to>
                                    </p:set>
                                  </p:childTnLst>
                                </p:cTn>
                              </p:par>
                              <p:par>
                                <p:cTn id="71" presetID="22" presetClass="entr" presetSubtype="8" fill="hold" nodeType="withEffect">
                                  <p:stCondLst>
                                    <p:cond delay="14500"/>
                                  </p:stCondLst>
                                  <p:childTnLst>
                                    <p:set>
                                      <p:cBhvr>
                                        <p:cTn id="72" dur="1" fill="hold">
                                          <p:stCondLst>
                                            <p:cond delay="0"/>
                                          </p:stCondLst>
                                        </p:cTn>
                                        <p:tgtEl>
                                          <p:spTgt spid="14"/>
                                        </p:tgtEl>
                                        <p:attrNameLst>
                                          <p:attrName>style.visibility</p:attrName>
                                        </p:attrNameLst>
                                      </p:cBhvr>
                                      <p:to>
                                        <p:strVal val="visible"/>
                                      </p:to>
                                    </p:set>
                                    <p:animEffect transition="in" filter="wipe(left)">
                                      <p:cBhvr>
                                        <p:cTn id="73" dur="2500"/>
                                        <p:tgtEl>
                                          <p:spTgt spid="14"/>
                                        </p:tgtEl>
                                      </p:cBhvr>
                                    </p:animEffect>
                                  </p:childTnLst>
                                </p:cTn>
                              </p:par>
                              <p:par>
                                <p:cTn id="74" presetID="10" presetClass="entr" presetSubtype="0" fill="hold" nodeType="withEffect">
                                  <p:stCondLst>
                                    <p:cond delay="13500"/>
                                  </p:stCondLst>
                                  <p:childTnLst>
                                    <p:set>
                                      <p:cBhvr>
                                        <p:cTn id="75" dur="1" fill="hold">
                                          <p:stCondLst>
                                            <p:cond delay="0"/>
                                          </p:stCondLst>
                                        </p:cTn>
                                        <p:tgtEl>
                                          <p:spTgt spid="20"/>
                                        </p:tgtEl>
                                        <p:attrNameLst>
                                          <p:attrName>style.visibility</p:attrName>
                                        </p:attrNameLst>
                                      </p:cBhvr>
                                      <p:to>
                                        <p:strVal val="visible"/>
                                      </p:to>
                                    </p:set>
                                    <p:animEffect transition="in" filter="fade">
                                      <p:cBhvr>
                                        <p:cTn id="76" dur="1500"/>
                                        <p:tgtEl>
                                          <p:spTgt spid="20"/>
                                        </p:tgtEl>
                                      </p:cBhvr>
                                    </p:animEffect>
                                  </p:childTnLst>
                                </p:cTn>
                              </p:par>
                              <p:par>
                                <p:cTn id="77" presetID="42" presetClass="path" presetSubtype="0" fill="hold" nodeType="withEffect">
                                  <p:stCondLst>
                                    <p:cond delay="14500"/>
                                  </p:stCondLst>
                                  <p:childTnLst>
                                    <p:animMotion origin="layout" path="M -3.05556E-6 -1.93091E-6 L 0.17934 0.00247 " pathEditMode="relative" rAng="0" ptsTypes="AA">
                                      <p:cBhvr>
                                        <p:cTn id="78" dur="2500" fill="hold"/>
                                        <p:tgtEl>
                                          <p:spTgt spid="20"/>
                                        </p:tgtEl>
                                        <p:attrNameLst>
                                          <p:attrName>ppt_x</p:attrName>
                                          <p:attrName>ppt_y</p:attrName>
                                        </p:attrNameLst>
                                      </p:cBhvr>
                                      <p:rCtr x="8958" y="123"/>
                                    </p:animMotion>
                                  </p:childTnLst>
                                </p:cTn>
                              </p:par>
                              <p:par>
                                <p:cTn id="79" presetID="10" presetClass="exit" presetSubtype="0" fill="hold" nodeType="withEffect">
                                  <p:stCondLst>
                                    <p:cond delay="16000"/>
                                  </p:stCondLst>
                                  <p:childTnLst>
                                    <p:animEffect transition="out" filter="fade">
                                      <p:cBhvr>
                                        <p:cTn id="80" dur="1000"/>
                                        <p:tgtEl>
                                          <p:spTgt spid="20"/>
                                        </p:tgtEl>
                                      </p:cBhvr>
                                    </p:animEffect>
                                    <p:set>
                                      <p:cBhvr>
                                        <p:cTn id="81" dur="1" fill="hold">
                                          <p:stCondLst>
                                            <p:cond delay="999"/>
                                          </p:stCondLst>
                                        </p:cTn>
                                        <p:tgtEl>
                                          <p:spTgt spid="20"/>
                                        </p:tgtEl>
                                        <p:attrNameLst>
                                          <p:attrName>style.visibility</p:attrName>
                                        </p:attrNameLst>
                                      </p:cBhvr>
                                      <p:to>
                                        <p:strVal val="hidden"/>
                                      </p:to>
                                    </p:set>
                                  </p:childTnLst>
                                </p:cTn>
                              </p:par>
                              <p:par>
                                <p:cTn id="82" presetID="22" presetClass="entr" presetSubtype="8" fill="hold" nodeType="withEffect">
                                  <p:stCondLst>
                                    <p:cond delay="14500"/>
                                  </p:stCondLst>
                                  <p:childTnLst>
                                    <p:set>
                                      <p:cBhvr>
                                        <p:cTn id="83" dur="1" fill="hold">
                                          <p:stCondLst>
                                            <p:cond delay="0"/>
                                          </p:stCondLst>
                                        </p:cTn>
                                        <p:tgtEl>
                                          <p:spTgt spid="8"/>
                                        </p:tgtEl>
                                        <p:attrNameLst>
                                          <p:attrName>style.visibility</p:attrName>
                                        </p:attrNameLst>
                                      </p:cBhvr>
                                      <p:to>
                                        <p:strVal val="visible"/>
                                      </p:to>
                                    </p:set>
                                    <p:animEffect transition="in" filter="wipe(left)">
                                      <p:cBhvr>
                                        <p:cTn id="84" dur="2500"/>
                                        <p:tgtEl>
                                          <p:spTgt spid="8"/>
                                        </p:tgtEl>
                                      </p:cBhvr>
                                    </p:animEffect>
                                  </p:childTnLst>
                                </p:cTn>
                              </p:par>
                              <p:par>
                                <p:cTn id="85" presetID="10" presetClass="entr" presetSubtype="0" fill="hold" nodeType="withEffect">
                                  <p:stCondLst>
                                    <p:cond delay="1350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500"/>
                                        <p:tgtEl>
                                          <p:spTgt spid="18"/>
                                        </p:tgtEl>
                                      </p:cBhvr>
                                    </p:animEffect>
                                  </p:childTnLst>
                                </p:cTn>
                              </p:par>
                              <p:par>
                                <p:cTn id="88" presetID="42" presetClass="path" presetSubtype="0" fill="hold" nodeType="withEffect">
                                  <p:stCondLst>
                                    <p:cond delay="14500"/>
                                  </p:stCondLst>
                                  <p:childTnLst>
                                    <p:animMotion origin="layout" path="M 2.22222E-6 -5.79889E-7 L 0.14774 0.00401 " pathEditMode="relative" rAng="0" ptsTypes="AA">
                                      <p:cBhvr>
                                        <p:cTn id="89" dur="2500" fill="hold"/>
                                        <p:tgtEl>
                                          <p:spTgt spid="18"/>
                                        </p:tgtEl>
                                        <p:attrNameLst>
                                          <p:attrName>ppt_x</p:attrName>
                                          <p:attrName>ppt_y</p:attrName>
                                        </p:attrNameLst>
                                      </p:cBhvr>
                                      <p:rCtr x="7378" y="185"/>
                                    </p:animMotion>
                                  </p:childTnLst>
                                </p:cTn>
                              </p:par>
                              <p:par>
                                <p:cTn id="90" presetID="10" presetClass="exit" presetSubtype="0" fill="hold" nodeType="withEffect">
                                  <p:stCondLst>
                                    <p:cond delay="16000"/>
                                  </p:stCondLst>
                                  <p:childTnLst>
                                    <p:animEffect transition="out" filter="fade">
                                      <p:cBhvr>
                                        <p:cTn id="91" dur="1000"/>
                                        <p:tgtEl>
                                          <p:spTgt spid="18"/>
                                        </p:tgtEl>
                                      </p:cBhvr>
                                    </p:animEffect>
                                    <p:set>
                                      <p:cBhvr>
                                        <p:cTn id="92" dur="1" fill="hold">
                                          <p:stCondLst>
                                            <p:cond delay="9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1_自定义版式">
    <p:bg>
      <p:bgPr>
        <a:solidFill>
          <a:schemeClr val="bg1"/>
        </a:solidFill>
        <a:effectLst/>
      </p:bgPr>
    </p:bg>
    <p:spTree>
      <p:nvGrpSpPr>
        <p:cNvPr id="1" name=""/>
        <p:cNvGrpSpPr/>
        <p:nvPr/>
      </p:nvGrpSpPr>
      <p:grpSpPr>
        <a:xfrm>
          <a:off x="0" y="0"/>
          <a:ext cx="0" cy="0"/>
          <a:chOff x="0" y="0"/>
          <a:chExt cx="0" cy="0"/>
        </a:xfrm>
      </p:grpSpPr>
      <p:grpSp>
        <p:nvGrpSpPr>
          <p:cNvPr id="26" name="L_blue"/>
          <p:cNvGrpSpPr/>
          <p:nvPr userDrawn="1"/>
        </p:nvGrpSpPr>
        <p:grpSpPr>
          <a:xfrm>
            <a:off x="-1" y="25657"/>
            <a:ext cx="257539" cy="5061369"/>
            <a:chOff x="228152" y="25657"/>
            <a:chExt cx="257539" cy="5061369"/>
          </a:xfrm>
        </p:grpSpPr>
        <p:pic>
          <p:nvPicPr>
            <p:cNvPr id="27" name="Picture 2" descr="F:\1-原创素材\1_mm1102\PPT\PPT_014\materaials\page_1.png"/>
            <p:cNvPicPr>
              <a:picLocks noChangeAspect="1" noChangeArrowheads="1"/>
            </p:cNvPicPr>
            <p:nvPr/>
          </p:nvPicPr>
          <p:blipFill rotWithShape="1">
            <a:blip r:embed="rId2" cstate="screen"/>
            <a:srcRect/>
            <a:stretch>
              <a:fillRect/>
            </a:stretch>
          </p:blipFill>
          <p:spPr bwMode="auto">
            <a:xfrm>
              <a:off x="228152" y="25657"/>
              <a:ext cx="257539" cy="431415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10" descr="F:\1-原创素材\1_mm1102\PPT\PPT_014\materaials\page_9.png"/>
            <p:cNvPicPr>
              <a:picLocks noChangeAspect="1" noChangeArrowheads="1"/>
            </p:cNvPicPr>
            <p:nvPr/>
          </p:nvPicPr>
          <p:blipFill rotWithShape="1">
            <a:blip r:embed="rId3" cstate="screen"/>
            <a:srcRect/>
            <a:stretch>
              <a:fillRect/>
            </a:stretch>
          </p:blipFill>
          <p:spPr bwMode="auto">
            <a:xfrm>
              <a:off x="228152" y="2303703"/>
              <a:ext cx="122308" cy="278332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3" name="R_blue"/>
          <p:cNvGrpSpPr/>
          <p:nvPr userDrawn="1"/>
        </p:nvGrpSpPr>
        <p:grpSpPr>
          <a:xfrm rot="10800000">
            <a:off x="8964554" y="317292"/>
            <a:ext cx="198086" cy="4804239"/>
            <a:chOff x="8912859" y="317293"/>
            <a:chExt cx="198086" cy="4804239"/>
          </a:xfrm>
        </p:grpSpPr>
        <p:grpSp>
          <p:nvGrpSpPr>
            <p:cNvPr id="34" name="组合 33"/>
            <p:cNvGrpSpPr/>
            <p:nvPr/>
          </p:nvGrpSpPr>
          <p:grpSpPr>
            <a:xfrm>
              <a:off x="8912859" y="573309"/>
              <a:ext cx="198086" cy="4548223"/>
              <a:chOff x="8912859" y="573309"/>
              <a:chExt cx="198086" cy="4548223"/>
            </a:xfrm>
          </p:grpSpPr>
          <p:pic>
            <p:nvPicPr>
              <p:cNvPr id="36" name="Picture 3" descr="F:\1-原创素材\1_mm1102\PPT\PPT_014\materaials\page_2.png"/>
              <p:cNvPicPr>
                <a:picLocks noChangeAspect="1" noChangeArrowheads="1"/>
              </p:cNvPicPr>
              <p:nvPr/>
            </p:nvPicPr>
            <p:blipFill rotWithShape="1">
              <a:blip r:embed="rId4" cstate="screen"/>
              <a:srcRect/>
              <a:stretch>
                <a:fillRect/>
              </a:stretch>
            </p:blipFill>
            <p:spPr bwMode="auto">
              <a:xfrm>
                <a:off x="8939525" y="2572170"/>
                <a:ext cx="171420" cy="2549362"/>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8" descr="F:\1-原创素材\1_mm1102\PPT\PPT_014\materaials\page_7.png"/>
              <p:cNvPicPr>
                <a:picLocks noChangeAspect="1" noChangeArrowheads="1"/>
              </p:cNvPicPr>
              <p:nvPr/>
            </p:nvPicPr>
            <p:blipFill rotWithShape="1">
              <a:blip r:embed="rId5" cstate="screen"/>
              <a:srcRect/>
              <a:stretch>
                <a:fillRect/>
              </a:stretch>
            </p:blipFill>
            <p:spPr bwMode="auto">
              <a:xfrm>
                <a:off x="8912859" y="573309"/>
                <a:ext cx="198086" cy="4356505"/>
              </a:xfrm>
              <a:prstGeom prst="rect">
                <a:avLst/>
              </a:prstGeom>
              <a:noFill/>
              <a:extLst>
                <a:ext uri="{909E8E84-426E-40DD-AFC4-6F175D3DCCD1}">
                  <a14:hiddenFill xmlns:a14="http://schemas.microsoft.com/office/drawing/2010/main">
                    <a:solidFill>
                      <a:srgbClr val="FFFFFF"/>
                    </a:solidFill>
                  </a14:hiddenFill>
                </a:ext>
              </a:extLst>
            </p:spPr>
          </p:pic>
        </p:grpSp>
        <p:pic>
          <p:nvPicPr>
            <p:cNvPr id="35" name="Picture 9" descr="F:\1-原创素材\1_mm1102\PPT\PPT_014\materaials\page_8.png"/>
            <p:cNvPicPr>
              <a:picLocks noChangeAspect="1" noChangeArrowheads="1"/>
            </p:cNvPicPr>
            <p:nvPr/>
          </p:nvPicPr>
          <p:blipFill rotWithShape="1">
            <a:blip r:embed="rId6" cstate="screen"/>
            <a:srcRect/>
            <a:stretch>
              <a:fillRect/>
            </a:stretch>
          </p:blipFill>
          <p:spPr bwMode="auto">
            <a:xfrm>
              <a:off x="8912859" y="317293"/>
              <a:ext cx="198086" cy="279139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051" name="组合 2050"/>
          <p:cNvGrpSpPr/>
          <p:nvPr userDrawn="1"/>
        </p:nvGrpSpPr>
        <p:grpSpPr>
          <a:xfrm>
            <a:off x="275766" y="0"/>
            <a:ext cx="8976754" cy="285425"/>
            <a:chOff x="275766" y="485353"/>
            <a:chExt cx="8976754" cy="285425"/>
          </a:xfrm>
        </p:grpSpPr>
        <p:pic>
          <p:nvPicPr>
            <p:cNvPr id="30" name="T1_green" descr="F:\1-原创素材\1_mm1102\PPT\PPT_014\materaials\page_3.png"/>
            <p:cNvPicPr>
              <a:picLocks noChangeAspect="1" noChangeArrowheads="1"/>
            </p:cNvPicPr>
            <p:nvPr userDrawn="1"/>
          </p:nvPicPr>
          <p:blipFill rotWithShape="1">
            <a:blip r:embed="rId7" cstate="screen"/>
            <a:srcRect/>
            <a:stretch>
              <a:fillRect/>
            </a:stretch>
          </p:blipFill>
          <p:spPr bwMode="auto">
            <a:xfrm>
              <a:off x="275766" y="485353"/>
              <a:ext cx="3352228" cy="117110"/>
            </a:xfrm>
            <a:prstGeom prst="rect">
              <a:avLst/>
            </a:prstGeom>
            <a:noFill/>
            <a:extLst>
              <a:ext uri="{909E8E84-426E-40DD-AFC4-6F175D3DCCD1}">
                <a14:hiddenFill xmlns:a14="http://schemas.microsoft.com/office/drawing/2010/main">
                  <a:solidFill>
                    <a:srgbClr val="FFFFFF"/>
                  </a:solidFill>
                </a14:hiddenFill>
              </a:ext>
            </a:extLst>
          </p:spPr>
        </p:pic>
        <p:pic>
          <p:nvPicPr>
            <p:cNvPr id="31" name="T3_red" descr="F:\1-原创素材\1_mm1102\PPT\PPT_014\materaials\page_11.png"/>
            <p:cNvPicPr>
              <a:picLocks noChangeAspect="1" noChangeArrowheads="1"/>
            </p:cNvPicPr>
            <p:nvPr userDrawn="1"/>
          </p:nvPicPr>
          <p:blipFill rotWithShape="1">
            <a:blip r:embed="rId8" cstate="screen"/>
            <a:srcRect/>
            <a:stretch>
              <a:fillRect/>
            </a:stretch>
          </p:blipFill>
          <p:spPr bwMode="auto">
            <a:xfrm>
              <a:off x="4601781" y="485353"/>
              <a:ext cx="4154097" cy="117110"/>
            </a:xfrm>
            <a:prstGeom prst="rect">
              <a:avLst/>
            </a:prstGeom>
            <a:noFill/>
            <a:extLst>
              <a:ext uri="{909E8E84-426E-40DD-AFC4-6F175D3DCCD1}">
                <a14:hiddenFill xmlns:a14="http://schemas.microsoft.com/office/drawing/2010/main">
                  <a:solidFill>
                    <a:srgbClr val="FFFFFF"/>
                  </a:solidFill>
                </a14:hiddenFill>
              </a:ext>
            </a:extLst>
          </p:spPr>
        </p:pic>
        <p:pic>
          <p:nvPicPr>
            <p:cNvPr id="32" name="T4_orange" descr="F:\1-原创素材\1_mm1102\PPT\PPT_014\materaials\page_5.png"/>
            <p:cNvPicPr>
              <a:picLocks noChangeAspect="1" noChangeArrowheads="1"/>
            </p:cNvPicPr>
            <p:nvPr userDrawn="1"/>
          </p:nvPicPr>
          <p:blipFill rotWithShape="1">
            <a:blip r:embed="rId9" cstate="screen"/>
            <a:srcRect/>
            <a:stretch>
              <a:fillRect/>
            </a:stretch>
          </p:blipFill>
          <p:spPr bwMode="auto">
            <a:xfrm>
              <a:off x="7393557" y="485353"/>
              <a:ext cx="1858963" cy="184258"/>
            </a:xfrm>
            <a:prstGeom prst="rect">
              <a:avLst/>
            </a:prstGeom>
            <a:noFill/>
            <a:extLst>
              <a:ext uri="{909E8E84-426E-40DD-AFC4-6F175D3DCCD1}">
                <a14:hiddenFill xmlns:a14="http://schemas.microsoft.com/office/drawing/2010/main">
                  <a:solidFill>
                    <a:srgbClr val="FFFFFF"/>
                  </a:solidFill>
                </a14:hiddenFill>
              </a:ext>
            </a:extLst>
          </p:spPr>
        </p:pic>
        <p:pic>
          <p:nvPicPr>
            <p:cNvPr id="38" name="T2_orange" descr="F:\1-原创素材\1_mm1102\PPT\PPT_014\materaials\page_6.png"/>
            <p:cNvPicPr>
              <a:picLocks noChangeAspect="1" noChangeArrowheads="1"/>
            </p:cNvPicPr>
            <p:nvPr userDrawn="1"/>
          </p:nvPicPr>
          <p:blipFill rotWithShape="1">
            <a:blip r:embed="rId10" cstate="screen"/>
            <a:srcRect/>
            <a:stretch>
              <a:fillRect/>
            </a:stretch>
          </p:blipFill>
          <p:spPr bwMode="auto">
            <a:xfrm>
              <a:off x="2914947" y="485353"/>
              <a:ext cx="2239898" cy="28542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052" name="组合 2051"/>
          <p:cNvGrpSpPr/>
          <p:nvPr userDrawn="1"/>
        </p:nvGrpSpPr>
        <p:grpSpPr>
          <a:xfrm>
            <a:off x="150297" y="4918298"/>
            <a:ext cx="8605580" cy="225202"/>
            <a:chOff x="150297" y="4506158"/>
            <a:chExt cx="8605580" cy="225202"/>
          </a:xfrm>
        </p:grpSpPr>
        <p:pic>
          <p:nvPicPr>
            <p:cNvPr id="29" name="B2_green" descr="F:\1-原创素材\1_mm1102\PPT\PPT_014\materaials\page_10.png"/>
            <p:cNvPicPr>
              <a:picLocks noChangeAspect="1" noChangeArrowheads="1"/>
            </p:cNvPicPr>
            <p:nvPr userDrawn="1"/>
          </p:nvPicPr>
          <p:blipFill rotWithShape="1">
            <a:blip r:embed="rId11" cstate="screen"/>
            <a:srcRect/>
            <a:stretch>
              <a:fillRect/>
            </a:stretch>
          </p:blipFill>
          <p:spPr bwMode="auto">
            <a:xfrm rot="10800000">
              <a:off x="4612256" y="4506158"/>
              <a:ext cx="4143621" cy="225202"/>
            </a:xfrm>
            <a:prstGeom prst="rect">
              <a:avLst/>
            </a:prstGeom>
            <a:noFill/>
            <a:extLst>
              <a:ext uri="{909E8E84-426E-40DD-AFC4-6F175D3DCCD1}">
                <a14:hiddenFill xmlns:a14="http://schemas.microsoft.com/office/drawing/2010/main">
                  <a:solidFill>
                    <a:srgbClr val="FFFFFF"/>
                  </a:solidFill>
                </a14:hiddenFill>
              </a:ext>
            </a:extLst>
          </p:spPr>
        </p:pic>
        <p:pic>
          <p:nvPicPr>
            <p:cNvPr id="39" name="B1_red" descr="F:\1-原创素材\1_mm1102\PPT\PPT_014\materaials\page_4.png"/>
            <p:cNvPicPr>
              <a:picLocks noChangeAspect="1" noChangeArrowheads="1"/>
            </p:cNvPicPr>
            <p:nvPr userDrawn="1"/>
          </p:nvPicPr>
          <p:blipFill rotWithShape="1">
            <a:blip r:embed="rId12" cstate="screen"/>
            <a:srcRect/>
            <a:stretch>
              <a:fillRect/>
            </a:stretch>
          </p:blipFill>
          <p:spPr bwMode="auto">
            <a:xfrm rot="10800000">
              <a:off x="150297" y="4562632"/>
              <a:ext cx="5400707" cy="168728"/>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自定义版式">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2023-01-10</a:t>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 Id="rId9" Type="http://schemas.openxmlformats.org/officeDocument/2006/relationships/image" Target="../media/image50.png"/></Relationships>
</file>

<file path=ppt/slides/_rels/slide10.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1.xml"/><Relationship Id="rId1" Type="http://schemas.openxmlformats.org/officeDocument/2006/relationships/slideLayout" Target="../slideLayouts/slideLayout5.xml"/><Relationship Id="rId5" Type="http://schemas.microsoft.com/office/2007/relationships/hdphoto" Target="../media/hdphoto3.wdp"/><Relationship Id="rId4" Type="http://schemas.openxmlformats.org/officeDocument/2006/relationships/image" Target="../media/image64.png"/></Relationships>
</file>

<file path=ppt/slides/_rels/slide12.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67.png"/></Relationships>
</file>

<file path=ppt/slides/_rels/slide14.xml.rels><?xml version="1.0" encoding="UTF-8" standalone="yes"?>
<Relationships xmlns="http://schemas.openxmlformats.org/package/2006/relationships"><Relationship Id="rId3" Type="http://schemas.openxmlformats.org/officeDocument/2006/relationships/image" Target="../media/image68.png"/><Relationship Id="rId7" Type="http://schemas.openxmlformats.org/officeDocument/2006/relationships/image" Target="../media/image72.png"/><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image" Target="../media/image71.png"/><Relationship Id="rId5" Type="http://schemas.openxmlformats.org/officeDocument/2006/relationships/image" Target="../media/image70.png"/><Relationship Id="rId4" Type="http://schemas.openxmlformats.org/officeDocument/2006/relationships/image" Target="../media/image69.png"/></Relationships>
</file>

<file path=ppt/slides/_rels/slide1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16.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20.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22.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57.png"/><Relationship Id="rId4" Type="http://schemas.openxmlformats.org/officeDocument/2006/relationships/image" Target="../media/image56.png"/></Relationships>
</file>

<file path=ppt/slides/_rels/slide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cstate="screen"/>
          <a:srcRect/>
          <a:stretch>
            <a:fillRect/>
          </a:stretch>
        </p:blipFill>
        <p:spPr>
          <a:xfrm>
            <a:off x="6084167" y="627534"/>
            <a:ext cx="1440161" cy="792088"/>
          </a:xfrm>
          <a:prstGeom prst="rect">
            <a:avLst/>
          </a:prstGeom>
        </p:spPr>
      </p:pic>
      <p:pic>
        <p:nvPicPr>
          <p:cNvPr id="5" name="图片 4"/>
          <p:cNvPicPr>
            <a:picLocks noChangeAspect="1"/>
          </p:cNvPicPr>
          <p:nvPr/>
        </p:nvPicPr>
        <p:blipFill rotWithShape="1">
          <a:blip r:embed="rId4" cstate="screen"/>
          <a:srcRect l="31094" r="27156" b="20601"/>
          <a:stretch>
            <a:fillRect/>
          </a:stretch>
        </p:blipFill>
        <p:spPr>
          <a:xfrm>
            <a:off x="2843809" y="0"/>
            <a:ext cx="3816424" cy="4083918"/>
          </a:xfrm>
          <a:prstGeom prst="rect">
            <a:avLst/>
          </a:prstGeom>
        </p:spPr>
      </p:pic>
      <p:pic>
        <p:nvPicPr>
          <p:cNvPr id="4" name="图片 3"/>
          <p:cNvPicPr>
            <a:picLocks noChangeAspect="1"/>
          </p:cNvPicPr>
          <p:nvPr/>
        </p:nvPicPr>
        <p:blipFill rotWithShape="1">
          <a:blip r:embed="rId5" cstate="screen"/>
          <a:srcRect/>
          <a:stretch>
            <a:fillRect/>
          </a:stretch>
        </p:blipFill>
        <p:spPr>
          <a:xfrm>
            <a:off x="6407295" y="2873591"/>
            <a:ext cx="1224137" cy="1224136"/>
          </a:xfrm>
          <a:prstGeom prst="rect">
            <a:avLst/>
          </a:prstGeom>
        </p:spPr>
      </p:pic>
      <p:pic>
        <p:nvPicPr>
          <p:cNvPr id="7" name="图片 6"/>
          <p:cNvPicPr>
            <a:picLocks noChangeAspect="1"/>
          </p:cNvPicPr>
          <p:nvPr/>
        </p:nvPicPr>
        <p:blipFill rotWithShape="1">
          <a:blip r:embed="rId6" cstate="screen"/>
          <a:srcRect/>
          <a:stretch>
            <a:fillRect/>
          </a:stretch>
        </p:blipFill>
        <p:spPr>
          <a:xfrm>
            <a:off x="611559" y="1563638"/>
            <a:ext cx="1224137" cy="1440160"/>
          </a:xfrm>
          <a:prstGeom prst="rect">
            <a:avLst/>
          </a:prstGeom>
        </p:spPr>
      </p:pic>
      <p:pic>
        <p:nvPicPr>
          <p:cNvPr id="8" name="图片 7"/>
          <p:cNvPicPr>
            <a:picLocks noChangeAspect="1"/>
          </p:cNvPicPr>
          <p:nvPr/>
        </p:nvPicPr>
        <p:blipFill rotWithShape="1">
          <a:blip r:embed="rId7" cstate="screen"/>
          <a:srcRect l="53151" t="48600" r="1161" b="12201"/>
          <a:stretch>
            <a:fillRect/>
          </a:stretch>
        </p:blipFill>
        <p:spPr>
          <a:xfrm>
            <a:off x="4860033" y="2499742"/>
            <a:ext cx="4176464" cy="2016224"/>
          </a:xfrm>
          <a:prstGeom prst="rect">
            <a:avLst/>
          </a:prstGeom>
        </p:spPr>
      </p:pic>
      <p:pic>
        <p:nvPicPr>
          <p:cNvPr id="9" name="图片 8"/>
          <p:cNvPicPr>
            <a:picLocks noChangeAspect="1"/>
          </p:cNvPicPr>
          <p:nvPr/>
        </p:nvPicPr>
        <p:blipFill rotWithShape="1">
          <a:blip r:embed="rId8" cstate="screen"/>
          <a:srcRect/>
          <a:stretch>
            <a:fillRect/>
          </a:stretch>
        </p:blipFill>
        <p:spPr>
          <a:xfrm>
            <a:off x="899594" y="2931790"/>
            <a:ext cx="1946021" cy="1621684"/>
          </a:xfrm>
          <a:prstGeom prst="rect">
            <a:avLst/>
          </a:prstGeom>
        </p:spPr>
      </p:pic>
      <p:pic>
        <p:nvPicPr>
          <p:cNvPr id="10" name="图片 9"/>
          <p:cNvPicPr>
            <a:picLocks noChangeAspect="1"/>
          </p:cNvPicPr>
          <p:nvPr/>
        </p:nvPicPr>
        <p:blipFill rotWithShape="1">
          <a:blip r:embed="rId9" cstate="screen"/>
          <a:srcRect/>
          <a:stretch>
            <a:fillRect/>
          </a:stretch>
        </p:blipFill>
        <p:spPr>
          <a:xfrm>
            <a:off x="0" y="2499742"/>
            <a:ext cx="1474302" cy="2016224"/>
          </a:xfrm>
          <a:prstGeom prst="rect">
            <a:avLst/>
          </a:prstGeom>
        </p:spPr>
      </p:pic>
      <p:sp>
        <p:nvSpPr>
          <p:cNvPr id="13" name="TextBox 12"/>
          <p:cNvSpPr txBox="1"/>
          <p:nvPr/>
        </p:nvSpPr>
        <p:spPr>
          <a:xfrm>
            <a:off x="2879743" y="4227934"/>
            <a:ext cx="3276433" cy="432048"/>
          </a:xfrm>
          <a:prstGeom prst="rect">
            <a:avLst/>
          </a:prstGeom>
          <a:noFill/>
        </p:spPr>
        <p:txBody>
          <a:bodyPr wrap="none" rtlCol="0">
            <a:prstTxWarp prst="textArchUp">
              <a:avLst/>
            </a:prstTxWarp>
            <a:spAutoFit/>
          </a:bodyPr>
          <a:lstStyle/>
          <a:p>
            <a:pPr algn="ctr"/>
            <a:r>
              <a:rPr lang="zh-CN" altLang="en-US" sz="2000" dirty="0" smtClean="0">
                <a:solidFill>
                  <a:srgbClr val="0099FF"/>
                </a:solidFill>
                <a:effectLst>
                  <a:glow rad="63500">
                    <a:schemeClr val="bg1"/>
                  </a:glow>
                </a:effectLst>
                <a:latin typeface="微软雅黑" panose="020B0503020204020204" pitchFamily="34" charset="-122"/>
                <a:ea typeface="微软雅黑" panose="020B0503020204020204" pitchFamily="34" charset="-122"/>
              </a:rPr>
              <a:t>可爱</a:t>
            </a:r>
            <a:r>
              <a:rPr lang="en-US" altLang="zh-CN" sz="2000" dirty="0" smtClean="0">
                <a:solidFill>
                  <a:srgbClr val="0099FF"/>
                </a:solidFill>
                <a:effectLst>
                  <a:glow rad="63500">
                    <a:schemeClr val="bg1"/>
                  </a:glow>
                </a:effectLst>
                <a:latin typeface="微软雅黑" panose="020B0503020204020204" pitchFamily="34" charset="-122"/>
                <a:ea typeface="微软雅黑" panose="020B0503020204020204" pitchFamily="34" charset="-122"/>
              </a:rPr>
              <a:t>/</a:t>
            </a:r>
            <a:r>
              <a:rPr lang="zh-CN" altLang="en-US" sz="2000" dirty="0" smtClean="0">
                <a:solidFill>
                  <a:srgbClr val="0099FF"/>
                </a:solidFill>
                <a:effectLst>
                  <a:glow rad="63500">
                    <a:schemeClr val="bg1"/>
                  </a:glow>
                </a:effectLst>
                <a:latin typeface="微软雅黑" panose="020B0503020204020204" pitchFamily="34" charset="-122"/>
                <a:ea typeface="微软雅黑" panose="020B0503020204020204" pitchFamily="34" charset="-122"/>
              </a:rPr>
              <a:t>纯真</a:t>
            </a:r>
            <a:r>
              <a:rPr lang="en-US" altLang="zh-CN" sz="2000" dirty="0" smtClean="0">
                <a:solidFill>
                  <a:srgbClr val="0099FF"/>
                </a:solidFill>
                <a:effectLst>
                  <a:glow rad="63500">
                    <a:schemeClr val="bg1"/>
                  </a:glow>
                </a:effectLst>
                <a:latin typeface="微软雅黑" panose="020B0503020204020204" pitchFamily="34" charset="-122"/>
                <a:ea typeface="微软雅黑" panose="020B0503020204020204" pitchFamily="34" charset="-122"/>
              </a:rPr>
              <a:t>/</a:t>
            </a:r>
            <a:r>
              <a:rPr lang="zh-CN" altLang="en-US" sz="2000" dirty="0" smtClean="0">
                <a:solidFill>
                  <a:srgbClr val="0099FF"/>
                </a:solidFill>
                <a:effectLst>
                  <a:glow rad="63500">
                    <a:schemeClr val="bg1"/>
                  </a:glow>
                </a:effectLst>
                <a:latin typeface="微软雅黑" panose="020B0503020204020204" pitchFamily="34" charset="-122"/>
                <a:ea typeface="微软雅黑" panose="020B0503020204020204" pitchFamily="34" charset="-122"/>
              </a:rPr>
              <a:t>童年</a:t>
            </a:r>
            <a:r>
              <a:rPr lang="en-US" altLang="zh-CN" sz="2000" dirty="0" smtClean="0">
                <a:solidFill>
                  <a:srgbClr val="0099FF"/>
                </a:solidFill>
                <a:effectLst>
                  <a:glow rad="63500">
                    <a:schemeClr val="bg1"/>
                  </a:glow>
                </a:effectLst>
                <a:latin typeface="微软雅黑" panose="020B0503020204020204" pitchFamily="34" charset="-122"/>
                <a:ea typeface="微软雅黑" panose="020B0503020204020204" pitchFamily="34" charset="-122"/>
              </a:rPr>
              <a:t>/</a:t>
            </a:r>
            <a:r>
              <a:rPr lang="zh-CN" altLang="en-US" sz="2000" dirty="0" smtClean="0">
                <a:solidFill>
                  <a:srgbClr val="0099FF"/>
                </a:solidFill>
                <a:effectLst>
                  <a:glow rad="63500">
                    <a:schemeClr val="bg1"/>
                  </a:glow>
                </a:effectLst>
                <a:latin typeface="微软雅黑" panose="020B0503020204020204" pitchFamily="34" charset="-122"/>
                <a:ea typeface="微软雅黑" panose="020B0503020204020204" pitchFamily="34" charset="-122"/>
              </a:rPr>
              <a:t>烂漫</a:t>
            </a:r>
            <a:endParaRPr lang="zh-CN" altLang="en-US" sz="2000" dirty="0">
              <a:solidFill>
                <a:srgbClr val="0099FF"/>
              </a:solidFill>
              <a:effectLst>
                <a:glow rad="63500">
                  <a:schemeClr val="bg1"/>
                </a:glow>
              </a:effectLst>
              <a:latin typeface="微软雅黑" panose="020B0503020204020204" pitchFamily="34" charset="-122"/>
              <a:ea typeface="微软雅黑" panose="020B0503020204020204" pitchFamily="34" charset="-122"/>
            </a:endParaRPr>
          </a:p>
        </p:txBody>
      </p:sp>
      <p:sp>
        <p:nvSpPr>
          <p:cNvPr id="6" name="TextBox 5"/>
          <p:cNvSpPr txBox="1"/>
          <p:nvPr/>
        </p:nvSpPr>
        <p:spPr>
          <a:xfrm>
            <a:off x="2195736" y="3481142"/>
            <a:ext cx="4752528" cy="1205552"/>
          </a:xfrm>
          <a:prstGeom prst="rect">
            <a:avLst/>
          </a:prstGeom>
          <a:noFill/>
        </p:spPr>
        <p:txBody>
          <a:bodyPr wrap="none" rtlCol="0">
            <a:prstTxWarp prst="textArchUp">
              <a:avLst/>
            </a:prstTxWarp>
            <a:spAutoFit/>
          </a:bodyPr>
          <a:lstStyle/>
          <a:p>
            <a:pPr algn="ctr"/>
            <a:r>
              <a:rPr lang="zh-CN" altLang="en-US" sz="5000" dirty="0" smtClean="0">
                <a:solidFill>
                  <a:srgbClr val="C00000"/>
                </a:solidFill>
                <a:effectLst>
                  <a:glow rad="152400">
                    <a:schemeClr val="bg1"/>
                  </a:glow>
                </a:effectLst>
                <a:latin typeface="方正粗谭黑简体" panose="02000000000000000000" pitchFamily="2" charset="-122"/>
                <a:ea typeface="方正粗谭黑简体" panose="02000000000000000000" pitchFamily="2" charset="-122"/>
              </a:rPr>
              <a:t>卡通家长会</a:t>
            </a:r>
            <a:r>
              <a:rPr lang="en-US" altLang="zh-CN" sz="5000" dirty="0" smtClean="0">
                <a:solidFill>
                  <a:srgbClr val="C00000"/>
                </a:solidFill>
                <a:effectLst>
                  <a:glow rad="152400">
                    <a:schemeClr val="bg1"/>
                  </a:glow>
                </a:effectLst>
                <a:latin typeface="方正粗谭黑简体" panose="02000000000000000000" pitchFamily="2" charset="-122"/>
                <a:ea typeface="方正粗谭黑简体" panose="02000000000000000000" pitchFamily="2" charset="-122"/>
              </a:rPr>
              <a:t>PPT</a:t>
            </a:r>
            <a:r>
              <a:rPr lang="zh-CN" altLang="en-US" sz="5000" dirty="0" smtClean="0">
                <a:solidFill>
                  <a:srgbClr val="C00000"/>
                </a:solidFill>
                <a:effectLst>
                  <a:glow rad="152400">
                    <a:schemeClr val="bg1"/>
                  </a:glow>
                </a:effectLst>
                <a:latin typeface="方正粗谭黑简体" panose="02000000000000000000" pitchFamily="2" charset="-122"/>
                <a:ea typeface="方正粗谭黑简体" panose="02000000000000000000" pitchFamily="2" charset="-122"/>
              </a:rPr>
              <a:t>模板</a:t>
            </a:r>
            <a:endParaRPr lang="zh-CN" altLang="en-US" sz="5000" dirty="0">
              <a:solidFill>
                <a:srgbClr val="C00000"/>
              </a:solidFill>
              <a:effectLst>
                <a:glow rad="152400">
                  <a:schemeClr val="bg1"/>
                </a:glow>
              </a:effectLst>
              <a:latin typeface="方正粗谭黑简体" panose="02000000000000000000" pitchFamily="2" charset="-122"/>
              <a:ea typeface="方正粗谭黑简体" panose="02000000000000000000" pitchFamily="2" charset="-122"/>
            </a:endParaRPr>
          </a:p>
        </p:txBody>
      </p:sp>
    </p:spTree>
  </p:cSld>
  <p:clrMapOvr>
    <a:masterClrMapping/>
  </p:clrMapOvr>
  <mc:AlternateContent xmlns:mc="http://schemas.openxmlformats.org/markup-compatibility/2006" xmlns:p14="http://schemas.microsoft.com/office/powerpoint/2010/main">
    <mc:Choice Requires="p14">
      <p:transition p14:dur="10" advClick="0" advTm="0"/>
    </mc:Choice>
    <mc:Fallback xmlns="">
      <p:transition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4"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00"/>
                                        <p:tgtEl>
                                          <p:spTgt spid="7"/>
                                        </p:tgtEl>
                                      </p:cBhvr>
                                    </p:animEffect>
                                  </p:childTnLst>
                                </p:cTn>
                              </p:par>
                            </p:childTnLst>
                          </p:cTn>
                        </p:par>
                        <p:par>
                          <p:cTn id="24" fill="hold">
                            <p:stCondLst>
                              <p:cond delay="3000"/>
                            </p:stCondLst>
                            <p:childTnLst>
                              <p:par>
                                <p:cTn id="25" presetID="2" presetClass="entr" presetSubtype="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additive="base">
                                        <p:cTn id="27" dur="750" fill="hold"/>
                                        <p:tgtEl>
                                          <p:spTgt spid="3"/>
                                        </p:tgtEl>
                                        <p:attrNameLst>
                                          <p:attrName>ppt_x</p:attrName>
                                        </p:attrNameLst>
                                      </p:cBhvr>
                                      <p:tavLst>
                                        <p:tav tm="0">
                                          <p:val>
                                            <p:strVal val="1+#ppt_w/2"/>
                                          </p:val>
                                        </p:tav>
                                        <p:tav tm="100000">
                                          <p:val>
                                            <p:strVal val="#ppt_x"/>
                                          </p:val>
                                        </p:tav>
                                      </p:tavLst>
                                    </p:anim>
                                    <p:anim calcmode="lin" valueType="num">
                                      <p:cBhvr additive="base">
                                        <p:cTn id="28" dur="750" fill="hold"/>
                                        <p:tgtEl>
                                          <p:spTgt spid="3"/>
                                        </p:tgtEl>
                                        <p:attrNameLst>
                                          <p:attrName>ppt_y</p:attrName>
                                        </p:attrNameLst>
                                      </p:cBhvr>
                                      <p:tavLst>
                                        <p:tav tm="0">
                                          <p:val>
                                            <p:strVal val="1+#ppt_h/2"/>
                                          </p:val>
                                        </p:tav>
                                        <p:tav tm="100000">
                                          <p:val>
                                            <p:strVal val="#ppt_y"/>
                                          </p:val>
                                        </p:tav>
                                      </p:tavLst>
                                    </p:anim>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1000"/>
                                        <p:tgtEl>
                                          <p:spTgt spid="9"/>
                                        </p:tgtEl>
                                      </p:cBhvr>
                                    </p:animEffect>
                                    <p:anim calcmode="lin" valueType="num">
                                      <p:cBhvr>
                                        <p:cTn id="33" dur="1000" fill="hold"/>
                                        <p:tgtEl>
                                          <p:spTgt spid="9"/>
                                        </p:tgtEl>
                                        <p:attrNameLst>
                                          <p:attrName>ppt_x</p:attrName>
                                        </p:attrNameLst>
                                      </p:cBhvr>
                                      <p:tavLst>
                                        <p:tav tm="0">
                                          <p:val>
                                            <p:strVal val="#ppt_x"/>
                                          </p:val>
                                        </p:tav>
                                        <p:tav tm="100000">
                                          <p:val>
                                            <p:strVal val="#ppt_x"/>
                                          </p:val>
                                        </p:tav>
                                      </p:tavLst>
                                    </p:anim>
                                    <p:anim calcmode="lin" valueType="num">
                                      <p:cBhvr>
                                        <p:cTn id="34" dur="1000" fill="hold"/>
                                        <p:tgtEl>
                                          <p:spTgt spid="9"/>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1100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3000"/>
                                        <p:tgtEl>
                                          <p:spTgt spid="6"/>
                                        </p:tgtEl>
                                      </p:cBhvr>
                                    </p:animEffect>
                                    <p:anim calcmode="lin" valueType="num">
                                      <p:cBhvr>
                                        <p:cTn id="38" dur="3000" fill="hold"/>
                                        <p:tgtEl>
                                          <p:spTgt spid="6"/>
                                        </p:tgtEl>
                                        <p:attrNameLst>
                                          <p:attrName>ppt_x</p:attrName>
                                        </p:attrNameLst>
                                      </p:cBhvr>
                                      <p:tavLst>
                                        <p:tav tm="0">
                                          <p:val>
                                            <p:strVal val="#ppt_x"/>
                                          </p:val>
                                        </p:tav>
                                        <p:tav tm="100000">
                                          <p:val>
                                            <p:strVal val="#ppt_x"/>
                                          </p:val>
                                        </p:tav>
                                      </p:tavLst>
                                    </p:anim>
                                    <p:anim calcmode="lin" valueType="num">
                                      <p:cBhvr>
                                        <p:cTn id="39" dur="3000" fill="hold"/>
                                        <p:tgtEl>
                                          <p:spTgt spid="6"/>
                                        </p:tgtEl>
                                        <p:attrNameLst>
                                          <p:attrName>ppt_y</p:attrName>
                                        </p:attrNameLst>
                                      </p:cBhvr>
                                      <p:tavLst>
                                        <p:tav tm="0">
                                          <p:val>
                                            <p:strVal val="#ppt_y+.1"/>
                                          </p:val>
                                        </p:tav>
                                        <p:tav tm="100000">
                                          <p:val>
                                            <p:strVal val="#ppt_y"/>
                                          </p:val>
                                        </p:tav>
                                      </p:tavLst>
                                    </p:anim>
                                  </p:childTnLst>
                                </p:cTn>
                              </p:par>
                              <p:par>
                                <p:cTn id="40" presetID="22" presetClass="entr" presetSubtype="8" fill="hold" grpId="0" nodeType="withEffect">
                                  <p:stCondLst>
                                    <p:cond delay="13000"/>
                                  </p:stCondLst>
                                  <p:childTnLst>
                                    <p:set>
                                      <p:cBhvr>
                                        <p:cTn id="41" dur="1" fill="hold">
                                          <p:stCondLst>
                                            <p:cond delay="0"/>
                                          </p:stCondLst>
                                        </p:cTn>
                                        <p:tgtEl>
                                          <p:spTgt spid="13"/>
                                        </p:tgtEl>
                                        <p:attrNameLst>
                                          <p:attrName>style.visibility</p:attrName>
                                        </p:attrNameLst>
                                      </p:cBhvr>
                                      <p:to>
                                        <p:strVal val="visible"/>
                                      </p:to>
                                    </p:set>
                                    <p:animEffect transition="in" filter="wipe(left)">
                                      <p:cBhvr>
                                        <p:cTn id="42" dur="3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F:\1-原创素材\1_mm1102\PPT\PPT_014\materaials\pageimg_g15.png"/>
          <p:cNvPicPr>
            <a:picLocks noChangeAspect="1" noChangeArrowheads="1"/>
          </p:cNvPicPr>
          <p:nvPr/>
        </p:nvPicPr>
        <p:blipFill>
          <a:blip r:embed="rId3"/>
          <a:srcRect/>
          <a:stretch>
            <a:fillRect/>
          </a:stretch>
        </p:blipFill>
        <p:spPr bwMode="auto">
          <a:xfrm>
            <a:off x="1403648" y="1779662"/>
            <a:ext cx="6785198" cy="249376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917126" y="1099394"/>
            <a:ext cx="2882197" cy="676660"/>
          </a:xfrm>
          <a:prstGeom prst="rect">
            <a:avLst/>
          </a:prstGeom>
          <a:noFill/>
        </p:spPr>
        <p:txBody>
          <a:bodyPr wrap="square" rtlCol="0">
            <a:spAutoFit/>
          </a:bodyPr>
          <a:lstStyle/>
          <a:p>
            <a:pPr>
              <a:lnSpc>
                <a:spcPct val="150000"/>
              </a:lnSpc>
            </a:pPr>
            <a:r>
              <a:rPr lang="zh-CN" altLang="en-US" sz="3000" dirty="0" smtClean="0">
                <a:solidFill>
                  <a:srgbClr val="0099FF"/>
                </a:solidFill>
                <a:latin typeface="华康海报体W12(P)" pitchFamily="82" charset="-122"/>
                <a:ea typeface="华康海报体W12(P)" pitchFamily="82" charset="-122"/>
              </a:rPr>
              <a:t>此处添加标题</a:t>
            </a:r>
            <a:endParaRPr lang="en-US" altLang="zh-CN" sz="3000" dirty="0" smtClean="0">
              <a:solidFill>
                <a:srgbClr val="0099FF"/>
              </a:solidFill>
              <a:latin typeface="华康海报体W12(P)" pitchFamily="82" charset="-122"/>
              <a:ea typeface="华康海报体W12(P)" pitchFamily="82" charset="-122"/>
            </a:endParaRPr>
          </a:p>
        </p:txBody>
      </p:sp>
      <p:sp>
        <p:nvSpPr>
          <p:cNvPr id="4" name="矩形 3"/>
          <p:cNvSpPr/>
          <p:nvPr/>
        </p:nvSpPr>
        <p:spPr>
          <a:xfrm>
            <a:off x="2699792" y="2499742"/>
            <a:ext cx="3528392" cy="1200329"/>
          </a:xfrm>
          <a:prstGeom prst="rect">
            <a:avLst/>
          </a:prstGeom>
        </p:spPr>
        <p:txBody>
          <a:bodyPr wrap="square">
            <a:spAutoFit/>
          </a:bodyPr>
          <a:lstStyle/>
          <a:p>
            <a:pPr>
              <a:lnSpc>
                <a:spcPct val="150000"/>
              </a:lnSpc>
            </a:pPr>
            <a:r>
              <a:rPr lang="zh-CN" altLang="en-US" sz="1200" dirty="0">
                <a:solidFill>
                  <a:schemeClr val="accent6">
                    <a:lumMod val="75000"/>
                  </a:schemeClr>
                </a:solidFill>
                <a:latin typeface="方正卡通简体" pitchFamily="65" charset="-122"/>
                <a:ea typeface="方正卡通简体" pitchFamily="65" charset="-122"/>
              </a:rPr>
              <a:t>此处添加详细文字描述此处添加详细文字描述此处添加详细文字描述此处添加详细文字描述此处添加详细文字描述此处添加详细文字描述</a:t>
            </a:r>
            <a:r>
              <a:rPr lang="zh-CN" altLang="en-US" sz="1200" dirty="0" smtClean="0">
                <a:solidFill>
                  <a:schemeClr val="accent6">
                    <a:lumMod val="75000"/>
                  </a:schemeClr>
                </a:solidFill>
                <a:latin typeface="方正卡通简体" pitchFamily="65" charset="-122"/>
                <a:ea typeface="方正卡通简体" pitchFamily="65" charset="-122"/>
              </a:rPr>
              <a:t>此处</a:t>
            </a:r>
            <a:r>
              <a:rPr lang="zh-CN" altLang="en-US" sz="1200" dirty="0">
                <a:solidFill>
                  <a:schemeClr val="accent6">
                    <a:lumMod val="75000"/>
                  </a:schemeClr>
                </a:solidFill>
                <a:latin typeface="方正卡通简体" pitchFamily="65" charset="-122"/>
                <a:ea typeface="方正卡通简体" pitchFamily="65" charset="-122"/>
              </a:rPr>
              <a:t>此处添加详细文字描述此处添加详细文字描述</a:t>
            </a:r>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withEffect">
                                  <p:stCondLst>
                                    <p:cond delay="0"/>
                                  </p:stCondLst>
                                  <p:childTnLst>
                                    <p:set>
                                      <p:cBhvr>
                                        <p:cTn id="6" dur="1" fill="hold">
                                          <p:stCondLst>
                                            <p:cond delay="0"/>
                                          </p:stCondLst>
                                        </p:cTn>
                                        <p:tgtEl>
                                          <p:spTgt spid="20482"/>
                                        </p:tgtEl>
                                        <p:attrNameLst>
                                          <p:attrName>style.visibility</p:attrName>
                                        </p:attrNameLst>
                                      </p:cBhvr>
                                      <p:to>
                                        <p:strVal val="visible"/>
                                      </p:to>
                                    </p:set>
                                    <p:animEffect transition="in" filter="strips(downLeft)">
                                      <p:cBhvr>
                                        <p:cTn id="7" dur="1500"/>
                                        <p:tgtEl>
                                          <p:spTgt spid="20482"/>
                                        </p:tgtEl>
                                      </p:cBhvr>
                                    </p:animEffect>
                                  </p:childTnLst>
                                </p:cTn>
                              </p:par>
                              <p:par>
                                <p:cTn id="8" presetID="2" presetClass="entr" presetSubtype="8" fill="hold" grpId="0" nodeType="withEffect">
                                  <p:stCondLst>
                                    <p:cond delay="1500"/>
                                  </p:stCondLst>
                                  <p:childTnLst>
                                    <p:set>
                                      <p:cBhvr>
                                        <p:cTn id="9" dur="1" fill="hold">
                                          <p:stCondLst>
                                            <p:cond delay="0"/>
                                          </p:stCondLst>
                                        </p:cTn>
                                        <p:tgtEl>
                                          <p:spTgt spid="3"/>
                                        </p:tgtEl>
                                        <p:attrNameLst>
                                          <p:attrName>style.visibility</p:attrName>
                                        </p:attrNameLst>
                                      </p:cBhvr>
                                      <p:to>
                                        <p:strVal val="visible"/>
                                      </p:to>
                                    </p:set>
                                    <p:anim calcmode="lin" valueType="num">
                                      <p:cBhvr additive="base">
                                        <p:cTn id="10" dur="500" fill="hold"/>
                                        <p:tgtEl>
                                          <p:spTgt spid="3"/>
                                        </p:tgtEl>
                                        <p:attrNameLst>
                                          <p:attrName>ppt_x</p:attrName>
                                        </p:attrNameLst>
                                      </p:cBhvr>
                                      <p:tavLst>
                                        <p:tav tm="0">
                                          <p:val>
                                            <p:strVal val="0-#ppt_w/2"/>
                                          </p:val>
                                        </p:tav>
                                        <p:tav tm="100000">
                                          <p:val>
                                            <p:strVal val="#ppt_x"/>
                                          </p:val>
                                        </p:tav>
                                      </p:tavLst>
                                    </p:anim>
                                    <p:anim calcmode="lin" valueType="num">
                                      <p:cBhvr additive="base">
                                        <p:cTn id="11" dur="500" fill="hold"/>
                                        <p:tgtEl>
                                          <p:spTgt spid="3"/>
                                        </p:tgtEl>
                                        <p:attrNameLst>
                                          <p:attrName>ppt_y</p:attrName>
                                        </p:attrNameLst>
                                      </p:cBhvr>
                                      <p:tavLst>
                                        <p:tav tm="0">
                                          <p:val>
                                            <p:strVal val="#ppt_y"/>
                                          </p:val>
                                        </p:tav>
                                        <p:tav tm="100000">
                                          <p:val>
                                            <p:strVal val="#ppt_y"/>
                                          </p:val>
                                        </p:tav>
                                      </p:tavLst>
                                    </p:anim>
                                  </p:childTnLst>
                                </p:cTn>
                              </p:par>
                              <p:par>
                                <p:cTn id="12" presetID="42" presetClass="entr" presetSubtype="0" fill="hold" grpId="0" nodeType="withEffect">
                                  <p:stCondLst>
                                    <p:cond delay="200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3635896" y="621103"/>
            <a:ext cx="2292196" cy="2814743"/>
            <a:chOff x="3635896" y="621103"/>
            <a:chExt cx="2292196" cy="2814743"/>
          </a:xfrm>
        </p:grpSpPr>
        <p:pic>
          <p:nvPicPr>
            <p:cNvPr id="26627" name="Picture 3" descr="F:\1-原创素材\1_mm1102\PPT\PPT_014\materaials\pageimg_g20e.png"/>
            <p:cNvPicPr>
              <a:picLocks noChangeAspect="1" noChangeArrowheads="1"/>
            </p:cNvPicPr>
            <p:nvPr/>
          </p:nvPicPr>
          <p:blipFill>
            <a:blip r:embed="rId3" cstate="screen">
              <a:duotone>
                <a:prstClr val="black"/>
                <a:schemeClr val="accent6">
                  <a:tint val="45000"/>
                  <a:satMod val="400000"/>
                </a:schemeClr>
              </a:duotone>
            </a:blip>
            <a:srcRect/>
            <a:stretch>
              <a:fillRect/>
            </a:stretch>
          </p:blipFill>
          <p:spPr bwMode="auto">
            <a:xfrm>
              <a:off x="3635896" y="621103"/>
              <a:ext cx="2292196" cy="2043044"/>
            </a:xfrm>
            <a:prstGeom prst="rect">
              <a:avLst/>
            </a:prstGeom>
            <a:noFill/>
            <a:effectLst>
              <a:glow rad="101600">
                <a:schemeClr val="bg1">
                  <a:lumMod val="85000"/>
                  <a:alpha val="60000"/>
                </a:schemeClr>
              </a:glow>
            </a:effectLst>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4238000" y="897303"/>
              <a:ext cx="1298833" cy="1246495"/>
            </a:xfrm>
            <a:prstGeom prst="rect">
              <a:avLst/>
            </a:prstGeom>
            <a:noFill/>
          </p:spPr>
          <p:txBody>
            <a:bodyPr wrap="square" rtlCol="0">
              <a:spAutoFit/>
            </a:bodyPr>
            <a:lstStyle/>
            <a:p>
              <a:pPr algn="ctr">
                <a:lnSpc>
                  <a:spcPct val="150000"/>
                </a:lnSpc>
              </a:pPr>
              <a:r>
                <a:rPr lang="en-US" altLang="zh-CN" sz="5000" dirty="0" smtClean="0">
                  <a:solidFill>
                    <a:schemeClr val="bg1"/>
                  </a:solidFill>
                  <a:latin typeface="华康海报体W12(P)" pitchFamily="82" charset="-122"/>
                  <a:ea typeface="华康海报体W12(P)" pitchFamily="82" charset="-122"/>
                </a:rPr>
                <a:t>02</a:t>
              </a:r>
            </a:p>
          </p:txBody>
        </p:sp>
        <p:sp>
          <p:nvSpPr>
            <p:cNvPr id="12" name="矩形 11"/>
            <p:cNvSpPr/>
            <p:nvPr/>
          </p:nvSpPr>
          <p:spPr>
            <a:xfrm>
              <a:off x="3923928" y="2789515"/>
              <a:ext cx="1844427" cy="646331"/>
            </a:xfrm>
            <a:prstGeom prst="rect">
              <a:avLst/>
            </a:prstGeom>
          </p:spPr>
          <p:txBody>
            <a:bodyPr wrap="square">
              <a:spAutoFit/>
            </a:bodyPr>
            <a:lstStyle/>
            <a:p>
              <a:pPr algn="ctr"/>
              <a:r>
                <a:rPr lang="zh-CN" altLang="en-US" sz="1200" dirty="0">
                  <a:solidFill>
                    <a:srgbClr val="F5750B"/>
                  </a:solidFill>
                  <a:latin typeface="方正卡通简体" pitchFamily="65" charset="-122"/>
                  <a:ea typeface="方正卡通简体" pitchFamily="65" charset="-122"/>
                </a:rPr>
                <a:t>此处添加详细文字</a:t>
              </a:r>
              <a:r>
                <a:rPr lang="zh-CN" altLang="en-US" sz="1200" dirty="0" smtClean="0">
                  <a:solidFill>
                    <a:srgbClr val="F5750B"/>
                  </a:solidFill>
                  <a:latin typeface="方正卡通简体" pitchFamily="65" charset="-122"/>
                  <a:ea typeface="方正卡通简体" pitchFamily="65" charset="-122"/>
                </a:rPr>
                <a:t>描述</a:t>
              </a:r>
              <a:endParaRPr lang="en-US" altLang="zh-CN" sz="1200" dirty="0" smtClean="0">
                <a:solidFill>
                  <a:srgbClr val="F5750B"/>
                </a:solidFill>
                <a:latin typeface="方正卡通简体" pitchFamily="65" charset="-122"/>
                <a:ea typeface="方正卡通简体" pitchFamily="65" charset="-122"/>
              </a:endParaRPr>
            </a:p>
            <a:p>
              <a:pPr algn="ctr"/>
              <a:r>
                <a:rPr lang="zh-CN" altLang="en-US" sz="1200" dirty="0" smtClean="0">
                  <a:solidFill>
                    <a:srgbClr val="F5750B"/>
                  </a:solidFill>
                  <a:latin typeface="方正卡通简体" pitchFamily="65" charset="-122"/>
                  <a:ea typeface="方正卡通简体" pitchFamily="65" charset="-122"/>
                </a:rPr>
                <a:t>此处</a:t>
              </a:r>
              <a:r>
                <a:rPr lang="zh-CN" altLang="en-US" sz="1200" dirty="0">
                  <a:solidFill>
                    <a:srgbClr val="F5750B"/>
                  </a:solidFill>
                  <a:latin typeface="方正卡通简体" pitchFamily="65" charset="-122"/>
                  <a:ea typeface="方正卡通简体" pitchFamily="65" charset="-122"/>
                </a:rPr>
                <a:t>添加详细文字</a:t>
              </a:r>
              <a:r>
                <a:rPr lang="zh-CN" altLang="en-US" sz="1200" dirty="0" smtClean="0">
                  <a:solidFill>
                    <a:srgbClr val="F5750B"/>
                  </a:solidFill>
                  <a:latin typeface="方正卡通简体" pitchFamily="65" charset="-122"/>
                  <a:ea typeface="方正卡通简体" pitchFamily="65" charset="-122"/>
                </a:rPr>
                <a:t>描述</a:t>
              </a:r>
              <a:endParaRPr lang="en-US" altLang="zh-CN" sz="1200" dirty="0" smtClean="0">
                <a:solidFill>
                  <a:srgbClr val="F5750B"/>
                </a:solidFill>
                <a:latin typeface="方正卡通简体" pitchFamily="65" charset="-122"/>
                <a:ea typeface="方正卡通简体" pitchFamily="65" charset="-122"/>
              </a:endParaRPr>
            </a:p>
            <a:p>
              <a:pPr algn="ctr"/>
              <a:r>
                <a:rPr lang="zh-CN" altLang="en-US" sz="1200" dirty="0" smtClean="0">
                  <a:solidFill>
                    <a:srgbClr val="F5750B"/>
                  </a:solidFill>
                  <a:latin typeface="方正卡通简体" pitchFamily="65" charset="-122"/>
                  <a:ea typeface="方正卡通简体" pitchFamily="65" charset="-122"/>
                </a:rPr>
                <a:t>此处</a:t>
              </a:r>
              <a:r>
                <a:rPr lang="zh-CN" altLang="en-US" sz="1200" dirty="0">
                  <a:solidFill>
                    <a:srgbClr val="F5750B"/>
                  </a:solidFill>
                  <a:latin typeface="方正卡通简体" pitchFamily="65" charset="-122"/>
                  <a:ea typeface="方正卡通简体" pitchFamily="65" charset="-122"/>
                </a:rPr>
                <a:t>添加详细文字</a:t>
              </a:r>
              <a:r>
                <a:rPr lang="zh-CN" altLang="en-US" sz="1200" dirty="0" smtClean="0">
                  <a:solidFill>
                    <a:srgbClr val="F5750B"/>
                  </a:solidFill>
                  <a:latin typeface="方正卡通简体" pitchFamily="65" charset="-122"/>
                  <a:ea typeface="方正卡通简体" pitchFamily="65" charset="-122"/>
                </a:rPr>
                <a:t>描述</a:t>
              </a:r>
              <a:endParaRPr lang="zh-CN" altLang="en-US" sz="1200" dirty="0">
                <a:solidFill>
                  <a:srgbClr val="F5750B"/>
                </a:solidFill>
                <a:latin typeface="方正卡通简体" pitchFamily="65" charset="-122"/>
                <a:ea typeface="方正卡通简体" pitchFamily="65" charset="-122"/>
              </a:endParaRPr>
            </a:p>
          </p:txBody>
        </p:sp>
      </p:grpSp>
      <p:grpSp>
        <p:nvGrpSpPr>
          <p:cNvPr id="2" name="组合 1"/>
          <p:cNvGrpSpPr/>
          <p:nvPr/>
        </p:nvGrpSpPr>
        <p:grpSpPr>
          <a:xfrm>
            <a:off x="971600" y="1669705"/>
            <a:ext cx="2292196" cy="2716455"/>
            <a:chOff x="971600" y="1669705"/>
            <a:chExt cx="2292196" cy="2716455"/>
          </a:xfrm>
        </p:grpSpPr>
        <p:pic>
          <p:nvPicPr>
            <p:cNvPr id="14" name="Picture 3" descr="F:\1-原创素材\1_mm1102\PPT\PPT_014\materaials\pageimg_g20e.png"/>
            <p:cNvPicPr>
              <a:picLocks noChangeAspect="1" noChangeArrowheads="1"/>
            </p:cNvPicPr>
            <p:nvPr/>
          </p:nvPicPr>
          <p:blipFill>
            <a:blip r:embed="rId4" cstate="screen">
              <a:extLst>
                <a:ext uri="{BEBA8EAE-BF5A-486C-A8C5-ECC9F3942E4B}">
                  <a14:imgProps xmlns:a14="http://schemas.microsoft.com/office/drawing/2010/main">
                    <a14:imgLayer r:embed="rId5">
                      <a14:imgEffect>
                        <a14:colorTemperature colorTemp="4700"/>
                      </a14:imgEffect>
                    </a14:imgLayer>
                  </a14:imgProps>
                </a:ext>
              </a:extLst>
            </a:blip>
            <a:srcRect/>
            <a:stretch>
              <a:fillRect/>
            </a:stretch>
          </p:blipFill>
          <p:spPr bwMode="auto">
            <a:xfrm>
              <a:off x="971600" y="1669705"/>
              <a:ext cx="2292196" cy="2043044"/>
            </a:xfrm>
            <a:prstGeom prst="rect">
              <a:avLst/>
            </a:prstGeom>
            <a:noFill/>
            <a:effectLst>
              <a:glow rad="101600">
                <a:schemeClr val="bg1">
                  <a:lumMod val="85000"/>
                  <a:alpha val="60000"/>
                </a:schemeClr>
              </a:glow>
            </a:effectLst>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573704" y="1945905"/>
              <a:ext cx="1298833" cy="1066126"/>
            </a:xfrm>
            <a:prstGeom prst="rect">
              <a:avLst/>
            </a:prstGeom>
            <a:noFill/>
          </p:spPr>
          <p:txBody>
            <a:bodyPr wrap="square" rtlCol="0">
              <a:spAutoFit/>
            </a:bodyPr>
            <a:lstStyle/>
            <a:p>
              <a:pPr algn="ctr">
                <a:lnSpc>
                  <a:spcPct val="150000"/>
                </a:lnSpc>
              </a:pPr>
              <a:r>
                <a:rPr lang="en-US" altLang="zh-CN" sz="5000" dirty="0" smtClean="0">
                  <a:solidFill>
                    <a:schemeClr val="bg1"/>
                  </a:solidFill>
                  <a:latin typeface="华康海报体W12(P)" pitchFamily="82" charset="-122"/>
                  <a:ea typeface="华康海报体W12(P)" pitchFamily="82" charset="-122"/>
                </a:rPr>
                <a:t>01</a:t>
              </a:r>
            </a:p>
          </p:txBody>
        </p:sp>
        <p:sp>
          <p:nvSpPr>
            <p:cNvPr id="16" name="矩形 15"/>
            <p:cNvSpPr/>
            <p:nvPr/>
          </p:nvSpPr>
          <p:spPr>
            <a:xfrm>
              <a:off x="1419369" y="3739829"/>
              <a:ext cx="1844427" cy="646331"/>
            </a:xfrm>
            <a:prstGeom prst="rect">
              <a:avLst/>
            </a:prstGeom>
          </p:spPr>
          <p:txBody>
            <a:bodyPr wrap="square">
              <a:spAutoFit/>
            </a:bodyPr>
            <a:lstStyle/>
            <a:p>
              <a:pPr algn="ctr"/>
              <a:r>
                <a:rPr lang="zh-CN" altLang="en-US" sz="1200" dirty="0">
                  <a:solidFill>
                    <a:srgbClr val="0099FF"/>
                  </a:solidFill>
                  <a:latin typeface="方正卡通简体" pitchFamily="65" charset="-122"/>
                  <a:ea typeface="方正卡通简体" pitchFamily="65" charset="-122"/>
                </a:rPr>
                <a:t>此处添加详细文字</a:t>
              </a:r>
              <a:r>
                <a:rPr lang="zh-CN" altLang="en-US" sz="1200" dirty="0" smtClean="0">
                  <a:solidFill>
                    <a:srgbClr val="0099FF"/>
                  </a:solidFill>
                  <a:latin typeface="方正卡通简体" pitchFamily="65" charset="-122"/>
                  <a:ea typeface="方正卡通简体" pitchFamily="65" charset="-122"/>
                </a:rPr>
                <a:t>描述</a:t>
              </a:r>
              <a:endParaRPr lang="en-US" altLang="zh-CN" sz="1200" dirty="0" smtClean="0">
                <a:solidFill>
                  <a:srgbClr val="0099FF"/>
                </a:solidFill>
                <a:latin typeface="方正卡通简体" pitchFamily="65" charset="-122"/>
                <a:ea typeface="方正卡通简体" pitchFamily="65" charset="-122"/>
              </a:endParaRPr>
            </a:p>
            <a:p>
              <a:pPr algn="ctr"/>
              <a:r>
                <a:rPr lang="zh-CN" altLang="en-US" sz="1200" dirty="0" smtClean="0">
                  <a:solidFill>
                    <a:srgbClr val="0099FF"/>
                  </a:solidFill>
                  <a:latin typeface="方正卡通简体" pitchFamily="65" charset="-122"/>
                  <a:ea typeface="方正卡通简体" pitchFamily="65" charset="-122"/>
                </a:rPr>
                <a:t>此处</a:t>
              </a:r>
              <a:r>
                <a:rPr lang="zh-CN" altLang="en-US" sz="1200" dirty="0">
                  <a:solidFill>
                    <a:srgbClr val="0099FF"/>
                  </a:solidFill>
                  <a:latin typeface="方正卡通简体" pitchFamily="65" charset="-122"/>
                  <a:ea typeface="方正卡通简体" pitchFamily="65" charset="-122"/>
                </a:rPr>
                <a:t>添加详细文字</a:t>
              </a:r>
              <a:r>
                <a:rPr lang="zh-CN" altLang="en-US" sz="1200" dirty="0" smtClean="0">
                  <a:solidFill>
                    <a:srgbClr val="0099FF"/>
                  </a:solidFill>
                  <a:latin typeface="方正卡通简体" pitchFamily="65" charset="-122"/>
                  <a:ea typeface="方正卡通简体" pitchFamily="65" charset="-122"/>
                </a:rPr>
                <a:t>描述</a:t>
              </a:r>
              <a:endParaRPr lang="en-US" altLang="zh-CN" sz="1200" dirty="0" smtClean="0">
                <a:solidFill>
                  <a:srgbClr val="0099FF"/>
                </a:solidFill>
                <a:latin typeface="方正卡通简体" pitchFamily="65" charset="-122"/>
                <a:ea typeface="方正卡通简体" pitchFamily="65" charset="-122"/>
              </a:endParaRPr>
            </a:p>
            <a:p>
              <a:pPr algn="ctr"/>
              <a:r>
                <a:rPr lang="zh-CN" altLang="en-US" sz="1200" dirty="0" smtClean="0">
                  <a:solidFill>
                    <a:srgbClr val="0099FF"/>
                  </a:solidFill>
                  <a:latin typeface="方正卡通简体" pitchFamily="65" charset="-122"/>
                  <a:ea typeface="方正卡通简体" pitchFamily="65" charset="-122"/>
                </a:rPr>
                <a:t>此处</a:t>
              </a:r>
              <a:r>
                <a:rPr lang="zh-CN" altLang="en-US" sz="1200" dirty="0">
                  <a:solidFill>
                    <a:srgbClr val="0099FF"/>
                  </a:solidFill>
                  <a:latin typeface="方正卡通简体" pitchFamily="65" charset="-122"/>
                  <a:ea typeface="方正卡通简体" pitchFamily="65" charset="-122"/>
                </a:rPr>
                <a:t>添加详细文字</a:t>
              </a:r>
              <a:r>
                <a:rPr lang="zh-CN" altLang="en-US" sz="1200" dirty="0" smtClean="0">
                  <a:solidFill>
                    <a:srgbClr val="0099FF"/>
                  </a:solidFill>
                  <a:latin typeface="方正卡通简体" pitchFamily="65" charset="-122"/>
                  <a:ea typeface="方正卡通简体" pitchFamily="65" charset="-122"/>
                </a:rPr>
                <a:t>描述</a:t>
              </a:r>
              <a:endParaRPr lang="zh-CN" altLang="en-US" sz="1200" dirty="0">
                <a:solidFill>
                  <a:srgbClr val="0099FF"/>
                </a:solidFill>
                <a:latin typeface="方正卡通简体" pitchFamily="65" charset="-122"/>
                <a:ea typeface="方正卡通简体" pitchFamily="65" charset="-122"/>
              </a:endParaRPr>
            </a:p>
          </p:txBody>
        </p:sp>
      </p:grpSp>
      <p:grpSp>
        <p:nvGrpSpPr>
          <p:cNvPr id="4" name="组合 3"/>
          <p:cNvGrpSpPr/>
          <p:nvPr/>
        </p:nvGrpSpPr>
        <p:grpSpPr>
          <a:xfrm>
            <a:off x="6240244" y="1707654"/>
            <a:ext cx="2292196" cy="2716455"/>
            <a:chOff x="6240244" y="1707654"/>
            <a:chExt cx="2292196" cy="2716455"/>
          </a:xfrm>
        </p:grpSpPr>
        <p:pic>
          <p:nvPicPr>
            <p:cNvPr id="17" name="Picture 3" descr="F:\1-原创素材\1_mm1102\PPT\PPT_014\materaials\pageimg_g20e.png"/>
            <p:cNvPicPr>
              <a:picLocks noChangeAspect="1" noChangeArrowheads="1"/>
            </p:cNvPicPr>
            <p:nvPr/>
          </p:nvPicPr>
          <p:blipFill>
            <a:blip r:embed="rId3" cstate="screen">
              <a:duotone>
                <a:prstClr val="black"/>
                <a:schemeClr val="accent3">
                  <a:tint val="45000"/>
                  <a:satMod val="400000"/>
                </a:schemeClr>
              </a:duotone>
            </a:blip>
            <a:srcRect/>
            <a:stretch>
              <a:fillRect/>
            </a:stretch>
          </p:blipFill>
          <p:spPr bwMode="auto">
            <a:xfrm>
              <a:off x="6240244" y="1707654"/>
              <a:ext cx="2292196" cy="2043044"/>
            </a:xfrm>
            <a:prstGeom prst="rect">
              <a:avLst/>
            </a:prstGeom>
            <a:noFill/>
            <a:effectLst>
              <a:glow rad="101600">
                <a:schemeClr val="bg1">
                  <a:lumMod val="85000"/>
                  <a:alpha val="60000"/>
                </a:schemeClr>
              </a:glow>
            </a:effectLst>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6842348" y="1983854"/>
              <a:ext cx="1298833" cy="1066126"/>
            </a:xfrm>
            <a:prstGeom prst="rect">
              <a:avLst/>
            </a:prstGeom>
            <a:noFill/>
          </p:spPr>
          <p:txBody>
            <a:bodyPr wrap="square" rtlCol="0">
              <a:spAutoFit/>
            </a:bodyPr>
            <a:lstStyle/>
            <a:p>
              <a:pPr algn="ctr">
                <a:lnSpc>
                  <a:spcPct val="150000"/>
                </a:lnSpc>
              </a:pPr>
              <a:r>
                <a:rPr lang="en-US" altLang="zh-CN" sz="5000" dirty="0" smtClean="0">
                  <a:solidFill>
                    <a:schemeClr val="bg1"/>
                  </a:solidFill>
                  <a:latin typeface="华康海报体W12(P)" pitchFamily="82" charset="-122"/>
                  <a:ea typeface="华康海报体W12(P)" pitchFamily="82" charset="-122"/>
                </a:rPr>
                <a:t>03</a:t>
              </a:r>
            </a:p>
          </p:txBody>
        </p:sp>
        <p:sp>
          <p:nvSpPr>
            <p:cNvPr id="19" name="矩形 18"/>
            <p:cNvSpPr/>
            <p:nvPr/>
          </p:nvSpPr>
          <p:spPr>
            <a:xfrm>
              <a:off x="6688013" y="3777778"/>
              <a:ext cx="1844427" cy="646331"/>
            </a:xfrm>
            <a:prstGeom prst="rect">
              <a:avLst/>
            </a:prstGeom>
          </p:spPr>
          <p:txBody>
            <a:bodyPr wrap="square">
              <a:spAutoFit/>
            </a:bodyPr>
            <a:lstStyle/>
            <a:p>
              <a:pPr algn="ctr"/>
              <a:r>
                <a:rPr lang="zh-CN" altLang="en-US" sz="1200" dirty="0">
                  <a:solidFill>
                    <a:srgbClr val="5CA139"/>
                  </a:solidFill>
                  <a:latin typeface="方正卡通简体" pitchFamily="65" charset="-122"/>
                  <a:ea typeface="方正卡通简体" pitchFamily="65" charset="-122"/>
                </a:rPr>
                <a:t>此处添加详细文字</a:t>
              </a:r>
              <a:r>
                <a:rPr lang="zh-CN" altLang="en-US" sz="1200" dirty="0" smtClean="0">
                  <a:solidFill>
                    <a:srgbClr val="5CA139"/>
                  </a:solidFill>
                  <a:latin typeface="方正卡通简体" pitchFamily="65" charset="-122"/>
                  <a:ea typeface="方正卡通简体" pitchFamily="65" charset="-122"/>
                </a:rPr>
                <a:t>描述</a:t>
              </a:r>
              <a:endParaRPr lang="en-US" altLang="zh-CN" sz="1200" dirty="0" smtClean="0">
                <a:solidFill>
                  <a:srgbClr val="5CA139"/>
                </a:solidFill>
                <a:latin typeface="方正卡通简体" pitchFamily="65" charset="-122"/>
                <a:ea typeface="方正卡通简体" pitchFamily="65" charset="-122"/>
              </a:endParaRPr>
            </a:p>
            <a:p>
              <a:pPr algn="ctr"/>
              <a:r>
                <a:rPr lang="zh-CN" altLang="en-US" sz="1200" dirty="0" smtClean="0">
                  <a:solidFill>
                    <a:srgbClr val="5CA139"/>
                  </a:solidFill>
                  <a:latin typeface="方正卡通简体" pitchFamily="65" charset="-122"/>
                  <a:ea typeface="方正卡通简体" pitchFamily="65" charset="-122"/>
                </a:rPr>
                <a:t>此处</a:t>
              </a:r>
              <a:r>
                <a:rPr lang="zh-CN" altLang="en-US" sz="1200" dirty="0">
                  <a:solidFill>
                    <a:srgbClr val="5CA139"/>
                  </a:solidFill>
                  <a:latin typeface="方正卡通简体" pitchFamily="65" charset="-122"/>
                  <a:ea typeface="方正卡通简体" pitchFamily="65" charset="-122"/>
                </a:rPr>
                <a:t>添加详细文字</a:t>
              </a:r>
              <a:r>
                <a:rPr lang="zh-CN" altLang="en-US" sz="1200" dirty="0" smtClean="0">
                  <a:solidFill>
                    <a:srgbClr val="5CA139"/>
                  </a:solidFill>
                  <a:latin typeface="方正卡通简体" pitchFamily="65" charset="-122"/>
                  <a:ea typeface="方正卡通简体" pitchFamily="65" charset="-122"/>
                </a:rPr>
                <a:t>描述</a:t>
              </a:r>
              <a:endParaRPr lang="en-US" altLang="zh-CN" sz="1200" dirty="0" smtClean="0">
                <a:solidFill>
                  <a:srgbClr val="5CA139"/>
                </a:solidFill>
                <a:latin typeface="方正卡通简体" pitchFamily="65" charset="-122"/>
                <a:ea typeface="方正卡通简体" pitchFamily="65" charset="-122"/>
              </a:endParaRPr>
            </a:p>
            <a:p>
              <a:pPr algn="ctr"/>
              <a:r>
                <a:rPr lang="zh-CN" altLang="en-US" sz="1200" dirty="0" smtClean="0">
                  <a:solidFill>
                    <a:srgbClr val="5CA139"/>
                  </a:solidFill>
                  <a:latin typeface="方正卡通简体" pitchFamily="65" charset="-122"/>
                  <a:ea typeface="方正卡通简体" pitchFamily="65" charset="-122"/>
                </a:rPr>
                <a:t>此处</a:t>
              </a:r>
              <a:r>
                <a:rPr lang="zh-CN" altLang="en-US" sz="1200" dirty="0">
                  <a:solidFill>
                    <a:srgbClr val="5CA139"/>
                  </a:solidFill>
                  <a:latin typeface="方正卡通简体" pitchFamily="65" charset="-122"/>
                  <a:ea typeface="方正卡通简体" pitchFamily="65" charset="-122"/>
                </a:rPr>
                <a:t>添加详细文字</a:t>
              </a:r>
              <a:r>
                <a:rPr lang="zh-CN" altLang="en-US" sz="1200" dirty="0" smtClean="0">
                  <a:solidFill>
                    <a:srgbClr val="5CA139"/>
                  </a:solidFill>
                  <a:latin typeface="方正卡通简体" pitchFamily="65" charset="-122"/>
                  <a:ea typeface="方正卡通简体" pitchFamily="65" charset="-122"/>
                </a:rPr>
                <a:t>描述</a:t>
              </a:r>
              <a:endParaRPr lang="zh-CN" altLang="en-US" sz="1200" dirty="0">
                <a:solidFill>
                  <a:srgbClr val="5CA139"/>
                </a:solidFill>
                <a:latin typeface="方正卡通简体" pitchFamily="65" charset="-122"/>
                <a:ea typeface="方正卡通简体" pitchFamily="65"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par>
                                <p:cTn id="11" presetID="31" presetClass="entr" presetSubtype="0" fill="hold" nodeType="withEffect">
                                  <p:stCondLst>
                                    <p:cond delay="100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fltVal val="0"/>
                                          </p:val>
                                        </p:tav>
                                        <p:tav tm="100000">
                                          <p:val>
                                            <p:strVal val="#ppt_w"/>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anim calcmode="lin" valueType="num">
                                      <p:cBhvr>
                                        <p:cTn id="15" dur="1000" fill="hold"/>
                                        <p:tgtEl>
                                          <p:spTgt spid="3"/>
                                        </p:tgtEl>
                                        <p:attrNameLst>
                                          <p:attrName>style.rotation</p:attrName>
                                        </p:attrNameLst>
                                      </p:cBhvr>
                                      <p:tavLst>
                                        <p:tav tm="0">
                                          <p:val>
                                            <p:fltVal val="90"/>
                                          </p:val>
                                        </p:tav>
                                        <p:tav tm="100000">
                                          <p:val>
                                            <p:fltVal val="0"/>
                                          </p:val>
                                        </p:tav>
                                      </p:tavLst>
                                    </p:anim>
                                    <p:animEffect transition="in" filter="fade">
                                      <p:cBhvr>
                                        <p:cTn id="16" dur="1000"/>
                                        <p:tgtEl>
                                          <p:spTgt spid="3"/>
                                        </p:tgtEl>
                                      </p:cBhvr>
                                    </p:animEffect>
                                  </p:childTnLst>
                                </p:cTn>
                              </p:par>
                              <p:par>
                                <p:cTn id="17" presetID="31" presetClass="entr" presetSubtype="0" fill="hold" nodeType="withEffect">
                                  <p:stCondLst>
                                    <p:cond delay="2000"/>
                                  </p:stCondLst>
                                  <p:childTnLst>
                                    <p:set>
                                      <p:cBhvr>
                                        <p:cTn id="18" dur="1" fill="hold">
                                          <p:stCondLst>
                                            <p:cond delay="0"/>
                                          </p:stCondLst>
                                        </p:cTn>
                                        <p:tgtEl>
                                          <p:spTgt spid="4"/>
                                        </p:tgtEl>
                                        <p:attrNameLst>
                                          <p:attrName>style.visibility</p:attrName>
                                        </p:attrNameLst>
                                      </p:cBhvr>
                                      <p:to>
                                        <p:strVal val="visible"/>
                                      </p:to>
                                    </p:set>
                                    <p:anim calcmode="lin" valueType="num">
                                      <p:cBhvr>
                                        <p:cTn id="19" dur="1000" fill="hold"/>
                                        <p:tgtEl>
                                          <p:spTgt spid="4"/>
                                        </p:tgtEl>
                                        <p:attrNameLst>
                                          <p:attrName>ppt_w</p:attrName>
                                        </p:attrNameLst>
                                      </p:cBhvr>
                                      <p:tavLst>
                                        <p:tav tm="0">
                                          <p:val>
                                            <p:fltVal val="0"/>
                                          </p:val>
                                        </p:tav>
                                        <p:tav tm="100000">
                                          <p:val>
                                            <p:strVal val="#ppt_w"/>
                                          </p:val>
                                        </p:tav>
                                      </p:tavLst>
                                    </p:anim>
                                    <p:anim calcmode="lin" valueType="num">
                                      <p:cBhvr>
                                        <p:cTn id="20" dur="1000" fill="hold"/>
                                        <p:tgtEl>
                                          <p:spTgt spid="4"/>
                                        </p:tgtEl>
                                        <p:attrNameLst>
                                          <p:attrName>ppt_h</p:attrName>
                                        </p:attrNameLst>
                                      </p:cBhvr>
                                      <p:tavLst>
                                        <p:tav tm="0">
                                          <p:val>
                                            <p:fltVal val="0"/>
                                          </p:val>
                                        </p:tav>
                                        <p:tav tm="100000">
                                          <p:val>
                                            <p:strVal val="#ppt_h"/>
                                          </p:val>
                                        </p:tav>
                                      </p:tavLst>
                                    </p:anim>
                                    <p:anim calcmode="lin" valueType="num">
                                      <p:cBhvr>
                                        <p:cTn id="21" dur="1000" fill="hold"/>
                                        <p:tgtEl>
                                          <p:spTgt spid="4"/>
                                        </p:tgtEl>
                                        <p:attrNameLst>
                                          <p:attrName>style.rotation</p:attrName>
                                        </p:attrNameLst>
                                      </p:cBhvr>
                                      <p:tavLst>
                                        <p:tav tm="0">
                                          <p:val>
                                            <p:fltVal val="90"/>
                                          </p:val>
                                        </p:tav>
                                        <p:tav tm="100000">
                                          <p:val>
                                            <p:fltVal val="0"/>
                                          </p:val>
                                        </p:tav>
                                      </p:tavLst>
                                    </p:anim>
                                    <p:animEffect transition="in" filter="fade">
                                      <p:cBhvr>
                                        <p:cTn id="22"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F:\1-原创素材\1_mm1102\PPT\PPT_014\materaials\pageimg_g2.png"/>
          <p:cNvPicPr>
            <a:picLocks noChangeAspect="1" noChangeArrowheads="1"/>
          </p:cNvPicPr>
          <p:nvPr/>
        </p:nvPicPr>
        <p:blipFill>
          <a:blip r:embed="rId3"/>
          <a:srcRect/>
          <a:stretch>
            <a:fillRect/>
          </a:stretch>
        </p:blipFill>
        <p:spPr bwMode="auto">
          <a:xfrm>
            <a:off x="1619672" y="627534"/>
            <a:ext cx="6696744" cy="4186405"/>
          </a:xfrm>
          <a:prstGeom prst="rect">
            <a:avLst/>
          </a:prstGeom>
          <a:noFill/>
          <a:extLst>
            <a:ext uri="{909E8E84-426E-40DD-AFC4-6F175D3DCCD1}">
              <a14:hiddenFill xmlns:a14="http://schemas.microsoft.com/office/drawing/2010/main">
                <a:solidFill>
                  <a:srgbClr val="FFFFFF"/>
                </a:solidFill>
              </a14:hiddenFill>
            </a:ext>
          </a:extLst>
        </p:spPr>
      </p:pic>
      <p:sp>
        <p:nvSpPr>
          <p:cNvPr id="4" name="矩形 3"/>
          <p:cNvSpPr/>
          <p:nvPr/>
        </p:nvSpPr>
        <p:spPr>
          <a:xfrm>
            <a:off x="2297832" y="1693116"/>
            <a:ext cx="4176464" cy="1200329"/>
          </a:xfrm>
          <a:prstGeom prst="rect">
            <a:avLst/>
          </a:prstGeom>
        </p:spPr>
        <p:txBody>
          <a:bodyPr wrap="square">
            <a:spAutoFit/>
          </a:bodyPr>
          <a:lstStyle/>
          <a:p>
            <a:pPr>
              <a:lnSpc>
                <a:spcPct val="150000"/>
              </a:lnSpc>
            </a:pPr>
            <a:r>
              <a:rPr lang="zh-CN" altLang="en-US" sz="1200" dirty="0">
                <a:solidFill>
                  <a:schemeClr val="bg1">
                    <a:lumMod val="50000"/>
                  </a:schemeClr>
                </a:solidFill>
                <a:latin typeface="方正卡通简体" pitchFamily="65" charset="-122"/>
                <a:ea typeface="方正卡通简体" pitchFamily="65" charset="-122"/>
              </a:rPr>
              <a:t>此处添加详细文字描述此处添加详细文字描述此处添加详细文字描述此处添加详细文字描述此处添加详细文字描述此处添加详细文字描述</a:t>
            </a:r>
            <a:r>
              <a:rPr lang="zh-CN" altLang="en-US" sz="1200" dirty="0" smtClean="0">
                <a:solidFill>
                  <a:schemeClr val="bg1">
                    <a:lumMod val="50000"/>
                  </a:schemeClr>
                </a:solidFill>
                <a:latin typeface="方正卡通简体" pitchFamily="65" charset="-122"/>
                <a:ea typeface="方正卡通简体" pitchFamily="65" charset="-122"/>
              </a:rPr>
              <a:t>此处</a:t>
            </a:r>
            <a:r>
              <a:rPr lang="zh-CN" altLang="en-US" sz="1200" dirty="0">
                <a:solidFill>
                  <a:schemeClr val="bg1">
                    <a:lumMod val="50000"/>
                  </a:schemeClr>
                </a:solidFill>
                <a:latin typeface="方正卡通简体" pitchFamily="65" charset="-122"/>
                <a:ea typeface="方正卡通简体" pitchFamily="65" charset="-122"/>
              </a:rPr>
              <a:t>此处添加详细文字描述此处添加详细文字描述</a:t>
            </a:r>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9218"/>
                                        </p:tgtEl>
                                        <p:attrNameLst>
                                          <p:attrName>style.visibility</p:attrName>
                                        </p:attrNameLst>
                                      </p:cBhvr>
                                      <p:to>
                                        <p:strVal val="visible"/>
                                      </p:to>
                                    </p:set>
                                    <p:anim calcmode="lin" valueType="num">
                                      <p:cBhvr>
                                        <p:cTn id="7" dur="1500" fill="hold"/>
                                        <p:tgtEl>
                                          <p:spTgt spid="9218"/>
                                        </p:tgtEl>
                                        <p:attrNameLst>
                                          <p:attrName>ppt_w</p:attrName>
                                        </p:attrNameLst>
                                      </p:cBhvr>
                                      <p:tavLst>
                                        <p:tav tm="0">
                                          <p:val>
                                            <p:fltVal val="0"/>
                                          </p:val>
                                        </p:tav>
                                        <p:tav tm="100000">
                                          <p:val>
                                            <p:strVal val="#ppt_w"/>
                                          </p:val>
                                        </p:tav>
                                      </p:tavLst>
                                    </p:anim>
                                    <p:anim calcmode="lin" valueType="num">
                                      <p:cBhvr>
                                        <p:cTn id="8" dur="1500" fill="hold"/>
                                        <p:tgtEl>
                                          <p:spTgt spid="9218"/>
                                        </p:tgtEl>
                                        <p:attrNameLst>
                                          <p:attrName>ppt_h</p:attrName>
                                        </p:attrNameLst>
                                      </p:cBhvr>
                                      <p:tavLst>
                                        <p:tav tm="0">
                                          <p:val>
                                            <p:fltVal val="0"/>
                                          </p:val>
                                        </p:tav>
                                        <p:tav tm="100000">
                                          <p:val>
                                            <p:strVal val="#ppt_h"/>
                                          </p:val>
                                        </p:tav>
                                      </p:tavLst>
                                    </p:anim>
                                    <p:animEffect transition="in" filter="fade">
                                      <p:cBhvr>
                                        <p:cTn id="9" dur="1500"/>
                                        <p:tgtEl>
                                          <p:spTgt spid="9218"/>
                                        </p:tgtEl>
                                      </p:cBhvr>
                                    </p:animEffect>
                                  </p:childTnLst>
                                </p:cTn>
                              </p:par>
                              <p:par>
                                <p:cTn id="10" presetID="42" presetClass="entr" presetSubtype="0" fill="hold" grpId="0" nodeType="withEffect">
                                  <p:stCondLst>
                                    <p:cond delay="150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683569" y="771550"/>
            <a:ext cx="3600400" cy="2304256"/>
            <a:chOff x="683569" y="771550"/>
            <a:chExt cx="3600400" cy="2304256"/>
          </a:xfrm>
        </p:grpSpPr>
        <p:pic>
          <p:nvPicPr>
            <p:cNvPr id="11266" name="Picture 2" descr="F:\1-原创素材\1_mm1102\PPT\PPT_014\materaials\pageimg_g5.png"/>
            <p:cNvPicPr>
              <a:picLocks noChangeAspect="1" noChangeArrowheads="1"/>
            </p:cNvPicPr>
            <p:nvPr/>
          </p:nvPicPr>
          <p:blipFill>
            <a:blip r:embed="rId3" cstate="screen"/>
            <a:srcRect/>
            <a:stretch>
              <a:fillRect/>
            </a:stretch>
          </p:blipFill>
          <p:spPr bwMode="auto">
            <a:xfrm>
              <a:off x="683569" y="771550"/>
              <a:ext cx="3600400" cy="230425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971600" y="1203598"/>
              <a:ext cx="2618680" cy="871392"/>
            </a:xfrm>
            <a:prstGeom prst="rect">
              <a:avLst/>
            </a:prstGeom>
            <a:noFill/>
          </p:spPr>
          <p:txBody>
            <a:bodyPr wrap="square" rtlCol="0">
              <a:spAutoFit/>
            </a:bodyPr>
            <a:lstStyle/>
            <a:p>
              <a:pPr algn="ctr">
                <a:lnSpc>
                  <a:spcPct val="150000"/>
                </a:lnSpc>
              </a:pPr>
              <a:r>
                <a:rPr lang="en-US" altLang="zh-CN" sz="4000" dirty="0" smtClean="0">
                  <a:solidFill>
                    <a:srgbClr val="0099FF"/>
                  </a:solidFill>
                  <a:latin typeface="华康海报体W12(P)" pitchFamily="82" charset="-122"/>
                  <a:ea typeface="华康海报体W12(P)" pitchFamily="82" charset="-122"/>
                </a:rPr>
                <a:t>01</a:t>
              </a:r>
              <a:r>
                <a:rPr lang="zh-CN" altLang="en-US" sz="4000" dirty="0" smtClean="0">
                  <a:solidFill>
                    <a:srgbClr val="0099FF"/>
                  </a:solidFill>
                  <a:latin typeface="华康海报体W12(P)" pitchFamily="82" charset="-122"/>
                  <a:ea typeface="华康海报体W12(P)" pitchFamily="82" charset="-122"/>
                </a:rPr>
                <a:t>标题</a:t>
              </a:r>
              <a:endParaRPr lang="en-US" altLang="zh-CN" sz="4000" dirty="0" smtClean="0">
                <a:solidFill>
                  <a:srgbClr val="0099FF"/>
                </a:solidFill>
                <a:latin typeface="华康海报体W12(P)" pitchFamily="82" charset="-122"/>
                <a:ea typeface="华康海报体W12(P)" pitchFamily="82" charset="-122"/>
              </a:endParaRPr>
            </a:p>
          </p:txBody>
        </p:sp>
      </p:grpSp>
      <p:sp>
        <p:nvSpPr>
          <p:cNvPr id="6" name="矩形 5"/>
          <p:cNvSpPr/>
          <p:nvPr/>
        </p:nvSpPr>
        <p:spPr>
          <a:xfrm>
            <a:off x="736576" y="3153324"/>
            <a:ext cx="3127043" cy="992579"/>
          </a:xfrm>
          <a:prstGeom prst="rect">
            <a:avLst/>
          </a:prstGeom>
        </p:spPr>
        <p:txBody>
          <a:bodyPr wrap="square">
            <a:spAutoFit/>
          </a:bodyPr>
          <a:lstStyle/>
          <a:p>
            <a:pPr>
              <a:lnSpc>
                <a:spcPct val="150000"/>
              </a:lnSpc>
            </a:pPr>
            <a:r>
              <a:rPr lang="zh-CN" altLang="en-US" sz="1300" dirty="0">
                <a:solidFill>
                  <a:srgbClr val="0099FF"/>
                </a:solidFill>
                <a:latin typeface="方正卡通简体" pitchFamily="65" charset="-122"/>
                <a:ea typeface="方正卡通简体" pitchFamily="65" charset="-122"/>
              </a:rPr>
              <a:t>此处添加详细文字描述此处添加详细文字描述此处添加详细文字描述此处添加详细文字描述此处添加详细文字</a:t>
            </a:r>
            <a:r>
              <a:rPr lang="zh-CN" altLang="en-US" sz="1300" dirty="0" smtClean="0">
                <a:solidFill>
                  <a:srgbClr val="0099FF"/>
                </a:solidFill>
                <a:latin typeface="方正卡通简体" pitchFamily="65" charset="-122"/>
                <a:ea typeface="方正卡通简体" pitchFamily="65" charset="-122"/>
              </a:rPr>
              <a:t>描述</a:t>
            </a:r>
            <a:endParaRPr lang="zh-CN" altLang="en-US" sz="1300" dirty="0">
              <a:solidFill>
                <a:srgbClr val="0099FF"/>
              </a:solidFill>
              <a:latin typeface="方正卡通简体" pitchFamily="65" charset="-122"/>
              <a:ea typeface="方正卡通简体" pitchFamily="65" charset="-122"/>
            </a:endParaRPr>
          </a:p>
        </p:txBody>
      </p:sp>
      <p:grpSp>
        <p:nvGrpSpPr>
          <p:cNvPr id="3" name="组合 2"/>
          <p:cNvGrpSpPr/>
          <p:nvPr/>
        </p:nvGrpSpPr>
        <p:grpSpPr>
          <a:xfrm>
            <a:off x="4644008" y="2175644"/>
            <a:ext cx="3569699" cy="2412330"/>
            <a:chOff x="4644008" y="2175644"/>
            <a:chExt cx="3569699" cy="2412330"/>
          </a:xfrm>
        </p:grpSpPr>
        <p:pic>
          <p:nvPicPr>
            <p:cNvPr id="4" name="Picture 2" descr="F:\1-原创素材\1_mm1102\PPT\PPT_014\materaials\pageimg_g5.png"/>
            <p:cNvPicPr>
              <a:picLocks noChangeAspect="1" noChangeArrowheads="1"/>
            </p:cNvPicPr>
            <p:nvPr/>
          </p:nvPicPr>
          <p:blipFill>
            <a:blip r:embed="rId4" cstate="screen"/>
            <a:srcRect/>
            <a:stretch>
              <a:fillRect/>
            </a:stretch>
          </p:blipFill>
          <p:spPr bwMode="auto">
            <a:xfrm flipH="1">
              <a:off x="4644008" y="2175644"/>
              <a:ext cx="3569699" cy="241233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5179880" y="2650108"/>
              <a:ext cx="2618680" cy="871392"/>
            </a:xfrm>
            <a:prstGeom prst="rect">
              <a:avLst/>
            </a:prstGeom>
            <a:noFill/>
          </p:spPr>
          <p:txBody>
            <a:bodyPr wrap="square" rtlCol="0">
              <a:spAutoFit/>
            </a:bodyPr>
            <a:lstStyle/>
            <a:p>
              <a:pPr algn="ctr">
                <a:lnSpc>
                  <a:spcPct val="150000"/>
                </a:lnSpc>
              </a:pPr>
              <a:r>
                <a:rPr lang="en-US" altLang="zh-CN" sz="4000" dirty="0" smtClean="0">
                  <a:solidFill>
                    <a:srgbClr val="5CA139"/>
                  </a:solidFill>
                  <a:latin typeface="华康海报体W12(P)" pitchFamily="82" charset="-122"/>
                  <a:ea typeface="华康海报体W12(P)" pitchFamily="82" charset="-122"/>
                </a:rPr>
                <a:t>02</a:t>
              </a:r>
              <a:r>
                <a:rPr lang="zh-CN" altLang="en-US" sz="4000" dirty="0" smtClean="0">
                  <a:solidFill>
                    <a:srgbClr val="5CA139"/>
                  </a:solidFill>
                  <a:latin typeface="华康海报体W12(P)" pitchFamily="82" charset="-122"/>
                  <a:ea typeface="华康海报体W12(P)" pitchFamily="82" charset="-122"/>
                </a:rPr>
                <a:t>标题</a:t>
              </a:r>
              <a:endParaRPr lang="en-US" altLang="zh-CN" sz="4000" dirty="0" smtClean="0">
                <a:solidFill>
                  <a:srgbClr val="5CA139"/>
                </a:solidFill>
                <a:latin typeface="华康海报体W12(P)" pitchFamily="82" charset="-122"/>
                <a:ea typeface="华康海报体W12(P)" pitchFamily="82" charset="-122"/>
              </a:endParaRPr>
            </a:p>
          </p:txBody>
        </p:sp>
      </p:grpSp>
      <p:sp>
        <p:nvSpPr>
          <p:cNvPr id="8" name="矩形 7"/>
          <p:cNvSpPr/>
          <p:nvPr/>
        </p:nvSpPr>
        <p:spPr>
          <a:xfrm>
            <a:off x="5086664" y="1068665"/>
            <a:ext cx="3127043" cy="992579"/>
          </a:xfrm>
          <a:prstGeom prst="rect">
            <a:avLst/>
          </a:prstGeom>
        </p:spPr>
        <p:txBody>
          <a:bodyPr wrap="square">
            <a:spAutoFit/>
          </a:bodyPr>
          <a:lstStyle/>
          <a:p>
            <a:pPr>
              <a:lnSpc>
                <a:spcPct val="150000"/>
              </a:lnSpc>
            </a:pPr>
            <a:r>
              <a:rPr lang="zh-CN" altLang="en-US" sz="1300" dirty="0">
                <a:solidFill>
                  <a:srgbClr val="5CA139"/>
                </a:solidFill>
                <a:latin typeface="方正卡通简体" pitchFamily="65" charset="-122"/>
                <a:ea typeface="方正卡通简体" pitchFamily="65" charset="-122"/>
              </a:rPr>
              <a:t>此处添加详细文字描述此处添加详细文字描述此处添加详细文字描述此处添加详细文字描述此处添加详细文字</a:t>
            </a:r>
            <a:r>
              <a:rPr lang="zh-CN" altLang="en-US" sz="1300" dirty="0" smtClean="0">
                <a:solidFill>
                  <a:srgbClr val="5CA139"/>
                </a:solidFill>
                <a:latin typeface="方正卡通简体" pitchFamily="65" charset="-122"/>
                <a:ea typeface="方正卡通简体" pitchFamily="65" charset="-122"/>
              </a:rPr>
              <a:t>描述</a:t>
            </a:r>
            <a:endParaRPr lang="zh-CN" altLang="en-US" sz="1300" dirty="0">
              <a:solidFill>
                <a:srgbClr val="5CA139"/>
              </a:solidFill>
              <a:latin typeface="方正卡通简体" pitchFamily="65" charset="-122"/>
              <a:ea typeface="方正卡通简体" pitchFamily="65" charset="-122"/>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1500"/>
                                        <p:tgtEl>
                                          <p:spTgt spid="2"/>
                                        </p:tgtEl>
                                      </p:cBhvr>
                                    </p:animEffect>
                                  </p:childTnLst>
                                </p:cTn>
                              </p:par>
                              <p:par>
                                <p:cTn id="8" presetID="2" presetClass="entr" presetSubtype="4" fill="hold" grpId="0" nodeType="withEffect">
                                  <p:stCondLst>
                                    <p:cond delay="150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1500" fill="hold"/>
                                        <p:tgtEl>
                                          <p:spTgt spid="6"/>
                                        </p:tgtEl>
                                        <p:attrNameLst>
                                          <p:attrName>ppt_x</p:attrName>
                                        </p:attrNameLst>
                                      </p:cBhvr>
                                      <p:tavLst>
                                        <p:tav tm="0">
                                          <p:val>
                                            <p:strVal val="#ppt_x"/>
                                          </p:val>
                                        </p:tav>
                                        <p:tav tm="100000">
                                          <p:val>
                                            <p:strVal val="#ppt_x"/>
                                          </p:val>
                                        </p:tav>
                                      </p:tavLst>
                                    </p:anim>
                                    <p:anim calcmode="lin" valueType="num">
                                      <p:cBhvr additive="base">
                                        <p:cTn id="11" dur="1500" fill="hold"/>
                                        <p:tgtEl>
                                          <p:spTgt spid="6"/>
                                        </p:tgtEl>
                                        <p:attrNameLst>
                                          <p:attrName>ppt_y</p:attrName>
                                        </p:attrNameLst>
                                      </p:cBhvr>
                                      <p:tavLst>
                                        <p:tav tm="0">
                                          <p:val>
                                            <p:strVal val="1+#ppt_h/2"/>
                                          </p:val>
                                        </p:tav>
                                        <p:tav tm="100000">
                                          <p:val>
                                            <p:strVal val="#ppt_y"/>
                                          </p:val>
                                        </p:tav>
                                      </p:tavLst>
                                    </p:anim>
                                  </p:childTnLst>
                                </p:cTn>
                              </p:par>
                              <p:par>
                                <p:cTn id="12" presetID="6" presetClass="entr" presetSubtype="16" fill="hold" nodeType="withEffect">
                                  <p:stCondLst>
                                    <p:cond delay="3000"/>
                                  </p:stCondLst>
                                  <p:childTnLst>
                                    <p:set>
                                      <p:cBhvr>
                                        <p:cTn id="13" dur="1" fill="hold">
                                          <p:stCondLst>
                                            <p:cond delay="0"/>
                                          </p:stCondLst>
                                        </p:cTn>
                                        <p:tgtEl>
                                          <p:spTgt spid="3"/>
                                        </p:tgtEl>
                                        <p:attrNameLst>
                                          <p:attrName>style.visibility</p:attrName>
                                        </p:attrNameLst>
                                      </p:cBhvr>
                                      <p:to>
                                        <p:strVal val="visible"/>
                                      </p:to>
                                    </p:set>
                                    <p:animEffect transition="in" filter="circle(in)">
                                      <p:cBhvr>
                                        <p:cTn id="14" dur="1500"/>
                                        <p:tgtEl>
                                          <p:spTgt spid="3"/>
                                        </p:tgtEl>
                                      </p:cBhvr>
                                    </p:animEffect>
                                  </p:childTnLst>
                                </p:cTn>
                              </p:par>
                              <p:par>
                                <p:cTn id="15" presetID="2" presetClass="entr" presetSubtype="1" fill="hold" grpId="0" nodeType="withEffect">
                                  <p:stCondLst>
                                    <p:cond delay="450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1500" fill="hold"/>
                                        <p:tgtEl>
                                          <p:spTgt spid="8"/>
                                        </p:tgtEl>
                                        <p:attrNameLst>
                                          <p:attrName>ppt_x</p:attrName>
                                        </p:attrNameLst>
                                      </p:cBhvr>
                                      <p:tavLst>
                                        <p:tav tm="0">
                                          <p:val>
                                            <p:strVal val="#ppt_x"/>
                                          </p:val>
                                        </p:tav>
                                        <p:tav tm="100000">
                                          <p:val>
                                            <p:strVal val="#ppt_x"/>
                                          </p:val>
                                        </p:tav>
                                      </p:tavLst>
                                    </p:anim>
                                    <p:anim calcmode="lin" valueType="num">
                                      <p:cBhvr additive="base">
                                        <p:cTn id="18" dur="15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3" descr="F:\1-原创素材\1_mm1102\PPT\PPT_014\materaials\pageimg_g8b.png"/>
          <p:cNvPicPr>
            <a:picLocks noChangeAspect="1" noChangeArrowheads="1"/>
          </p:cNvPicPr>
          <p:nvPr/>
        </p:nvPicPr>
        <p:blipFill>
          <a:blip r:embed="rId3"/>
          <a:srcRect/>
          <a:stretch>
            <a:fillRect/>
          </a:stretch>
        </p:blipFill>
        <p:spPr bwMode="auto">
          <a:xfrm rot="796523">
            <a:off x="3727140" y="2556694"/>
            <a:ext cx="1272023" cy="2473811"/>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组合 13"/>
          <p:cNvGrpSpPr/>
          <p:nvPr/>
        </p:nvGrpSpPr>
        <p:grpSpPr>
          <a:xfrm>
            <a:off x="467544" y="259930"/>
            <a:ext cx="3283912" cy="3895996"/>
            <a:chOff x="467544" y="259930"/>
            <a:chExt cx="3283912" cy="3895996"/>
          </a:xfrm>
        </p:grpSpPr>
        <p:pic>
          <p:nvPicPr>
            <p:cNvPr id="13314" name="Picture 2" descr="F:\1-原创素材\1_mm1102\PPT\PPT_014\materaials\pageimg_g8a.png"/>
            <p:cNvPicPr>
              <a:picLocks noChangeAspect="1" noChangeArrowheads="1"/>
            </p:cNvPicPr>
            <p:nvPr/>
          </p:nvPicPr>
          <p:blipFill>
            <a:blip r:embed="rId4"/>
            <a:srcRect/>
            <a:stretch>
              <a:fillRect/>
            </a:stretch>
          </p:blipFill>
          <p:spPr bwMode="auto">
            <a:xfrm>
              <a:off x="467544" y="915566"/>
              <a:ext cx="3283912" cy="324036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rot="21157905">
              <a:off x="885577" y="259930"/>
              <a:ext cx="1728192" cy="1015663"/>
            </a:xfrm>
            <a:prstGeom prst="rect">
              <a:avLst/>
            </a:prstGeom>
            <a:noFill/>
          </p:spPr>
          <p:txBody>
            <a:bodyPr wrap="square" rtlCol="0">
              <a:spAutoFit/>
            </a:bodyPr>
            <a:lstStyle/>
            <a:p>
              <a:pPr algn="ctr">
                <a:lnSpc>
                  <a:spcPct val="150000"/>
                </a:lnSpc>
              </a:pPr>
              <a:r>
                <a:rPr lang="en-US" altLang="zh-CN" sz="4000" dirty="0" smtClean="0">
                  <a:solidFill>
                    <a:srgbClr val="C00000"/>
                  </a:solidFill>
                  <a:latin typeface="华康海报体W12(P)" pitchFamily="82" charset="-122"/>
                  <a:ea typeface="华康海报体W12(P)" pitchFamily="82" charset="-122"/>
                </a:rPr>
                <a:t>01</a:t>
              </a:r>
            </a:p>
          </p:txBody>
        </p:sp>
        <p:sp>
          <p:nvSpPr>
            <p:cNvPr id="2" name="矩形 1"/>
            <p:cNvSpPr/>
            <p:nvPr/>
          </p:nvSpPr>
          <p:spPr>
            <a:xfrm rot="21095765">
              <a:off x="899764" y="1420560"/>
              <a:ext cx="2329196" cy="1772641"/>
            </a:xfrm>
            <a:custGeom>
              <a:avLst/>
              <a:gdLst>
                <a:gd name="connsiteX0" fmla="*/ 0 w 2186715"/>
                <a:gd name="connsiteY0" fmla="*/ 0 h 1488817"/>
                <a:gd name="connsiteX1" fmla="*/ 2186715 w 2186715"/>
                <a:gd name="connsiteY1" fmla="*/ 0 h 1488817"/>
                <a:gd name="connsiteX2" fmla="*/ 2186715 w 2186715"/>
                <a:gd name="connsiteY2" fmla="*/ 1488817 h 1488817"/>
                <a:gd name="connsiteX3" fmla="*/ 0 w 2186715"/>
                <a:gd name="connsiteY3" fmla="*/ 1488817 h 1488817"/>
                <a:gd name="connsiteX4" fmla="*/ 0 w 2186715"/>
                <a:gd name="connsiteY4" fmla="*/ 0 h 1488817"/>
                <a:gd name="connsiteX0-1" fmla="*/ 0 w 2329196"/>
                <a:gd name="connsiteY0-2" fmla="*/ 0 h 1740947"/>
                <a:gd name="connsiteX1-3" fmla="*/ 2186715 w 2329196"/>
                <a:gd name="connsiteY1-4" fmla="*/ 0 h 1740947"/>
                <a:gd name="connsiteX2-5" fmla="*/ 2329196 w 2329196"/>
                <a:gd name="connsiteY2-6" fmla="*/ 1740947 h 1740947"/>
                <a:gd name="connsiteX3-7" fmla="*/ 0 w 2329196"/>
                <a:gd name="connsiteY3-8" fmla="*/ 1488817 h 1740947"/>
                <a:gd name="connsiteX4-9" fmla="*/ 0 w 2329196"/>
                <a:gd name="connsiteY4-10" fmla="*/ 0 h 1740947"/>
                <a:gd name="connsiteX0-11" fmla="*/ 0 w 2329196"/>
                <a:gd name="connsiteY0-12" fmla="*/ 0 h 1772641"/>
                <a:gd name="connsiteX1-13" fmla="*/ 2186715 w 2329196"/>
                <a:gd name="connsiteY1-14" fmla="*/ 0 h 1772641"/>
                <a:gd name="connsiteX2-15" fmla="*/ 2329196 w 2329196"/>
                <a:gd name="connsiteY2-16" fmla="*/ 1740947 h 1772641"/>
                <a:gd name="connsiteX3-17" fmla="*/ 9420 w 2329196"/>
                <a:gd name="connsiteY3-18" fmla="*/ 1772641 h 1772641"/>
                <a:gd name="connsiteX4-19" fmla="*/ 0 w 2329196"/>
                <a:gd name="connsiteY4-20" fmla="*/ 0 h 177264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329196" h="1772641">
                  <a:moveTo>
                    <a:pt x="0" y="0"/>
                  </a:moveTo>
                  <a:lnTo>
                    <a:pt x="2186715" y="0"/>
                  </a:lnTo>
                  <a:lnTo>
                    <a:pt x="2329196" y="1740947"/>
                  </a:lnTo>
                  <a:lnTo>
                    <a:pt x="9420" y="1772641"/>
                  </a:lnTo>
                  <a:lnTo>
                    <a:pt x="0" y="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0" name="组合 9"/>
          <p:cNvGrpSpPr/>
          <p:nvPr/>
        </p:nvGrpSpPr>
        <p:grpSpPr>
          <a:xfrm rot="20750510">
            <a:off x="4111187" y="445087"/>
            <a:ext cx="1833031" cy="1989818"/>
            <a:chOff x="3744874" y="355290"/>
            <a:chExt cx="1833031" cy="1989818"/>
          </a:xfrm>
        </p:grpSpPr>
        <p:pic>
          <p:nvPicPr>
            <p:cNvPr id="4" name="Picture 2" descr="F:\1-原创素材\1_mm1102\PPT\PPT_014\materaials\pageimg_g8a.png"/>
            <p:cNvPicPr>
              <a:picLocks noChangeAspect="1" noChangeArrowheads="1"/>
            </p:cNvPicPr>
            <p:nvPr/>
          </p:nvPicPr>
          <p:blipFill>
            <a:blip r:embed="rId4" cstate="screen"/>
            <a:srcRect/>
            <a:stretch>
              <a:fillRect/>
            </a:stretch>
          </p:blipFill>
          <p:spPr bwMode="auto">
            <a:xfrm rot="1597109">
              <a:off x="3744874" y="673098"/>
              <a:ext cx="1694483" cy="167201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rot="1145310">
              <a:off x="4178572" y="355290"/>
              <a:ext cx="1399333" cy="481863"/>
            </a:xfrm>
            <a:prstGeom prst="rect">
              <a:avLst/>
            </a:prstGeom>
            <a:noFill/>
          </p:spPr>
          <p:txBody>
            <a:bodyPr wrap="square" rtlCol="0">
              <a:spAutoFit/>
            </a:bodyPr>
            <a:lstStyle/>
            <a:p>
              <a:pPr algn="ctr">
                <a:lnSpc>
                  <a:spcPct val="150000"/>
                </a:lnSpc>
              </a:pPr>
              <a:r>
                <a:rPr lang="en-US" altLang="zh-CN" sz="2000" dirty="0" smtClean="0">
                  <a:solidFill>
                    <a:srgbClr val="5CA139"/>
                  </a:solidFill>
                  <a:latin typeface="华康海报体W12(P)" pitchFamily="82" charset="-122"/>
                  <a:ea typeface="华康海报体W12(P)" pitchFamily="82" charset="-122"/>
                </a:rPr>
                <a:t>02</a:t>
              </a:r>
            </a:p>
          </p:txBody>
        </p:sp>
        <p:sp>
          <p:nvSpPr>
            <p:cNvPr id="11" name="矩形 1"/>
            <p:cNvSpPr/>
            <p:nvPr/>
          </p:nvSpPr>
          <p:spPr>
            <a:xfrm rot="1119743">
              <a:off x="4074547" y="977451"/>
              <a:ext cx="1120967" cy="826712"/>
            </a:xfrm>
            <a:custGeom>
              <a:avLst/>
              <a:gdLst>
                <a:gd name="connsiteX0" fmla="*/ 0 w 2186715"/>
                <a:gd name="connsiteY0" fmla="*/ 0 h 1488817"/>
                <a:gd name="connsiteX1" fmla="*/ 2186715 w 2186715"/>
                <a:gd name="connsiteY1" fmla="*/ 0 h 1488817"/>
                <a:gd name="connsiteX2" fmla="*/ 2186715 w 2186715"/>
                <a:gd name="connsiteY2" fmla="*/ 1488817 h 1488817"/>
                <a:gd name="connsiteX3" fmla="*/ 0 w 2186715"/>
                <a:gd name="connsiteY3" fmla="*/ 1488817 h 1488817"/>
                <a:gd name="connsiteX4" fmla="*/ 0 w 2186715"/>
                <a:gd name="connsiteY4" fmla="*/ 0 h 1488817"/>
                <a:gd name="connsiteX0-1" fmla="*/ 0 w 2329196"/>
                <a:gd name="connsiteY0-2" fmla="*/ 0 h 1740947"/>
                <a:gd name="connsiteX1-3" fmla="*/ 2186715 w 2329196"/>
                <a:gd name="connsiteY1-4" fmla="*/ 0 h 1740947"/>
                <a:gd name="connsiteX2-5" fmla="*/ 2329196 w 2329196"/>
                <a:gd name="connsiteY2-6" fmla="*/ 1740947 h 1740947"/>
                <a:gd name="connsiteX3-7" fmla="*/ 0 w 2329196"/>
                <a:gd name="connsiteY3-8" fmla="*/ 1488817 h 1740947"/>
                <a:gd name="connsiteX4-9" fmla="*/ 0 w 2329196"/>
                <a:gd name="connsiteY4-10" fmla="*/ 0 h 1740947"/>
                <a:gd name="connsiteX0-11" fmla="*/ 0 w 2329196"/>
                <a:gd name="connsiteY0-12" fmla="*/ 0 h 1772641"/>
                <a:gd name="connsiteX1-13" fmla="*/ 2186715 w 2329196"/>
                <a:gd name="connsiteY1-14" fmla="*/ 0 h 1772641"/>
                <a:gd name="connsiteX2-15" fmla="*/ 2329196 w 2329196"/>
                <a:gd name="connsiteY2-16" fmla="*/ 1740947 h 1772641"/>
                <a:gd name="connsiteX3-17" fmla="*/ 9420 w 2329196"/>
                <a:gd name="connsiteY3-18" fmla="*/ 1772641 h 1772641"/>
                <a:gd name="connsiteX4-19" fmla="*/ 0 w 2329196"/>
                <a:gd name="connsiteY4-20" fmla="*/ 0 h 177264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329196" h="1772641">
                  <a:moveTo>
                    <a:pt x="0" y="0"/>
                  </a:moveTo>
                  <a:lnTo>
                    <a:pt x="2186715" y="0"/>
                  </a:lnTo>
                  <a:lnTo>
                    <a:pt x="2329196" y="1740947"/>
                  </a:lnTo>
                  <a:lnTo>
                    <a:pt x="9420" y="1772641"/>
                  </a:lnTo>
                  <a:lnTo>
                    <a:pt x="0" y="0"/>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 name="组合 2"/>
          <p:cNvGrpSpPr/>
          <p:nvPr/>
        </p:nvGrpSpPr>
        <p:grpSpPr>
          <a:xfrm rot="19135966">
            <a:off x="6028509" y="667060"/>
            <a:ext cx="2339780" cy="2323367"/>
            <a:chOff x="5582404" y="655390"/>
            <a:chExt cx="2339780" cy="2323367"/>
          </a:xfrm>
        </p:grpSpPr>
        <p:pic>
          <p:nvPicPr>
            <p:cNvPr id="5" name="Picture 2" descr="F:\1-原创素材\1_mm1102\PPT\PPT_014\materaials\pageimg_g8a.png"/>
            <p:cNvPicPr>
              <a:picLocks noChangeAspect="1" noChangeArrowheads="1"/>
            </p:cNvPicPr>
            <p:nvPr/>
          </p:nvPicPr>
          <p:blipFill>
            <a:blip r:embed="rId4" cstate="screen"/>
            <a:srcRect/>
            <a:stretch>
              <a:fillRect/>
            </a:stretch>
          </p:blipFill>
          <p:spPr bwMode="auto">
            <a:xfrm rot="2631777">
              <a:off x="5582404" y="1050212"/>
              <a:ext cx="1954466" cy="192854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rot="2220443">
              <a:off x="6522851" y="655390"/>
              <a:ext cx="1399333" cy="676660"/>
            </a:xfrm>
            <a:prstGeom prst="rect">
              <a:avLst/>
            </a:prstGeom>
            <a:noFill/>
          </p:spPr>
          <p:txBody>
            <a:bodyPr wrap="square" rtlCol="0">
              <a:spAutoFit/>
            </a:bodyPr>
            <a:lstStyle/>
            <a:p>
              <a:pPr algn="ctr">
                <a:lnSpc>
                  <a:spcPct val="150000"/>
                </a:lnSpc>
              </a:pPr>
              <a:r>
                <a:rPr lang="en-US" altLang="zh-CN" sz="3000" dirty="0" smtClean="0">
                  <a:solidFill>
                    <a:srgbClr val="0099FF"/>
                  </a:solidFill>
                  <a:latin typeface="华康海报体W12(P)" pitchFamily="82" charset="-122"/>
                  <a:ea typeface="华康海报体W12(P)" pitchFamily="82" charset="-122"/>
                </a:rPr>
                <a:t>03</a:t>
              </a:r>
            </a:p>
          </p:txBody>
        </p:sp>
        <p:sp>
          <p:nvSpPr>
            <p:cNvPr id="12" name="矩形 1"/>
            <p:cNvSpPr/>
            <p:nvPr/>
          </p:nvSpPr>
          <p:spPr>
            <a:xfrm rot="2169458">
              <a:off x="5927063" y="1348549"/>
              <a:ext cx="1373762" cy="1136357"/>
            </a:xfrm>
            <a:custGeom>
              <a:avLst/>
              <a:gdLst>
                <a:gd name="connsiteX0" fmla="*/ 0 w 2186715"/>
                <a:gd name="connsiteY0" fmla="*/ 0 h 1488817"/>
                <a:gd name="connsiteX1" fmla="*/ 2186715 w 2186715"/>
                <a:gd name="connsiteY1" fmla="*/ 0 h 1488817"/>
                <a:gd name="connsiteX2" fmla="*/ 2186715 w 2186715"/>
                <a:gd name="connsiteY2" fmla="*/ 1488817 h 1488817"/>
                <a:gd name="connsiteX3" fmla="*/ 0 w 2186715"/>
                <a:gd name="connsiteY3" fmla="*/ 1488817 h 1488817"/>
                <a:gd name="connsiteX4" fmla="*/ 0 w 2186715"/>
                <a:gd name="connsiteY4" fmla="*/ 0 h 1488817"/>
                <a:gd name="connsiteX0-1" fmla="*/ 0 w 2329196"/>
                <a:gd name="connsiteY0-2" fmla="*/ 0 h 1740947"/>
                <a:gd name="connsiteX1-3" fmla="*/ 2186715 w 2329196"/>
                <a:gd name="connsiteY1-4" fmla="*/ 0 h 1740947"/>
                <a:gd name="connsiteX2-5" fmla="*/ 2329196 w 2329196"/>
                <a:gd name="connsiteY2-6" fmla="*/ 1740947 h 1740947"/>
                <a:gd name="connsiteX3-7" fmla="*/ 0 w 2329196"/>
                <a:gd name="connsiteY3-8" fmla="*/ 1488817 h 1740947"/>
                <a:gd name="connsiteX4-9" fmla="*/ 0 w 2329196"/>
                <a:gd name="connsiteY4-10" fmla="*/ 0 h 1740947"/>
                <a:gd name="connsiteX0-11" fmla="*/ 0 w 2329196"/>
                <a:gd name="connsiteY0-12" fmla="*/ 0 h 1772641"/>
                <a:gd name="connsiteX1-13" fmla="*/ 2186715 w 2329196"/>
                <a:gd name="connsiteY1-14" fmla="*/ 0 h 1772641"/>
                <a:gd name="connsiteX2-15" fmla="*/ 2329196 w 2329196"/>
                <a:gd name="connsiteY2-16" fmla="*/ 1740947 h 1772641"/>
                <a:gd name="connsiteX3-17" fmla="*/ 9420 w 2329196"/>
                <a:gd name="connsiteY3-18" fmla="*/ 1772641 h 1772641"/>
                <a:gd name="connsiteX4-19" fmla="*/ 0 w 2329196"/>
                <a:gd name="connsiteY4-20" fmla="*/ 0 h 177264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329196" h="1772641">
                  <a:moveTo>
                    <a:pt x="0" y="0"/>
                  </a:moveTo>
                  <a:lnTo>
                    <a:pt x="2186715" y="0"/>
                  </a:lnTo>
                  <a:lnTo>
                    <a:pt x="2329196" y="1740947"/>
                  </a:lnTo>
                  <a:lnTo>
                    <a:pt x="9420" y="1772641"/>
                  </a:lnTo>
                  <a:lnTo>
                    <a:pt x="0" y="0"/>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矩形 12"/>
          <p:cNvSpPr/>
          <p:nvPr/>
        </p:nvSpPr>
        <p:spPr>
          <a:xfrm>
            <a:off x="5208119" y="3418423"/>
            <a:ext cx="3540345" cy="1169551"/>
          </a:xfrm>
          <a:prstGeom prst="rect">
            <a:avLst/>
          </a:prstGeom>
        </p:spPr>
        <p:txBody>
          <a:bodyPr wrap="square">
            <a:spAutoFit/>
          </a:bodyPr>
          <a:lstStyle/>
          <a:p>
            <a:r>
              <a:rPr lang="zh-CN" altLang="en-US" sz="1000" dirty="0">
                <a:solidFill>
                  <a:schemeClr val="bg1">
                    <a:lumMod val="50000"/>
                  </a:schemeClr>
                </a:solidFill>
                <a:latin typeface="方正卡通简体" pitchFamily="65" charset="-122"/>
                <a:ea typeface="方正卡通简体" pitchFamily="65" charset="-122"/>
              </a:rPr>
              <a:t>此处添加详细文字描述此处添加详细文字描述此处添加详细文字描述此处添加详细文字描述此处添加详细文字描述此处添加详细文字描述</a:t>
            </a:r>
            <a:r>
              <a:rPr lang="zh-CN" altLang="en-US" sz="1000" dirty="0" smtClean="0">
                <a:solidFill>
                  <a:schemeClr val="bg1">
                    <a:lumMod val="50000"/>
                  </a:schemeClr>
                </a:solidFill>
                <a:latin typeface="方正卡通简体" pitchFamily="65" charset="-122"/>
                <a:ea typeface="方正卡通简体" pitchFamily="65" charset="-122"/>
              </a:rPr>
              <a:t>此处</a:t>
            </a:r>
            <a:r>
              <a:rPr lang="zh-CN" altLang="en-US" sz="1000" dirty="0">
                <a:solidFill>
                  <a:schemeClr val="bg1">
                    <a:lumMod val="50000"/>
                  </a:schemeClr>
                </a:solidFill>
                <a:latin typeface="方正卡通简体" pitchFamily="65" charset="-122"/>
                <a:ea typeface="方正卡通简体" pitchFamily="65" charset="-122"/>
              </a:rPr>
              <a:t>此处添加详细文字描述此处添加详细文字</a:t>
            </a:r>
            <a:r>
              <a:rPr lang="zh-CN" altLang="en-US" sz="1000" dirty="0" smtClean="0">
                <a:solidFill>
                  <a:schemeClr val="bg1">
                    <a:lumMod val="50000"/>
                  </a:schemeClr>
                </a:solidFill>
                <a:latin typeface="方正卡通简体" pitchFamily="65" charset="-122"/>
                <a:ea typeface="方正卡通简体" pitchFamily="65" charset="-122"/>
              </a:rPr>
              <a:t>描述</a:t>
            </a:r>
            <a:r>
              <a:rPr lang="zh-CN" altLang="en-US" sz="1000" dirty="0">
                <a:solidFill>
                  <a:schemeClr val="bg1">
                    <a:lumMod val="50000"/>
                  </a:schemeClr>
                </a:solidFill>
                <a:latin typeface="方正卡通简体" pitchFamily="65" charset="-122"/>
                <a:ea typeface="方正卡通简体" pitchFamily="65" charset="-122"/>
              </a:rPr>
              <a:t>此处添加详细文字描述此处添加详细文字</a:t>
            </a:r>
            <a:r>
              <a:rPr lang="zh-CN" altLang="en-US" sz="1000" dirty="0" smtClean="0">
                <a:solidFill>
                  <a:schemeClr val="bg1">
                    <a:lumMod val="50000"/>
                  </a:schemeClr>
                </a:solidFill>
                <a:latin typeface="方正卡通简体" pitchFamily="65" charset="-122"/>
                <a:ea typeface="方正卡通简体" pitchFamily="65" charset="-122"/>
              </a:rPr>
              <a:t>描述</a:t>
            </a:r>
            <a:r>
              <a:rPr lang="zh-CN" altLang="en-US" sz="1000" dirty="0">
                <a:solidFill>
                  <a:schemeClr val="bg1">
                    <a:lumMod val="50000"/>
                  </a:schemeClr>
                </a:solidFill>
                <a:latin typeface="方正卡通简体" pitchFamily="65" charset="-122"/>
                <a:ea typeface="方正卡通简体" pitchFamily="65" charset="-122"/>
              </a:rPr>
              <a:t>此处添加详细文字描述此处添加详细文字</a:t>
            </a:r>
            <a:r>
              <a:rPr lang="zh-CN" altLang="en-US" sz="1000" dirty="0" smtClean="0">
                <a:solidFill>
                  <a:schemeClr val="bg1">
                    <a:lumMod val="50000"/>
                  </a:schemeClr>
                </a:solidFill>
                <a:latin typeface="方正卡通简体" pitchFamily="65" charset="-122"/>
                <a:ea typeface="方正卡通简体" pitchFamily="65" charset="-122"/>
              </a:rPr>
              <a:t>描述</a:t>
            </a:r>
            <a:r>
              <a:rPr lang="zh-CN" altLang="en-US" sz="1000" dirty="0">
                <a:solidFill>
                  <a:schemeClr val="bg1">
                    <a:lumMod val="50000"/>
                  </a:schemeClr>
                </a:solidFill>
                <a:latin typeface="方正卡通简体" pitchFamily="65" charset="-122"/>
                <a:ea typeface="方正卡通简体" pitchFamily="65" charset="-122"/>
              </a:rPr>
              <a:t>此处添加详细文字描述此处添加详细文字</a:t>
            </a:r>
            <a:r>
              <a:rPr lang="zh-CN" altLang="en-US" sz="1000" dirty="0" smtClean="0">
                <a:solidFill>
                  <a:schemeClr val="bg1">
                    <a:lumMod val="50000"/>
                  </a:schemeClr>
                </a:solidFill>
                <a:latin typeface="方正卡通简体" pitchFamily="65" charset="-122"/>
                <a:ea typeface="方正卡通简体" pitchFamily="65" charset="-122"/>
              </a:rPr>
              <a:t>描述</a:t>
            </a:r>
            <a:r>
              <a:rPr lang="zh-CN" altLang="en-US" sz="1000" dirty="0">
                <a:solidFill>
                  <a:schemeClr val="bg1">
                    <a:lumMod val="50000"/>
                  </a:schemeClr>
                </a:solidFill>
                <a:latin typeface="方正卡通简体" pitchFamily="65" charset="-122"/>
                <a:ea typeface="方正卡通简体" pitchFamily="65" charset="-122"/>
              </a:rPr>
              <a:t>此处添加详细文字描述此处添加详细文字描述</a:t>
            </a:r>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100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200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par>
                                <p:cTn id="20" presetID="53" presetClass="entr" presetSubtype="16" fill="hold" nodeType="withEffect">
                                  <p:stCondLst>
                                    <p:cond delay="3000"/>
                                  </p:stCondLst>
                                  <p:childTnLst>
                                    <p:set>
                                      <p:cBhvr>
                                        <p:cTn id="21" dur="1" fill="hold">
                                          <p:stCondLst>
                                            <p:cond delay="0"/>
                                          </p:stCondLst>
                                        </p:cTn>
                                        <p:tgtEl>
                                          <p:spTgt spid="13315"/>
                                        </p:tgtEl>
                                        <p:attrNameLst>
                                          <p:attrName>style.visibility</p:attrName>
                                        </p:attrNameLst>
                                      </p:cBhvr>
                                      <p:to>
                                        <p:strVal val="visible"/>
                                      </p:to>
                                    </p:set>
                                    <p:anim calcmode="lin" valueType="num">
                                      <p:cBhvr>
                                        <p:cTn id="22" dur="500" fill="hold"/>
                                        <p:tgtEl>
                                          <p:spTgt spid="13315"/>
                                        </p:tgtEl>
                                        <p:attrNameLst>
                                          <p:attrName>ppt_w</p:attrName>
                                        </p:attrNameLst>
                                      </p:cBhvr>
                                      <p:tavLst>
                                        <p:tav tm="0">
                                          <p:val>
                                            <p:fltVal val="0"/>
                                          </p:val>
                                        </p:tav>
                                        <p:tav tm="100000">
                                          <p:val>
                                            <p:strVal val="#ppt_w"/>
                                          </p:val>
                                        </p:tav>
                                      </p:tavLst>
                                    </p:anim>
                                    <p:anim calcmode="lin" valueType="num">
                                      <p:cBhvr>
                                        <p:cTn id="23" dur="500" fill="hold"/>
                                        <p:tgtEl>
                                          <p:spTgt spid="13315"/>
                                        </p:tgtEl>
                                        <p:attrNameLst>
                                          <p:attrName>ppt_h</p:attrName>
                                        </p:attrNameLst>
                                      </p:cBhvr>
                                      <p:tavLst>
                                        <p:tav tm="0">
                                          <p:val>
                                            <p:fltVal val="0"/>
                                          </p:val>
                                        </p:tav>
                                        <p:tav tm="100000">
                                          <p:val>
                                            <p:strVal val="#ppt_h"/>
                                          </p:val>
                                        </p:tav>
                                      </p:tavLst>
                                    </p:anim>
                                    <p:animEffect transition="in" filter="fade">
                                      <p:cBhvr>
                                        <p:cTn id="24" dur="500"/>
                                        <p:tgtEl>
                                          <p:spTgt spid="13315"/>
                                        </p:tgtEl>
                                      </p:cBhvr>
                                    </p:animEffect>
                                  </p:childTnLst>
                                </p:cTn>
                              </p:par>
                              <p:par>
                                <p:cTn id="25" presetID="53" presetClass="entr" presetSubtype="16" fill="hold" grpId="0" nodeType="withEffect">
                                  <p:stCondLst>
                                    <p:cond delay="350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76422" y="1482919"/>
            <a:ext cx="3297698" cy="584775"/>
          </a:xfrm>
          <a:prstGeom prst="rect">
            <a:avLst/>
          </a:prstGeom>
          <a:noFill/>
        </p:spPr>
        <p:txBody>
          <a:bodyPr wrap="none" rtlCol="0">
            <a:spAutoFit/>
          </a:bodyPr>
          <a:lstStyle/>
          <a:p>
            <a:pPr algn="ctr"/>
            <a:r>
              <a:rPr lang="en-US" altLang="zh-CN" sz="3200" dirty="0" smtClean="0">
                <a:solidFill>
                  <a:srgbClr val="C00000"/>
                </a:solidFill>
                <a:latin typeface="华康海报体W12(P)" pitchFamily="82" charset="-122"/>
                <a:ea typeface="华康海报体W12(P)" pitchFamily="82" charset="-122"/>
              </a:rPr>
              <a:t>Contents </a:t>
            </a:r>
            <a:r>
              <a:rPr lang="zh-CN" altLang="en-US" sz="3200" dirty="0" smtClean="0">
                <a:solidFill>
                  <a:srgbClr val="C00000"/>
                </a:solidFill>
                <a:latin typeface="华康海报体W12(P)" pitchFamily="82" charset="-122"/>
                <a:ea typeface="华康海报体W12(P)" pitchFamily="82" charset="-122"/>
              </a:rPr>
              <a:t>目录</a:t>
            </a:r>
            <a:endParaRPr lang="zh-CN" altLang="en-US" sz="3200" dirty="0">
              <a:solidFill>
                <a:srgbClr val="C00000"/>
              </a:solidFill>
              <a:latin typeface="华康海报体W12(P)" pitchFamily="82" charset="-122"/>
              <a:ea typeface="华康海报体W12(P)" pitchFamily="82" charset="-122"/>
            </a:endParaRPr>
          </a:p>
        </p:txBody>
      </p:sp>
      <p:grpSp>
        <p:nvGrpSpPr>
          <p:cNvPr id="5" name="组合 4"/>
          <p:cNvGrpSpPr/>
          <p:nvPr/>
        </p:nvGrpSpPr>
        <p:grpSpPr>
          <a:xfrm>
            <a:off x="2267744" y="2355726"/>
            <a:ext cx="2184323" cy="430887"/>
            <a:chOff x="2411760" y="2355726"/>
            <a:chExt cx="2184323" cy="430887"/>
          </a:xfrm>
        </p:grpSpPr>
        <p:pic>
          <p:nvPicPr>
            <p:cNvPr id="4098" name="Picture 2" descr="F:\1-原创素材\1_mm1102\PPT\PPT_014\materaials\flower_5.png"/>
            <p:cNvPicPr>
              <a:picLocks noChangeAspect="1" noChangeArrowheads="1"/>
            </p:cNvPicPr>
            <p:nvPr/>
          </p:nvPicPr>
          <p:blipFill>
            <a:blip r:embed="rId3" cstate="screen"/>
            <a:srcRect/>
            <a:stretch>
              <a:fillRect/>
            </a:stretch>
          </p:blipFill>
          <p:spPr bwMode="auto">
            <a:xfrm>
              <a:off x="2411760" y="2363694"/>
              <a:ext cx="353396" cy="35339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734676" y="2355726"/>
              <a:ext cx="1861407" cy="430887"/>
            </a:xfrm>
            <a:prstGeom prst="rect">
              <a:avLst/>
            </a:prstGeom>
            <a:noFill/>
          </p:spPr>
          <p:txBody>
            <a:bodyPr wrap="none" rtlCol="0">
              <a:spAutoFit/>
            </a:bodyPr>
            <a:lstStyle/>
            <a:p>
              <a:r>
                <a:rPr lang="zh-CN" altLang="en-US" sz="2200" spc="-150" dirty="0" smtClean="0">
                  <a:solidFill>
                    <a:srgbClr val="B30DA7"/>
                  </a:solidFill>
                  <a:latin typeface="方正卡通简体" pitchFamily="65" charset="-122"/>
                  <a:ea typeface="方正卡通简体" pitchFamily="65" charset="-122"/>
                </a:rPr>
                <a:t>第一部分</a:t>
              </a:r>
              <a:r>
                <a:rPr lang="en-US" altLang="zh-CN" sz="2200" spc="-150" dirty="0" smtClean="0">
                  <a:solidFill>
                    <a:srgbClr val="B30DA7"/>
                  </a:solidFill>
                  <a:latin typeface="方正卡通简体" pitchFamily="65" charset="-122"/>
                  <a:ea typeface="方正卡通简体" pitchFamily="65" charset="-122"/>
                </a:rPr>
                <a:t>/</a:t>
              </a:r>
              <a:r>
                <a:rPr lang="zh-CN" altLang="en-US" sz="2200" spc="-150" dirty="0" smtClean="0">
                  <a:solidFill>
                    <a:srgbClr val="B30DA7"/>
                  </a:solidFill>
                  <a:latin typeface="方正卡通简体" pitchFamily="65" charset="-122"/>
                  <a:ea typeface="方正卡通简体" pitchFamily="65" charset="-122"/>
                </a:rPr>
                <a:t>可爱</a:t>
              </a:r>
              <a:endParaRPr lang="zh-CN" altLang="en-US" sz="2200" spc="-150" dirty="0">
                <a:solidFill>
                  <a:srgbClr val="B30DA7"/>
                </a:solidFill>
                <a:latin typeface="方正卡通简体" pitchFamily="65" charset="-122"/>
                <a:ea typeface="方正卡通简体" pitchFamily="65" charset="-122"/>
              </a:endParaRPr>
            </a:p>
          </p:txBody>
        </p:sp>
      </p:grpSp>
      <p:grpSp>
        <p:nvGrpSpPr>
          <p:cNvPr id="6" name="组合 5"/>
          <p:cNvGrpSpPr/>
          <p:nvPr/>
        </p:nvGrpSpPr>
        <p:grpSpPr>
          <a:xfrm>
            <a:off x="4896735" y="2363694"/>
            <a:ext cx="2184323" cy="430887"/>
            <a:chOff x="4836180" y="2363694"/>
            <a:chExt cx="2184323" cy="430887"/>
          </a:xfrm>
        </p:grpSpPr>
        <p:pic>
          <p:nvPicPr>
            <p:cNvPr id="4101" name="Picture 5" descr="F:\1-原创素材\1_mm1102\PPT\PPT_014\materaials\flower_3.png"/>
            <p:cNvPicPr>
              <a:picLocks noChangeAspect="1" noChangeArrowheads="1"/>
            </p:cNvPicPr>
            <p:nvPr/>
          </p:nvPicPr>
          <p:blipFill>
            <a:blip r:embed="rId4" cstate="screen"/>
            <a:srcRect/>
            <a:stretch>
              <a:fillRect/>
            </a:stretch>
          </p:blipFill>
          <p:spPr bwMode="auto">
            <a:xfrm>
              <a:off x="4836180" y="2363694"/>
              <a:ext cx="353396" cy="353396"/>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5159096" y="2363694"/>
              <a:ext cx="1861407" cy="430887"/>
            </a:xfrm>
            <a:prstGeom prst="rect">
              <a:avLst/>
            </a:prstGeom>
            <a:noFill/>
          </p:spPr>
          <p:txBody>
            <a:bodyPr wrap="none" rtlCol="0">
              <a:spAutoFit/>
            </a:bodyPr>
            <a:lstStyle/>
            <a:p>
              <a:r>
                <a:rPr lang="zh-CN" altLang="en-US" sz="2200" spc="-150" dirty="0" smtClean="0">
                  <a:solidFill>
                    <a:srgbClr val="128288"/>
                  </a:solidFill>
                  <a:latin typeface="方正卡通简体" pitchFamily="65" charset="-122"/>
                  <a:ea typeface="方正卡通简体" pitchFamily="65" charset="-122"/>
                </a:rPr>
                <a:t>第二部分</a:t>
              </a:r>
              <a:r>
                <a:rPr lang="en-US" altLang="zh-CN" sz="2200" spc="-150" dirty="0" smtClean="0">
                  <a:solidFill>
                    <a:srgbClr val="128288"/>
                  </a:solidFill>
                  <a:latin typeface="方正卡通简体" pitchFamily="65" charset="-122"/>
                  <a:ea typeface="方正卡通简体" pitchFamily="65" charset="-122"/>
                </a:rPr>
                <a:t>/</a:t>
              </a:r>
              <a:r>
                <a:rPr lang="zh-CN" altLang="en-US" sz="2200" spc="-150" dirty="0" smtClean="0">
                  <a:solidFill>
                    <a:srgbClr val="128288"/>
                  </a:solidFill>
                  <a:latin typeface="方正卡通简体" pitchFamily="65" charset="-122"/>
                  <a:ea typeface="方正卡通简体" pitchFamily="65" charset="-122"/>
                </a:rPr>
                <a:t>纯真</a:t>
              </a:r>
              <a:endParaRPr lang="zh-CN" altLang="en-US" sz="2200" spc="-150" dirty="0">
                <a:solidFill>
                  <a:srgbClr val="128288"/>
                </a:solidFill>
                <a:latin typeface="方正卡通简体" pitchFamily="65" charset="-122"/>
                <a:ea typeface="方正卡通简体" pitchFamily="65" charset="-122"/>
              </a:endParaRPr>
            </a:p>
          </p:txBody>
        </p:sp>
      </p:grpSp>
      <p:grpSp>
        <p:nvGrpSpPr>
          <p:cNvPr id="7" name="组合 6"/>
          <p:cNvGrpSpPr/>
          <p:nvPr/>
        </p:nvGrpSpPr>
        <p:grpSpPr>
          <a:xfrm>
            <a:off x="2267744" y="2867750"/>
            <a:ext cx="2184323" cy="430887"/>
            <a:chOff x="2411760" y="2867750"/>
            <a:chExt cx="2184323" cy="430887"/>
          </a:xfrm>
        </p:grpSpPr>
        <p:pic>
          <p:nvPicPr>
            <p:cNvPr id="4100" name="Picture 4" descr="F:\1-原创素材\1_mm1102\PPT\PPT_014\materaials\flower_2.png"/>
            <p:cNvPicPr>
              <a:picLocks noChangeAspect="1" noChangeArrowheads="1"/>
            </p:cNvPicPr>
            <p:nvPr/>
          </p:nvPicPr>
          <p:blipFill>
            <a:blip r:embed="rId5" cstate="screen"/>
            <a:srcRect/>
            <a:stretch>
              <a:fillRect/>
            </a:stretch>
          </p:blipFill>
          <p:spPr bwMode="auto">
            <a:xfrm>
              <a:off x="2411760" y="2888700"/>
              <a:ext cx="353396" cy="353396"/>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2734676" y="2867750"/>
              <a:ext cx="1861407" cy="430887"/>
            </a:xfrm>
            <a:prstGeom prst="rect">
              <a:avLst/>
            </a:prstGeom>
            <a:noFill/>
          </p:spPr>
          <p:txBody>
            <a:bodyPr wrap="none" rtlCol="0">
              <a:spAutoFit/>
            </a:bodyPr>
            <a:lstStyle/>
            <a:p>
              <a:r>
                <a:rPr lang="zh-CN" altLang="en-US" sz="2200" spc="-150" dirty="0" smtClean="0">
                  <a:solidFill>
                    <a:srgbClr val="5CA139"/>
                  </a:solidFill>
                  <a:latin typeface="方正卡通简体" pitchFamily="65" charset="-122"/>
                  <a:ea typeface="方正卡通简体" pitchFamily="65" charset="-122"/>
                </a:rPr>
                <a:t>第三部分</a:t>
              </a:r>
              <a:r>
                <a:rPr lang="en-US" altLang="zh-CN" sz="2200" spc="-150" dirty="0" smtClean="0">
                  <a:solidFill>
                    <a:srgbClr val="5CA139"/>
                  </a:solidFill>
                  <a:latin typeface="方正卡通简体" pitchFamily="65" charset="-122"/>
                  <a:ea typeface="方正卡通简体" pitchFamily="65" charset="-122"/>
                </a:rPr>
                <a:t>/</a:t>
              </a:r>
              <a:r>
                <a:rPr lang="zh-CN" altLang="en-US" sz="2200" spc="-150" dirty="0" smtClean="0">
                  <a:solidFill>
                    <a:srgbClr val="5CA139"/>
                  </a:solidFill>
                  <a:latin typeface="方正卡通简体" pitchFamily="65" charset="-122"/>
                  <a:ea typeface="方正卡通简体" pitchFamily="65" charset="-122"/>
                </a:rPr>
                <a:t>童年</a:t>
              </a:r>
              <a:endParaRPr lang="zh-CN" altLang="en-US" sz="2200" spc="-150" dirty="0">
                <a:solidFill>
                  <a:srgbClr val="5CA139"/>
                </a:solidFill>
                <a:latin typeface="方正卡通简体" pitchFamily="65" charset="-122"/>
                <a:ea typeface="方正卡通简体" pitchFamily="65" charset="-122"/>
              </a:endParaRPr>
            </a:p>
          </p:txBody>
        </p:sp>
      </p:grpSp>
      <p:grpSp>
        <p:nvGrpSpPr>
          <p:cNvPr id="8" name="组合 7"/>
          <p:cNvGrpSpPr/>
          <p:nvPr/>
        </p:nvGrpSpPr>
        <p:grpSpPr>
          <a:xfrm>
            <a:off x="4896735" y="2875718"/>
            <a:ext cx="2184323" cy="430887"/>
            <a:chOff x="4836180" y="2875718"/>
            <a:chExt cx="2184323" cy="430887"/>
          </a:xfrm>
        </p:grpSpPr>
        <p:pic>
          <p:nvPicPr>
            <p:cNvPr id="4099" name="Picture 3" descr="F:\1-原创素材\1_mm1102\PPT\PPT_014\materaials\flower_1.png"/>
            <p:cNvPicPr>
              <a:picLocks noChangeAspect="1" noChangeArrowheads="1"/>
            </p:cNvPicPr>
            <p:nvPr/>
          </p:nvPicPr>
          <p:blipFill>
            <a:blip r:embed="rId6" cstate="screen"/>
            <a:srcRect/>
            <a:stretch>
              <a:fillRect/>
            </a:stretch>
          </p:blipFill>
          <p:spPr bwMode="auto">
            <a:xfrm>
              <a:off x="4836180" y="2888700"/>
              <a:ext cx="353396" cy="353396"/>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5159096" y="2875718"/>
              <a:ext cx="1861407" cy="430887"/>
            </a:xfrm>
            <a:prstGeom prst="rect">
              <a:avLst/>
            </a:prstGeom>
            <a:noFill/>
          </p:spPr>
          <p:txBody>
            <a:bodyPr wrap="none" rtlCol="0">
              <a:spAutoFit/>
            </a:bodyPr>
            <a:lstStyle/>
            <a:p>
              <a:r>
                <a:rPr lang="zh-CN" altLang="en-US" sz="2200" spc="-150" dirty="0" smtClean="0">
                  <a:solidFill>
                    <a:srgbClr val="F5750B"/>
                  </a:solidFill>
                  <a:latin typeface="方正卡通简体" pitchFamily="65" charset="-122"/>
                  <a:ea typeface="方正卡通简体" pitchFamily="65" charset="-122"/>
                </a:rPr>
                <a:t>第四部分</a:t>
              </a:r>
              <a:r>
                <a:rPr lang="en-US" altLang="zh-CN" sz="2200" spc="-150" dirty="0" smtClean="0">
                  <a:solidFill>
                    <a:srgbClr val="F5750B"/>
                  </a:solidFill>
                  <a:latin typeface="方正卡通简体" pitchFamily="65" charset="-122"/>
                  <a:ea typeface="方正卡通简体" pitchFamily="65" charset="-122"/>
                </a:rPr>
                <a:t>/</a:t>
              </a:r>
              <a:r>
                <a:rPr lang="zh-CN" altLang="en-US" sz="2200" spc="-150" dirty="0" smtClean="0">
                  <a:solidFill>
                    <a:srgbClr val="F5750B"/>
                  </a:solidFill>
                  <a:latin typeface="方正卡通简体" pitchFamily="65" charset="-122"/>
                  <a:ea typeface="方正卡通简体" pitchFamily="65" charset="-122"/>
                </a:rPr>
                <a:t>烂漫</a:t>
              </a:r>
              <a:endParaRPr lang="zh-CN" altLang="en-US" sz="2200" spc="-150" dirty="0">
                <a:solidFill>
                  <a:srgbClr val="F5750B"/>
                </a:solidFill>
                <a:latin typeface="方正卡通简体" pitchFamily="65" charset="-122"/>
                <a:ea typeface="方正卡通简体" pitchFamily="65"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xit" presetSubtype="32" fill="hold" grpId="0" nodeType="withEffect">
                                  <p:stCondLst>
                                    <p:cond delay="0"/>
                                  </p:stCondLst>
                                  <p:childTnLst>
                                    <p:anim calcmode="lin" valueType="num">
                                      <p:cBhvr>
                                        <p:cTn id="6" dur="500"/>
                                        <p:tgtEl>
                                          <p:spTgt spid="2"/>
                                        </p:tgtEl>
                                        <p:attrNameLst>
                                          <p:attrName>ppt_w</p:attrName>
                                        </p:attrNameLst>
                                      </p:cBhvr>
                                      <p:tavLst>
                                        <p:tav tm="0">
                                          <p:val>
                                            <p:strVal val="ppt_w"/>
                                          </p:val>
                                        </p:tav>
                                        <p:tav tm="100000">
                                          <p:val>
                                            <p:fltVal val="0"/>
                                          </p:val>
                                        </p:tav>
                                      </p:tavLst>
                                    </p:anim>
                                    <p:anim calcmode="lin" valueType="num">
                                      <p:cBhvr>
                                        <p:cTn id="7" dur="500"/>
                                        <p:tgtEl>
                                          <p:spTgt spid="2"/>
                                        </p:tgtEl>
                                        <p:attrNameLst>
                                          <p:attrName>ppt_h</p:attrName>
                                        </p:attrNameLst>
                                      </p:cBhvr>
                                      <p:tavLst>
                                        <p:tav tm="0">
                                          <p:val>
                                            <p:strVal val="ppt_h"/>
                                          </p:val>
                                        </p:tav>
                                        <p:tav tm="100000">
                                          <p:val>
                                            <p:fltVal val="0"/>
                                          </p:val>
                                        </p:tav>
                                      </p:tavLst>
                                    </p:anim>
                                    <p:animEffect transition="out" filter="fade">
                                      <p:cBhvr>
                                        <p:cTn id="8" dur="500"/>
                                        <p:tgtEl>
                                          <p:spTgt spid="2"/>
                                        </p:tgtEl>
                                      </p:cBhvr>
                                    </p:animEffect>
                                    <p:set>
                                      <p:cBhvr>
                                        <p:cTn id="9" dur="1" fill="hold">
                                          <p:stCondLst>
                                            <p:cond delay="499"/>
                                          </p:stCondLst>
                                        </p:cTn>
                                        <p:tgtEl>
                                          <p:spTgt spid="2"/>
                                        </p:tgtEl>
                                        <p:attrNameLst>
                                          <p:attrName>style.visibility</p:attrName>
                                        </p:attrNameLst>
                                      </p:cBhvr>
                                      <p:to>
                                        <p:strVal val="hidden"/>
                                      </p:to>
                                    </p:set>
                                  </p:childTnLst>
                                </p:cTn>
                              </p:par>
                              <p:par>
                                <p:cTn id="10" presetID="53" presetClass="exit" presetSubtype="32" fill="hold" nodeType="withEffect">
                                  <p:stCondLst>
                                    <p:cond delay="0"/>
                                  </p:stCondLst>
                                  <p:childTnLst>
                                    <p:anim calcmode="lin" valueType="num">
                                      <p:cBhvr>
                                        <p:cTn id="11" dur="500"/>
                                        <p:tgtEl>
                                          <p:spTgt spid="8"/>
                                        </p:tgtEl>
                                        <p:attrNameLst>
                                          <p:attrName>ppt_w</p:attrName>
                                        </p:attrNameLst>
                                      </p:cBhvr>
                                      <p:tavLst>
                                        <p:tav tm="0">
                                          <p:val>
                                            <p:strVal val="ppt_w"/>
                                          </p:val>
                                        </p:tav>
                                        <p:tav tm="100000">
                                          <p:val>
                                            <p:fltVal val="0"/>
                                          </p:val>
                                        </p:tav>
                                      </p:tavLst>
                                    </p:anim>
                                    <p:anim calcmode="lin" valueType="num">
                                      <p:cBhvr>
                                        <p:cTn id="12" dur="500"/>
                                        <p:tgtEl>
                                          <p:spTgt spid="8"/>
                                        </p:tgtEl>
                                        <p:attrNameLst>
                                          <p:attrName>ppt_h</p:attrName>
                                        </p:attrNameLst>
                                      </p:cBhvr>
                                      <p:tavLst>
                                        <p:tav tm="0">
                                          <p:val>
                                            <p:strVal val="ppt_h"/>
                                          </p:val>
                                        </p:tav>
                                        <p:tav tm="100000">
                                          <p:val>
                                            <p:fltVal val="0"/>
                                          </p:val>
                                        </p:tav>
                                      </p:tavLst>
                                    </p:anim>
                                    <p:animEffect transition="out" filter="fade">
                                      <p:cBhvr>
                                        <p:cTn id="13" dur="500"/>
                                        <p:tgtEl>
                                          <p:spTgt spid="8"/>
                                        </p:tgtEl>
                                      </p:cBhvr>
                                    </p:animEffect>
                                    <p:set>
                                      <p:cBhvr>
                                        <p:cTn id="14" dur="1" fill="hold">
                                          <p:stCondLst>
                                            <p:cond delay="499"/>
                                          </p:stCondLst>
                                        </p:cTn>
                                        <p:tgtEl>
                                          <p:spTgt spid="8"/>
                                        </p:tgtEl>
                                        <p:attrNameLst>
                                          <p:attrName>style.visibility</p:attrName>
                                        </p:attrNameLst>
                                      </p:cBhvr>
                                      <p:to>
                                        <p:strVal val="hidden"/>
                                      </p:to>
                                    </p:set>
                                  </p:childTnLst>
                                </p:cTn>
                              </p:par>
                              <p:par>
                                <p:cTn id="15" presetID="53" presetClass="exit" presetSubtype="32" fill="hold" nodeType="withEffect">
                                  <p:stCondLst>
                                    <p:cond delay="0"/>
                                  </p:stCondLst>
                                  <p:childTnLst>
                                    <p:anim calcmode="lin" valueType="num">
                                      <p:cBhvr>
                                        <p:cTn id="16" dur="500"/>
                                        <p:tgtEl>
                                          <p:spTgt spid="5"/>
                                        </p:tgtEl>
                                        <p:attrNameLst>
                                          <p:attrName>ppt_w</p:attrName>
                                        </p:attrNameLst>
                                      </p:cBhvr>
                                      <p:tavLst>
                                        <p:tav tm="0">
                                          <p:val>
                                            <p:strVal val="ppt_w"/>
                                          </p:val>
                                        </p:tav>
                                        <p:tav tm="100000">
                                          <p:val>
                                            <p:fltVal val="0"/>
                                          </p:val>
                                        </p:tav>
                                      </p:tavLst>
                                    </p:anim>
                                    <p:anim calcmode="lin" valueType="num">
                                      <p:cBhvr>
                                        <p:cTn id="17" dur="500"/>
                                        <p:tgtEl>
                                          <p:spTgt spid="5"/>
                                        </p:tgtEl>
                                        <p:attrNameLst>
                                          <p:attrName>ppt_h</p:attrName>
                                        </p:attrNameLst>
                                      </p:cBhvr>
                                      <p:tavLst>
                                        <p:tav tm="0">
                                          <p:val>
                                            <p:strVal val="ppt_h"/>
                                          </p:val>
                                        </p:tav>
                                        <p:tav tm="100000">
                                          <p:val>
                                            <p:fltVal val="0"/>
                                          </p:val>
                                        </p:tav>
                                      </p:tavLst>
                                    </p:anim>
                                    <p:animEffect transition="out" filter="fade">
                                      <p:cBhvr>
                                        <p:cTn id="18" dur="500"/>
                                        <p:tgtEl>
                                          <p:spTgt spid="5"/>
                                        </p:tgtEl>
                                      </p:cBhvr>
                                    </p:animEffect>
                                    <p:set>
                                      <p:cBhvr>
                                        <p:cTn id="19" dur="1" fill="hold">
                                          <p:stCondLst>
                                            <p:cond delay="499"/>
                                          </p:stCondLst>
                                        </p:cTn>
                                        <p:tgtEl>
                                          <p:spTgt spid="5"/>
                                        </p:tgtEl>
                                        <p:attrNameLst>
                                          <p:attrName>style.visibility</p:attrName>
                                        </p:attrNameLst>
                                      </p:cBhvr>
                                      <p:to>
                                        <p:strVal val="hidden"/>
                                      </p:to>
                                    </p:set>
                                  </p:childTnLst>
                                </p:cTn>
                              </p:par>
                              <p:par>
                                <p:cTn id="20" presetID="42" presetClass="path" presetSubtype="0" accel="50000" decel="50000" fill="hold" nodeType="withEffect">
                                  <p:stCondLst>
                                    <p:cond delay="0"/>
                                  </p:stCondLst>
                                  <p:childTnLst>
                                    <p:animMotion origin="layout" path="M -1.11111E-6 -2.93391E-6 L 0.14844 -0.08554 " pathEditMode="relative" rAng="0" ptsTypes="AA">
                                      <p:cBhvr>
                                        <p:cTn id="21" dur="5000" fill="hold"/>
                                        <p:tgtEl>
                                          <p:spTgt spid="7"/>
                                        </p:tgtEl>
                                        <p:attrNameLst>
                                          <p:attrName>ppt_x</p:attrName>
                                          <p:attrName>ppt_y</p:attrName>
                                        </p:attrNameLst>
                                      </p:cBhvr>
                                      <p:rCtr x="7413" y="-4293"/>
                                    </p:animMotion>
                                  </p:childTnLst>
                                </p:cTn>
                              </p:par>
                              <p:par>
                                <p:cTn id="22" presetID="6" presetClass="emph" presetSubtype="0" fill="hold" nodeType="withEffect">
                                  <p:stCondLst>
                                    <p:cond delay="1000"/>
                                  </p:stCondLst>
                                  <p:childTnLst>
                                    <p:animScale>
                                      <p:cBhvr>
                                        <p:cTn id="23" dur="5000" fill="hold"/>
                                        <p:tgtEl>
                                          <p:spTgt spid="7"/>
                                        </p:tgtEl>
                                      </p:cBhvr>
                                      <p:by x="200000" y="200000"/>
                                    </p:animScale>
                                  </p:childTnLst>
                                </p:cTn>
                              </p:par>
                              <p:par>
                                <p:cTn id="24" presetID="32" presetClass="emph" presetSubtype="0" fill="hold" nodeType="withEffect">
                                  <p:stCondLst>
                                    <p:cond delay="6500"/>
                                  </p:stCondLst>
                                  <p:childTnLst>
                                    <p:animRot by="120000">
                                      <p:cBhvr>
                                        <p:cTn id="25" dur="100" fill="hold">
                                          <p:stCondLst>
                                            <p:cond delay="0"/>
                                          </p:stCondLst>
                                        </p:cTn>
                                        <p:tgtEl>
                                          <p:spTgt spid="7"/>
                                        </p:tgtEl>
                                        <p:attrNameLst>
                                          <p:attrName>r</p:attrName>
                                        </p:attrNameLst>
                                      </p:cBhvr>
                                    </p:animRot>
                                    <p:animRot by="-240000">
                                      <p:cBhvr>
                                        <p:cTn id="26" dur="200" fill="hold">
                                          <p:stCondLst>
                                            <p:cond delay="200"/>
                                          </p:stCondLst>
                                        </p:cTn>
                                        <p:tgtEl>
                                          <p:spTgt spid="7"/>
                                        </p:tgtEl>
                                        <p:attrNameLst>
                                          <p:attrName>r</p:attrName>
                                        </p:attrNameLst>
                                      </p:cBhvr>
                                    </p:animRot>
                                    <p:animRot by="240000">
                                      <p:cBhvr>
                                        <p:cTn id="27" dur="200" fill="hold">
                                          <p:stCondLst>
                                            <p:cond delay="400"/>
                                          </p:stCondLst>
                                        </p:cTn>
                                        <p:tgtEl>
                                          <p:spTgt spid="7"/>
                                        </p:tgtEl>
                                        <p:attrNameLst>
                                          <p:attrName>r</p:attrName>
                                        </p:attrNameLst>
                                      </p:cBhvr>
                                    </p:animRot>
                                    <p:animRot by="-240000">
                                      <p:cBhvr>
                                        <p:cTn id="28" dur="200" fill="hold">
                                          <p:stCondLst>
                                            <p:cond delay="600"/>
                                          </p:stCondLst>
                                        </p:cTn>
                                        <p:tgtEl>
                                          <p:spTgt spid="7"/>
                                        </p:tgtEl>
                                        <p:attrNameLst>
                                          <p:attrName>r</p:attrName>
                                        </p:attrNameLst>
                                      </p:cBhvr>
                                    </p:animRot>
                                    <p:animRot by="120000">
                                      <p:cBhvr>
                                        <p:cTn id="29" dur="200" fill="hold">
                                          <p:stCondLst>
                                            <p:cond delay="800"/>
                                          </p:stCondLst>
                                        </p:cTn>
                                        <p:tgtEl>
                                          <p:spTgt spid="7"/>
                                        </p:tgtEl>
                                        <p:attrNameLst>
                                          <p:attrName>r</p:attrName>
                                        </p:attrNameLst>
                                      </p:cBhvr>
                                    </p:animRot>
                                  </p:childTnLst>
                                </p:cTn>
                              </p:par>
                              <p:par>
                                <p:cTn id="30" presetID="53" presetClass="exit" presetSubtype="32" fill="hold" nodeType="withEffect">
                                  <p:stCondLst>
                                    <p:cond delay="0"/>
                                  </p:stCondLst>
                                  <p:childTnLst>
                                    <p:anim calcmode="lin" valueType="num">
                                      <p:cBhvr>
                                        <p:cTn id="31" dur="500"/>
                                        <p:tgtEl>
                                          <p:spTgt spid="6"/>
                                        </p:tgtEl>
                                        <p:attrNameLst>
                                          <p:attrName>ppt_w</p:attrName>
                                        </p:attrNameLst>
                                      </p:cBhvr>
                                      <p:tavLst>
                                        <p:tav tm="0">
                                          <p:val>
                                            <p:strVal val="ppt_w"/>
                                          </p:val>
                                        </p:tav>
                                        <p:tav tm="100000">
                                          <p:val>
                                            <p:fltVal val="0"/>
                                          </p:val>
                                        </p:tav>
                                      </p:tavLst>
                                    </p:anim>
                                    <p:anim calcmode="lin" valueType="num">
                                      <p:cBhvr>
                                        <p:cTn id="32" dur="500"/>
                                        <p:tgtEl>
                                          <p:spTgt spid="6"/>
                                        </p:tgtEl>
                                        <p:attrNameLst>
                                          <p:attrName>ppt_h</p:attrName>
                                        </p:attrNameLst>
                                      </p:cBhvr>
                                      <p:tavLst>
                                        <p:tav tm="0">
                                          <p:val>
                                            <p:strVal val="ppt_h"/>
                                          </p:val>
                                        </p:tav>
                                        <p:tav tm="100000">
                                          <p:val>
                                            <p:fltVal val="0"/>
                                          </p:val>
                                        </p:tav>
                                      </p:tavLst>
                                    </p:anim>
                                    <p:animEffect transition="out" filter="fade">
                                      <p:cBhvr>
                                        <p:cTn id="33" dur="500"/>
                                        <p:tgtEl>
                                          <p:spTgt spid="6"/>
                                        </p:tgtEl>
                                      </p:cBhvr>
                                    </p:animEffect>
                                    <p:set>
                                      <p:cBhvr>
                                        <p:cTn id="34"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67544" y="483518"/>
            <a:ext cx="3303116" cy="1959060"/>
            <a:chOff x="467544" y="483518"/>
            <a:chExt cx="3303116" cy="1959060"/>
          </a:xfrm>
        </p:grpSpPr>
        <p:pic>
          <p:nvPicPr>
            <p:cNvPr id="14338" name="Picture 2" descr="F:\1-原创素材\1_mm1102\PPT\PPT_014\materaials\pageimg_g9.png"/>
            <p:cNvPicPr>
              <a:picLocks noChangeAspect="1" noChangeArrowheads="1"/>
            </p:cNvPicPr>
            <p:nvPr/>
          </p:nvPicPr>
          <p:blipFill>
            <a:blip r:embed="rId3" cstate="screen"/>
            <a:srcRect/>
            <a:stretch>
              <a:fillRect/>
            </a:stretch>
          </p:blipFill>
          <p:spPr bwMode="auto">
            <a:xfrm>
              <a:off x="1178372" y="957356"/>
              <a:ext cx="2592288" cy="1485222"/>
            </a:xfrm>
            <a:prstGeom prst="rect">
              <a:avLst/>
            </a:prstGeom>
            <a:noFill/>
            <a:effectLst>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67544" y="483518"/>
              <a:ext cx="866784" cy="1246495"/>
            </a:xfrm>
            <a:prstGeom prst="rect">
              <a:avLst/>
            </a:prstGeom>
            <a:noFill/>
          </p:spPr>
          <p:txBody>
            <a:bodyPr wrap="square" rtlCol="0">
              <a:spAutoFit/>
            </a:bodyPr>
            <a:lstStyle/>
            <a:p>
              <a:pPr algn="r">
                <a:lnSpc>
                  <a:spcPct val="150000"/>
                </a:lnSpc>
              </a:pPr>
              <a:r>
                <a:rPr lang="en-US" altLang="zh-CN" sz="5000" dirty="0" smtClean="0">
                  <a:solidFill>
                    <a:srgbClr val="0099FF"/>
                  </a:solidFill>
                  <a:latin typeface="华康海报体W12(P)" pitchFamily="82" charset="-122"/>
                  <a:ea typeface="华康海报体W12(P)" pitchFamily="82" charset="-122"/>
                </a:rPr>
                <a:t>1</a:t>
              </a:r>
            </a:p>
          </p:txBody>
        </p:sp>
        <p:sp>
          <p:nvSpPr>
            <p:cNvPr id="7" name="矩形 6"/>
            <p:cNvSpPr/>
            <p:nvPr/>
          </p:nvSpPr>
          <p:spPr>
            <a:xfrm>
              <a:off x="1552302" y="1430805"/>
              <a:ext cx="1844427" cy="646331"/>
            </a:xfrm>
            <a:prstGeom prst="rect">
              <a:avLst/>
            </a:prstGeom>
          </p:spPr>
          <p:txBody>
            <a:bodyPr wrap="square">
              <a:spAutoFit/>
            </a:bodyPr>
            <a:lstStyle/>
            <a:p>
              <a:pPr algn="ctr"/>
              <a:r>
                <a:rPr lang="zh-CN" altLang="en-US" sz="1200" dirty="0">
                  <a:solidFill>
                    <a:srgbClr val="0099FF"/>
                  </a:solidFill>
                  <a:latin typeface="方正卡通简体" pitchFamily="65" charset="-122"/>
                  <a:ea typeface="方正卡通简体" pitchFamily="65" charset="-122"/>
                </a:rPr>
                <a:t>此处添加详细文字</a:t>
              </a:r>
              <a:r>
                <a:rPr lang="zh-CN" altLang="en-US" sz="1200" dirty="0" smtClean="0">
                  <a:solidFill>
                    <a:srgbClr val="0099FF"/>
                  </a:solidFill>
                  <a:latin typeface="方正卡通简体" pitchFamily="65" charset="-122"/>
                  <a:ea typeface="方正卡通简体" pitchFamily="65" charset="-122"/>
                </a:rPr>
                <a:t>描述</a:t>
              </a:r>
              <a:endParaRPr lang="en-US" altLang="zh-CN" sz="1200" dirty="0" smtClean="0">
                <a:solidFill>
                  <a:srgbClr val="0099FF"/>
                </a:solidFill>
                <a:latin typeface="方正卡通简体" pitchFamily="65" charset="-122"/>
                <a:ea typeface="方正卡通简体" pitchFamily="65" charset="-122"/>
              </a:endParaRPr>
            </a:p>
            <a:p>
              <a:pPr algn="ctr"/>
              <a:r>
                <a:rPr lang="zh-CN" altLang="en-US" sz="1200" dirty="0" smtClean="0">
                  <a:solidFill>
                    <a:srgbClr val="0099FF"/>
                  </a:solidFill>
                  <a:latin typeface="方正卡通简体" pitchFamily="65" charset="-122"/>
                  <a:ea typeface="方正卡通简体" pitchFamily="65" charset="-122"/>
                </a:rPr>
                <a:t>此处</a:t>
              </a:r>
              <a:r>
                <a:rPr lang="zh-CN" altLang="en-US" sz="1200" dirty="0">
                  <a:solidFill>
                    <a:srgbClr val="0099FF"/>
                  </a:solidFill>
                  <a:latin typeface="方正卡通简体" pitchFamily="65" charset="-122"/>
                  <a:ea typeface="方正卡通简体" pitchFamily="65" charset="-122"/>
                </a:rPr>
                <a:t>添加详细文字</a:t>
              </a:r>
              <a:r>
                <a:rPr lang="zh-CN" altLang="en-US" sz="1200" dirty="0" smtClean="0">
                  <a:solidFill>
                    <a:srgbClr val="0099FF"/>
                  </a:solidFill>
                  <a:latin typeface="方正卡通简体" pitchFamily="65" charset="-122"/>
                  <a:ea typeface="方正卡通简体" pitchFamily="65" charset="-122"/>
                </a:rPr>
                <a:t>描述</a:t>
              </a:r>
              <a:endParaRPr lang="en-US" altLang="zh-CN" sz="1200" dirty="0" smtClean="0">
                <a:solidFill>
                  <a:srgbClr val="0099FF"/>
                </a:solidFill>
                <a:latin typeface="方正卡通简体" pitchFamily="65" charset="-122"/>
                <a:ea typeface="方正卡通简体" pitchFamily="65" charset="-122"/>
              </a:endParaRPr>
            </a:p>
            <a:p>
              <a:pPr algn="ctr"/>
              <a:r>
                <a:rPr lang="zh-CN" altLang="en-US" sz="1200" dirty="0" smtClean="0">
                  <a:solidFill>
                    <a:srgbClr val="0099FF"/>
                  </a:solidFill>
                  <a:latin typeface="方正卡通简体" pitchFamily="65" charset="-122"/>
                  <a:ea typeface="方正卡通简体" pitchFamily="65" charset="-122"/>
                </a:rPr>
                <a:t>此处</a:t>
              </a:r>
              <a:r>
                <a:rPr lang="zh-CN" altLang="en-US" sz="1200" dirty="0">
                  <a:solidFill>
                    <a:srgbClr val="0099FF"/>
                  </a:solidFill>
                  <a:latin typeface="方正卡通简体" pitchFamily="65" charset="-122"/>
                  <a:ea typeface="方正卡通简体" pitchFamily="65" charset="-122"/>
                </a:rPr>
                <a:t>添加详细文字</a:t>
              </a:r>
              <a:r>
                <a:rPr lang="zh-CN" altLang="en-US" sz="1200" dirty="0" smtClean="0">
                  <a:solidFill>
                    <a:srgbClr val="0099FF"/>
                  </a:solidFill>
                  <a:latin typeface="方正卡通简体" pitchFamily="65" charset="-122"/>
                  <a:ea typeface="方正卡通简体" pitchFamily="65" charset="-122"/>
                </a:rPr>
                <a:t>描述</a:t>
              </a:r>
              <a:endParaRPr lang="zh-CN" altLang="en-US" sz="1200" dirty="0">
                <a:solidFill>
                  <a:srgbClr val="0099FF"/>
                </a:solidFill>
                <a:latin typeface="方正卡通简体" pitchFamily="65" charset="-122"/>
                <a:ea typeface="方正卡通简体" pitchFamily="65" charset="-122"/>
              </a:endParaRPr>
            </a:p>
          </p:txBody>
        </p:sp>
      </p:grpSp>
      <p:grpSp>
        <p:nvGrpSpPr>
          <p:cNvPr id="14" name="组合 13"/>
          <p:cNvGrpSpPr/>
          <p:nvPr/>
        </p:nvGrpSpPr>
        <p:grpSpPr>
          <a:xfrm>
            <a:off x="4139952" y="339502"/>
            <a:ext cx="3401392" cy="1998426"/>
            <a:chOff x="4139952" y="339502"/>
            <a:chExt cx="3401392" cy="1998426"/>
          </a:xfrm>
        </p:grpSpPr>
        <p:pic>
          <p:nvPicPr>
            <p:cNvPr id="4" name="Picture 2" descr="F:\1-原创素材\1_mm1102\PPT\PPT_014\materaials\pageimg_g9.png"/>
            <p:cNvPicPr>
              <a:picLocks noChangeAspect="1" noChangeArrowheads="1"/>
            </p:cNvPicPr>
            <p:nvPr/>
          </p:nvPicPr>
          <p:blipFill>
            <a:blip r:embed="rId3" cstate="screen"/>
            <a:srcRect/>
            <a:stretch>
              <a:fillRect/>
            </a:stretch>
          </p:blipFill>
          <p:spPr bwMode="auto">
            <a:xfrm>
              <a:off x="4949056" y="852706"/>
              <a:ext cx="2592288" cy="1485222"/>
            </a:xfrm>
            <a:prstGeom prst="rect">
              <a:avLst/>
            </a:prstGeom>
            <a:noFill/>
            <a:effectLst>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sp>
          <p:nvSpPr>
            <p:cNvPr id="8" name="矩形 7"/>
            <p:cNvSpPr/>
            <p:nvPr/>
          </p:nvSpPr>
          <p:spPr>
            <a:xfrm>
              <a:off x="5322986" y="1272151"/>
              <a:ext cx="1844427" cy="646331"/>
            </a:xfrm>
            <a:prstGeom prst="rect">
              <a:avLst/>
            </a:prstGeom>
          </p:spPr>
          <p:txBody>
            <a:bodyPr wrap="square">
              <a:spAutoFit/>
            </a:bodyPr>
            <a:lstStyle/>
            <a:p>
              <a:pPr algn="ctr"/>
              <a:r>
                <a:rPr lang="zh-CN" altLang="en-US" sz="1200" dirty="0">
                  <a:solidFill>
                    <a:srgbClr val="5CA139"/>
                  </a:solidFill>
                  <a:latin typeface="方正卡通简体" pitchFamily="65" charset="-122"/>
                  <a:ea typeface="方正卡通简体" pitchFamily="65" charset="-122"/>
                </a:rPr>
                <a:t>此处添加详细文字</a:t>
              </a:r>
              <a:r>
                <a:rPr lang="zh-CN" altLang="en-US" sz="1200" dirty="0" smtClean="0">
                  <a:solidFill>
                    <a:srgbClr val="5CA139"/>
                  </a:solidFill>
                  <a:latin typeface="方正卡通简体" pitchFamily="65" charset="-122"/>
                  <a:ea typeface="方正卡通简体" pitchFamily="65" charset="-122"/>
                </a:rPr>
                <a:t>描述</a:t>
              </a:r>
              <a:endParaRPr lang="en-US" altLang="zh-CN" sz="1200" dirty="0" smtClean="0">
                <a:solidFill>
                  <a:srgbClr val="5CA139"/>
                </a:solidFill>
                <a:latin typeface="方正卡通简体" pitchFamily="65" charset="-122"/>
                <a:ea typeface="方正卡通简体" pitchFamily="65" charset="-122"/>
              </a:endParaRPr>
            </a:p>
            <a:p>
              <a:pPr algn="ctr"/>
              <a:r>
                <a:rPr lang="zh-CN" altLang="en-US" sz="1200" dirty="0" smtClean="0">
                  <a:solidFill>
                    <a:srgbClr val="5CA139"/>
                  </a:solidFill>
                  <a:latin typeface="方正卡通简体" pitchFamily="65" charset="-122"/>
                  <a:ea typeface="方正卡通简体" pitchFamily="65" charset="-122"/>
                </a:rPr>
                <a:t>此处</a:t>
              </a:r>
              <a:r>
                <a:rPr lang="zh-CN" altLang="en-US" sz="1200" dirty="0">
                  <a:solidFill>
                    <a:srgbClr val="5CA139"/>
                  </a:solidFill>
                  <a:latin typeface="方正卡通简体" pitchFamily="65" charset="-122"/>
                  <a:ea typeface="方正卡通简体" pitchFamily="65" charset="-122"/>
                </a:rPr>
                <a:t>添加详细文字</a:t>
              </a:r>
              <a:r>
                <a:rPr lang="zh-CN" altLang="en-US" sz="1200" dirty="0" smtClean="0">
                  <a:solidFill>
                    <a:srgbClr val="5CA139"/>
                  </a:solidFill>
                  <a:latin typeface="方正卡通简体" pitchFamily="65" charset="-122"/>
                  <a:ea typeface="方正卡通简体" pitchFamily="65" charset="-122"/>
                </a:rPr>
                <a:t>描述</a:t>
              </a:r>
              <a:endParaRPr lang="en-US" altLang="zh-CN" sz="1200" dirty="0" smtClean="0">
                <a:solidFill>
                  <a:srgbClr val="5CA139"/>
                </a:solidFill>
                <a:latin typeface="方正卡通简体" pitchFamily="65" charset="-122"/>
                <a:ea typeface="方正卡通简体" pitchFamily="65" charset="-122"/>
              </a:endParaRPr>
            </a:p>
            <a:p>
              <a:pPr algn="ctr"/>
              <a:r>
                <a:rPr lang="zh-CN" altLang="en-US" sz="1200" dirty="0" smtClean="0">
                  <a:solidFill>
                    <a:srgbClr val="5CA139"/>
                  </a:solidFill>
                  <a:latin typeface="方正卡通简体" pitchFamily="65" charset="-122"/>
                  <a:ea typeface="方正卡通简体" pitchFamily="65" charset="-122"/>
                </a:rPr>
                <a:t>此处</a:t>
              </a:r>
              <a:r>
                <a:rPr lang="zh-CN" altLang="en-US" sz="1200" dirty="0">
                  <a:solidFill>
                    <a:srgbClr val="5CA139"/>
                  </a:solidFill>
                  <a:latin typeface="方正卡通简体" pitchFamily="65" charset="-122"/>
                  <a:ea typeface="方正卡通简体" pitchFamily="65" charset="-122"/>
                </a:rPr>
                <a:t>添加详细文字</a:t>
              </a:r>
              <a:r>
                <a:rPr lang="zh-CN" altLang="en-US" sz="1200" dirty="0" smtClean="0">
                  <a:solidFill>
                    <a:srgbClr val="5CA139"/>
                  </a:solidFill>
                  <a:latin typeface="方正卡通简体" pitchFamily="65" charset="-122"/>
                  <a:ea typeface="方正卡通简体" pitchFamily="65" charset="-122"/>
                </a:rPr>
                <a:t>描述</a:t>
              </a:r>
              <a:endParaRPr lang="zh-CN" altLang="en-US" sz="1200" dirty="0">
                <a:solidFill>
                  <a:srgbClr val="5CA139"/>
                </a:solidFill>
                <a:latin typeface="方正卡通简体" pitchFamily="65" charset="-122"/>
                <a:ea typeface="方正卡通简体" pitchFamily="65" charset="-122"/>
              </a:endParaRPr>
            </a:p>
          </p:txBody>
        </p:sp>
        <p:sp>
          <p:nvSpPr>
            <p:cNvPr id="11" name="TextBox 10"/>
            <p:cNvSpPr txBox="1"/>
            <p:nvPr/>
          </p:nvSpPr>
          <p:spPr>
            <a:xfrm>
              <a:off x="4139952" y="339502"/>
              <a:ext cx="844585" cy="1246495"/>
            </a:xfrm>
            <a:prstGeom prst="rect">
              <a:avLst/>
            </a:prstGeom>
            <a:noFill/>
          </p:spPr>
          <p:txBody>
            <a:bodyPr wrap="square" rtlCol="0">
              <a:spAutoFit/>
            </a:bodyPr>
            <a:lstStyle/>
            <a:p>
              <a:pPr algn="r">
                <a:lnSpc>
                  <a:spcPct val="150000"/>
                </a:lnSpc>
              </a:pPr>
              <a:r>
                <a:rPr lang="en-US" altLang="zh-CN" sz="5000" dirty="0" smtClean="0">
                  <a:solidFill>
                    <a:srgbClr val="5CA139"/>
                  </a:solidFill>
                  <a:latin typeface="华康海报体W12(P)" pitchFamily="82" charset="-122"/>
                  <a:ea typeface="华康海报体W12(P)" pitchFamily="82" charset="-122"/>
                </a:rPr>
                <a:t>2</a:t>
              </a:r>
            </a:p>
          </p:txBody>
        </p:sp>
      </p:grpSp>
      <p:grpSp>
        <p:nvGrpSpPr>
          <p:cNvPr id="16" name="组合 15"/>
          <p:cNvGrpSpPr/>
          <p:nvPr/>
        </p:nvGrpSpPr>
        <p:grpSpPr>
          <a:xfrm>
            <a:off x="1115616" y="2571750"/>
            <a:ext cx="3561184" cy="1872208"/>
            <a:chOff x="1115616" y="2571750"/>
            <a:chExt cx="3561184" cy="1872208"/>
          </a:xfrm>
        </p:grpSpPr>
        <p:grpSp>
          <p:nvGrpSpPr>
            <p:cNvPr id="15" name="组合 14"/>
            <p:cNvGrpSpPr/>
            <p:nvPr/>
          </p:nvGrpSpPr>
          <p:grpSpPr>
            <a:xfrm>
              <a:off x="2084512" y="2958736"/>
              <a:ext cx="2592288" cy="1485222"/>
              <a:chOff x="2084512" y="2958736"/>
              <a:chExt cx="2592288" cy="1485222"/>
            </a:xfrm>
          </p:grpSpPr>
          <p:pic>
            <p:nvPicPr>
              <p:cNvPr id="3" name="Picture 2" descr="F:\1-原创素材\1_mm1102\PPT\PPT_014\materaials\pageimg_g9.png"/>
              <p:cNvPicPr>
                <a:picLocks noChangeAspect="1" noChangeArrowheads="1"/>
              </p:cNvPicPr>
              <p:nvPr/>
            </p:nvPicPr>
            <p:blipFill>
              <a:blip r:embed="rId3" cstate="screen"/>
              <a:srcRect/>
              <a:stretch>
                <a:fillRect/>
              </a:stretch>
            </p:blipFill>
            <p:spPr bwMode="auto">
              <a:xfrm>
                <a:off x="2084512" y="2958736"/>
                <a:ext cx="2592288" cy="1485222"/>
              </a:xfrm>
              <a:prstGeom prst="rect">
                <a:avLst/>
              </a:prstGeom>
              <a:noFill/>
              <a:effectLst>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sp>
            <p:nvSpPr>
              <p:cNvPr id="9" name="矩形 8"/>
              <p:cNvSpPr/>
              <p:nvPr/>
            </p:nvSpPr>
            <p:spPr>
              <a:xfrm>
                <a:off x="2458442" y="3378181"/>
                <a:ext cx="1844427" cy="646331"/>
              </a:xfrm>
              <a:prstGeom prst="rect">
                <a:avLst/>
              </a:prstGeom>
            </p:spPr>
            <p:txBody>
              <a:bodyPr wrap="square">
                <a:spAutoFit/>
              </a:bodyPr>
              <a:lstStyle/>
              <a:p>
                <a:pPr algn="ctr"/>
                <a:r>
                  <a:rPr lang="zh-CN" altLang="en-US" sz="1200" dirty="0">
                    <a:solidFill>
                      <a:srgbClr val="FF5050"/>
                    </a:solidFill>
                    <a:latin typeface="方正卡通简体" pitchFamily="65" charset="-122"/>
                    <a:ea typeface="方正卡通简体" pitchFamily="65" charset="-122"/>
                  </a:rPr>
                  <a:t>此处添加详细文字</a:t>
                </a:r>
                <a:r>
                  <a:rPr lang="zh-CN" altLang="en-US" sz="1200" dirty="0" smtClean="0">
                    <a:solidFill>
                      <a:srgbClr val="FF5050"/>
                    </a:solidFill>
                    <a:latin typeface="方正卡通简体" pitchFamily="65" charset="-122"/>
                    <a:ea typeface="方正卡通简体" pitchFamily="65" charset="-122"/>
                  </a:rPr>
                  <a:t>描述</a:t>
                </a:r>
                <a:endParaRPr lang="en-US" altLang="zh-CN" sz="1200" dirty="0" smtClean="0">
                  <a:solidFill>
                    <a:srgbClr val="FF5050"/>
                  </a:solidFill>
                  <a:latin typeface="方正卡通简体" pitchFamily="65" charset="-122"/>
                  <a:ea typeface="方正卡通简体" pitchFamily="65" charset="-122"/>
                </a:endParaRPr>
              </a:p>
              <a:p>
                <a:pPr algn="ctr"/>
                <a:r>
                  <a:rPr lang="zh-CN" altLang="en-US" sz="1200" dirty="0" smtClean="0">
                    <a:solidFill>
                      <a:srgbClr val="FF5050"/>
                    </a:solidFill>
                    <a:latin typeface="方正卡通简体" pitchFamily="65" charset="-122"/>
                    <a:ea typeface="方正卡通简体" pitchFamily="65" charset="-122"/>
                  </a:rPr>
                  <a:t>此处</a:t>
                </a:r>
                <a:r>
                  <a:rPr lang="zh-CN" altLang="en-US" sz="1200" dirty="0">
                    <a:solidFill>
                      <a:srgbClr val="FF5050"/>
                    </a:solidFill>
                    <a:latin typeface="方正卡通简体" pitchFamily="65" charset="-122"/>
                    <a:ea typeface="方正卡通简体" pitchFamily="65" charset="-122"/>
                  </a:rPr>
                  <a:t>添加详细文字</a:t>
                </a:r>
                <a:r>
                  <a:rPr lang="zh-CN" altLang="en-US" sz="1200" dirty="0" smtClean="0">
                    <a:solidFill>
                      <a:srgbClr val="FF5050"/>
                    </a:solidFill>
                    <a:latin typeface="方正卡通简体" pitchFamily="65" charset="-122"/>
                    <a:ea typeface="方正卡通简体" pitchFamily="65" charset="-122"/>
                  </a:rPr>
                  <a:t>描述</a:t>
                </a:r>
                <a:endParaRPr lang="en-US" altLang="zh-CN" sz="1200" dirty="0" smtClean="0">
                  <a:solidFill>
                    <a:srgbClr val="FF5050"/>
                  </a:solidFill>
                  <a:latin typeface="方正卡通简体" pitchFamily="65" charset="-122"/>
                  <a:ea typeface="方正卡通简体" pitchFamily="65" charset="-122"/>
                </a:endParaRPr>
              </a:p>
              <a:p>
                <a:pPr algn="ctr"/>
                <a:r>
                  <a:rPr lang="zh-CN" altLang="en-US" sz="1200" dirty="0" smtClean="0">
                    <a:solidFill>
                      <a:srgbClr val="FF5050"/>
                    </a:solidFill>
                    <a:latin typeface="方正卡通简体" pitchFamily="65" charset="-122"/>
                    <a:ea typeface="方正卡通简体" pitchFamily="65" charset="-122"/>
                  </a:rPr>
                  <a:t>此处</a:t>
                </a:r>
                <a:r>
                  <a:rPr lang="zh-CN" altLang="en-US" sz="1200" dirty="0">
                    <a:solidFill>
                      <a:srgbClr val="FF5050"/>
                    </a:solidFill>
                    <a:latin typeface="方正卡通简体" pitchFamily="65" charset="-122"/>
                    <a:ea typeface="方正卡通简体" pitchFamily="65" charset="-122"/>
                  </a:rPr>
                  <a:t>添加详细文字</a:t>
                </a:r>
                <a:r>
                  <a:rPr lang="zh-CN" altLang="en-US" sz="1200" dirty="0" smtClean="0">
                    <a:solidFill>
                      <a:srgbClr val="FF5050"/>
                    </a:solidFill>
                    <a:latin typeface="方正卡通简体" pitchFamily="65" charset="-122"/>
                    <a:ea typeface="方正卡通简体" pitchFamily="65" charset="-122"/>
                  </a:rPr>
                  <a:t>描述</a:t>
                </a:r>
                <a:endParaRPr lang="zh-CN" altLang="en-US" sz="1200" dirty="0">
                  <a:solidFill>
                    <a:srgbClr val="FF5050"/>
                  </a:solidFill>
                  <a:latin typeface="方正卡通简体" pitchFamily="65" charset="-122"/>
                  <a:ea typeface="方正卡通简体" pitchFamily="65" charset="-122"/>
                </a:endParaRPr>
              </a:p>
            </p:txBody>
          </p:sp>
        </p:grpSp>
        <p:sp>
          <p:nvSpPr>
            <p:cNvPr id="12" name="TextBox 11"/>
            <p:cNvSpPr txBox="1"/>
            <p:nvPr/>
          </p:nvSpPr>
          <p:spPr>
            <a:xfrm>
              <a:off x="1115616" y="2571750"/>
              <a:ext cx="1020053" cy="1246495"/>
            </a:xfrm>
            <a:prstGeom prst="rect">
              <a:avLst/>
            </a:prstGeom>
            <a:noFill/>
          </p:spPr>
          <p:txBody>
            <a:bodyPr wrap="square" rtlCol="0">
              <a:spAutoFit/>
            </a:bodyPr>
            <a:lstStyle/>
            <a:p>
              <a:pPr algn="r">
                <a:lnSpc>
                  <a:spcPct val="150000"/>
                </a:lnSpc>
              </a:pPr>
              <a:r>
                <a:rPr lang="en-US" altLang="zh-CN" sz="5000" dirty="0" smtClean="0">
                  <a:solidFill>
                    <a:srgbClr val="FF5050"/>
                  </a:solidFill>
                  <a:latin typeface="华康海报体W12(P)" pitchFamily="82" charset="-122"/>
                  <a:ea typeface="华康海报体W12(P)" pitchFamily="82" charset="-122"/>
                </a:rPr>
                <a:t>3</a:t>
              </a:r>
            </a:p>
          </p:txBody>
        </p:sp>
      </p:grpSp>
      <p:grpSp>
        <p:nvGrpSpPr>
          <p:cNvPr id="17" name="组合 16"/>
          <p:cNvGrpSpPr/>
          <p:nvPr/>
        </p:nvGrpSpPr>
        <p:grpSpPr>
          <a:xfrm>
            <a:off x="5167575" y="2527919"/>
            <a:ext cx="3436873" cy="1916039"/>
            <a:chOff x="5167575" y="2527919"/>
            <a:chExt cx="3436873" cy="1916039"/>
          </a:xfrm>
        </p:grpSpPr>
        <p:pic>
          <p:nvPicPr>
            <p:cNvPr id="5" name="Picture 2" descr="F:\1-原创素材\1_mm1102\PPT\PPT_014\materaials\pageimg_g9.png"/>
            <p:cNvPicPr>
              <a:picLocks noChangeAspect="1" noChangeArrowheads="1"/>
            </p:cNvPicPr>
            <p:nvPr/>
          </p:nvPicPr>
          <p:blipFill>
            <a:blip r:embed="rId3" cstate="screen"/>
            <a:srcRect/>
            <a:stretch>
              <a:fillRect/>
            </a:stretch>
          </p:blipFill>
          <p:spPr bwMode="auto">
            <a:xfrm>
              <a:off x="6012160" y="2958736"/>
              <a:ext cx="2592288" cy="1485222"/>
            </a:xfrm>
            <a:prstGeom prst="rect">
              <a:avLst/>
            </a:prstGeom>
            <a:noFill/>
            <a:effectLst>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sp>
          <p:nvSpPr>
            <p:cNvPr id="10" name="矩形 9"/>
            <p:cNvSpPr/>
            <p:nvPr/>
          </p:nvSpPr>
          <p:spPr>
            <a:xfrm>
              <a:off x="6386090" y="3378180"/>
              <a:ext cx="1844427" cy="646331"/>
            </a:xfrm>
            <a:prstGeom prst="rect">
              <a:avLst/>
            </a:prstGeom>
          </p:spPr>
          <p:txBody>
            <a:bodyPr wrap="square">
              <a:spAutoFit/>
            </a:bodyPr>
            <a:lstStyle/>
            <a:p>
              <a:pPr algn="ctr"/>
              <a:r>
                <a:rPr lang="zh-CN" altLang="en-US" sz="1200" dirty="0">
                  <a:solidFill>
                    <a:srgbClr val="C00000"/>
                  </a:solidFill>
                  <a:latin typeface="方正卡通简体" pitchFamily="65" charset="-122"/>
                  <a:ea typeface="方正卡通简体" pitchFamily="65" charset="-122"/>
                </a:rPr>
                <a:t>此处添加详细文字</a:t>
              </a:r>
              <a:r>
                <a:rPr lang="zh-CN" altLang="en-US" sz="1200" dirty="0" smtClean="0">
                  <a:solidFill>
                    <a:srgbClr val="C00000"/>
                  </a:solidFill>
                  <a:latin typeface="方正卡通简体" pitchFamily="65" charset="-122"/>
                  <a:ea typeface="方正卡通简体" pitchFamily="65" charset="-122"/>
                </a:rPr>
                <a:t>描述</a:t>
              </a:r>
              <a:endParaRPr lang="en-US" altLang="zh-CN" sz="1200" dirty="0" smtClean="0">
                <a:solidFill>
                  <a:srgbClr val="C00000"/>
                </a:solidFill>
                <a:latin typeface="方正卡通简体" pitchFamily="65" charset="-122"/>
                <a:ea typeface="方正卡通简体" pitchFamily="65" charset="-122"/>
              </a:endParaRPr>
            </a:p>
            <a:p>
              <a:pPr algn="ctr"/>
              <a:r>
                <a:rPr lang="zh-CN" altLang="en-US" sz="1200" dirty="0" smtClean="0">
                  <a:solidFill>
                    <a:srgbClr val="C00000"/>
                  </a:solidFill>
                  <a:latin typeface="方正卡通简体" pitchFamily="65" charset="-122"/>
                  <a:ea typeface="方正卡通简体" pitchFamily="65" charset="-122"/>
                </a:rPr>
                <a:t>此处</a:t>
              </a:r>
              <a:r>
                <a:rPr lang="zh-CN" altLang="en-US" sz="1200" dirty="0">
                  <a:solidFill>
                    <a:srgbClr val="C00000"/>
                  </a:solidFill>
                  <a:latin typeface="方正卡通简体" pitchFamily="65" charset="-122"/>
                  <a:ea typeface="方正卡通简体" pitchFamily="65" charset="-122"/>
                </a:rPr>
                <a:t>添加详细文字</a:t>
              </a:r>
              <a:r>
                <a:rPr lang="zh-CN" altLang="en-US" sz="1200" dirty="0" smtClean="0">
                  <a:solidFill>
                    <a:srgbClr val="C00000"/>
                  </a:solidFill>
                  <a:latin typeface="方正卡通简体" pitchFamily="65" charset="-122"/>
                  <a:ea typeface="方正卡通简体" pitchFamily="65" charset="-122"/>
                </a:rPr>
                <a:t>描述</a:t>
              </a:r>
              <a:endParaRPr lang="en-US" altLang="zh-CN" sz="1200" dirty="0" smtClean="0">
                <a:solidFill>
                  <a:srgbClr val="C00000"/>
                </a:solidFill>
                <a:latin typeface="方正卡通简体" pitchFamily="65" charset="-122"/>
                <a:ea typeface="方正卡通简体" pitchFamily="65" charset="-122"/>
              </a:endParaRPr>
            </a:p>
            <a:p>
              <a:pPr algn="ctr"/>
              <a:r>
                <a:rPr lang="zh-CN" altLang="en-US" sz="1200" dirty="0" smtClean="0">
                  <a:solidFill>
                    <a:srgbClr val="C00000"/>
                  </a:solidFill>
                  <a:latin typeface="方正卡通简体" pitchFamily="65" charset="-122"/>
                  <a:ea typeface="方正卡通简体" pitchFamily="65" charset="-122"/>
                </a:rPr>
                <a:t>此处</a:t>
              </a:r>
              <a:r>
                <a:rPr lang="zh-CN" altLang="en-US" sz="1200" dirty="0">
                  <a:solidFill>
                    <a:srgbClr val="C00000"/>
                  </a:solidFill>
                  <a:latin typeface="方正卡通简体" pitchFamily="65" charset="-122"/>
                  <a:ea typeface="方正卡通简体" pitchFamily="65" charset="-122"/>
                </a:rPr>
                <a:t>添加详细文字</a:t>
              </a:r>
              <a:r>
                <a:rPr lang="zh-CN" altLang="en-US" sz="1200" dirty="0" smtClean="0">
                  <a:solidFill>
                    <a:srgbClr val="C00000"/>
                  </a:solidFill>
                  <a:latin typeface="方正卡通简体" pitchFamily="65" charset="-122"/>
                  <a:ea typeface="方正卡通简体" pitchFamily="65" charset="-122"/>
                </a:rPr>
                <a:t>描述</a:t>
              </a:r>
              <a:endParaRPr lang="zh-CN" altLang="en-US" sz="1200" dirty="0">
                <a:solidFill>
                  <a:srgbClr val="C00000"/>
                </a:solidFill>
                <a:latin typeface="方正卡通简体" pitchFamily="65" charset="-122"/>
                <a:ea typeface="方正卡通简体" pitchFamily="65" charset="-122"/>
              </a:endParaRPr>
            </a:p>
          </p:txBody>
        </p:sp>
        <p:sp>
          <p:nvSpPr>
            <p:cNvPr id="13" name="TextBox 12"/>
            <p:cNvSpPr txBox="1"/>
            <p:nvPr/>
          </p:nvSpPr>
          <p:spPr>
            <a:xfrm>
              <a:off x="5167575" y="2527919"/>
              <a:ext cx="844585" cy="1066126"/>
            </a:xfrm>
            <a:prstGeom prst="rect">
              <a:avLst/>
            </a:prstGeom>
            <a:noFill/>
          </p:spPr>
          <p:txBody>
            <a:bodyPr wrap="square" rtlCol="0">
              <a:spAutoFit/>
            </a:bodyPr>
            <a:lstStyle/>
            <a:p>
              <a:pPr algn="r">
                <a:lnSpc>
                  <a:spcPct val="150000"/>
                </a:lnSpc>
              </a:pPr>
              <a:r>
                <a:rPr lang="en-US" altLang="zh-CN" sz="5000" dirty="0">
                  <a:solidFill>
                    <a:srgbClr val="C00000"/>
                  </a:solidFill>
                  <a:latin typeface="华康海报体W12(P)" pitchFamily="82" charset="-122"/>
                  <a:ea typeface="华康海报体W12(P)" pitchFamily="82" charset="-122"/>
                </a:rPr>
                <a:t>4</a:t>
              </a:r>
              <a:endParaRPr lang="en-US" altLang="zh-CN" sz="5000" dirty="0" smtClean="0">
                <a:solidFill>
                  <a:srgbClr val="C00000"/>
                </a:solidFill>
                <a:latin typeface="华康海报体W12(P)" pitchFamily="82" charset="-122"/>
                <a:ea typeface="华康海报体W12(P)" pitchFamily="82"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par>
                                <p:cTn id="11" presetID="31" presetClass="entr" presetSubtype="0" fill="hold" nodeType="withEffect">
                                  <p:stCondLst>
                                    <p:cond delay="750"/>
                                  </p:stCondLst>
                                  <p:childTnLst>
                                    <p:set>
                                      <p:cBhvr>
                                        <p:cTn id="12" dur="1" fill="hold">
                                          <p:stCondLst>
                                            <p:cond delay="0"/>
                                          </p:stCondLst>
                                        </p:cTn>
                                        <p:tgtEl>
                                          <p:spTgt spid="14"/>
                                        </p:tgtEl>
                                        <p:attrNameLst>
                                          <p:attrName>style.visibility</p:attrName>
                                        </p:attrNameLst>
                                      </p:cBhvr>
                                      <p:to>
                                        <p:strVal val="visible"/>
                                      </p:to>
                                    </p:set>
                                    <p:anim calcmode="lin" valueType="num">
                                      <p:cBhvr>
                                        <p:cTn id="13" dur="1000" fill="hold"/>
                                        <p:tgtEl>
                                          <p:spTgt spid="14"/>
                                        </p:tgtEl>
                                        <p:attrNameLst>
                                          <p:attrName>ppt_w</p:attrName>
                                        </p:attrNameLst>
                                      </p:cBhvr>
                                      <p:tavLst>
                                        <p:tav tm="0">
                                          <p:val>
                                            <p:fltVal val="0"/>
                                          </p:val>
                                        </p:tav>
                                        <p:tav tm="100000">
                                          <p:val>
                                            <p:strVal val="#ppt_w"/>
                                          </p:val>
                                        </p:tav>
                                      </p:tavLst>
                                    </p:anim>
                                    <p:anim calcmode="lin" valueType="num">
                                      <p:cBhvr>
                                        <p:cTn id="14" dur="1000" fill="hold"/>
                                        <p:tgtEl>
                                          <p:spTgt spid="14"/>
                                        </p:tgtEl>
                                        <p:attrNameLst>
                                          <p:attrName>ppt_h</p:attrName>
                                        </p:attrNameLst>
                                      </p:cBhvr>
                                      <p:tavLst>
                                        <p:tav tm="0">
                                          <p:val>
                                            <p:fltVal val="0"/>
                                          </p:val>
                                        </p:tav>
                                        <p:tav tm="100000">
                                          <p:val>
                                            <p:strVal val="#ppt_h"/>
                                          </p:val>
                                        </p:tav>
                                      </p:tavLst>
                                    </p:anim>
                                    <p:anim calcmode="lin" valueType="num">
                                      <p:cBhvr>
                                        <p:cTn id="15" dur="1000" fill="hold"/>
                                        <p:tgtEl>
                                          <p:spTgt spid="14"/>
                                        </p:tgtEl>
                                        <p:attrNameLst>
                                          <p:attrName>style.rotation</p:attrName>
                                        </p:attrNameLst>
                                      </p:cBhvr>
                                      <p:tavLst>
                                        <p:tav tm="0">
                                          <p:val>
                                            <p:fltVal val="90"/>
                                          </p:val>
                                        </p:tav>
                                        <p:tav tm="100000">
                                          <p:val>
                                            <p:fltVal val="0"/>
                                          </p:val>
                                        </p:tav>
                                      </p:tavLst>
                                    </p:anim>
                                    <p:animEffect transition="in" filter="fade">
                                      <p:cBhvr>
                                        <p:cTn id="16" dur="1000"/>
                                        <p:tgtEl>
                                          <p:spTgt spid="14"/>
                                        </p:tgtEl>
                                      </p:cBhvr>
                                    </p:animEffect>
                                  </p:childTnLst>
                                </p:cTn>
                              </p:par>
                              <p:par>
                                <p:cTn id="17" presetID="31" presetClass="entr" presetSubtype="0" fill="hold" nodeType="withEffect">
                                  <p:stCondLst>
                                    <p:cond delay="1500"/>
                                  </p:stCondLst>
                                  <p:childTnLst>
                                    <p:set>
                                      <p:cBhvr>
                                        <p:cTn id="18" dur="1" fill="hold">
                                          <p:stCondLst>
                                            <p:cond delay="0"/>
                                          </p:stCondLst>
                                        </p:cTn>
                                        <p:tgtEl>
                                          <p:spTgt spid="16"/>
                                        </p:tgtEl>
                                        <p:attrNameLst>
                                          <p:attrName>style.visibility</p:attrName>
                                        </p:attrNameLst>
                                      </p:cBhvr>
                                      <p:to>
                                        <p:strVal val="visible"/>
                                      </p:to>
                                    </p:set>
                                    <p:anim calcmode="lin" valueType="num">
                                      <p:cBhvr>
                                        <p:cTn id="19" dur="1000" fill="hold"/>
                                        <p:tgtEl>
                                          <p:spTgt spid="16"/>
                                        </p:tgtEl>
                                        <p:attrNameLst>
                                          <p:attrName>ppt_w</p:attrName>
                                        </p:attrNameLst>
                                      </p:cBhvr>
                                      <p:tavLst>
                                        <p:tav tm="0">
                                          <p:val>
                                            <p:fltVal val="0"/>
                                          </p:val>
                                        </p:tav>
                                        <p:tav tm="100000">
                                          <p:val>
                                            <p:strVal val="#ppt_w"/>
                                          </p:val>
                                        </p:tav>
                                      </p:tavLst>
                                    </p:anim>
                                    <p:anim calcmode="lin" valueType="num">
                                      <p:cBhvr>
                                        <p:cTn id="20" dur="1000" fill="hold"/>
                                        <p:tgtEl>
                                          <p:spTgt spid="16"/>
                                        </p:tgtEl>
                                        <p:attrNameLst>
                                          <p:attrName>ppt_h</p:attrName>
                                        </p:attrNameLst>
                                      </p:cBhvr>
                                      <p:tavLst>
                                        <p:tav tm="0">
                                          <p:val>
                                            <p:fltVal val="0"/>
                                          </p:val>
                                        </p:tav>
                                        <p:tav tm="100000">
                                          <p:val>
                                            <p:strVal val="#ppt_h"/>
                                          </p:val>
                                        </p:tav>
                                      </p:tavLst>
                                    </p:anim>
                                    <p:anim calcmode="lin" valueType="num">
                                      <p:cBhvr>
                                        <p:cTn id="21" dur="1000" fill="hold"/>
                                        <p:tgtEl>
                                          <p:spTgt spid="16"/>
                                        </p:tgtEl>
                                        <p:attrNameLst>
                                          <p:attrName>style.rotation</p:attrName>
                                        </p:attrNameLst>
                                      </p:cBhvr>
                                      <p:tavLst>
                                        <p:tav tm="0">
                                          <p:val>
                                            <p:fltVal val="90"/>
                                          </p:val>
                                        </p:tav>
                                        <p:tav tm="100000">
                                          <p:val>
                                            <p:fltVal val="0"/>
                                          </p:val>
                                        </p:tav>
                                      </p:tavLst>
                                    </p:anim>
                                    <p:animEffect transition="in" filter="fade">
                                      <p:cBhvr>
                                        <p:cTn id="22" dur="1000"/>
                                        <p:tgtEl>
                                          <p:spTgt spid="16"/>
                                        </p:tgtEl>
                                      </p:cBhvr>
                                    </p:animEffect>
                                  </p:childTnLst>
                                </p:cTn>
                              </p:par>
                              <p:par>
                                <p:cTn id="23" presetID="31" presetClass="entr" presetSubtype="0" fill="hold" nodeType="withEffect">
                                  <p:stCondLst>
                                    <p:cond delay="2250"/>
                                  </p:stCondLst>
                                  <p:childTnLst>
                                    <p:set>
                                      <p:cBhvr>
                                        <p:cTn id="24" dur="1" fill="hold">
                                          <p:stCondLst>
                                            <p:cond delay="0"/>
                                          </p:stCondLst>
                                        </p:cTn>
                                        <p:tgtEl>
                                          <p:spTgt spid="17"/>
                                        </p:tgtEl>
                                        <p:attrNameLst>
                                          <p:attrName>style.visibility</p:attrName>
                                        </p:attrNameLst>
                                      </p:cBhvr>
                                      <p:to>
                                        <p:strVal val="visible"/>
                                      </p:to>
                                    </p:set>
                                    <p:anim calcmode="lin" valueType="num">
                                      <p:cBhvr>
                                        <p:cTn id="25" dur="1000" fill="hold"/>
                                        <p:tgtEl>
                                          <p:spTgt spid="17"/>
                                        </p:tgtEl>
                                        <p:attrNameLst>
                                          <p:attrName>ppt_w</p:attrName>
                                        </p:attrNameLst>
                                      </p:cBhvr>
                                      <p:tavLst>
                                        <p:tav tm="0">
                                          <p:val>
                                            <p:fltVal val="0"/>
                                          </p:val>
                                        </p:tav>
                                        <p:tav tm="100000">
                                          <p:val>
                                            <p:strVal val="#ppt_w"/>
                                          </p:val>
                                        </p:tav>
                                      </p:tavLst>
                                    </p:anim>
                                    <p:anim calcmode="lin" valueType="num">
                                      <p:cBhvr>
                                        <p:cTn id="26" dur="1000" fill="hold"/>
                                        <p:tgtEl>
                                          <p:spTgt spid="17"/>
                                        </p:tgtEl>
                                        <p:attrNameLst>
                                          <p:attrName>ppt_h</p:attrName>
                                        </p:attrNameLst>
                                      </p:cBhvr>
                                      <p:tavLst>
                                        <p:tav tm="0">
                                          <p:val>
                                            <p:fltVal val="0"/>
                                          </p:val>
                                        </p:tav>
                                        <p:tav tm="100000">
                                          <p:val>
                                            <p:strVal val="#ppt_h"/>
                                          </p:val>
                                        </p:tav>
                                      </p:tavLst>
                                    </p:anim>
                                    <p:anim calcmode="lin" valueType="num">
                                      <p:cBhvr>
                                        <p:cTn id="27" dur="1000" fill="hold"/>
                                        <p:tgtEl>
                                          <p:spTgt spid="17"/>
                                        </p:tgtEl>
                                        <p:attrNameLst>
                                          <p:attrName>style.rotation</p:attrName>
                                        </p:attrNameLst>
                                      </p:cBhvr>
                                      <p:tavLst>
                                        <p:tav tm="0">
                                          <p:val>
                                            <p:fltVal val="90"/>
                                          </p:val>
                                        </p:tav>
                                        <p:tav tm="100000">
                                          <p:val>
                                            <p:fltVal val="0"/>
                                          </p:val>
                                        </p:tav>
                                      </p:tavLst>
                                    </p:anim>
                                    <p:animEffect transition="in" filter="fade">
                                      <p:cBhvr>
                                        <p:cTn id="28"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259632" y="483518"/>
            <a:ext cx="6768752" cy="2315760"/>
            <a:chOff x="1259632" y="483518"/>
            <a:chExt cx="6768752" cy="2315760"/>
          </a:xfrm>
        </p:grpSpPr>
        <p:pic>
          <p:nvPicPr>
            <p:cNvPr id="12290" name="Picture 2" descr="F:\1-原创素材\1_mm1102\PPT\PPT_014\materaials\pageimg_g7.png"/>
            <p:cNvPicPr>
              <a:picLocks noChangeAspect="1" noChangeArrowheads="1"/>
            </p:cNvPicPr>
            <p:nvPr/>
          </p:nvPicPr>
          <p:blipFill>
            <a:blip r:embed="rId3"/>
            <a:srcRect/>
            <a:stretch>
              <a:fillRect/>
            </a:stretch>
          </p:blipFill>
          <p:spPr bwMode="auto">
            <a:xfrm>
              <a:off x="1259632" y="483518"/>
              <a:ext cx="6768752" cy="2315760"/>
            </a:xfrm>
            <a:prstGeom prst="rect">
              <a:avLst/>
            </a:prstGeom>
            <a:noFill/>
            <a:effectLst>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411760" y="1526506"/>
              <a:ext cx="4392488" cy="871392"/>
            </a:xfrm>
            <a:prstGeom prst="rect">
              <a:avLst/>
            </a:prstGeom>
            <a:noFill/>
          </p:spPr>
          <p:txBody>
            <a:bodyPr wrap="square" rtlCol="0">
              <a:spAutoFit/>
            </a:bodyPr>
            <a:lstStyle/>
            <a:p>
              <a:pPr algn="ctr">
                <a:lnSpc>
                  <a:spcPct val="150000"/>
                </a:lnSpc>
              </a:pPr>
              <a:r>
                <a:rPr lang="zh-CN" altLang="en-US" sz="4000" dirty="0" smtClean="0">
                  <a:solidFill>
                    <a:srgbClr val="C00000"/>
                  </a:solidFill>
                  <a:latin typeface="华康海报体W12(P)" pitchFamily="82" charset="-122"/>
                  <a:ea typeface="华康海报体W12(P)" pitchFamily="82" charset="-122"/>
                </a:rPr>
                <a:t>此处添加标题</a:t>
              </a:r>
              <a:endParaRPr lang="en-US" altLang="zh-CN" sz="4000" dirty="0" smtClean="0">
                <a:solidFill>
                  <a:srgbClr val="C00000"/>
                </a:solidFill>
                <a:latin typeface="华康海报体W12(P)" pitchFamily="82" charset="-122"/>
                <a:ea typeface="华康海报体W12(P)" pitchFamily="82" charset="-122"/>
              </a:endParaRPr>
            </a:p>
          </p:txBody>
        </p:sp>
      </p:grpSp>
      <p:sp>
        <p:nvSpPr>
          <p:cNvPr id="4" name="矩形 3"/>
          <p:cNvSpPr/>
          <p:nvPr/>
        </p:nvSpPr>
        <p:spPr>
          <a:xfrm>
            <a:off x="1619672" y="3145522"/>
            <a:ext cx="6120680" cy="1477328"/>
          </a:xfrm>
          <a:prstGeom prst="rect">
            <a:avLst/>
          </a:prstGeom>
        </p:spPr>
        <p:txBody>
          <a:bodyPr wrap="square">
            <a:spAutoFit/>
          </a:bodyPr>
          <a:lstStyle/>
          <a:p>
            <a:pPr>
              <a:lnSpc>
                <a:spcPct val="150000"/>
              </a:lnSpc>
            </a:pPr>
            <a:r>
              <a:rPr lang="zh-CN" altLang="en-US" sz="1200" dirty="0">
                <a:solidFill>
                  <a:schemeClr val="bg1">
                    <a:lumMod val="50000"/>
                  </a:schemeClr>
                </a:solidFill>
                <a:latin typeface="方正卡通简体" pitchFamily="65" charset="-122"/>
                <a:ea typeface="方正卡通简体" pitchFamily="65" charset="-122"/>
              </a:rPr>
              <a:t>此处添加详细文字描述此处添加详细文字描述此处添加详细文字描述此处添加详细文字描述此处添加详细文字描述此处添加详细文字描述</a:t>
            </a:r>
            <a:r>
              <a:rPr lang="zh-CN" altLang="en-US" sz="1200" dirty="0" smtClean="0">
                <a:solidFill>
                  <a:schemeClr val="bg1">
                    <a:lumMod val="50000"/>
                  </a:schemeClr>
                </a:solidFill>
                <a:latin typeface="方正卡通简体" pitchFamily="65" charset="-122"/>
                <a:ea typeface="方正卡通简体" pitchFamily="65" charset="-122"/>
              </a:rPr>
              <a:t>此处</a:t>
            </a:r>
            <a:r>
              <a:rPr lang="zh-CN" altLang="en-US" sz="1200" dirty="0">
                <a:solidFill>
                  <a:schemeClr val="bg1">
                    <a:lumMod val="50000"/>
                  </a:schemeClr>
                </a:solidFill>
                <a:latin typeface="方正卡通简体" pitchFamily="65" charset="-122"/>
                <a:ea typeface="方正卡通简体" pitchFamily="65" charset="-122"/>
              </a:rPr>
              <a:t>此处添加详细文字描述此处添加详细文字</a:t>
            </a:r>
            <a:r>
              <a:rPr lang="zh-CN" altLang="en-US" sz="1200" dirty="0" smtClean="0">
                <a:solidFill>
                  <a:schemeClr val="bg1">
                    <a:lumMod val="50000"/>
                  </a:schemeClr>
                </a:solidFill>
                <a:latin typeface="方正卡通简体" pitchFamily="65" charset="-122"/>
                <a:ea typeface="方正卡通简体" pitchFamily="65" charset="-122"/>
              </a:rPr>
              <a:t>描述</a:t>
            </a:r>
            <a:r>
              <a:rPr lang="zh-CN" altLang="en-US" sz="1200" dirty="0">
                <a:solidFill>
                  <a:schemeClr val="bg1">
                    <a:lumMod val="50000"/>
                  </a:schemeClr>
                </a:solidFill>
                <a:latin typeface="方正卡通简体" pitchFamily="65" charset="-122"/>
                <a:ea typeface="方正卡通简体" pitchFamily="65" charset="-122"/>
              </a:rPr>
              <a:t>此处添加详细文字描述此处添加详细文字</a:t>
            </a:r>
            <a:r>
              <a:rPr lang="zh-CN" altLang="en-US" sz="1200" dirty="0" smtClean="0">
                <a:solidFill>
                  <a:schemeClr val="bg1">
                    <a:lumMod val="50000"/>
                  </a:schemeClr>
                </a:solidFill>
                <a:latin typeface="方正卡通简体" pitchFamily="65" charset="-122"/>
                <a:ea typeface="方正卡通简体" pitchFamily="65" charset="-122"/>
              </a:rPr>
              <a:t>描述</a:t>
            </a:r>
            <a:r>
              <a:rPr lang="zh-CN" altLang="en-US" sz="1200" dirty="0">
                <a:solidFill>
                  <a:schemeClr val="bg1">
                    <a:lumMod val="50000"/>
                  </a:schemeClr>
                </a:solidFill>
                <a:latin typeface="方正卡通简体" pitchFamily="65" charset="-122"/>
                <a:ea typeface="方正卡通简体" pitchFamily="65" charset="-122"/>
              </a:rPr>
              <a:t>此处添加详细文字描述此处添加详细文字</a:t>
            </a:r>
            <a:r>
              <a:rPr lang="zh-CN" altLang="en-US" sz="1200" dirty="0" smtClean="0">
                <a:solidFill>
                  <a:schemeClr val="bg1">
                    <a:lumMod val="50000"/>
                  </a:schemeClr>
                </a:solidFill>
                <a:latin typeface="方正卡通简体" pitchFamily="65" charset="-122"/>
                <a:ea typeface="方正卡通简体" pitchFamily="65" charset="-122"/>
              </a:rPr>
              <a:t>描述</a:t>
            </a:r>
            <a:r>
              <a:rPr lang="zh-CN" altLang="en-US" sz="1200" dirty="0">
                <a:solidFill>
                  <a:schemeClr val="bg1">
                    <a:lumMod val="50000"/>
                  </a:schemeClr>
                </a:solidFill>
                <a:latin typeface="方正卡通简体" pitchFamily="65" charset="-122"/>
                <a:ea typeface="方正卡通简体" pitchFamily="65" charset="-122"/>
              </a:rPr>
              <a:t>此处添加详细文字描述此处添加详细文字</a:t>
            </a:r>
            <a:r>
              <a:rPr lang="zh-CN" altLang="en-US" sz="1200" dirty="0" smtClean="0">
                <a:solidFill>
                  <a:schemeClr val="bg1">
                    <a:lumMod val="50000"/>
                  </a:schemeClr>
                </a:solidFill>
                <a:latin typeface="方正卡通简体" pitchFamily="65" charset="-122"/>
                <a:ea typeface="方正卡通简体" pitchFamily="65" charset="-122"/>
              </a:rPr>
              <a:t>描述</a:t>
            </a:r>
            <a:r>
              <a:rPr lang="zh-CN" altLang="en-US" sz="1200" dirty="0">
                <a:solidFill>
                  <a:schemeClr val="bg1">
                    <a:lumMod val="50000"/>
                  </a:schemeClr>
                </a:solidFill>
                <a:latin typeface="方正卡通简体" pitchFamily="65" charset="-122"/>
                <a:ea typeface="方正卡通简体" pitchFamily="65" charset="-122"/>
              </a:rPr>
              <a:t>此处添加详细文字描述此处添加详细文字描述</a:t>
            </a:r>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22" presetClass="entr" presetSubtype="1" fill="hold" grpId="0" nodeType="withEffect">
                                  <p:stCondLst>
                                    <p:cond delay="1000"/>
                                  </p:stCondLst>
                                  <p:childTnLst>
                                    <p:set>
                                      <p:cBhvr>
                                        <p:cTn id="11" dur="1" fill="hold">
                                          <p:stCondLst>
                                            <p:cond delay="0"/>
                                          </p:stCondLst>
                                        </p:cTn>
                                        <p:tgtEl>
                                          <p:spTgt spid="4"/>
                                        </p:tgtEl>
                                        <p:attrNameLst>
                                          <p:attrName>style.visibility</p:attrName>
                                        </p:attrNameLst>
                                      </p:cBhvr>
                                      <p:to>
                                        <p:strVal val="visible"/>
                                      </p:to>
                                    </p:set>
                                    <p:animEffect transition="in" filter="wipe(up)">
                                      <p:cBhvr>
                                        <p:cTn id="12"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755576" y="1421098"/>
            <a:ext cx="4328988" cy="2806836"/>
            <a:chOff x="755576" y="1421098"/>
            <a:chExt cx="4328988" cy="2806836"/>
          </a:xfrm>
        </p:grpSpPr>
        <p:pic>
          <p:nvPicPr>
            <p:cNvPr id="16386" name="Picture 2" descr="F:\1-原创素材\1_mm1102\PPT\PPT_014\materaials\pageimg_g11.png"/>
            <p:cNvPicPr>
              <a:picLocks noChangeAspect="1" noChangeArrowheads="1"/>
            </p:cNvPicPr>
            <p:nvPr/>
          </p:nvPicPr>
          <p:blipFill>
            <a:blip r:embed="rId3"/>
            <a:srcRect/>
            <a:stretch>
              <a:fillRect/>
            </a:stretch>
          </p:blipFill>
          <p:spPr bwMode="auto">
            <a:xfrm>
              <a:off x="755576" y="1421098"/>
              <a:ext cx="4328988" cy="280683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100371" y="2211710"/>
              <a:ext cx="1759661" cy="1246495"/>
            </a:xfrm>
            <a:prstGeom prst="rect">
              <a:avLst/>
            </a:prstGeom>
            <a:noFill/>
          </p:spPr>
          <p:txBody>
            <a:bodyPr wrap="square" rtlCol="0">
              <a:spAutoFit/>
            </a:bodyPr>
            <a:lstStyle/>
            <a:p>
              <a:r>
                <a:rPr lang="zh-CN" altLang="en-US" sz="2400" dirty="0" smtClean="0">
                  <a:solidFill>
                    <a:srgbClr val="FF5050"/>
                  </a:solidFill>
                  <a:latin typeface="华康海报体W12(P)" pitchFamily="82" charset="-122"/>
                  <a:ea typeface="华康海报体W12(P)" pitchFamily="82" charset="-122"/>
                </a:rPr>
                <a:t>此处添加</a:t>
              </a:r>
              <a:endParaRPr lang="en-US" altLang="zh-CN" sz="2400" dirty="0" smtClean="0">
                <a:solidFill>
                  <a:srgbClr val="FF5050"/>
                </a:solidFill>
                <a:latin typeface="华康海报体W12(P)" pitchFamily="82" charset="-122"/>
                <a:ea typeface="华康海报体W12(P)" pitchFamily="82" charset="-122"/>
              </a:endParaRPr>
            </a:p>
            <a:p>
              <a:r>
                <a:rPr lang="zh-CN" altLang="en-US" sz="5000" dirty="0" smtClean="0">
                  <a:solidFill>
                    <a:srgbClr val="FF5050"/>
                  </a:solidFill>
                  <a:latin typeface="华康海报体W12(P)" pitchFamily="82" charset="-122"/>
                  <a:ea typeface="华康海报体W12(P)" pitchFamily="82" charset="-122"/>
                </a:rPr>
                <a:t>标题</a:t>
              </a:r>
              <a:endParaRPr lang="en-US" altLang="zh-CN" sz="5000" dirty="0" smtClean="0">
                <a:solidFill>
                  <a:srgbClr val="FF5050"/>
                </a:solidFill>
                <a:latin typeface="华康海报体W12(P)" pitchFamily="82" charset="-122"/>
                <a:ea typeface="华康海报体W12(P)" pitchFamily="82" charset="-122"/>
              </a:endParaRPr>
            </a:p>
          </p:txBody>
        </p:sp>
      </p:grpSp>
      <p:sp>
        <p:nvSpPr>
          <p:cNvPr id="4" name="矩形 3"/>
          <p:cNvSpPr/>
          <p:nvPr/>
        </p:nvSpPr>
        <p:spPr>
          <a:xfrm>
            <a:off x="5292080" y="1324105"/>
            <a:ext cx="3096344" cy="2677656"/>
          </a:xfrm>
          <a:prstGeom prst="rect">
            <a:avLst/>
          </a:prstGeom>
        </p:spPr>
        <p:txBody>
          <a:bodyPr wrap="square">
            <a:spAutoFit/>
          </a:bodyPr>
          <a:lstStyle/>
          <a:p>
            <a:pPr>
              <a:lnSpc>
                <a:spcPct val="150000"/>
              </a:lnSpc>
            </a:pPr>
            <a:r>
              <a:rPr lang="zh-CN" altLang="en-US" sz="1400" dirty="0">
                <a:solidFill>
                  <a:srgbClr val="FF5050"/>
                </a:solidFill>
                <a:latin typeface="方正卡通简体" pitchFamily="65" charset="-122"/>
                <a:ea typeface="方正卡通简体" pitchFamily="65" charset="-122"/>
              </a:rPr>
              <a:t>此处添加详细文字描述此处添加详细文字描述此处添加详细文字描述此处添加详细文字描述此处添加详细文字描述此处添加详细文字描述</a:t>
            </a:r>
            <a:r>
              <a:rPr lang="zh-CN" altLang="en-US" sz="1400" dirty="0" smtClean="0">
                <a:solidFill>
                  <a:srgbClr val="FF5050"/>
                </a:solidFill>
                <a:latin typeface="方正卡通简体" pitchFamily="65" charset="-122"/>
                <a:ea typeface="方正卡通简体" pitchFamily="65" charset="-122"/>
              </a:rPr>
              <a:t>此处</a:t>
            </a:r>
            <a:r>
              <a:rPr lang="zh-CN" altLang="en-US" sz="1400" dirty="0">
                <a:solidFill>
                  <a:srgbClr val="FF5050"/>
                </a:solidFill>
                <a:latin typeface="方正卡通简体" pitchFamily="65" charset="-122"/>
                <a:ea typeface="方正卡通简体" pitchFamily="65" charset="-122"/>
              </a:rPr>
              <a:t>此处添加详细文字描述此处添加详细文字</a:t>
            </a:r>
            <a:r>
              <a:rPr lang="zh-CN" altLang="en-US" sz="1400" dirty="0" smtClean="0">
                <a:solidFill>
                  <a:srgbClr val="FF5050"/>
                </a:solidFill>
                <a:latin typeface="方正卡通简体" pitchFamily="65" charset="-122"/>
                <a:ea typeface="方正卡通简体" pitchFamily="65" charset="-122"/>
              </a:rPr>
              <a:t>描述</a:t>
            </a:r>
            <a:r>
              <a:rPr lang="zh-CN" altLang="en-US" sz="1400" dirty="0">
                <a:solidFill>
                  <a:srgbClr val="FF5050"/>
                </a:solidFill>
                <a:latin typeface="方正卡通简体" pitchFamily="65" charset="-122"/>
                <a:ea typeface="方正卡通简体" pitchFamily="65" charset="-122"/>
              </a:rPr>
              <a:t>此处此处添加详细文字描述此处添加详细文字</a:t>
            </a:r>
            <a:r>
              <a:rPr lang="zh-CN" altLang="en-US" sz="1400" dirty="0" smtClean="0">
                <a:solidFill>
                  <a:srgbClr val="FF5050"/>
                </a:solidFill>
                <a:latin typeface="方正卡通简体" pitchFamily="65" charset="-122"/>
                <a:ea typeface="方正卡通简体" pitchFamily="65" charset="-122"/>
              </a:rPr>
              <a:t>描述此处</a:t>
            </a:r>
            <a:r>
              <a:rPr lang="zh-CN" altLang="en-US" sz="1400" dirty="0">
                <a:solidFill>
                  <a:srgbClr val="FF5050"/>
                </a:solidFill>
                <a:latin typeface="方正卡通简体" pitchFamily="65" charset="-122"/>
                <a:ea typeface="方正卡通简体" pitchFamily="65" charset="-122"/>
              </a:rPr>
              <a:t>此处添加详细文字描述此处添加详细文字</a:t>
            </a:r>
            <a:r>
              <a:rPr lang="zh-CN" altLang="en-US" sz="1400" dirty="0" smtClean="0">
                <a:solidFill>
                  <a:srgbClr val="FF5050"/>
                </a:solidFill>
                <a:latin typeface="方正卡通简体" pitchFamily="65" charset="-122"/>
                <a:ea typeface="方正卡通简体" pitchFamily="65" charset="-122"/>
              </a:rPr>
              <a:t>描述</a:t>
            </a:r>
            <a:endParaRPr lang="zh-CN" altLang="en-US" sz="1400" dirty="0">
              <a:solidFill>
                <a:srgbClr val="FF5050"/>
              </a:solidFill>
              <a:latin typeface="方正卡通简体" pitchFamily="65" charset="-122"/>
              <a:ea typeface="方正卡通简体" pitchFamily="65" charset="-122"/>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1000"/>
                                        <p:tgtEl>
                                          <p:spTgt spid="2"/>
                                        </p:tgtEl>
                                      </p:cBhvr>
                                    </p:animEffect>
                                  </p:childTnLst>
                                </p:cTn>
                              </p:par>
                              <p:par>
                                <p:cTn id="8" presetID="5" presetClass="entr" presetSubtype="10" fill="hold" grpId="0" nodeType="withEffect">
                                  <p:stCondLst>
                                    <p:cond delay="1000"/>
                                  </p:stCondLst>
                                  <p:childTnLst>
                                    <p:set>
                                      <p:cBhvr>
                                        <p:cTn id="9" dur="1" fill="hold">
                                          <p:stCondLst>
                                            <p:cond delay="0"/>
                                          </p:stCondLst>
                                        </p:cTn>
                                        <p:tgtEl>
                                          <p:spTgt spid="4"/>
                                        </p:tgtEl>
                                        <p:attrNameLst>
                                          <p:attrName>style.visibility</p:attrName>
                                        </p:attrNameLst>
                                      </p:cBhvr>
                                      <p:to>
                                        <p:strVal val="visible"/>
                                      </p:to>
                                    </p:set>
                                    <p:animEffect transition="in" filter="checkerboard(across)">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866077" y="483518"/>
            <a:ext cx="4215022" cy="2227987"/>
            <a:chOff x="866077" y="483518"/>
            <a:chExt cx="4215022" cy="2227987"/>
          </a:xfrm>
        </p:grpSpPr>
        <p:pic>
          <p:nvPicPr>
            <p:cNvPr id="11" name="Picture 2" descr="F:\1-原创素材\1_mm1102\PPT\PPT_014\materaials\pageimg_g20h.png"/>
            <p:cNvPicPr>
              <a:picLocks noChangeAspect="1" noChangeArrowheads="1"/>
            </p:cNvPicPr>
            <p:nvPr/>
          </p:nvPicPr>
          <p:blipFill>
            <a:blip r:embed="rId3" cstate="screen"/>
            <a:srcRect/>
            <a:stretch>
              <a:fillRect/>
            </a:stretch>
          </p:blipFill>
          <p:spPr bwMode="auto">
            <a:xfrm>
              <a:off x="866077" y="483518"/>
              <a:ext cx="2274769" cy="2227987"/>
            </a:xfrm>
            <a:prstGeom prst="rect">
              <a:avLst/>
            </a:prstGeom>
            <a:noFill/>
            <a:effectLst>
              <a:glow rad="101600">
                <a:schemeClr val="bg1">
                  <a:lumMod val="85000"/>
                  <a:alpha val="60000"/>
                </a:schemeClr>
              </a:glow>
            </a:effectLst>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430244" y="907543"/>
              <a:ext cx="1298833" cy="1066126"/>
            </a:xfrm>
            <a:prstGeom prst="rect">
              <a:avLst/>
            </a:prstGeom>
            <a:noFill/>
          </p:spPr>
          <p:txBody>
            <a:bodyPr wrap="square" rtlCol="0">
              <a:spAutoFit/>
            </a:bodyPr>
            <a:lstStyle/>
            <a:p>
              <a:pPr algn="ctr">
                <a:lnSpc>
                  <a:spcPct val="150000"/>
                </a:lnSpc>
              </a:pPr>
              <a:r>
                <a:rPr lang="en-US" altLang="zh-CN" sz="5000" dirty="0">
                  <a:solidFill>
                    <a:schemeClr val="bg1"/>
                  </a:solidFill>
                  <a:latin typeface="华康海报体W12(P)" pitchFamily="82" charset="-122"/>
                  <a:ea typeface="华康海报体W12(P)" pitchFamily="82" charset="-122"/>
                </a:rPr>
                <a:t>0</a:t>
              </a:r>
              <a:r>
                <a:rPr lang="en-US" altLang="zh-CN" sz="5000" dirty="0" smtClean="0">
                  <a:solidFill>
                    <a:schemeClr val="bg1"/>
                  </a:solidFill>
                  <a:latin typeface="华康海报体W12(P)" pitchFamily="82" charset="-122"/>
                  <a:ea typeface="华康海报体W12(P)" pitchFamily="82" charset="-122"/>
                </a:rPr>
                <a:t>1</a:t>
              </a:r>
            </a:p>
          </p:txBody>
        </p:sp>
        <p:sp>
          <p:nvSpPr>
            <p:cNvPr id="6" name="矩形 5"/>
            <p:cNvSpPr/>
            <p:nvPr/>
          </p:nvSpPr>
          <p:spPr>
            <a:xfrm>
              <a:off x="3236672" y="941451"/>
              <a:ext cx="1844427" cy="1015663"/>
            </a:xfrm>
            <a:prstGeom prst="rect">
              <a:avLst/>
            </a:prstGeom>
          </p:spPr>
          <p:txBody>
            <a:bodyPr wrap="square">
              <a:spAutoFit/>
            </a:bodyPr>
            <a:lstStyle/>
            <a:p>
              <a:r>
                <a:rPr lang="zh-CN" altLang="en-US" sz="1200" dirty="0">
                  <a:solidFill>
                    <a:srgbClr val="F5750B"/>
                  </a:solidFill>
                  <a:latin typeface="方正卡通简体" pitchFamily="65" charset="-122"/>
                  <a:ea typeface="方正卡通简体" pitchFamily="65" charset="-122"/>
                </a:rPr>
                <a:t>此处添加详细文字</a:t>
              </a:r>
              <a:r>
                <a:rPr lang="zh-CN" altLang="en-US" sz="1200" dirty="0" smtClean="0">
                  <a:solidFill>
                    <a:srgbClr val="F5750B"/>
                  </a:solidFill>
                  <a:latin typeface="方正卡通简体" pitchFamily="65" charset="-122"/>
                  <a:ea typeface="方正卡通简体" pitchFamily="65" charset="-122"/>
                </a:rPr>
                <a:t>描述</a:t>
              </a:r>
              <a:endParaRPr lang="en-US" altLang="zh-CN" sz="1200" dirty="0" smtClean="0">
                <a:solidFill>
                  <a:srgbClr val="F5750B"/>
                </a:solidFill>
                <a:latin typeface="方正卡通简体" pitchFamily="65" charset="-122"/>
                <a:ea typeface="方正卡通简体" pitchFamily="65" charset="-122"/>
              </a:endParaRPr>
            </a:p>
            <a:p>
              <a:r>
                <a:rPr lang="zh-CN" altLang="en-US" sz="1200" dirty="0" smtClean="0">
                  <a:solidFill>
                    <a:srgbClr val="F5750B"/>
                  </a:solidFill>
                  <a:latin typeface="方正卡通简体" pitchFamily="65" charset="-122"/>
                  <a:ea typeface="方正卡通简体" pitchFamily="65" charset="-122"/>
                </a:rPr>
                <a:t>此处</a:t>
              </a:r>
              <a:r>
                <a:rPr lang="zh-CN" altLang="en-US" sz="1200" dirty="0">
                  <a:solidFill>
                    <a:srgbClr val="F5750B"/>
                  </a:solidFill>
                  <a:latin typeface="方正卡通简体" pitchFamily="65" charset="-122"/>
                  <a:ea typeface="方正卡通简体" pitchFamily="65" charset="-122"/>
                </a:rPr>
                <a:t>添加详细文字</a:t>
              </a:r>
              <a:r>
                <a:rPr lang="zh-CN" altLang="en-US" sz="1200" dirty="0" smtClean="0">
                  <a:solidFill>
                    <a:srgbClr val="F5750B"/>
                  </a:solidFill>
                  <a:latin typeface="方正卡通简体" pitchFamily="65" charset="-122"/>
                  <a:ea typeface="方正卡通简体" pitchFamily="65" charset="-122"/>
                </a:rPr>
                <a:t>描述</a:t>
              </a:r>
              <a:endParaRPr lang="en-US" altLang="zh-CN" sz="1200" dirty="0" smtClean="0">
                <a:solidFill>
                  <a:srgbClr val="F5750B"/>
                </a:solidFill>
                <a:latin typeface="方正卡通简体" pitchFamily="65" charset="-122"/>
                <a:ea typeface="方正卡通简体" pitchFamily="65" charset="-122"/>
              </a:endParaRPr>
            </a:p>
            <a:p>
              <a:r>
                <a:rPr lang="zh-CN" altLang="en-US" sz="1200" dirty="0" smtClean="0">
                  <a:solidFill>
                    <a:srgbClr val="F5750B"/>
                  </a:solidFill>
                  <a:latin typeface="方正卡通简体" pitchFamily="65" charset="-122"/>
                  <a:ea typeface="方正卡通简体" pitchFamily="65" charset="-122"/>
                </a:rPr>
                <a:t>此处</a:t>
              </a:r>
              <a:r>
                <a:rPr lang="zh-CN" altLang="en-US" sz="1200" dirty="0">
                  <a:solidFill>
                    <a:srgbClr val="F5750B"/>
                  </a:solidFill>
                  <a:latin typeface="方正卡通简体" pitchFamily="65" charset="-122"/>
                  <a:ea typeface="方正卡通简体" pitchFamily="65" charset="-122"/>
                </a:rPr>
                <a:t>添加详细文字</a:t>
              </a:r>
              <a:r>
                <a:rPr lang="zh-CN" altLang="en-US" sz="1200" dirty="0" smtClean="0">
                  <a:solidFill>
                    <a:srgbClr val="F5750B"/>
                  </a:solidFill>
                  <a:latin typeface="方正卡通简体" pitchFamily="65" charset="-122"/>
                  <a:ea typeface="方正卡通简体" pitchFamily="65" charset="-122"/>
                </a:rPr>
                <a:t>描述</a:t>
              </a:r>
              <a:endParaRPr lang="en-US" altLang="zh-CN" sz="1200" dirty="0" smtClean="0">
                <a:solidFill>
                  <a:srgbClr val="F5750B"/>
                </a:solidFill>
                <a:latin typeface="方正卡通简体" pitchFamily="65" charset="-122"/>
                <a:ea typeface="方正卡通简体" pitchFamily="65" charset="-122"/>
              </a:endParaRPr>
            </a:p>
            <a:p>
              <a:r>
                <a:rPr lang="zh-CN" altLang="en-US" sz="1200" dirty="0">
                  <a:solidFill>
                    <a:srgbClr val="F5750B"/>
                  </a:solidFill>
                  <a:latin typeface="方正卡通简体" pitchFamily="65" charset="-122"/>
                  <a:ea typeface="方正卡通简体" pitchFamily="65" charset="-122"/>
                </a:rPr>
                <a:t>此处添加详细文字描述</a:t>
              </a:r>
              <a:endParaRPr lang="en-US" altLang="zh-CN" sz="1200" dirty="0">
                <a:solidFill>
                  <a:srgbClr val="F5750B"/>
                </a:solidFill>
                <a:latin typeface="方正卡通简体" pitchFamily="65" charset="-122"/>
                <a:ea typeface="方正卡通简体" pitchFamily="65" charset="-122"/>
              </a:endParaRPr>
            </a:p>
            <a:p>
              <a:r>
                <a:rPr lang="zh-CN" altLang="en-US" sz="1200" dirty="0">
                  <a:solidFill>
                    <a:srgbClr val="F5750B"/>
                  </a:solidFill>
                  <a:latin typeface="方正卡通简体" pitchFamily="65" charset="-122"/>
                  <a:ea typeface="方正卡通简体" pitchFamily="65" charset="-122"/>
                </a:rPr>
                <a:t>此处添加详细文字</a:t>
              </a:r>
              <a:r>
                <a:rPr lang="zh-CN" altLang="en-US" sz="1200" dirty="0" smtClean="0">
                  <a:solidFill>
                    <a:srgbClr val="F5750B"/>
                  </a:solidFill>
                  <a:latin typeface="方正卡通简体" pitchFamily="65" charset="-122"/>
                  <a:ea typeface="方正卡通简体" pitchFamily="65" charset="-122"/>
                </a:rPr>
                <a:t>描述</a:t>
              </a:r>
              <a:endParaRPr lang="zh-CN" altLang="en-US" sz="1200" dirty="0">
                <a:solidFill>
                  <a:srgbClr val="F5750B"/>
                </a:solidFill>
                <a:latin typeface="方正卡通简体" pitchFamily="65" charset="-122"/>
                <a:ea typeface="方正卡通简体" pitchFamily="65" charset="-122"/>
              </a:endParaRPr>
            </a:p>
          </p:txBody>
        </p:sp>
      </p:grpSp>
      <p:grpSp>
        <p:nvGrpSpPr>
          <p:cNvPr id="3" name="组合 2"/>
          <p:cNvGrpSpPr/>
          <p:nvPr/>
        </p:nvGrpSpPr>
        <p:grpSpPr>
          <a:xfrm>
            <a:off x="1443316" y="2514172"/>
            <a:ext cx="4146991" cy="2227987"/>
            <a:chOff x="1443316" y="2514172"/>
            <a:chExt cx="4146991" cy="2227987"/>
          </a:xfrm>
        </p:grpSpPr>
        <p:pic>
          <p:nvPicPr>
            <p:cNvPr id="12" name="Picture 2" descr="F:\1-原创素材\1_mm1102\PPT\PPT_014\materaials\pageimg_g20h.png"/>
            <p:cNvPicPr>
              <a:picLocks noChangeAspect="1" noChangeArrowheads="1"/>
            </p:cNvPicPr>
            <p:nvPr/>
          </p:nvPicPr>
          <p:blipFill>
            <a:blip r:embed="rId3" cstate="screen">
              <a:duotone>
                <a:prstClr val="black"/>
                <a:schemeClr val="accent3">
                  <a:tint val="45000"/>
                  <a:satMod val="400000"/>
                </a:schemeClr>
              </a:duotone>
            </a:blip>
            <a:srcRect/>
            <a:stretch>
              <a:fillRect/>
            </a:stretch>
          </p:blipFill>
          <p:spPr bwMode="auto">
            <a:xfrm>
              <a:off x="3315538" y="2514172"/>
              <a:ext cx="2274769" cy="2227987"/>
            </a:xfrm>
            <a:prstGeom prst="rect">
              <a:avLst/>
            </a:prstGeom>
            <a:noFill/>
            <a:effectLst>
              <a:glow rad="101600">
                <a:schemeClr val="bg1">
                  <a:lumMod val="85000"/>
                  <a:alpha val="60000"/>
                </a:schemeClr>
              </a:glow>
            </a:effectLst>
            <a:extLst>
              <a:ext uri="{909E8E84-426E-40DD-AFC4-6F175D3DCCD1}">
                <a14:hiddenFill xmlns:a14="http://schemas.microsoft.com/office/drawing/2010/main">
                  <a:solidFill>
                    <a:srgbClr val="FFFFFF"/>
                  </a:solidFill>
                </a14:hiddenFill>
              </a:ext>
            </a:extLst>
          </p:spPr>
        </p:pic>
        <p:sp>
          <p:nvSpPr>
            <p:cNvPr id="7" name="矩形 6"/>
            <p:cNvSpPr/>
            <p:nvPr/>
          </p:nvSpPr>
          <p:spPr>
            <a:xfrm>
              <a:off x="1443316" y="3484647"/>
              <a:ext cx="1844427" cy="1015663"/>
            </a:xfrm>
            <a:prstGeom prst="rect">
              <a:avLst/>
            </a:prstGeom>
          </p:spPr>
          <p:txBody>
            <a:bodyPr wrap="square">
              <a:spAutoFit/>
            </a:bodyPr>
            <a:lstStyle/>
            <a:p>
              <a:r>
                <a:rPr lang="zh-CN" altLang="en-US" sz="1200" dirty="0">
                  <a:solidFill>
                    <a:srgbClr val="00B050"/>
                  </a:solidFill>
                  <a:latin typeface="方正卡通简体" pitchFamily="65" charset="-122"/>
                  <a:ea typeface="方正卡通简体" pitchFamily="65" charset="-122"/>
                </a:rPr>
                <a:t>此处添加详细文字</a:t>
              </a:r>
              <a:r>
                <a:rPr lang="zh-CN" altLang="en-US" sz="1200" dirty="0" smtClean="0">
                  <a:solidFill>
                    <a:srgbClr val="00B050"/>
                  </a:solidFill>
                  <a:latin typeface="方正卡通简体" pitchFamily="65" charset="-122"/>
                  <a:ea typeface="方正卡通简体" pitchFamily="65" charset="-122"/>
                </a:rPr>
                <a:t>描述</a:t>
              </a:r>
              <a:endParaRPr lang="en-US" altLang="zh-CN" sz="1200" dirty="0" smtClean="0">
                <a:solidFill>
                  <a:srgbClr val="00B050"/>
                </a:solidFill>
                <a:latin typeface="方正卡通简体" pitchFamily="65" charset="-122"/>
                <a:ea typeface="方正卡通简体" pitchFamily="65" charset="-122"/>
              </a:endParaRPr>
            </a:p>
            <a:p>
              <a:r>
                <a:rPr lang="zh-CN" altLang="en-US" sz="1200" dirty="0" smtClean="0">
                  <a:solidFill>
                    <a:srgbClr val="00B050"/>
                  </a:solidFill>
                  <a:latin typeface="方正卡通简体" pitchFamily="65" charset="-122"/>
                  <a:ea typeface="方正卡通简体" pitchFamily="65" charset="-122"/>
                </a:rPr>
                <a:t>此处</a:t>
              </a:r>
              <a:r>
                <a:rPr lang="zh-CN" altLang="en-US" sz="1200" dirty="0">
                  <a:solidFill>
                    <a:srgbClr val="00B050"/>
                  </a:solidFill>
                  <a:latin typeface="方正卡通简体" pitchFamily="65" charset="-122"/>
                  <a:ea typeface="方正卡通简体" pitchFamily="65" charset="-122"/>
                </a:rPr>
                <a:t>添加详细文字</a:t>
              </a:r>
              <a:r>
                <a:rPr lang="zh-CN" altLang="en-US" sz="1200" dirty="0" smtClean="0">
                  <a:solidFill>
                    <a:srgbClr val="00B050"/>
                  </a:solidFill>
                  <a:latin typeface="方正卡通简体" pitchFamily="65" charset="-122"/>
                  <a:ea typeface="方正卡通简体" pitchFamily="65" charset="-122"/>
                </a:rPr>
                <a:t>描述</a:t>
              </a:r>
              <a:endParaRPr lang="en-US" altLang="zh-CN" sz="1200" dirty="0" smtClean="0">
                <a:solidFill>
                  <a:srgbClr val="00B050"/>
                </a:solidFill>
                <a:latin typeface="方正卡通简体" pitchFamily="65" charset="-122"/>
                <a:ea typeface="方正卡通简体" pitchFamily="65" charset="-122"/>
              </a:endParaRPr>
            </a:p>
            <a:p>
              <a:r>
                <a:rPr lang="zh-CN" altLang="en-US" sz="1200" dirty="0" smtClean="0">
                  <a:solidFill>
                    <a:srgbClr val="00B050"/>
                  </a:solidFill>
                  <a:latin typeface="方正卡通简体" pitchFamily="65" charset="-122"/>
                  <a:ea typeface="方正卡通简体" pitchFamily="65" charset="-122"/>
                </a:rPr>
                <a:t>此处</a:t>
              </a:r>
              <a:r>
                <a:rPr lang="zh-CN" altLang="en-US" sz="1200" dirty="0">
                  <a:solidFill>
                    <a:srgbClr val="00B050"/>
                  </a:solidFill>
                  <a:latin typeface="方正卡通简体" pitchFamily="65" charset="-122"/>
                  <a:ea typeface="方正卡通简体" pitchFamily="65" charset="-122"/>
                </a:rPr>
                <a:t>添加详细文字</a:t>
              </a:r>
              <a:r>
                <a:rPr lang="zh-CN" altLang="en-US" sz="1200" dirty="0" smtClean="0">
                  <a:solidFill>
                    <a:srgbClr val="00B050"/>
                  </a:solidFill>
                  <a:latin typeface="方正卡通简体" pitchFamily="65" charset="-122"/>
                  <a:ea typeface="方正卡通简体" pitchFamily="65" charset="-122"/>
                </a:rPr>
                <a:t>描述</a:t>
              </a:r>
              <a:endParaRPr lang="en-US" altLang="zh-CN" sz="1200" dirty="0" smtClean="0">
                <a:solidFill>
                  <a:srgbClr val="00B050"/>
                </a:solidFill>
                <a:latin typeface="方正卡通简体" pitchFamily="65" charset="-122"/>
                <a:ea typeface="方正卡通简体" pitchFamily="65" charset="-122"/>
              </a:endParaRPr>
            </a:p>
            <a:p>
              <a:r>
                <a:rPr lang="zh-CN" altLang="en-US" sz="1200" dirty="0">
                  <a:solidFill>
                    <a:srgbClr val="00B050"/>
                  </a:solidFill>
                  <a:latin typeface="方正卡通简体" pitchFamily="65" charset="-122"/>
                  <a:ea typeface="方正卡通简体" pitchFamily="65" charset="-122"/>
                </a:rPr>
                <a:t>此处添加详细文字描述</a:t>
              </a:r>
              <a:endParaRPr lang="en-US" altLang="zh-CN" sz="1200" dirty="0">
                <a:solidFill>
                  <a:srgbClr val="00B050"/>
                </a:solidFill>
                <a:latin typeface="方正卡通简体" pitchFamily="65" charset="-122"/>
                <a:ea typeface="方正卡通简体" pitchFamily="65" charset="-122"/>
              </a:endParaRPr>
            </a:p>
            <a:p>
              <a:r>
                <a:rPr lang="zh-CN" altLang="en-US" sz="1200" dirty="0">
                  <a:solidFill>
                    <a:srgbClr val="00B050"/>
                  </a:solidFill>
                  <a:latin typeface="方正卡通简体" pitchFamily="65" charset="-122"/>
                  <a:ea typeface="方正卡通简体" pitchFamily="65" charset="-122"/>
                </a:rPr>
                <a:t>此处添加详细文字</a:t>
              </a:r>
              <a:r>
                <a:rPr lang="zh-CN" altLang="en-US" sz="1200" dirty="0" smtClean="0">
                  <a:solidFill>
                    <a:srgbClr val="00B050"/>
                  </a:solidFill>
                  <a:latin typeface="方正卡通简体" pitchFamily="65" charset="-122"/>
                  <a:ea typeface="方正卡通简体" pitchFamily="65" charset="-122"/>
                </a:rPr>
                <a:t>描述</a:t>
              </a:r>
              <a:endParaRPr lang="zh-CN" altLang="en-US" sz="1200" dirty="0">
                <a:solidFill>
                  <a:srgbClr val="00B050"/>
                </a:solidFill>
                <a:latin typeface="方正卡通简体" pitchFamily="65" charset="-122"/>
                <a:ea typeface="方正卡通简体" pitchFamily="65" charset="-122"/>
              </a:endParaRPr>
            </a:p>
          </p:txBody>
        </p:sp>
        <p:sp>
          <p:nvSpPr>
            <p:cNvPr id="9" name="TextBox 8"/>
            <p:cNvSpPr txBox="1"/>
            <p:nvPr/>
          </p:nvSpPr>
          <p:spPr>
            <a:xfrm>
              <a:off x="3780104" y="2951584"/>
              <a:ext cx="1298833" cy="1066126"/>
            </a:xfrm>
            <a:prstGeom prst="rect">
              <a:avLst/>
            </a:prstGeom>
            <a:noFill/>
          </p:spPr>
          <p:txBody>
            <a:bodyPr wrap="square" rtlCol="0">
              <a:spAutoFit/>
            </a:bodyPr>
            <a:lstStyle/>
            <a:p>
              <a:pPr algn="ctr">
                <a:lnSpc>
                  <a:spcPct val="150000"/>
                </a:lnSpc>
              </a:pPr>
              <a:r>
                <a:rPr lang="en-US" altLang="zh-CN" sz="5000" dirty="0" smtClean="0">
                  <a:solidFill>
                    <a:schemeClr val="bg1"/>
                  </a:solidFill>
                  <a:latin typeface="华康海报体W12(P)" pitchFamily="82" charset="-122"/>
                  <a:ea typeface="华康海报体W12(P)" pitchFamily="82" charset="-122"/>
                </a:rPr>
                <a:t>0</a:t>
              </a:r>
              <a:r>
                <a:rPr lang="en-US" altLang="zh-CN" sz="5000" dirty="0">
                  <a:solidFill>
                    <a:schemeClr val="bg1"/>
                  </a:solidFill>
                  <a:latin typeface="华康海报体W12(P)" pitchFamily="82" charset="-122"/>
                  <a:ea typeface="华康海报体W12(P)" pitchFamily="82" charset="-122"/>
                </a:rPr>
                <a:t>2</a:t>
              </a:r>
              <a:endParaRPr lang="en-US" altLang="zh-CN" sz="5000" dirty="0" smtClean="0">
                <a:solidFill>
                  <a:schemeClr val="bg1"/>
                </a:solidFill>
                <a:latin typeface="华康海报体W12(P)" pitchFamily="82" charset="-122"/>
                <a:ea typeface="华康海报体W12(P)" pitchFamily="82" charset="-122"/>
              </a:endParaRPr>
            </a:p>
          </p:txBody>
        </p:sp>
      </p:grpSp>
      <p:grpSp>
        <p:nvGrpSpPr>
          <p:cNvPr id="4" name="组合 3"/>
          <p:cNvGrpSpPr/>
          <p:nvPr/>
        </p:nvGrpSpPr>
        <p:grpSpPr>
          <a:xfrm>
            <a:off x="5897631" y="847819"/>
            <a:ext cx="2346777" cy="3308107"/>
            <a:chOff x="5897631" y="847819"/>
            <a:chExt cx="2346777" cy="3308107"/>
          </a:xfrm>
        </p:grpSpPr>
        <p:pic>
          <p:nvPicPr>
            <p:cNvPr id="13" name="Picture 2" descr="F:\1-原创素材\1_mm1102\PPT\PPT_014\materaials\pageimg_g20h.png"/>
            <p:cNvPicPr>
              <a:picLocks noChangeAspect="1" noChangeArrowheads="1"/>
            </p:cNvPicPr>
            <p:nvPr/>
          </p:nvPicPr>
          <p:blipFill>
            <a:blip r:embed="rId3" cstate="screen">
              <a:duotone>
                <a:prstClr val="black"/>
                <a:schemeClr val="accent5">
                  <a:tint val="45000"/>
                  <a:satMod val="400000"/>
                </a:schemeClr>
              </a:duotone>
            </a:blip>
            <a:srcRect/>
            <a:stretch>
              <a:fillRect/>
            </a:stretch>
          </p:blipFill>
          <p:spPr bwMode="auto">
            <a:xfrm>
              <a:off x="5897631" y="847819"/>
              <a:ext cx="2274769" cy="2227987"/>
            </a:xfrm>
            <a:prstGeom prst="rect">
              <a:avLst/>
            </a:prstGeom>
            <a:noFill/>
            <a:effectLst>
              <a:glow rad="101600">
                <a:schemeClr val="bg1">
                  <a:lumMod val="85000"/>
                  <a:alpha val="60000"/>
                </a:schemeClr>
              </a:glow>
            </a:effectLst>
            <a:extLst>
              <a:ext uri="{909E8E84-426E-40DD-AFC4-6F175D3DCCD1}">
                <a14:hiddenFill xmlns:a14="http://schemas.microsoft.com/office/drawing/2010/main">
                  <a:solidFill>
                    <a:srgbClr val="FFFFFF"/>
                  </a:solidFill>
                </a14:hiddenFill>
              </a:ext>
            </a:extLst>
          </p:spPr>
        </p:pic>
        <p:sp>
          <p:nvSpPr>
            <p:cNvPr id="8" name="矩形 7"/>
            <p:cNvSpPr/>
            <p:nvPr/>
          </p:nvSpPr>
          <p:spPr>
            <a:xfrm>
              <a:off x="6399981" y="3140263"/>
              <a:ext cx="1844427" cy="1015663"/>
            </a:xfrm>
            <a:prstGeom prst="rect">
              <a:avLst/>
            </a:prstGeom>
          </p:spPr>
          <p:txBody>
            <a:bodyPr wrap="square">
              <a:spAutoFit/>
            </a:bodyPr>
            <a:lstStyle/>
            <a:p>
              <a:r>
                <a:rPr lang="zh-CN" altLang="en-US" sz="1200" dirty="0">
                  <a:solidFill>
                    <a:srgbClr val="0099FF"/>
                  </a:solidFill>
                  <a:latin typeface="方正卡通简体" pitchFamily="65" charset="-122"/>
                  <a:ea typeface="方正卡通简体" pitchFamily="65" charset="-122"/>
                </a:rPr>
                <a:t>此处添加详细文字</a:t>
              </a:r>
              <a:r>
                <a:rPr lang="zh-CN" altLang="en-US" sz="1200" dirty="0" smtClean="0">
                  <a:solidFill>
                    <a:srgbClr val="0099FF"/>
                  </a:solidFill>
                  <a:latin typeface="方正卡通简体" pitchFamily="65" charset="-122"/>
                  <a:ea typeface="方正卡通简体" pitchFamily="65" charset="-122"/>
                </a:rPr>
                <a:t>描述</a:t>
              </a:r>
              <a:endParaRPr lang="en-US" altLang="zh-CN" sz="1200" dirty="0" smtClean="0">
                <a:solidFill>
                  <a:srgbClr val="0099FF"/>
                </a:solidFill>
                <a:latin typeface="方正卡通简体" pitchFamily="65" charset="-122"/>
                <a:ea typeface="方正卡通简体" pitchFamily="65" charset="-122"/>
              </a:endParaRPr>
            </a:p>
            <a:p>
              <a:r>
                <a:rPr lang="zh-CN" altLang="en-US" sz="1200" dirty="0" smtClean="0">
                  <a:solidFill>
                    <a:srgbClr val="0099FF"/>
                  </a:solidFill>
                  <a:latin typeface="方正卡通简体" pitchFamily="65" charset="-122"/>
                  <a:ea typeface="方正卡通简体" pitchFamily="65" charset="-122"/>
                </a:rPr>
                <a:t>此处</a:t>
              </a:r>
              <a:r>
                <a:rPr lang="zh-CN" altLang="en-US" sz="1200" dirty="0">
                  <a:solidFill>
                    <a:srgbClr val="0099FF"/>
                  </a:solidFill>
                  <a:latin typeface="方正卡通简体" pitchFamily="65" charset="-122"/>
                  <a:ea typeface="方正卡通简体" pitchFamily="65" charset="-122"/>
                </a:rPr>
                <a:t>添加详细文字</a:t>
              </a:r>
              <a:r>
                <a:rPr lang="zh-CN" altLang="en-US" sz="1200" dirty="0" smtClean="0">
                  <a:solidFill>
                    <a:srgbClr val="0099FF"/>
                  </a:solidFill>
                  <a:latin typeface="方正卡通简体" pitchFamily="65" charset="-122"/>
                  <a:ea typeface="方正卡通简体" pitchFamily="65" charset="-122"/>
                </a:rPr>
                <a:t>描述</a:t>
              </a:r>
              <a:endParaRPr lang="en-US" altLang="zh-CN" sz="1200" dirty="0" smtClean="0">
                <a:solidFill>
                  <a:srgbClr val="0099FF"/>
                </a:solidFill>
                <a:latin typeface="方正卡通简体" pitchFamily="65" charset="-122"/>
                <a:ea typeface="方正卡通简体" pitchFamily="65" charset="-122"/>
              </a:endParaRPr>
            </a:p>
            <a:p>
              <a:r>
                <a:rPr lang="zh-CN" altLang="en-US" sz="1200" dirty="0" smtClean="0">
                  <a:solidFill>
                    <a:srgbClr val="0099FF"/>
                  </a:solidFill>
                  <a:latin typeface="方正卡通简体" pitchFamily="65" charset="-122"/>
                  <a:ea typeface="方正卡通简体" pitchFamily="65" charset="-122"/>
                </a:rPr>
                <a:t>此处</a:t>
              </a:r>
              <a:r>
                <a:rPr lang="zh-CN" altLang="en-US" sz="1200" dirty="0">
                  <a:solidFill>
                    <a:srgbClr val="0099FF"/>
                  </a:solidFill>
                  <a:latin typeface="方正卡通简体" pitchFamily="65" charset="-122"/>
                  <a:ea typeface="方正卡通简体" pitchFamily="65" charset="-122"/>
                </a:rPr>
                <a:t>添加详细文字</a:t>
              </a:r>
              <a:r>
                <a:rPr lang="zh-CN" altLang="en-US" sz="1200" dirty="0" smtClean="0">
                  <a:solidFill>
                    <a:srgbClr val="0099FF"/>
                  </a:solidFill>
                  <a:latin typeface="方正卡通简体" pitchFamily="65" charset="-122"/>
                  <a:ea typeface="方正卡通简体" pitchFamily="65" charset="-122"/>
                </a:rPr>
                <a:t>描述</a:t>
              </a:r>
              <a:endParaRPr lang="en-US" altLang="zh-CN" sz="1200" dirty="0" smtClean="0">
                <a:solidFill>
                  <a:srgbClr val="0099FF"/>
                </a:solidFill>
                <a:latin typeface="方正卡通简体" pitchFamily="65" charset="-122"/>
                <a:ea typeface="方正卡通简体" pitchFamily="65" charset="-122"/>
              </a:endParaRPr>
            </a:p>
            <a:p>
              <a:r>
                <a:rPr lang="zh-CN" altLang="en-US" sz="1200" dirty="0">
                  <a:solidFill>
                    <a:srgbClr val="0099FF"/>
                  </a:solidFill>
                  <a:latin typeface="方正卡通简体" pitchFamily="65" charset="-122"/>
                  <a:ea typeface="方正卡通简体" pitchFamily="65" charset="-122"/>
                </a:rPr>
                <a:t>此处添加详细文字描述</a:t>
              </a:r>
              <a:endParaRPr lang="en-US" altLang="zh-CN" sz="1200" dirty="0">
                <a:solidFill>
                  <a:srgbClr val="0099FF"/>
                </a:solidFill>
                <a:latin typeface="方正卡通简体" pitchFamily="65" charset="-122"/>
                <a:ea typeface="方正卡通简体" pitchFamily="65" charset="-122"/>
              </a:endParaRPr>
            </a:p>
            <a:p>
              <a:r>
                <a:rPr lang="zh-CN" altLang="en-US" sz="1200" dirty="0">
                  <a:solidFill>
                    <a:srgbClr val="0099FF"/>
                  </a:solidFill>
                  <a:latin typeface="方正卡通简体" pitchFamily="65" charset="-122"/>
                  <a:ea typeface="方正卡通简体" pitchFamily="65" charset="-122"/>
                </a:rPr>
                <a:t>此处添加详细文字</a:t>
              </a:r>
              <a:r>
                <a:rPr lang="zh-CN" altLang="en-US" sz="1200" dirty="0" smtClean="0">
                  <a:solidFill>
                    <a:srgbClr val="0099FF"/>
                  </a:solidFill>
                  <a:latin typeface="方正卡通简体" pitchFamily="65" charset="-122"/>
                  <a:ea typeface="方正卡通简体" pitchFamily="65" charset="-122"/>
                </a:rPr>
                <a:t>描述</a:t>
              </a:r>
              <a:endParaRPr lang="zh-CN" altLang="en-US" sz="1200" dirty="0">
                <a:solidFill>
                  <a:srgbClr val="0099FF"/>
                </a:solidFill>
                <a:latin typeface="方正卡通简体" pitchFamily="65" charset="-122"/>
                <a:ea typeface="方正卡通简体" pitchFamily="65" charset="-122"/>
              </a:endParaRPr>
            </a:p>
          </p:txBody>
        </p:sp>
        <p:sp>
          <p:nvSpPr>
            <p:cNvPr id="10" name="TextBox 9"/>
            <p:cNvSpPr txBox="1"/>
            <p:nvPr/>
          </p:nvSpPr>
          <p:spPr>
            <a:xfrm>
              <a:off x="6385598" y="1339849"/>
              <a:ext cx="1298833" cy="1066126"/>
            </a:xfrm>
            <a:prstGeom prst="rect">
              <a:avLst/>
            </a:prstGeom>
            <a:noFill/>
          </p:spPr>
          <p:txBody>
            <a:bodyPr wrap="square" rtlCol="0">
              <a:spAutoFit/>
            </a:bodyPr>
            <a:lstStyle/>
            <a:p>
              <a:pPr algn="ctr">
                <a:lnSpc>
                  <a:spcPct val="150000"/>
                </a:lnSpc>
              </a:pPr>
              <a:r>
                <a:rPr lang="en-US" altLang="zh-CN" sz="5000" dirty="0" smtClean="0">
                  <a:solidFill>
                    <a:schemeClr val="bg1"/>
                  </a:solidFill>
                  <a:latin typeface="华康海报体W12(P)" pitchFamily="82" charset="-122"/>
                  <a:ea typeface="华康海报体W12(P)" pitchFamily="82" charset="-122"/>
                </a:rPr>
                <a:t>0</a:t>
              </a:r>
              <a:r>
                <a:rPr lang="en-US" altLang="zh-CN" sz="5000" dirty="0">
                  <a:solidFill>
                    <a:schemeClr val="bg1"/>
                  </a:solidFill>
                  <a:latin typeface="华康海报体W12(P)" pitchFamily="82" charset="-122"/>
                  <a:ea typeface="华康海报体W12(P)" pitchFamily="82" charset="-122"/>
                </a:rPr>
                <a:t>3</a:t>
              </a:r>
              <a:endParaRPr lang="en-US" altLang="zh-CN" sz="5000" dirty="0" smtClean="0">
                <a:solidFill>
                  <a:schemeClr val="bg1"/>
                </a:solidFill>
                <a:latin typeface="华康海报体W12(P)" pitchFamily="82" charset="-122"/>
                <a:ea typeface="华康海报体W12(P)" pitchFamily="82"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par>
                                <p:cTn id="10" presetID="53" presetClass="entr" presetSubtype="16" fill="hold" nodeType="withEffect">
                                  <p:stCondLst>
                                    <p:cond delay="100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ppt_w</p:attrName>
                                        </p:attrNameLst>
                                      </p:cBhvr>
                                      <p:tavLst>
                                        <p:tav tm="0">
                                          <p:val>
                                            <p:fltVal val="0"/>
                                          </p:val>
                                        </p:tav>
                                        <p:tav tm="100000">
                                          <p:val>
                                            <p:strVal val="#ppt_w"/>
                                          </p:val>
                                        </p:tav>
                                      </p:tavLst>
                                    </p:anim>
                                    <p:anim calcmode="lin" valueType="num">
                                      <p:cBhvr>
                                        <p:cTn id="13" dur="1000" fill="hold"/>
                                        <p:tgtEl>
                                          <p:spTgt spid="3"/>
                                        </p:tgtEl>
                                        <p:attrNameLst>
                                          <p:attrName>ppt_h</p:attrName>
                                        </p:attrNameLst>
                                      </p:cBhvr>
                                      <p:tavLst>
                                        <p:tav tm="0">
                                          <p:val>
                                            <p:fltVal val="0"/>
                                          </p:val>
                                        </p:tav>
                                        <p:tav tm="100000">
                                          <p:val>
                                            <p:strVal val="#ppt_h"/>
                                          </p:val>
                                        </p:tav>
                                      </p:tavLst>
                                    </p:anim>
                                    <p:animEffect transition="in" filter="fade">
                                      <p:cBhvr>
                                        <p:cTn id="14" dur="1000"/>
                                        <p:tgtEl>
                                          <p:spTgt spid="3"/>
                                        </p:tgtEl>
                                      </p:cBhvr>
                                    </p:animEffect>
                                  </p:childTnLst>
                                </p:cTn>
                              </p:par>
                              <p:par>
                                <p:cTn id="15" presetID="53" presetClass="entr" presetSubtype="16" fill="hold" nodeType="withEffect">
                                  <p:stCondLst>
                                    <p:cond delay="2000"/>
                                  </p:stCondLst>
                                  <p:childTnLst>
                                    <p:set>
                                      <p:cBhvr>
                                        <p:cTn id="16" dur="1" fill="hold">
                                          <p:stCondLst>
                                            <p:cond delay="0"/>
                                          </p:stCondLst>
                                        </p:cTn>
                                        <p:tgtEl>
                                          <p:spTgt spid="4"/>
                                        </p:tgtEl>
                                        <p:attrNameLst>
                                          <p:attrName>style.visibility</p:attrName>
                                        </p:attrNameLst>
                                      </p:cBhvr>
                                      <p:to>
                                        <p:strVal val="visible"/>
                                      </p:to>
                                    </p:set>
                                    <p:anim calcmode="lin" valueType="num">
                                      <p:cBhvr>
                                        <p:cTn id="17" dur="1000" fill="hold"/>
                                        <p:tgtEl>
                                          <p:spTgt spid="4"/>
                                        </p:tgtEl>
                                        <p:attrNameLst>
                                          <p:attrName>ppt_w</p:attrName>
                                        </p:attrNameLst>
                                      </p:cBhvr>
                                      <p:tavLst>
                                        <p:tav tm="0">
                                          <p:val>
                                            <p:fltVal val="0"/>
                                          </p:val>
                                        </p:tav>
                                        <p:tav tm="100000">
                                          <p:val>
                                            <p:strVal val="#ppt_w"/>
                                          </p:val>
                                        </p:tav>
                                      </p:tavLst>
                                    </p:anim>
                                    <p:anim calcmode="lin" valueType="num">
                                      <p:cBhvr>
                                        <p:cTn id="18" dur="1000" fill="hold"/>
                                        <p:tgtEl>
                                          <p:spTgt spid="4"/>
                                        </p:tgtEl>
                                        <p:attrNameLst>
                                          <p:attrName>ppt_h</p:attrName>
                                        </p:attrNameLst>
                                      </p:cBhvr>
                                      <p:tavLst>
                                        <p:tav tm="0">
                                          <p:val>
                                            <p:fltVal val="0"/>
                                          </p:val>
                                        </p:tav>
                                        <p:tav tm="100000">
                                          <p:val>
                                            <p:strVal val="#ppt_h"/>
                                          </p:val>
                                        </p:tav>
                                      </p:tavLst>
                                    </p:anim>
                                    <p:animEffect transition="in" filter="fade">
                                      <p:cBhvr>
                                        <p:cTn id="1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76422" y="1482919"/>
            <a:ext cx="3297698" cy="584775"/>
          </a:xfrm>
          <a:prstGeom prst="rect">
            <a:avLst/>
          </a:prstGeom>
          <a:noFill/>
        </p:spPr>
        <p:txBody>
          <a:bodyPr wrap="none" rtlCol="0">
            <a:spAutoFit/>
          </a:bodyPr>
          <a:lstStyle/>
          <a:p>
            <a:pPr algn="ctr"/>
            <a:r>
              <a:rPr lang="en-US" altLang="zh-CN" sz="3200" dirty="0" smtClean="0">
                <a:solidFill>
                  <a:srgbClr val="C00000"/>
                </a:solidFill>
                <a:latin typeface="华康海报体W12(P)" pitchFamily="82" charset="-122"/>
                <a:ea typeface="华康海报体W12(P)" pitchFamily="82" charset="-122"/>
              </a:rPr>
              <a:t>Contents </a:t>
            </a:r>
            <a:r>
              <a:rPr lang="zh-CN" altLang="en-US" sz="3200" dirty="0" smtClean="0">
                <a:solidFill>
                  <a:srgbClr val="C00000"/>
                </a:solidFill>
                <a:latin typeface="华康海报体W12(P)" pitchFamily="82" charset="-122"/>
                <a:ea typeface="华康海报体W12(P)" pitchFamily="82" charset="-122"/>
              </a:rPr>
              <a:t>目录</a:t>
            </a:r>
            <a:endParaRPr lang="zh-CN" altLang="en-US" sz="3200" dirty="0">
              <a:solidFill>
                <a:srgbClr val="C00000"/>
              </a:solidFill>
              <a:latin typeface="华康海报体W12(P)" pitchFamily="82" charset="-122"/>
              <a:ea typeface="华康海报体W12(P)" pitchFamily="82" charset="-122"/>
            </a:endParaRPr>
          </a:p>
        </p:txBody>
      </p:sp>
      <p:grpSp>
        <p:nvGrpSpPr>
          <p:cNvPr id="5" name="组合 4"/>
          <p:cNvGrpSpPr/>
          <p:nvPr/>
        </p:nvGrpSpPr>
        <p:grpSpPr>
          <a:xfrm>
            <a:off x="2267744" y="2355726"/>
            <a:ext cx="2184323" cy="430887"/>
            <a:chOff x="2411760" y="2355726"/>
            <a:chExt cx="2184323" cy="430887"/>
          </a:xfrm>
        </p:grpSpPr>
        <p:pic>
          <p:nvPicPr>
            <p:cNvPr id="4098" name="Picture 2" descr="F:\1-原创素材\1_mm1102\PPT\PPT_014\materaials\flower_5.png"/>
            <p:cNvPicPr>
              <a:picLocks noChangeAspect="1" noChangeArrowheads="1"/>
            </p:cNvPicPr>
            <p:nvPr/>
          </p:nvPicPr>
          <p:blipFill>
            <a:blip r:embed="rId3" cstate="screen"/>
            <a:srcRect/>
            <a:stretch>
              <a:fillRect/>
            </a:stretch>
          </p:blipFill>
          <p:spPr bwMode="auto">
            <a:xfrm>
              <a:off x="2411760" y="2363694"/>
              <a:ext cx="353396" cy="35339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734676" y="2355726"/>
              <a:ext cx="1861407" cy="430887"/>
            </a:xfrm>
            <a:prstGeom prst="rect">
              <a:avLst/>
            </a:prstGeom>
            <a:noFill/>
          </p:spPr>
          <p:txBody>
            <a:bodyPr wrap="none" rtlCol="0">
              <a:spAutoFit/>
            </a:bodyPr>
            <a:lstStyle/>
            <a:p>
              <a:r>
                <a:rPr lang="zh-CN" altLang="en-US" sz="2200" spc="-150" dirty="0" smtClean="0">
                  <a:solidFill>
                    <a:srgbClr val="B30DA7"/>
                  </a:solidFill>
                  <a:latin typeface="方正卡通简体" pitchFamily="65" charset="-122"/>
                  <a:ea typeface="方正卡通简体" pitchFamily="65" charset="-122"/>
                </a:rPr>
                <a:t>第一部分</a:t>
              </a:r>
              <a:r>
                <a:rPr lang="en-US" altLang="zh-CN" sz="2200" spc="-150" dirty="0" smtClean="0">
                  <a:solidFill>
                    <a:srgbClr val="B30DA7"/>
                  </a:solidFill>
                  <a:latin typeface="方正卡通简体" pitchFamily="65" charset="-122"/>
                  <a:ea typeface="方正卡通简体" pitchFamily="65" charset="-122"/>
                </a:rPr>
                <a:t>/</a:t>
              </a:r>
              <a:r>
                <a:rPr lang="zh-CN" altLang="en-US" sz="2200" spc="-150" dirty="0" smtClean="0">
                  <a:solidFill>
                    <a:srgbClr val="B30DA7"/>
                  </a:solidFill>
                  <a:latin typeface="方正卡通简体" pitchFamily="65" charset="-122"/>
                  <a:ea typeface="方正卡通简体" pitchFamily="65" charset="-122"/>
                </a:rPr>
                <a:t>可爱</a:t>
              </a:r>
              <a:endParaRPr lang="zh-CN" altLang="en-US" sz="2200" spc="-150" dirty="0">
                <a:solidFill>
                  <a:srgbClr val="B30DA7"/>
                </a:solidFill>
                <a:latin typeface="方正卡通简体" pitchFamily="65" charset="-122"/>
                <a:ea typeface="方正卡通简体" pitchFamily="65" charset="-122"/>
              </a:endParaRPr>
            </a:p>
          </p:txBody>
        </p:sp>
      </p:grpSp>
      <p:grpSp>
        <p:nvGrpSpPr>
          <p:cNvPr id="6" name="组合 5"/>
          <p:cNvGrpSpPr/>
          <p:nvPr/>
        </p:nvGrpSpPr>
        <p:grpSpPr>
          <a:xfrm>
            <a:off x="4896735" y="2363694"/>
            <a:ext cx="2184323" cy="430887"/>
            <a:chOff x="4836180" y="2363694"/>
            <a:chExt cx="2184323" cy="430887"/>
          </a:xfrm>
        </p:grpSpPr>
        <p:pic>
          <p:nvPicPr>
            <p:cNvPr id="4101" name="Picture 5" descr="F:\1-原创素材\1_mm1102\PPT\PPT_014\materaials\flower_3.png"/>
            <p:cNvPicPr>
              <a:picLocks noChangeAspect="1" noChangeArrowheads="1"/>
            </p:cNvPicPr>
            <p:nvPr/>
          </p:nvPicPr>
          <p:blipFill>
            <a:blip r:embed="rId4" cstate="screen"/>
            <a:srcRect/>
            <a:stretch>
              <a:fillRect/>
            </a:stretch>
          </p:blipFill>
          <p:spPr bwMode="auto">
            <a:xfrm>
              <a:off x="4836180" y="2363694"/>
              <a:ext cx="353396" cy="353396"/>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5159096" y="2363694"/>
              <a:ext cx="1861407" cy="430887"/>
            </a:xfrm>
            <a:prstGeom prst="rect">
              <a:avLst/>
            </a:prstGeom>
            <a:noFill/>
          </p:spPr>
          <p:txBody>
            <a:bodyPr wrap="none" rtlCol="0">
              <a:spAutoFit/>
            </a:bodyPr>
            <a:lstStyle/>
            <a:p>
              <a:r>
                <a:rPr lang="zh-CN" altLang="en-US" sz="2200" spc="-150" dirty="0" smtClean="0">
                  <a:solidFill>
                    <a:srgbClr val="128288"/>
                  </a:solidFill>
                  <a:latin typeface="方正卡通简体" pitchFamily="65" charset="-122"/>
                  <a:ea typeface="方正卡通简体" pitchFamily="65" charset="-122"/>
                </a:rPr>
                <a:t>第二部分</a:t>
              </a:r>
              <a:r>
                <a:rPr lang="en-US" altLang="zh-CN" sz="2200" spc="-150" dirty="0" smtClean="0">
                  <a:solidFill>
                    <a:srgbClr val="128288"/>
                  </a:solidFill>
                  <a:latin typeface="方正卡通简体" pitchFamily="65" charset="-122"/>
                  <a:ea typeface="方正卡通简体" pitchFamily="65" charset="-122"/>
                </a:rPr>
                <a:t>/</a:t>
              </a:r>
              <a:r>
                <a:rPr lang="zh-CN" altLang="en-US" sz="2200" spc="-150" dirty="0" smtClean="0">
                  <a:solidFill>
                    <a:srgbClr val="128288"/>
                  </a:solidFill>
                  <a:latin typeface="方正卡通简体" pitchFamily="65" charset="-122"/>
                  <a:ea typeface="方正卡通简体" pitchFamily="65" charset="-122"/>
                </a:rPr>
                <a:t>纯真</a:t>
              </a:r>
              <a:endParaRPr lang="zh-CN" altLang="en-US" sz="2200" spc="-150" dirty="0">
                <a:solidFill>
                  <a:srgbClr val="128288"/>
                </a:solidFill>
                <a:latin typeface="方正卡通简体" pitchFamily="65" charset="-122"/>
                <a:ea typeface="方正卡通简体" pitchFamily="65" charset="-122"/>
              </a:endParaRPr>
            </a:p>
          </p:txBody>
        </p:sp>
      </p:grpSp>
      <p:grpSp>
        <p:nvGrpSpPr>
          <p:cNvPr id="7" name="组合 6"/>
          <p:cNvGrpSpPr/>
          <p:nvPr/>
        </p:nvGrpSpPr>
        <p:grpSpPr>
          <a:xfrm>
            <a:off x="2267744" y="2867750"/>
            <a:ext cx="2184323" cy="430887"/>
            <a:chOff x="2411760" y="2867750"/>
            <a:chExt cx="2184323" cy="430887"/>
          </a:xfrm>
        </p:grpSpPr>
        <p:pic>
          <p:nvPicPr>
            <p:cNvPr id="4100" name="Picture 4" descr="F:\1-原创素材\1_mm1102\PPT\PPT_014\materaials\flower_2.png"/>
            <p:cNvPicPr>
              <a:picLocks noChangeAspect="1" noChangeArrowheads="1"/>
            </p:cNvPicPr>
            <p:nvPr/>
          </p:nvPicPr>
          <p:blipFill>
            <a:blip r:embed="rId5" cstate="screen"/>
            <a:srcRect/>
            <a:stretch>
              <a:fillRect/>
            </a:stretch>
          </p:blipFill>
          <p:spPr bwMode="auto">
            <a:xfrm>
              <a:off x="2411760" y="2888700"/>
              <a:ext cx="353396" cy="353396"/>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2734676" y="2867750"/>
              <a:ext cx="1861407" cy="430887"/>
            </a:xfrm>
            <a:prstGeom prst="rect">
              <a:avLst/>
            </a:prstGeom>
            <a:noFill/>
          </p:spPr>
          <p:txBody>
            <a:bodyPr wrap="none" rtlCol="0">
              <a:spAutoFit/>
            </a:bodyPr>
            <a:lstStyle/>
            <a:p>
              <a:r>
                <a:rPr lang="zh-CN" altLang="en-US" sz="2200" spc="-150" dirty="0" smtClean="0">
                  <a:solidFill>
                    <a:srgbClr val="5CA139"/>
                  </a:solidFill>
                  <a:latin typeface="方正卡通简体" pitchFamily="65" charset="-122"/>
                  <a:ea typeface="方正卡通简体" pitchFamily="65" charset="-122"/>
                </a:rPr>
                <a:t>第三部分</a:t>
              </a:r>
              <a:r>
                <a:rPr lang="en-US" altLang="zh-CN" sz="2200" spc="-150" dirty="0" smtClean="0">
                  <a:solidFill>
                    <a:srgbClr val="5CA139"/>
                  </a:solidFill>
                  <a:latin typeface="方正卡通简体" pitchFamily="65" charset="-122"/>
                  <a:ea typeface="方正卡通简体" pitchFamily="65" charset="-122"/>
                </a:rPr>
                <a:t>/</a:t>
              </a:r>
              <a:r>
                <a:rPr lang="zh-CN" altLang="en-US" sz="2200" spc="-150" dirty="0" smtClean="0">
                  <a:solidFill>
                    <a:srgbClr val="5CA139"/>
                  </a:solidFill>
                  <a:latin typeface="方正卡通简体" pitchFamily="65" charset="-122"/>
                  <a:ea typeface="方正卡通简体" pitchFamily="65" charset="-122"/>
                </a:rPr>
                <a:t>童年</a:t>
              </a:r>
              <a:endParaRPr lang="zh-CN" altLang="en-US" sz="2200" spc="-150" dirty="0">
                <a:solidFill>
                  <a:srgbClr val="5CA139"/>
                </a:solidFill>
                <a:latin typeface="方正卡通简体" pitchFamily="65" charset="-122"/>
                <a:ea typeface="方正卡通简体" pitchFamily="65" charset="-122"/>
              </a:endParaRPr>
            </a:p>
          </p:txBody>
        </p:sp>
      </p:grpSp>
      <p:grpSp>
        <p:nvGrpSpPr>
          <p:cNvPr id="8" name="组合 7"/>
          <p:cNvGrpSpPr/>
          <p:nvPr/>
        </p:nvGrpSpPr>
        <p:grpSpPr>
          <a:xfrm>
            <a:off x="4896735" y="2875718"/>
            <a:ext cx="2184323" cy="430887"/>
            <a:chOff x="4836180" y="2875718"/>
            <a:chExt cx="2184323" cy="430887"/>
          </a:xfrm>
        </p:grpSpPr>
        <p:pic>
          <p:nvPicPr>
            <p:cNvPr id="4099" name="Picture 3" descr="F:\1-原创素材\1_mm1102\PPT\PPT_014\materaials\flower_1.png"/>
            <p:cNvPicPr>
              <a:picLocks noChangeAspect="1" noChangeArrowheads="1"/>
            </p:cNvPicPr>
            <p:nvPr/>
          </p:nvPicPr>
          <p:blipFill>
            <a:blip r:embed="rId6" cstate="screen"/>
            <a:srcRect/>
            <a:stretch>
              <a:fillRect/>
            </a:stretch>
          </p:blipFill>
          <p:spPr bwMode="auto">
            <a:xfrm>
              <a:off x="4836180" y="2888700"/>
              <a:ext cx="353396" cy="353396"/>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5159096" y="2875718"/>
              <a:ext cx="1861407" cy="430887"/>
            </a:xfrm>
            <a:prstGeom prst="rect">
              <a:avLst/>
            </a:prstGeom>
            <a:noFill/>
          </p:spPr>
          <p:txBody>
            <a:bodyPr wrap="none" rtlCol="0">
              <a:spAutoFit/>
            </a:bodyPr>
            <a:lstStyle/>
            <a:p>
              <a:r>
                <a:rPr lang="zh-CN" altLang="en-US" sz="2200" spc="-150" dirty="0" smtClean="0">
                  <a:solidFill>
                    <a:srgbClr val="F5750B"/>
                  </a:solidFill>
                  <a:latin typeface="方正卡通简体" pitchFamily="65" charset="-122"/>
                  <a:ea typeface="方正卡通简体" pitchFamily="65" charset="-122"/>
                </a:rPr>
                <a:t>第四部分</a:t>
              </a:r>
              <a:r>
                <a:rPr lang="en-US" altLang="zh-CN" sz="2200" spc="-150" dirty="0" smtClean="0">
                  <a:solidFill>
                    <a:srgbClr val="F5750B"/>
                  </a:solidFill>
                  <a:latin typeface="方正卡通简体" pitchFamily="65" charset="-122"/>
                  <a:ea typeface="方正卡通简体" pitchFamily="65" charset="-122"/>
                </a:rPr>
                <a:t>/</a:t>
              </a:r>
              <a:r>
                <a:rPr lang="zh-CN" altLang="en-US" sz="2200" spc="-150" dirty="0" smtClean="0">
                  <a:solidFill>
                    <a:srgbClr val="F5750B"/>
                  </a:solidFill>
                  <a:latin typeface="方正卡通简体" pitchFamily="65" charset="-122"/>
                  <a:ea typeface="方正卡通简体" pitchFamily="65" charset="-122"/>
                </a:rPr>
                <a:t>烂漫</a:t>
              </a:r>
              <a:endParaRPr lang="zh-CN" altLang="en-US" sz="2200" spc="-150" dirty="0">
                <a:solidFill>
                  <a:srgbClr val="F5750B"/>
                </a:solidFill>
                <a:latin typeface="方正卡通简体" pitchFamily="65" charset="-122"/>
                <a:ea typeface="方正卡通简体" pitchFamily="65"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40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ppt_x</p:attrName>
                                        </p:attrNameLst>
                                      </p:cBhvr>
                                      <p:tavLst>
                                        <p:tav tm="0">
                                          <p:val>
                                            <p:strVal val="#ppt_x"/>
                                          </p:val>
                                        </p:tav>
                                        <p:tav tm="100000">
                                          <p:val>
                                            <p:strVal val="#ppt_x"/>
                                          </p:val>
                                        </p:tav>
                                      </p:tavLst>
                                    </p:anim>
                                    <p:anim calcmode="lin" valueType="num">
                                      <p:cBhvr>
                                        <p:cTn id="9" dur="2000" fill="hold"/>
                                        <p:tgtEl>
                                          <p:spTgt spid="2"/>
                                        </p:tgtEl>
                                        <p:attrNameLst>
                                          <p:attrName>ppt_y</p:attrName>
                                        </p:attrNameLst>
                                      </p:cBhvr>
                                      <p:tavLst>
                                        <p:tav tm="0">
                                          <p:val>
                                            <p:strVal val="#ppt_y+.1"/>
                                          </p:val>
                                        </p:tav>
                                        <p:tav tm="100000">
                                          <p:val>
                                            <p:strVal val="#ppt_y"/>
                                          </p:val>
                                        </p:tav>
                                      </p:tavLst>
                                    </p:anim>
                                  </p:childTnLst>
                                </p:cTn>
                              </p:par>
                              <p:par>
                                <p:cTn id="10" presetID="22" presetClass="entr" presetSubtype="8" fill="hold" nodeType="withEffect">
                                  <p:stCondLst>
                                    <p:cond delay="550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1000"/>
                                        <p:tgtEl>
                                          <p:spTgt spid="5"/>
                                        </p:tgtEl>
                                      </p:cBhvr>
                                    </p:animEffect>
                                  </p:childTnLst>
                                </p:cTn>
                              </p:par>
                              <p:par>
                                <p:cTn id="13" presetID="22" presetClass="entr" presetSubtype="8" fill="hold" nodeType="withEffect">
                                  <p:stCondLst>
                                    <p:cond delay="650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1000"/>
                                        <p:tgtEl>
                                          <p:spTgt spid="6"/>
                                        </p:tgtEl>
                                      </p:cBhvr>
                                    </p:animEffect>
                                  </p:childTnLst>
                                </p:cTn>
                              </p:par>
                              <p:par>
                                <p:cTn id="16" presetID="22" presetClass="entr" presetSubtype="8" fill="hold" nodeType="withEffect">
                                  <p:stCondLst>
                                    <p:cond delay="7500"/>
                                  </p:stCondLst>
                                  <p:childTnLst>
                                    <p:set>
                                      <p:cBhvr>
                                        <p:cTn id="17" dur="1" fill="hold">
                                          <p:stCondLst>
                                            <p:cond delay="0"/>
                                          </p:stCondLst>
                                        </p:cTn>
                                        <p:tgtEl>
                                          <p:spTgt spid="7"/>
                                        </p:tgtEl>
                                        <p:attrNameLst>
                                          <p:attrName>style.visibility</p:attrName>
                                        </p:attrNameLst>
                                      </p:cBhvr>
                                      <p:to>
                                        <p:strVal val="visible"/>
                                      </p:to>
                                    </p:set>
                                    <p:animEffect transition="in" filter="wipe(left)">
                                      <p:cBhvr>
                                        <p:cTn id="18" dur="1000"/>
                                        <p:tgtEl>
                                          <p:spTgt spid="7"/>
                                        </p:tgtEl>
                                      </p:cBhvr>
                                    </p:animEffect>
                                  </p:childTnLst>
                                </p:cTn>
                              </p:par>
                              <p:par>
                                <p:cTn id="19" presetID="22" presetClass="entr" presetSubtype="8" fill="hold" nodeType="withEffect">
                                  <p:stCondLst>
                                    <p:cond delay="8500"/>
                                  </p:stCondLst>
                                  <p:childTnLst>
                                    <p:set>
                                      <p:cBhvr>
                                        <p:cTn id="20" dur="1" fill="hold">
                                          <p:stCondLst>
                                            <p:cond delay="0"/>
                                          </p:stCondLst>
                                        </p:cTn>
                                        <p:tgtEl>
                                          <p:spTgt spid="8"/>
                                        </p:tgtEl>
                                        <p:attrNameLst>
                                          <p:attrName>style.visibility</p:attrName>
                                        </p:attrNameLst>
                                      </p:cBhvr>
                                      <p:to>
                                        <p:strVal val="visible"/>
                                      </p:to>
                                    </p:set>
                                    <p:animEffect transition="in" filter="wipe(left)">
                                      <p:cBhvr>
                                        <p:cTn id="21" dur="1000"/>
                                        <p:tgtEl>
                                          <p:spTgt spid="8"/>
                                        </p:tgtEl>
                                      </p:cBhvr>
                                    </p:animEffect>
                                  </p:childTnLst>
                                </p:cTn>
                              </p:par>
                              <p:par>
                                <p:cTn id="22" presetID="32" presetClass="emph" presetSubtype="0" fill="hold" grpId="1" nodeType="withEffect">
                                  <p:stCondLst>
                                    <p:cond delay="9500"/>
                                  </p:stCondLst>
                                  <p:childTnLst>
                                    <p:animRot by="120000">
                                      <p:cBhvr>
                                        <p:cTn id="23" dur="100" fill="hold">
                                          <p:stCondLst>
                                            <p:cond delay="0"/>
                                          </p:stCondLst>
                                        </p:cTn>
                                        <p:tgtEl>
                                          <p:spTgt spid="2"/>
                                        </p:tgtEl>
                                        <p:attrNameLst>
                                          <p:attrName>r</p:attrName>
                                        </p:attrNameLst>
                                      </p:cBhvr>
                                    </p:animRot>
                                    <p:animRot by="-240000">
                                      <p:cBhvr>
                                        <p:cTn id="24" dur="200" fill="hold">
                                          <p:stCondLst>
                                            <p:cond delay="200"/>
                                          </p:stCondLst>
                                        </p:cTn>
                                        <p:tgtEl>
                                          <p:spTgt spid="2"/>
                                        </p:tgtEl>
                                        <p:attrNameLst>
                                          <p:attrName>r</p:attrName>
                                        </p:attrNameLst>
                                      </p:cBhvr>
                                    </p:animRot>
                                    <p:animRot by="240000">
                                      <p:cBhvr>
                                        <p:cTn id="25" dur="200" fill="hold">
                                          <p:stCondLst>
                                            <p:cond delay="400"/>
                                          </p:stCondLst>
                                        </p:cTn>
                                        <p:tgtEl>
                                          <p:spTgt spid="2"/>
                                        </p:tgtEl>
                                        <p:attrNameLst>
                                          <p:attrName>r</p:attrName>
                                        </p:attrNameLst>
                                      </p:cBhvr>
                                    </p:animRot>
                                    <p:animRot by="-240000">
                                      <p:cBhvr>
                                        <p:cTn id="26" dur="200" fill="hold">
                                          <p:stCondLst>
                                            <p:cond delay="600"/>
                                          </p:stCondLst>
                                        </p:cTn>
                                        <p:tgtEl>
                                          <p:spTgt spid="2"/>
                                        </p:tgtEl>
                                        <p:attrNameLst>
                                          <p:attrName>r</p:attrName>
                                        </p:attrNameLst>
                                      </p:cBhvr>
                                    </p:animRot>
                                    <p:animRot by="120000">
                                      <p:cBhvr>
                                        <p:cTn id="27"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932040" y="959768"/>
            <a:ext cx="3224625" cy="3155648"/>
            <a:chOff x="4932040" y="959768"/>
            <a:chExt cx="3224625" cy="3155648"/>
          </a:xfrm>
        </p:grpSpPr>
        <p:pic>
          <p:nvPicPr>
            <p:cNvPr id="18434" name="Picture 2" descr="F:\1-原创素材\1_mm1102\PPT\PPT_014\materaials\pageimg_g13.png"/>
            <p:cNvPicPr>
              <a:picLocks noChangeAspect="1" noChangeArrowheads="1"/>
            </p:cNvPicPr>
            <p:nvPr/>
          </p:nvPicPr>
          <p:blipFill>
            <a:blip r:embed="rId3"/>
            <a:srcRect/>
            <a:stretch>
              <a:fillRect/>
            </a:stretch>
          </p:blipFill>
          <p:spPr bwMode="auto">
            <a:xfrm>
              <a:off x="4932040" y="959768"/>
              <a:ext cx="3224625" cy="315564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rot="20548191">
              <a:off x="5796138" y="2014117"/>
              <a:ext cx="1759661" cy="1477328"/>
            </a:xfrm>
            <a:prstGeom prst="rect">
              <a:avLst/>
            </a:prstGeom>
            <a:noFill/>
          </p:spPr>
          <p:txBody>
            <a:bodyPr wrap="square" rtlCol="0">
              <a:spAutoFit/>
            </a:bodyPr>
            <a:lstStyle/>
            <a:p>
              <a:pPr algn="ctr"/>
              <a:r>
                <a:rPr lang="zh-CN" altLang="en-US" sz="3000" dirty="0" smtClean="0">
                  <a:solidFill>
                    <a:srgbClr val="5CA139"/>
                  </a:solidFill>
                  <a:latin typeface="华康海报体W12(P)" pitchFamily="82" charset="-122"/>
                  <a:ea typeface="华康海报体W12(P)" pitchFamily="82" charset="-122"/>
                </a:rPr>
                <a:t>此处添加</a:t>
              </a:r>
              <a:endParaRPr lang="en-US" altLang="zh-CN" sz="3000" dirty="0" smtClean="0">
                <a:solidFill>
                  <a:srgbClr val="5CA139"/>
                </a:solidFill>
                <a:latin typeface="华康海报体W12(P)" pitchFamily="82" charset="-122"/>
                <a:ea typeface="华康海报体W12(P)" pitchFamily="82" charset="-122"/>
              </a:endParaRPr>
            </a:p>
            <a:p>
              <a:pPr algn="ctr"/>
              <a:r>
                <a:rPr lang="zh-CN" altLang="en-US" sz="6000" dirty="0" smtClean="0">
                  <a:solidFill>
                    <a:srgbClr val="5CA139"/>
                  </a:solidFill>
                  <a:latin typeface="华康海报体W12(P)" pitchFamily="82" charset="-122"/>
                  <a:ea typeface="华康海报体W12(P)" pitchFamily="82" charset="-122"/>
                </a:rPr>
                <a:t>标题</a:t>
              </a:r>
              <a:endParaRPr lang="en-US" altLang="zh-CN" sz="6000" dirty="0" smtClean="0">
                <a:solidFill>
                  <a:srgbClr val="5CA139"/>
                </a:solidFill>
                <a:latin typeface="华康海报体W12(P)" pitchFamily="82" charset="-122"/>
                <a:ea typeface="华康海报体W12(P)" pitchFamily="82" charset="-122"/>
              </a:endParaRPr>
            </a:p>
          </p:txBody>
        </p:sp>
      </p:grpSp>
      <p:sp>
        <p:nvSpPr>
          <p:cNvPr id="4" name="矩形 3"/>
          <p:cNvSpPr/>
          <p:nvPr/>
        </p:nvSpPr>
        <p:spPr>
          <a:xfrm>
            <a:off x="1115616" y="1296298"/>
            <a:ext cx="3096344" cy="2677656"/>
          </a:xfrm>
          <a:prstGeom prst="rect">
            <a:avLst/>
          </a:prstGeom>
        </p:spPr>
        <p:txBody>
          <a:bodyPr wrap="square">
            <a:spAutoFit/>
          </a:bodyPr>
          <a:lstStyle/>
          <a:p>
            <a:pPr>
              <a:lnSpc>
                <a:spcPct val="150000"/>
              </a:lnSpc>
            </a:pPr>
            <a:r>
              <a:rPr lang="zh-CN" altLang="en-US" sz="1400" dirty="0">
                <a:solidFill>
                  <a:srgbClr val="5CA139"/>
                </a:solidFill>
                <a:latin typeface="方正卡通简体" pitchFamily="65" charset="-122"/>
                <a:ea typeface="方正卡通简体" pitchFamily="65" charset="-122"/>
              </a:rPr>
              <a:t>此处添加详细文字描述此处添加详细文字描述此处添加详细文字描述此处添加详细文字描述此处添加详细文字描述此处添加详细文字描述</a:t>
            </a:r>
            <a:r>
              <a:rPr lang="zh-CN" altLang="en-US" sz="1400" dirty="0" smtClean="0">
                <a:solidFill>
                  <a:srgbClr val="5CA139"/>
                </a:solidFill>
                <a:latin typeface="方正卡通简体" pitchFamily="65" charset="-122"/>
                <a:ea typeface="方正卡通简体" pitchFamily="65" charset="-122"/>
              </a:rPr>
              <a:t>此处</a:t>
            </a:r>
            <a:r>
              <a:rPr lang="zh-CN" altLang="en-US" sz="1400" dirty="0">
                <a:solidFill>
                  <a:srgbClr val="5CA139"/>
                </a:solidFill>
                <a:latin typeface="方正卡通简体" pitchFamily="65" charset="-122"/>
                <a:ea typeface="方正卡通简体" pitchFamily="65" charset="-122"/>
              </a:rPr>
              <a:t>此处添加详细文字描述此处添加详细文字</a:t>
            </a:r>
            <a:r>
              <a:rPr lang="zh-CN" altLang="en-US" sz="1400" dirty="0" smtClean="0">
                <a:solidFill>
                  <a:srgbClr val="5CA139"/>
                </a:solidFill>
                <a:latin typeface="方正卡通简体" pitchFamily="65" charset="-122"/>
                <a:ea typeface="方正卡通简体" pitchFamily="65" charset="-122"/>
              </a:rPr>
              <a:t>描述</a:t>
            </a:r>
            <a:r>
              <a:rPr lang="zh-CN" altLang="en-US" sz="1400" dirty="0">
                <a:solidFill>
                  <a:srgbClr val="5CA139"/>
                </a:solidFill>
                <a:latin typeface="方正卡通简体" pitchFamily="65" charset="-122"/>
                <a:ea typeface="方正卡通简体" pitchFamily="65" charset="-122"/>
              </a:rPr>
              <a:t>此处此处添加详细文字描述此处添加详细文字</a:t>
            </a:r>
            <a:r>
              <a:rPr lang="zh-CN" altLang="en-US" sz="1400" dirty="0" smtClean="0">
                <a:solidFill>
                  <a:srgbClr val="5CA139"/>
                </a:solidFill>
                <a:latin typeface="方正卡通简体" pitchFamily="65" charset="-122"/>
                <a:ea typeface="方正卡通简体" pitchFamily="65" charset="-122"/>
              </a:rPr>
              <a:t>描述此处</a:t>
            </a:r>
            <a:r>
              <a:rPr lang="zh-CN" altLang="en-US" sz="1400" dirty="0">
                <a:solidFill>
                  <a:srgbClr val="5CA139"/>
                </a:solidFill>
                <a:latin typeface="方正卡通简体" pitchFamily="65" charset="-122"/>
                <a:ea typeface="方正卡通简体" pitchFamily="65" charset="-122"/>
              </a:rPr>
              <a:t>此处添加详细文字描述此处添加详细文字</a:t>
            </a:r>
            <a:r>
              <a:rPr lang="zh-CN" altLang="en-US" sz="1400" dirty="0" smtClean="0">
                <a:solidFill>
                  <a:srgbClr val="5CA139"/>
                </a:solidFill>
                <a:latin typeface="方正卡通简体" pitchFamily="65" charset="-122"/>
                <a:ea typeface="方正卡通简体" pitchFamily="65" charset="-122"/>
              </a:rPr>
              <a:t>描述</a:t>
            </a:r>
            <a:endParaRPr lang="zh-CN" altLang="en-US" sz="1400" dirty="0">
              <a:solidFill>
                <a:srgbClr val="5CA139"/>
              </a:solidFill>
              <a:latin typeface="方正卡通简体" pitchFamily="65" charset="-122"/>
              <a:ea typeface="方正卡通简体" pitchFamily="65" charset="-122"/>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1000"/>
                                        <p:tgtEl>
                                          <p:spTgt spid="2"/>
                                        </p:tgtEl>
                                      </p:cBhvr>
                                    </p:animEffect>
                                  </p:childTnLst>
                                </p:cTn>
                              </p:par>
                              <p:par>
                                <p:cTn id="8" presetID="14" presetClass="entr" presetSubtype="10" fill="hold" grpId="0" nodeType="withEffect">
                                  <p:stCondLst>
                                    <p:cond delay="100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76422" y="1482919"/>
            <a:ext cx="3297698" cy="584775"/>
          </a:xfrm>
          <a:prstGeom prst="rect">
            <a:avLst/>
          </a:prstGeom>
          <a:noFill/>
        </p:spPr>
        <p:txBody>
          <a:bodyPr wrap="none" rtlCol="0">
            <a:spAutoFit/>
          </a:bodyPr>
          <a:lstStyle/>
          <a:p>
            <a:pPr algn="ctr"/>
            <a:r>
              <a:rPr lang="en-US" altLang="zh-CN" sz="3200" dirty="0" smtClean="0">
                <a:solidFill>
                  <a:srgbClr val="C00000"/>
                </a:solidFill>
                <a:latin typeface="华康海报体W12(P)" pitchFamily="82" charset="-122"/>
                <a:ea typeface="华康海报体W12(P)" pitchFamily="82" charset="-122"/>
              </a:rPr>
              <a:t>Contents </a:t>
            </a:r>
            <a:r>
              <a:rPr lang="zh-CN" altLang="en-US" sz="3200" dirty="0" smtClean="0">
                <a:solidFill>
                  <a:srgbClr val="C00000"/>
                </a:solidFill>
                <a:latin typeface="华康海报体W12(P)" pitchFamily="82" charset="-122"/>
                <a:ea typeface="华康海报体W12(P)" pitchFamily="82" charset="-122"/>
              </a:rPr>
              <a:t>目录</a:t>
            </a:r>
            <a:endParaRPr lang="zh-CN" altLang="en-US" sz="3200" dirty="0">
              <a:solidFill>
                <a:srgbClr val="C00000"/>
              </a:solidFill>
              <a:latin typeface="华康海报体W12(P)" pitchFamily="82" charset="-122"/>
              <a:ea typeface="华康海报体W12(P)" pitchFamily="82" charset="-122"/>
            </a:endParaRPr>
          </a:p>
        </p:txBody>
      </p:sp>
      <p:grpSp>
        <p:nvGrpSpPr>
          <p:cNvPr id="5" name="组合 4"/>
          <p:cNvGrpSpPr/>
          <p:nvPr/>
        </p:nvGrpSpPr>
        <p:grpSpPr>
          <a:xfrm>
            <a:off x="2267744" y="2355726"/>
            <a:ext cx="2184323" cy="430887"/>
            <a:chOff x="2411760" y="2355726"/>
            <a:chExt cx="2184323" cy="430887"/>
          </a:xfrm>
        </p:grpSpPr>
        <p:pic>
          <p:nvPicPr>
            <p:cNvPr id="4098" name="Picture 2" descr="F:\1-原创素材\1_mm1102\PPT\PPT_014\materaials\flower_5.png"/>
            <p:cNvPicPr>
              <a:picLocks noChangeAspect="1" noChangeArrowheads="1"/>
            </p:cNvPicPr>
            <p:nvPr/>
          </p:nvPicPr>
          <p:blipFill>
            <a:blip r:embed="rId3" cstate="screen"/>
            <a:srcRect/>
            <a:stretch>
              <a:fillRect/>
            </a:stretch>
          </p:blipFill>
          <p:spPr bwMode="auto">
            <a:xfrm>
              <a:off x="2411760" y="2363694"/>
              <a:ext cx="353396" cy="35339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734676" y="2355726"/>
              <a:ext cx="1861407" cy="430887"/>
            </a:xfrm>
            <a:prstGeom prst="rect">
              <a:avLst/>
            </a:prstGeom>
            <a:noFill/>
          </p:spPr>
          <p:txBody>
            <a:bodyPr wrap="none" rtlCol="0">
              <a:spAutoFit/>
            </a:bodyPr>
            <a:lstStyle/>
            <a:p>
              <a:r>
                <a:rPr lang="zh-CN" altLang="en-US" sz="2200" spc="-150" dirty="0" smtClean="0">
                  <a:solidFill>
                    <a:srgbClr val="B30DA7"/>
                  </a:solidFill>
                  <a:latin typeface="方正卡通简体" pitchFamily="65" charset="-122"/>
                  <a:ea typeface="方正卡通简体" pitchFamily="65" charset="-122"/>
                </a:rPr>
                <a:t>第一部分</a:t>
              </a:r>
              <a:r>
                <a:rPr lang="en-US" altLang="zh-CN" sz="2200" spc="-150" dirty="0" smtClean="0">
                  <a:solidFill>
                    <a:srgbClr val="B30DA7"/>
                  </a:solidFill>
                  <a:latin typeface="方正卡通简体" pitchFamily="65" charset="-122"/>
                  <a:ea typeface="方正卡通简体" pitchFamily="65" charset="-122"/>
                </a:rPr>
                <a:t>/</a:t>
              </a:r>
              <a:r>
                <a:rPr lang="zh-CN" altLang="en-US" sz="2200" spc="-150" dirty="0" smtClean="0">
                  <a:solidFill>
                    <a:srgbClr val="B30DA7"/>
                  </a:solidFill>
                  <a:latin typeface="方正卡通简体" pitchFamily="65" charset="-122"/>
                  <a:ea typeface="方正卡通简体" pitchFamily="65" charset="-122"/>
                </a:rPr>
                <a:t>可爱</a:t>
              </a:r>
              <a:endParaRPr lang="zh-CN" altLang="en-US" sz="2200" spc="-150" dirty="0">
                <a:solidFill>
                  <a:srgbClr val="B30DA7"/>
                </a:solidFill>
                <a:latin typeface="方正卡通简体" pitchFamily="65" charset="-122"/>
                <a:ea typeface="方正卡通简体" pitchFamily="65" charset="-122"/>
              </a:endParaRPr>
            </a:p>
          </p:txBody>
        </p:sp>
      </p:grpSp>
      <p:grpSp>
        <p:nvGrpSpPr>
          <p:cNvPr id="6" name="组合 5"/>
          <p:cNvGrpSpPr/>
          <p:nvPr/>
        </p:nvGrpSpPr>
        <p:grpSpPr>
          <a:xfrm>
            <a:off x="4896735" y="2363694"/>
            <a:ext cx="2184323" cy="430887"/>
            <a:chOff x="4836180" y="2363694"/>
            <a:chExt cx="2184323" cy="430887"/>
          </a:xfrm>
        </p:grpSpPr>
        <p:pic>
          <p:nvPicPr>
            <p:cNvPr id="4101" name="Picture 5" descr="F:\1-原创素材\1_mm1102\PPT\PPT_014\materaials\flower_3.png"/>
            <p:cNvPicPr>
              <a:picLocks noChangeAspect="1" noChangeArrowheads="1"/>
            </p:cNvPicPr>
            <p:nvPr/>
          </p:nvPicPr>
          <p:blipFill>
            <a:blip r:embed="rId4" cstate="screen"/>
            <a:srcRect/>
            <a:stretch>
              <a:fillRect/>
            </a:stretch>
          </p:blipFill>
          <p:spPr bwMode="auto">
            <a:xfrm>
              <a:off x="4836180" y="2363694"/>
              <a:ext cx="353396" cy="353396"/>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5159096" y="2363694"/>
              <a:ext cx="1861407" cy="430887"/>
            </a:xfrm>
            <a:prstGeom prst="rect">
              <a:avLst/>
            </a:prstGeom>
            <a:noFill/>
          </p:spPr>
          <p:txBody>
            <a:bodyPr wrap="none" rtlCol="0">
              <a:spAutoFit/>
            </a:bodyPr>
            <a:lstStyle/>
            <a:p>
              <a:r>
                <a:rPr lang="zh-CN" altLang="en-US" sz="2200" spc="-150" dirty="0" smtClean="0">
                  <a:solidFill>
                    <a:srgbClr val="128288"/>
                  </a:solidFill>
                  <a:latin typeface="方正卡通简体" pitchFamily="65" charset="-122"/>
                  <a:ea typeface="方正卡通简体" pitchFamily="65" charset="-122"/>
                </a:rPr>
                <a:t>第二部分</a:t>
              </a:r>
              <a:r>
                <a:rPr lang="en-US" altLang="zh-CN" sz="2200" spc="-150" dirty="0" smtClean="0">
                  <a:solidFill>
                    <a:srgbClr val="128288"/>
                  </a:solidFill>
                  <a:latin typeface="方正卡通简体" pitchFamily="65" charset="-122"/>
                  <a:ea typeface="方正卡通简体" pitchFamily="65" charset="-122"/>
                </a:rPr>
                <a:t>/</a:t>
              </a:r>
              <a:r>
                <a:rPr lang="zh-CN" altLang="en-US" sz="2200" spc="-150" dirty="0" smtClean="0">
                  <a:solidFill>
                    <a:srgbClr val="128288"/>
                  </a:solidFill>
                  <a:latin typeface="方正卡通简体" pitchFamily="65" charset="-122"/>
                  <a:ea typeface="方正卡通简体" pitchFamily="65" charset="-122"/>
                </a:rPr>
                <a:t>纯真</a:t>
              </a:r>
              <a:endParaRPr lang="zh-CN" altLang="en-US" sz="2200" spc="-150" dirty="0">
                <a:solidFill>
                  <a:srgbClr val="128288"/>
                </a:solidFill>
                <a:latin typeface="方正卡通简体" pitchFamily="65" charset="-122"/>
                <a:ea typeface="方正卡通简体" pitchFamily="65" charset="-122"/>
              </a:endParaRPr>
            </a:p>
          </p:txBody>
        </p:sp>
      </p:grpSp>
      <p:grpSp>
        <p:nvGrpSpPr>
          <p:cNvPr id="7" name="组合 6"/>
          <p:cNvGrpSpPr/>
          <p:nvPr/>
        </p:nvGrpSpPr>
        <p:grpSpPr>
          <a:xfrm>
            <a:off x="2267744" y="2867750"/>
            <a:ext cx="2184323" cy="430887"/>
            <a:chOff x="2411760" y="2867750"/>
            <a:chExt cx="2184323" cy="430887"/>
          </a:xfrm>
        </p:grpSpPr>
        <p:pic>
          <p:nvPicPr>
            <p:cNvPr id="4100" name="Picture 4" descr="F:\1-原创素材\1_mm1102\PPT\PPT_014\materaials\flower_2.png"/>
            <p:cNvPicPr>
              <a:picLocks noChangeAspect="1" noChangeArrowheads="1"/>
            </p:cNvPicPr>
            <p:nvPr/>
          </p:nvPicPr>
          <p:blipFill>
            <a:blip r:embed="rId5" cstate="screen"/>
            <a:srcRect/>
            <a:stretch>
              <a:fillRect/>
            </a:stretch>
          </p:blipFill>
          <p:spPr bwMode="auto">
            <a:xfrm>
              <a:off x="2411760" y="2888700"/>
              <a:ext cx="353396" cy="353396"/>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2734676" y="2867750"/>
              <a:ext cx="1861407" cy="430887"/>
            </a:xfrm>
            <a:prstGeom prst="rect">
              <a:avLst/>
            </a:prstGeom>
            <a:noFill/>
          </p:spPr>
          <p:txBody>
            <a:bodyPr wrap="none" rtlCol="0">
              <a:spAutoFit/>
            </a:bodyPr>
            <a:lstStyle/>
            <a:p>
              <a:r>
                <a:rPr lang="zh-CN" altLang="en-US" sz="2200" spc="-150" dirty="0" smtClean="0">
                  <a:solidFill>
                    <a:srgbClr val="5CA139"/>
                  </a:solidFill>
                  <a:latin typeface="方正卡通简体" pitchFamily="65" charset="-122"/>
                  <a:ea typeface="方正卡通简体" pitchFamily="65" charset="-122"/>
                </a:rPr>
                <a:t>第三部分</a:t>
              </a:r>
              <a:r>
                <a:rPr lang="en-US" altLang="zh-CN" sz="2200" spc="-150" dirty="0" smtClean="0">
                  <a:solidFill>
                    <a:srgbClr val="5CA139"/>
                  </a:solidFill>
                  <a:latin typeface="方正卡通简体" pitchFamily="65" charset="-122"/>
                  <a:ea typeface="方正卡通简体" pitchFamily="65" charset="-122"/>
                </a:rPr>
                <a:t>/</a:t>
              </a:r>
              <a:r>
                <a:rPr lang="zh-CN" altLang="en-US" sz="2200" spc="-150" dirty="0" smtClean="0">
                  <a:solidFill>
                    <a:srgbClr val="5CA139"/>
                  </a:solidFill>
                  <a:latin typeface="方正卡通简体" pitchFamily="65" charset="-122"/>
                  <a:ea typeface="方正卡通简体" pitchFamily="65" charset="-122"/>
                </a:rPr>
                <a:t>童年</a:t>
              </a:r>
              <a:endParaRPr lang="zh-CN" altLang="en-US" sz="2200" spc="-150" dirty="0">
                <a:solidFill>
                  <a:srgbClr val="5CA139"/>
                </a:solidFill>
                <a:latin typeface="方正卡通简体" pitchFamily="65" charset="-122"/>
                <a:ea typeface="方正卡通简体" pitchFamily="65" charset="-122"/>
              </a:endParaRPr>
            </a:p>
          </p:txBody>
        </p:sp>
      </p:grpSp>
      <p:grpSp>
        <p:nvGrpSpPr>
          <p:cNvPr id="8" name="组合 7"/>
          <p:cNvGrpSpPr/>
          <p:nvPr/>
        </p:nvGrpSpPr>
        <p:grpSpPr>
          <a:xfrm>
            <a:off x="4896735" y="2875718"/>
            <a:ext cx="2184323" cy="430887"/>
            <a:chOff x="4836180" y="2875718"/>
            <a:chExt cx="2184323" cy="430887"/>
          </a:xfrm>
        </p:grpSpPr>
        <p:pic>
          <p:nvPicPr>
            <p:cNvPr id="4099" name="Picture 3" descr="F:\1-原创素材\1_mm1102\PPT\PPT_014\materaials\flower_1.png"/>
            <p:cNvPicPr>
              <a:picLocks noChangeAspect="1" noChangeArrowheads="1"/>
            </p:cNvPicPr>
            <p:nvPr/>
          </p:nvPicPr>
          <p:blipFill>
            <a:blip r:embed="rId6" cstate="screen"/>
            <a:srcRect/>
            <a:stretch>
              <a:fillRect/>
            </a:stretch>
          </p:blipFill>
          <p:spPr bwMode="auto">
            <a:xfrm>
              <a:off x="4836180" y="2888700"/>
              <a:ext cx="353396" cy="353396"/>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5159096" y="2875718"/>
              <a:ext cx="1861407" cy="430887"/>
            </a:xfrm>
            <a:prstGeom prst="rect">
              <a:avLst/>
            </a:prstGeom>
            <a:noFill/>
          </p:spPr>
          <p:txBody>
            <a:bodyPr wrap="none" rtlCol="0">
              <a:spAutoFit/>
            </a:bodyPr>
            <a:lstStyle/>
            <a:p>
              <a:r>
                <a:rPr lang="zh-CN" altLang="en-US" sz="2200" spc="-150" dirty="0" smtClean="0">
                  <a:solidFill>
                    <a:srgbClr val="F5750B"/>
                  </a:solidFill>
                  <a:latin typeface="方正卡通简体" pitchFamily="65" charset="-122"/>
                  <a:ea typeface="方正卡通简体" pitchFamily="65" charset="-122"/>
                </a:rPr>
                <a:t>第四部分</a:t>
              </a:r>
              <a:r>
                <a:rPr lang="en-US" altLang="zh-CN" sz="2200" spc="-150" dirty="0" smtClean="0">
                  <a:solidFill>
                    <a:srgbClr val="F5750B"/>
                  </a:solidFill>
                  <a:latin typeface="方正卡通简体" pitchFamily="65" charset="-122"/>
                  <a:ea typeface="方正卡通简体" pitchFamily="65" charset="-122"/>
                </a:rPr>
                <a:t>/</a:t>
              </a:r>
              <a:r>
                <a:rPr lang="zh-CN" altLang="en-US" sz="2200" spc="-150" dirty="0" smtClean="0">
                  <a:solidFill>
                    <a:srgbClr val="F5750B"/>
                  </a:solidFill>
                  <a:latin typeface="方正卡通简体" pitchFamily="65" charset="-122"/>
                  <a:ea typeface="方正卡通简体" pitchFamily="65" charset="-122"/>
                </a:rPr>
                <a:t>烂漫</a:t>
              </a:r>
              <a:endParaRPr lang="zh-CN" altLang="en-US" sz="2200" spc="-150" dirty="0">
                <a:solidFill>
                  <a:srgbClr val="F5750B"/>
                </a:solidFill>
                <a:latin typeface="方正卡通简体" pitchFamily="65" charset="-122"/>
                <a:ea typeface="方正卡通简体" pitchFamily="65"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xit" presetSubtype="32" fill="hold" grpId="0" nodeType="withEffect">
                                  <p:stCondLst>
                                    <p:cond delay="0"/>
                                  </p:stCondLst>
                                  <p:childTnLst>
                                    <p:anim calcmode="lin" valueType="num">
                                      <p:cBhvr>
                                        <p:cTn id="6" dur="500"/>
                                        <p:tgtEl>
                                          <p:spTgt spid="2"/>
                                        </p:tgtEl>
                                        <p:attrNameLst>
                                          <p:attrName>ppt_w</p:attrName>
                                        </p:attrNameLst>
                                      </p:cBhvr>
                                      <p:tavLst>
                                        <p:tav tm="0">
                                          <p:val>
                                            <p:strVal val="ppt_w"/>
                                          </p:val>
                                        </p:tav>
                                        <p:tav tm="100000">
                                          <p:val>
                                            <p:fltVal val="0"/>
                                          </p:val>
                                        </p:tav>
                                      </p:tavLst>
                                    </p:anim>
                                    <p:anim calcmode="lin" valueType="num">
                                      <p:cBhvr>
                                        <p:cTn id="7" dur="500"/>
                                        <p:tgtEl>
                                          <p:spTgt spid="2"/>
                                        </p:tgtEl>
                                        <p:attrNameLst>
                                          <p:attrName>ppt_h</p:attrName>
                                        </p:attrNameLst>
                                      </p:cBhvr>
                                      <p:tavLst>
                                        <p:tav tm="0">
                                          <p:val>
                                            <p:strVal val="ppt_h"/>
                                          </p:val>
                                        </p:tav>
                                        <p:tav tm="100000">
                                          <p:val>
                                            <p:fltVal val="0"/>
                                          </p:val>
                                        </p:tav>
                                      </p:tavLst>
                                    </p:anim>
                                    <p:animEffect transition="out" filter="fade">
                                      <p:cBhvr>
                                        <p:cTn id="8" dur="500"/>
                                        <p:tgtEl>
                                          <p:spTgt spid="2"/>
                                        </p:tgtEl>
                                      </p:cBhvr>
                                    </p:animEffect>
                                    <p:set>
                                      <p:cBhvr>
                                        <p:cTn id="9" dur="1" fill="hold">
                                          <p:stCondLst>
                                            <p:cond delay="499"/>
                                          </p:stCondLst>
                                        </p:cTn>
                                        <p:tgtEl>
                                          <p:spTgt spid="2"/>
                                        </p:tgtEl>
                                        <p:attrNameLst>
                                          <p:attrName>style.visibility</p:attrName>
                                        </p:attrNameLst>
                                      </p:cBhvr>
                                      <p:to>
                                        <p:strVal val="hidden"/>
                                      </p:to>
                                    </p:set>
                                  </p:childTnLst>
                                </p:cTn>
                              </p:par>
                              <p:par>
                                <p:cTn id="10" presetID="53" presetClass="exit" presetSubtype="32" fill="hold" nodeType="withEffect">
                                  <p:stCondLst>
                                    <p:cond delay="0"/>
                                  </p:stCondLst>
                                  <p:childTnLst>
                                    <p:anim calcmode="lin" valueType="num">
                                      <p:cBhvr>
                                        <p:cTn id="11" dur="500"/>
                                        <p:tgtEl>
                                          <p:spTgt spid="5"/>
                                        </p:tgtEl>
                                        <p:attrNameLst>
                                          <p:attrName>ppt_w</p:attrName>
                                        </p:attrNameLst>
                                      </p:cBhvr>
                                      <p:tavLst>
                                        <p:tav tm="0">
                                          <p:val>
                                            <p:strVal val="ppt_w"/>
                                          </p:val>
                                        </p:tav>
                                        <p:tav tm="100000">
                                          <p:val>
                                            <p:fltVal val="0"/>
                                          </p:val>
                                        </p:tav>
                                      </p:tavLst>
                                    </p:anim>
                                    <p:anim calcmode="lin" valueType="num">
                                      <p:cBhvr>
                                        <p:cTn id="12" dur="500"/>
                                        <p:tgtEl>
                                          <p:spTgt spid="5"/>
                                        </p:tgtEl>
                                        <p:attrNameLst>
                                          <p:attrName>ppt_h</p:attrName>
                                        </p:attrNameLst>
                                      </p:cBhvr>
                                      <p:tavLst>
                                        <p:tav tm="0">
                                          <p:val>
                                            <p:strVal val="ppt_h"/>
                                          </p:val>
                                        </p:tav>
                                        <p:tav tm="100000">
                                          <p:val>
                                            <p:fltVal val="0"/>
                                          </p:val>
                                        </p:tav>
                                      </p:tavLst>
                                    </p:anim>
                                    <p:animEffect transition="out" filter="fade">
                                      <p:cBhvr>
                                        <p:cTn id="13" dur="500"/>
                                        <p:tgtEl>
                                          <p:spTgt spid="5"/>
                                        </p:tgtEl>
                                      </p:cBhvr>
                                    </p:animEffect>
                                    <p:set>
                                      <p:cBhvr>
                                        <p:cTn id="14" dur="1" fill="hold">
                                          <p:stCondLst>
                                            <p:cond delay="499"/>
                                          </p:stCondLst>
                                        </p:cTn>
                                        <p:tgtEl>
                                          <p:spTgt spid="5"/>
                                        </p:tgtEl>
                                        <p:attrNameLst>
                                          <p:attrName>style.visibility</p:attrName>
                                        </p:attrNameLst>
                                      </p:cBhvr>
                                      <p:to>
                                        <p:strVal val="hidden"/>
                                      </p:to>
                                    </p:set>
                                  </p:childTnLst>
                                </p:cTn>
                              </p:par>
                              <p:par>
                                <p:cTn id="15" presetID="53" presetClass="exit" presetSubtype="32" fill="hold" nodeType="withEffect">
                                  <p:stCondLst>
                                    <p:cond delay="0"/>
                                  </p:stCondLst>
                                  <p:childTnLst>
                                    <p:anim calcmode="lin" valueType="num">
                                      <p:cBhvr>
                                        <p:cTn id="16" dur="500"/>
                                        <p:tgtEl>
                                          <p:spTgt spid="6"/>
                                        </p:tgtEl>
                                        <p:attrNameLst>
                                          <p:attrName>ppt_w</p:attrName>
                                        </p:attrNameLst>
                                      </p:cBhvr>
                                      <p:tavLst>
                                        <p:tav tm="0">
                                          <p:val>
                                            <p:strVal val="ppt_w"/>
                                          </p:val>
                                        </p:tav>
                                        <p:tav tm="100000">
                                          <p:val>
                                            <p:fltVal val="0"/>
                                          </p:val>
                                        </p:tav>
                                      </p:tavLst>
                                    </p:anim>
                                    <p:anim calcmode="lin" valueType="num">
                                      <p:cBhvr>
                                        <p:cTn id="17" dur="500"/>
                                        <p:tgtEl>
                                          <p:spTgt spid="6"/>
                                        </p:tgtEl>
                                        <p:attrNameLst>
                                          <p:attrName>ppt_h</p:attrName>
                                        </p:attrNameLst>
                                      </p:cBhvr>
                                      <p:tavLst>
                                        <p:tav tm="0">
                                          <p:val>
                                            <p:strVal val="ppt_h"/>
                                          </p:val>
                                        </p:tav>
                                        <p:tav tm="100000">
                                          <p:val>
                                            <p:fltVal val="0"/>
                                          </p:val>
                                        </p:tav>
                                      </p:tavLst>
                                    </p:anim>
                                    <p:animEffect transition="out" filter="fade">
                                      <p:cBhvr>
                                        <p:cTn id="18" dur="500"/>
                                        <p:tgtEl>
                                          <p:spTgt spid="6"/>
                                        </p:tgtEl>
                                      </p:cBhvr>
                                    </p:animEffect>
                                    <p:set>
                                      <p:cBhvr>
                                        <p:cTn id="19" dur="1" fill="hold">
                                          <p:stCondLst>
                                            <p:cond delay="499"/>
                                          </p:stCondLst>
                                        </p:cTn>
                                        <p:tgtEl>
                                          <p:spTgt spid="6"/>
                                        </p:tgtEl>
                                        <p:attrNameLst>
                                          <p:attrName>style.visibility</p:attrName>
                                        </p:attrNameLst>
                                      </p:cBhvr>
                                      <p:to>
                                        <p:strVal val="hidden"/>
                                      </p:to>
                                    </p:set>
                                  </p:childTnLst>
                                </p:cTn>
                              </p:par>
                              <p:par>
                                <p:cTn id="20" presetID="42" presetClass="path" presetSubtype="0" accel="50000" decel="50000" fill="hold" nodeType="withEffect">
                                  <p:stCondLst>
                                    <p:cond delay="0"/>
                                  </p:stCondLst>
                                  <p:childTnLst>
                                    <p:animMotion origin="layout" path="M -4.72222E-6 2.90303E-6 L -0.13923 -0.08709 " pathEditMode="relative" rAng="0" ptsTypes="AA">
                                      <p:cBhvr>
                                        <p:cTn id="21" dur="5000" fill="hold"/>
                                        <p:tgtEl>
                                          <p:spTgt spid="8"/>
                                        </p:tgtEl>
                                        <p:attrNameLst>
                                          <p:attrName>ppt_x</p:attrName>
                                          <p:attrName>ppt_y</p:attrName>
                                        </p:attrNameLst>
                                      </p:cBhvr>
                                      <p:rCtr x="-6962" y="-4355"/>
                                    </p:animMotion>
                                  </p:childTnLst>
                                </p:cTn>
                              </p:par>
                              <p:par>
                                <p:cTn id="22" presetID="6" presetClass="emph" presetSubtype="0" fill="hold" nodeType="withEffect">
                                  <p:stCondLst>
                                    <p:cond delay="1000"/>
                                  </p:stCondLst>
                                  <p:childTnLst>
                                    <p:animScale>
                                      <p:cBhvr>
                                        <p:cTn id="23" dur="5000" fill="hold"/>
                                        <p:tgtEl>
                                          <p:spTgt spid="8"/>
                                        </p:tgtEl>
                                      </p:cBhvr>
                                      <p:by x="200000" y="200000"/>
                                    </p:animScale>
                                  </p:childTnLst>
                                </p:cTn>
                              </p:par>
                              <p:par>
                                <p:cTn id="24" presetID="32" presetClass="emph" presetSubtype="0" fill="hold" nodeType="withEffect">
                                  <p:stCondLst>
                                    <p:cond delay="6500"/>
                                  </p:stCondLst>
                                  <p:childTnLst>
                                    <p:animRot by="120000">
                                      <p:cBhvr>
                                        <p:cTn id="25" dur="100" fill="hold">
                                          <p:stCondLst>
                                            <p:cond delay="0"/>
                                          </p:stCondLst>
                                        </p:cTn>
                                        <p:tgtEl>
                                          <p:spTgt spid="8"/>
                                        </p:tgtEl>
                                        <p:attrNameLst>
                                          <p:attrName>r</p:attrName>
                                        </p:attrNameLst>
                                      </p:cBhvr>
                                    </p:animRot>
                                    <p:animRot by="-240000">
                                      <p:cBhvr>
                                        <p:cTn id="26" dur="200" fill="hold">
                                          <p:stCondLst>
                                            <p:cond delay="200"/>
                                          </p:stCondLst>
                                        </p:cTn>
                                        <p:tgtEl>
                                          <p:spTgt spid="8"/>
                                        </p:tgtEl>
                                        <p:attrNameLst>
                                          <p:attrName>r</p:attrName>
                                        </p:attrNameLst>
                                      </p:cBhvr>
                                    </p:animRot>
                                    <p:animRot by="240000">
                                      <p:cBhvr>
                                        <p:cTn id="27" dur="200" fill="hold">
                                          <p:stCondLst>
                                            <p:cond delay="400"/>
                                          </p:stCondLst>
                                        </p:cTn>
                                        <p:tgtEl>
                                          <p:spTgt spid="8"/>
                                        </p:tgtEl>
                                        <p:attrNameLst>
                                          <p:attrName>r</p:attrName>
                                        </p:attrNameLst>
                                      </p:cBhvr>
                                    </p:animRot>
                                    <p:animRot by="-240000">
                                      <p:cBhvr>
                                        <p:cTn id="28" dur="200" fill="hold">
                                          <p:stCondLst>
                                            <p:cond delay="600"/>
                                          </p:stCondLst>
                                        </p:cTn>
                                        <p:tgtEl>
                                          <p:spTgt spid="8"/>
                                        </p:tgtEl>
                                        <p:attrNameLst>
                                          <p:attrName>r</p:attrName>
                                        </p:attrNameLst>
                                      </p:cBhvr>
                                    </p:animRot>
                                    <p:animRot by="120000">
                                      <p:cBhvr>
                                        <p:cTn id="29" dur="200" fill="hold">
                                          <p:stCondLst>
                                            <p:cond delay="800"/>
                                          </p:stCondLst>
                                        </p:cTn>
                                        <p:tgtEl>
                                          <p:spTgt spid="8"/>
                                        </p:tgtEl>
                                        <p:attrNameLst>
                                          <p:attrName>r</p:attrName>
                                        </p:attrNameLst>
                                      </p:cBhvr>
                                    </p:animRot>
                                  </p:childTnLst>
                                </p:cTn>
                              </p:par>
                              <p:par>
                                <p:cTn id="30" presetID="53" presetClass="exit" presetSubtype="32" fill="hold" nodeType="withEffect">
                                  <p:stCondLst>
                                    <p:cond delay="0"/>
                                  </p:stCondLst>
                                  <p:childTnLst>
                                    <p:anim calcmode="lin" valueType="num">
                                      <p:cBhvr>
                                        <p:cTn id="31" dur="500"/>
                                        <p:tgtEl>
                                          <p:spTgt spid="7"/>
                                        </p:tgtEl>
                                        <p:attrNameLst>
                                          <p:attrName>ppt_w</p:attrName>
                                        </p:attrNameLst>
                                      </p:cBhvr>
                                      <p:tavLst>
                                        <p:tav tm="0">
                                          <p:val>
                                            <p:strVal val="ppt_w"/>
                                          </p:val>
                                        </p:tav>
                                        <p:tav tm="100000">
                                          <p:val>
                                            <p:fltVal val="0"/>
                                          </p:val>
                                        </p:tav>
                                      </p:tavLst>
                                    </p:anim>
                                    <p:anim calcmode="lin" valueType="num">
                                      <p:cBhvr>
                                        <p:cTn id="32" dur="500"/>
                                        <p:tgtEl>
                                          <p:spTgt spid="7"/>
                                        </p:tgtEl>
                                        <p:attrNameLst>
                                          <p:attrName>ppt_h</p:attrName>
                                        </p:attrNameLst>
                                      </p:cBhvr>
                                      <p:tavLst>
                                        <p:tav tm="0">
                                          <p:val>
                                            <p:strVal val="ppt_h"/>
                                          </p:val>
                                        </p:tav>
                                        <p:tav tm="100000">
                                          <p:val>
                                            <p:fltVal val="0"/>
                                          </p:val>
                                        </p:tav>
                                      </p:tavLst>
                                    </p:anim>
                                    <p:animEffect transition="out" filter="fade">
                                      <p:cBhvr>
                                        <p:cTn id="33" dur="500"/>
                                        <p:tgtEl>
                                          <p:spTgt spid="7"/>
                                        </p:tgtEl>
                                      </p:cBhvr>
                                    </p:animEffect>
                                    <p:set>
                                      <p:cBhvr>
                                        <p:cTn id="34"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755576" y="627534"/>
            <a:ext cx="3024336" cy="2498370"/>
            <a:chOff x="755576" y="627534"/>
            <a:chExt cx="3024336" cy="2498370"/>
          </a:xfrm>
        </p:grpSpPr>
        <p:pic>
          <p:nvPicPr>
            <p:cNvPr id="10242" name="Picture 2" descr="F:\1-原创素材\1_mm1102\PPT\PPT_014\materaials\pageimg_g4.png"/>
            <p:cNvPicPr>
              <a:picLocks noChangeAspect="1" noChangeArrowheads="1"/>
            </p:cNvPicPr>
            <p:nvPr/>
          </p:nvPicPr>
          <p:blipFill>
            <a:blip r:embed="rId3" cstate="screen"/>
            <a:srcRect/>
            <a:stretch>
              <a:fillRect/>
            </a:stretch>
          </p:blipFill>
          <p:spPr bwMode="auto">
            <a:xfrm>
              <a:off x="755576" y="627534"/>
              <a:ext cx="3024336" cy="166552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331640" y="2294907"/>
              <a:ext cx="1531188" cy="830997"/>
            </a:xfrm>
            <a:prstGeom prst="rect">
              <a:avLst/>
            </a:prstGeom>
            <a:noFill/>
          </p:spPr>
          <p:txBody>
            <a:bodyPr wrap="none" rtlCol="0">
              <a:spAutoFit/>
            </a:bodyPr>
            <a:lstStyle/>
            <a:p>
              <a:pPr algn="ctr"/>
              <a:r>
                <a:rPr lang="zh-CN" altLang="en-US" sz="2400" spc="-150" dirty="0" smtClean="0">
                  <a:solidFill>
                    <a:srgbClr val="0099FF"/>
                  </a:solidFill>
                  <a:latin typeface="方正卡通简体" pitchFamily="65" charset="-122"/>
                  <a:ea typeface="方正卡通简体" pitchFamily="65" charset="-122"/>
                </a:rPr>
                <a:t>小标题</a:t>
              </a:r>
              <a:endParaRPr lang="en-US" altLang="zh-CN" sz="2400" spc="-150" dirty="0" smtClean="0">
                <a:solidFill>
                  <a:srgbClr val="0099FF"/>
                </a:solidFill>
                <a:latin typeface="方正卡通简体" pitchFamily="65" charset="-122"/>
                <a:ea typeface="方正卡通简体" pitchFamily="65" charset="-122"/>
              </a:endParaRPr>
            </a:p>
            <a:p>
              <a:pPr algn="ctr"/>
              <a:r>
                <a:rPr lang="zh-CN" altLang="en-US" sz="1200" spc="-150" dirty="0" smtClean="0">
                  <a:solidFill>
                    <a:schemeClr val="bg1">
                      <a:lumMod val="50000"/>
                    </a:schemeClr>
                  </a:solidFill>
                  <a:latin typeface="方正卡通简体" pitchFamily="65" charset="-122"/>
                  <a:ea typeface="方正卡通简体" pitchFamily="65" charset="-122"/>
                </a:rPr>
                <a:t>此处添加详细描述文字</a:t>
              </a:r>
              <a:endParaRPr lang="en-US" altLang="zh-CN" sz="1200" spc="-150" dirty="0" smtClean="0">
                <a:solidFill>
                  <a:schemeClr val="bg1">
                    <a:lumMod val="50000"/>
                  </a:schemeClr>
                </a:solidFill>
                <a:latin typeface="方正卡通简体" pitchFamily="65" charset="-122"/>
                <a:ea typeface="方正卡通简体" pitchFamily="65" charset="-122"/>
              </a:endParaRPr>
            </a:p>
            <a:p>
              <a:pPr algn="ctr"/>
              <a:r>
                <a:rPr lang="zh-CN" altLang="en-US" sz="1200" spc="-150" dirty="0">
                  <a:solidFill>
                    <a:schemeClr val="bg1">
                      <a:lumMod val="50000"/>
                    </a:schemeClr>
                  </a:solidFill>
                  <a:latin typeface="方正卡通简体" pitchFamily="65" charset="-122"/>
                  <a:ea typeface="方正卡通简体" pitchFamily="65" charset="-122"/>
                </a:rPr>
                <a:t>此处添加详细描述</a:t>
              </a:r>
              <a:r>
                <a:rPr lang="zh-CN" altLang="en-US" sz="1200" spc="-150" dirty="0" smtClean="0">
                  <a:solidFill>
                    <a:schemeClr val="bg1">
                      <a:lumMod val="50000"/>
                    </a:schemeClr>
                  </a:solidFill>
                  <a:latin typeface="方正卡通简体" pitchFamily="65" charset="-122"/>
                  <a:ea typeface="方正卡通简体" pitchFamily="65" charset="-122"/>
                </a:rPr>
                <a:t>文字</a:t>
              </a:r>
              <a:endParaRPr lang="zh-CN" altLang="en-US" sz="1200" spc="-150" dirty="0">
                <a:solidFill>
                  <a:schemeClr val="bg1">
                    <a:lumMod val="50000"/>
                  </a:schemeClr>
                </a:solidFill>
                <a:latin typeface="方正卡通简体" pitchFamily="65" charset="-122"/>
                <a:ea typeface="方正卡通简体" pitchFamily="65" charset="-122"/>
              </a:endParaRPr>
            </a:p>
          </p:txBody>
        </p:sp>
        <p:sp>
          <p:nvSpPr>
            <p:cNvPr id="2" name="TextBox 1"/>
            <p:cNvSpPr txBox="1"/>
            <p:nvPr/>
          </p:nvSpPr>
          <p:spPr>
            <a:xfrm>
              <a:off x="1662074" y="913402"/>
              <a:ext cx="1181734" cy="861774"/>
            </a:xfrm>
            <a:prstGeom prst="rect">
              <a:avLst/>
            </a:prstGeom>
            <a:noFill/>
          </p:spPr>
          <p:txBody>
            <a:bodyPr wrap="none" rtlCol="0">
              <a:spAutoFit/>
            </a:bodyPr>
            <a:lstStyle/>
            <a:p>
              <a:pPr algn="ctr"/>
              <a:r>
                <a:rPr lang="en-US" altLang="zh-CN" sz="5000" dirty="0" smtClean="0">
                  <a:solidFill>
                    <a:srgbClr val="0099FF"/>
                  </a:solidFill>
                  <a:latin typeface="华康海报体W12(P)" pitchFamily="82" charset="-122"/>
                  <a:ea typeface="华康海报体W12(P)" pitchFamily="82" charset="-122"/>
                </a:rPr>
                <a:t>01</a:t>
              </a:r>
              <a:endParaRPr lang="zh-CN" altLang="en-US" sz="5000" dirty="0">
                <a:solidFill>
                  <a:srgbClr val="0099FF"/>
                </a:solidFill>
                <a:latin typeface="华康海报体W12(P)" pitchFamily="82" charset="-122"/>
                <a:ea typeface="华康海报体W12(P)" pitchFamily="82" charset="-122"/>
              </a:endParaRPr>
            </a:p>
          </p:txBody>
        </p:sp>
      </p:grpSp>
      <p:grpSp>
        <p:nvGrpSpPr>
          <p:cNvPr id="11" name="组合 10"/>
          <p:cNvGrpSpPr/>
          <p:nvPr/>
        </p:nvGrpSpPr>
        <p:grpSpPr>
          <a:xfrm>
            <a:off x="3347864" y="1907024"/>
            <a:ext cx="3024336" cy="2536934"/>
            <a:chOff x="3347864" y="1907024"/>
            <a:chExt cx="3024336" cy="2536934"/>
          </a:xfrm>
        </p:grpSpPr>
        <p:pic>
          <p:nvPicPr>
            <p:cNvPr id="3" name="Picture 2" descr="F:\1-原创素材\1_mm1102\PPT\PPT_014\materaials\pageimg_g4.png"/>
            <p:cNvPicPr>
              <a:picLocks noChangeAspect="1" noChangeArrowheads="1"/>
            </p:cNvPicPr>
            <p:nvPr/>
          </p:nvPicPr>
          <p:blipFill>
            <a:blip r:embed="rId3" cstate="screen"/>
            <a:srcRect/>
            <a:stretch>
              <a:fillRect/>
            </a:stretch>
          </p:blipFill>
          <p:spPr bwMode="auto">
            <a:xfrm>
              <a:off x="3347864" y="2778430"/>
              <a:ext cx="3024336" cy="166552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923928" y="1907024"/>
              <a:ext cx="1531188" cy="830997"/>
            </a:xfrm>
            <a:prstGeom prst="rect">
              <a:avLst/>
            </a:prstGeom>
            <a:noFill/>
          </p:spPr>
          <p:txBody>
            <a:bodyPr wrap="none" rtlCol="0">
              <a:spAutoFit/>
            </a:bodyPr>
            <a:lstStyle/>
            <a:p>
              <a:pPr algn="ctr"/>
              <a:r>
                <a:rPr lang="zh-CN" altLang="en-US" sz="2400" spc="-150" dirty="0" smtClean="0">
                  <a:solidFill>
                    <a:srgbClr val="00B050"/>
                  </a:solidFill>
                  <a:latin typeface="方正卡通简体" pitchFamily="65" charset="-122"/>
                  <a:ea typeface="方正卡通简体" pitchFamily="65" charset="-122"/>
                </a:rPr>
                <a:t>小标题</a:t>
              </a:r>
              <a:endParaRPr lang="en-US" altLang="zh-CN" sz="2400" spc="-150" dirty="0" smtClean="0">
                <a:solidFill>
                  <a:srgbClr val="00B050"/>
                </a:solidFill>
                <a:latin typeface="方正卡通简体" pitchFamily="65" charset="-122"/>
                <a:ea typeface="方正卡通简体" pitchFamily="65" charset="-122"/>
              </a:endParaRPr>
            </a:p>
            <a:p>
              <a:pPr algn="ctr"/>
              <a:r>
                <a:rPr lang="zh-CN" altLang="en-US" sz="1200" spc="-150" dirty="0" smtClean="0">
                  <a:solidFill>
                    <a:schemeClr val="bg1">
                      <a:lumMod val="50000"/>
                    </a:schemeClr>
                  </a:solidFill>
                  <a:latin typeface="方正卡通简体" pitchFamily="65" charset="-122"/>
                  <a:ea typeface="方正卡通简体" pitchFamily="65" charset="-122"/>
                </a:rPr>
                <a:t>此处添加详细描述文字</a:t>
              </a:r>
              <a:endParaRPr lang="en-US" altLang="zh-CN" sz="1200" spc="-150" dirty="0" smtClean="0">
                <a:solidFill>
                  <a:schemeClr val="bg1">
                    <a:lumMod val="50000"/>
                  </a:schemeClr>
                </a:solidFill>
                <a:latin typeface="方正卡通简体" pitchFamily="65" charset="-122"/>
                <a:ea typeface="方正卡通简体" pitchFamily="65" charset="-122"/>
              </a:endParaRPr>
            </a:p>
            <a:p>
              <a:pPr algn="ctr"/>
              <a:r>
                <a:rPr lang="zh-CN" altLang="en-US" sz="1200" spc="-150" dirty="0">
                  <a:solidFill>
                    <a:schemeClr val="bg1">
                      <a:lumMod val="50000"/>
                    </a:schemeClr>
                  </a:solidFill>
                  <a:latin typeface="方正卡通简体" pitchFamily="65" charset="-122"/>
                  <a:ea typeface="方正卡通简体" pitchFamily="65" charset="-122"/>
                </a:rPr>
                <a:t>此处添加详细描述</a:t>
              </a:r>
              <a:r>
                <a:rPr lang="zh-CN" altLang="en-US" sz="1200" spc="-150" dirty="0" smtClean="0">
                  <a:solidFill>
                    <a:schemeClr val="bg1">
                      <a:lumMod val="50000"/>
                    </a:schemeClr>
                  </a:solidFill>
                  <a:latin typeface="方正卡通简体" pitchFamily="65" charset="-122"/>
                  <a:ea typeface="方正卡通简体" pitchFamily="65" charset="-122"/>
                </a:rPr>
                <a:t>文字</a:t>
              </a:r>
              <a:endParaRPr lang="zh-CN" altLang="en-US" sz="1200" spc="-150" dirty="0">
                <a:solidFill>
                  <a:schemeClr val="bg1">
                    <a:lumMod val="50000"/>
                  </a:schemeClr>
                </a:solidFill>
                <a:latin typeface="方正卡通简体" pitchFamily="65" charset="-122"/>
                <a:ea typeface="方正卡通简体" pitchFamily="65" charset="-122"/>
              </a:endParaRPr>
            </a:p>
          </p:txBody>
        </p:sp>
        <p:sp>
          <p:nvSpPr>
            <p:cNvPr id="8" name="TextBox 7"/>
            <p:cNvSpPr txBox="1"/>
            <p:nvPr/>
          </p:nvSpPr>
          <p:spPr>
            <a:xfrm>
              <a:off x="4098655" y="3061982"/>
              <a:ext cx="1181734" cy="861774"/>
            </a:xfrm>
            <a:prstGeom prst="rect">
              <a:avLst/>
            </a:prstGeom>
            <a:noFill/>
          </p:spPr>
          <p:txBody>
            <a:bodyPr wrap="none" rtlCol="0">
              <a:spAutoFit/>
            </a:bodyPr>
            <a:lstStyle/>
            <a:p>
              <a:pPr algn="ctr"/>
              <a:r>
                <a:rPr lang="en-US" altLang="zh-CN" sz="5000" dirty="0" smtClean="0">
                  <a:solidFill>
                    <a:srgbClr val="5CA139"/>
                  </a:solidFill>
                  <a:latin typeface="华康海报体W12(P)" pitchFamily="82" charset="-122"/>
                  <a:ea typeface="华康海报体W12(P)" pitchFamily="82" charset="-122"/>
                </a:rPr>
                <a:t>02</a:t>
              </a:r>
              <a:endParaRPr lang="zh-CN" altLang="en-US" sz="5000" dirty="0">
                <a:solidFill>
                  <a:srgbClr val="5CA139"/>
                </a:solidFill>
                <a:latin typeface="华康海报体W12(P)" pitchFamily="82" charset="-122"/>
                <a:ea typeface="华康海报体W12(P)" pitchFamily="82" charset="-122"/>
              </a:endParaRPr>
            </a:p>
          </p:txBody>
        </p:sp>
      </p:grpSp>
      <p:grpSp>
        <p:nvGrpSpPr>
          <p:cNvPr id="12" name="组合 11"/>
          <p:cNvGrpSpPr/>
          <p:nvPr/>
        </p:nvGrpSpPr>
        <p:grpSpPr>
          <a:xfrm>
            <a:off x="5940152" y="942412"/>
            <a:ext cx="3024336" cy="2491934"/>
            <a:chOff x="5940152" y="942412"/>
            <a:chExt cx="3024336" cy="2491934"/>
          </a:xfrm>
        </p:grpSpPr>
        <p:pic>
          <p:nvPicPr>
            <p:cNvPr id="4" name="Picture 2" descr="F:\1-原创素材\1_mm1102\PPT\PPT_014\materaials\pageimg_g4.png"/>
            <p:cNvPicPr>
              <a:picLocks noChangeAspect="1" noChangeArrowheads="1"/>
            </p:cNvPicPr>
            <p:nvPr/>
          </p:nvPicPr>
          <p:blipFill>
            <a:blip r:embed="rId3" cstate="screen"/>
            <a:srcRect/>
            <a:stretch>
              <a:fillRect/>
            </a:stretch>
          </p:blipFill>
          <p:spPr bwMode="auto">
            <a:xfrm>
              <a:off x="5940152" y="942412"/>
              <a:ext cx="3024336" cy="166552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6705746" y="2603349"/>
              <a:ext cx="1531188" cy="830997"/>
            </a:xfrm>
            <a:prstGeom prst="rect">
              <a:avLst/>
            </a:prstGeom>
            <a:noFill/>
          </p:spPr>
          <p:txBody>
            <a:bodyPr wrap="none" rtlCol="0">
              <a:spAutoFit/>
            </a:bodyPr>
            <a:lstStyle/>
            <a:p>
              <a:pPr algn="ctr"/>
              <a:r>
                <a:rPr lang="zh-CN" altLang="en-US" sz="2400" spc="-150" dirty="0" smtClean="0">
                  <a:solidFill>
                    <a:srgbClr val="FF5050"/>
                  </a:solidFill>
                  <a:latin typeface="方正卡通简体" pitchFamily="65" charset="-122"/>
                  <a:ea typeface="方正卡通简体" pitchFamily="65" charset="-122"/>
                </a:rPr>
                <a:t>小标题</a:t>
              </a:r>
              <a:endParaRPr lang="en-US" altLang="zh-CN" sz="2400" spc="-150" dirty="0" smtClean="0">
                <a:solidFill>
                  <a:srgbClr val="FF5050"/>
                </a:solidFill>
                <a:latin typeface="方正卡通简体" pitchFamily="65" charset="-122"/>
                <a:ea typeface="方正卡通简体" pitchFamily="65" charset="-122"/>
              </a:endParaRPr>
            </a:p>
            <a:p>
              <a:pPr algn="ctr"/>
              <a:r>
                <a:rPr lang="zh-CN" altLang="en-US" sz="1200" spc="-150" dirty="0" smtClean="0">
                  <a:solidFill>
                    <a:schemeClr val="bg1">
                      <a:lumMod val="50000"/>
                    </a:schemeClr>
                  </a:solidFill>
                  <a:latin typeface="方正卡通简体" pitchFamily="65" charset="-122"/>
                  <a:ea typeface="方正卡通简体" pitchFamily="65" charset="-122"/>
                </a:rPr>
                <a:t>此处添加详细描述文字</a:t>
              </a:r>
              <a:endParaRPr lang="en-US" altLang="zh-CN" sz="1200" spc="-150" dirty="0" smtClean="0">
                <a:solidFill>
                  <a:schemeClr val="bg1">
                    <a:lumMod val="50000"/>
                  </a:schemeClr>
                </a:solidFill>
                <a:latin typeface="方正卡通简体" pitchFamily="65" charset="-122"/>
                <a:ea typeface="方正卡通简体" pitchFamily="65" charset="-122"/>
              </a:endParaRPr>
            </a:p>
            <a:p>
              <a:pPr algn="ctr"/>
              <a:r>
                <a:rPr lang="zh-CN" altLang="en-US" sz="1200" spc="-150" dirty="0">
                  <a:solidFill>
                    <a:schemeClr val="bg1">
                      <a:lumMod val="50000"/>
                    </a:schemeClr>
                  </a:solidFill>
                  <a:latin typeface="方正卡通简体" pitchFamily="65" charset="-122"/>
                  <a:ea typeface="方正卡通简体" pitchFamily="65" charset="-122"/>
                </a:rPr>
                <a:t>此处添加详细描述</a:t>
              </a:r>
              <a:r>
                <a:rPr lang="zh-CN" altLang="en-US" sz="1200" spc="-150" dirty="0" smtClean="0">
                  <a:solidFill>
                    <a:schemeClr val="bg1">
                      <a:lumMod val="50000"/>
                    </a:schemeClr>
                  </a:solidFill>
                  <a:latin typeface="方正卡通简体" pitchFamily="65" charset="-122"/>
                  <a:ea typeface="方正卡通简体" pitchFamily="65" charset="-122"/>
                </a:rPr>
                <a:t>文字</a:t>
              </a:r>
              <a:endParaRPr lang="zh-CN" altLang="en-US" sz="1200" spc="-150" dirty="0">
                <a:solidFill>
                  <a:schemeClr val="bg1">
                    <a:lumMod val="50000"/>
                  </a:schemeClr>
                </a:solidFill>
                <a:latin typeface="方正卡通简体" pitchFamily="65" charset="-122"/>
                <a:ea typeface="方正卡通简体" pitchFamily="65" charset="-122"/>
              </a:endParaRPr>
            </a:p>
          </p:txBody>
        </p:sp>
        <p:sp>
          <p:nvSpPr>
            <p:cNvPr id="9" name="TextBox 8"/>
            <p:cNvSpPr txBox="1"/>
            <p:nvPr/>
          </p:nvSpPr>
          <p:spPr>
            <a:xfrm>
              <a:off x="6705746" y="1203598"/>
              <a:ext cx="1181734" cy="861774"/>
            </a:xfrm>
            <a:prstGeom prst="rect">
              <a:avLst/>
            </a:prstGeom>
            <a:noFill/>
          </p:spPr>
          <p:txBody>
            <a:bodyPr wrap="none" rtlCol="0">
              <a:spAutoFit/>
            </a:bodyPr>
            <a:lstStyle/>
            <a:p>
              <a:pPr algn="ctr"/>
              <a:r>
                <a:rPr lang="en-US" altLang="zh-CN" sz="5000" dirty="0" smtClean="0">
                  <a:solidFill>
                    <a:schemeClr val="accent6">
                      <a:lumMod val="75000"/>
                    </a:schemeClr>
                  </a:solidFill>
                  <a:latin typeface="华康海报体W12(P)" pitchFamily="82" charset="-122"/>
                  <a:ea typeface="华康海报体W12(P)" pitchFamily="82" charset="-122"/>
                </a:rPr>
                <a:t>03</a:t>
              </a:r>
              <a:endParaRPr lang="zh-CN" altLang="en-US" sz="5000" dirty="0">
                <a:solidFill>
                  <a:schemeClr val="accent6">
                    <a:lumMod val="75000"/>
                  </a:schemeClr>
                </a:solidFill>
                <a:latin typeface="华康海报体W12(P)" pitchFamily="82" charset="-122"/>
                <a:ea typeface="华康海报体W12(P)" pitchFamily="82"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strVal val="#ppt_w*0.70"/>
                                          </p:val>
                                        </p:tav>
                                        <p:tav tm="100000">
                                          <p:val>
                                            <p:strVal val="#ppt_w"/>
                                          </p:val>
                                        </p:tav>
                                      </p:tavLst>
                                    </p:anim>
                                    <p:anim calcmode="lin" valueType="num">
                                      <p:cBhvr>
                                        <p:cTn id="8" dur="1000" fill="hold"/>
                                        <p:tgtEl>
                                          <p:spTgt spid="10"/>
                                        </p:tgtEl>
                                        <p:attrNameLst>
                                          <p:attrName>ppt_h</p:attrName>
                                        </p:attrNameLst>
                                      </p:cBhvr>
                                      <p:tavLst>
                                        <p:tav tm="0">
                                          <p:val>
                                            <p:strVal val="#ppt_h"/>
                                          </p:val>
                                        </p:tav>
                                        <p:tav tm="100000">
                                          <p:val>
                                            <p:strVal val="#ppt_h"/>
                                          </p:val>
                                        </p:tav>
                                      </p:tavLst>
                                    </p:anim>
                                    <p:animEffect transition="in" filter="fade">
                                      <p:cBhvr>
                                        <p:cTn id="9" dur="1000"/>
                                        <p:tgtEl>
                                          <p:spTgt spid="10"/>
                                        </p:tgtEl>
                                      </p:cBhvr>
                                    </p:animEffect>
                                  </p:childTnLst>
                                </p:cTn>
                              </p:par>
                              <p:par>
                                <p:cTn id="10" presetID="55" presetClass="entr" presetSubtype="0" fill="hold" nodeType="withEffect">
                                  <p:stCondLst>
                                    <p:cond delay="750"/>
                                  </p:stCondLst>
                                  <p:childTnLst>
                                    <p:set>
                                      <p:cBhvr>
                                        <p:cTn id="11" dur="1" fill="hold">
                                          <p:stCondLst>
                                            <p:cond delay="0"/>
                                          </p:stCondLst>
                                        </p:cTn>
                                        <p:tgtEl>
                                          <p:spTgt spid="11"/>
                                        </p:tgtEl>
                                        <p:attrNameLst>
                                          <p:attrName>style.visibility</p:attrName>
                                        </p:attrNameLst>
                                      </p:cBhvr>
                                      <p:to>
                                        <p:strVal val="visible"/>
                                      </p:to>
                                    </p:set>
                                    <p:anim calcmode="lin" valueType="num">
                                      <p:cBhvr>
                                        <p:cTn id="12" dur="1000" fill="hold"/>
                                        <p:tgtEl>
                                          <p:spTgt spid="11"/>
                                        </p:tgtEl>
                                        <p:attrNameLst>
                                          <p:attrName>ppt_w</p:attrName>
                                        </p:attrNameLst>
                                      </p:cBhvr>
                                      <p:tavLst>
                                        <p:tav tm="0">
                                          <p:val>
                                            <p:strVal val="#ppt_w*0.70"/>
                                          </p:val>
                                        </p:tav>
                                        <p:tav tm="100000">
                                          <p:val>
                                            <p:strVal val="#ppt_w"/>
                                          </p:val>
                                        </p:tav>
                                      </p:tavLst>
                                    </p:anim>
                                    <p:anim calcmode="lin" valueType="num">
                                      <p:cBhvr>
                                        <p:cTn id="13" dur="1000" fill="hold"/>
                                        <p:tgtEl>
                                          <p:spTgt spid="11"/>
                                        </p:tgtEl>
                                        <p:attrNameLst>
                                          <p:attrName>ppt_h</p:attrName>
                                        </p:attrNameLst>
                                      </p:cBhvr>
                                      <p:tavLst>
                                        <p:tav tm="0">
                                          <p:val>
                                            <p:strVal val="#ppt_h"/>
                                          </p:val>
                                        </p:tav>
                                        <p:tav tm="100000">
                                          <p:val>
                                            <p:strVal val="#ppt_h"/>
                                          </p:val>
                                        </p:tav>
                                      </p:tavLst>
                                    </p:anim>
                                    <p:animEffect transition="in" filter="fade">
                                      <p:cBhvr>
                                        <p:cTn id="14" dur="1000"/>
                                        <p:tgtEl>
                                          <p:spTgt spid="11"/>
                                        </p:tgtEl>
                                      </p:cBhvr>
                                    </p:animEffect>
                                  </p:childTnLst>
                                </p:cTn>
                              </p:par>
                              <p:par>
                                <p:cTn id="15" presetID="55" presetClass="entr" presetSubtype="0" fill="hold" nodeType="withEffect">
                                  <p:stCondLst>
                                    <p:cond delay="1500"/>
                                  </p:stCondLst>
                                  <p:childTnLst>
                                    <p:set>
                                      <p:cBhvr>
                                        <p:cTn id="16" dur="1" fill="hold">
                                          <p:stCondLst>
                                            <p:cond delay="0"/>
                                          </p:stCondLst>
                                        </p:cTn>
                                        <p:tgtEl>
                                          <p:spTgt spid="12"/>
                                        </p:tgtEl>
                                        <p:attrNameLst>
                                          <p:attrName>style.visibility</p:attrName>
                                        </p:attrNameLst>
                                      </p:cBhvr>
                                      <p:to>
                                        <p:strVal val="visible"/>
                                      </p:to>
                                    </p:set>
                                    <p:anim calcmode="lin" valueType="num">
                                      <p:cBhvr>
                                        <p:cTn id="17" dur="1000" fill="hold"/>
                                        <p:tgtEl>
                                          <p:spTgt spid="12"/>
                                        </p:tgtEl>
                                        <p:attrNameLst>
                                          <p:attrName>ppt_w</p:attrName>
                                        </p:attrNameLst>
                                      </p:cBhvr>
                                      <p:tavLst>
                                        <p:tav tm="0">
                                          <p:val>
                                            <p:strVal val="#ppt_w*0.70"/>
                                          </p:val>
                                        </p:tav>
                                        <p:tav tm="100000">
                                          <p:val>
                                            <p:strVal val="#ppt_w"/>
                                          </p:val>
                                        </p:tav>
                                      </p:tavLst>
                                    </p:anim>
                                    <p:anim calcmode="lin" valueType="num">
                                      <p:cBhvr>
                                        <p:cTn id="18" dur="1000" fill="hold"/>
                                        <p:tgtEl>
                                          <p:spTgt spid="12"/>
                                        </p:tgtEl>
                                        <p:attrNameLst>
                                          <p:attrName>ppt_h</p:attrName>
                                        </p:attrNameLst>
                                      </p:cBhvr>
                                      <p:tavLst>
                                        <p:tav tm="0">
                                          <p:val>
                                            <p:strVal val="#ppt_h"/>
                                          </p:val>
                                        </p:tav>
                                        <p:tav tm="100000">
                                          <p:val>
                                            <p:strVal val="#ppt_h"/>
                                          </p:val>
                                        </p:tav>
                                      </p:tavLst>
                                    </p:anim>
                                    <p:animEffect transition="in" filter="fade">
                                      <p:cBhvr>
                                        <p:cTn id="19"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59833" y="771550"/>
            <a:ext cx="4392488" cy="871392"/>
          </a:xfrm>
          <a:prstGeom prst="rect">
            <a:avLst/>
          </a:prstGeom>
          <a:noFill/>
        </p:spPr>
        <p:txBody>
          <a:bodyPr wrap="square" rtlCol="0">
            <a:spAutoFit/>
          </a:bodyPr>
          <a:lstStyle/>
          <a:p>
            <a:pPr algn="ctr">
              <a:lnSpc>
                <a:spcPct val="150000"/>
              </a:lnSpc>
            </a:pPr>
            <a:r>
              <a:rPr lang="zh-CN" altLang="en-US" sz="4000" dirty="0" smtClean="0">
                <a:solidFill>
                  <a:srgbClr val="0099FF"/>
                </a:solidFill>
                <a:latin typeface="华康海报体W12(P)" pitchFamily="82" charset="-122"/>
                <a:ea typeface="华康海报体W12(P)" pitchFamily="82" charset="-122"/>
              </a:rPr>
              <a:t>此处添加标题</a:t>
            </a:r>
            <a:endParaRPr lang="en-US" altLang="zh-CN" sz="4000" dirty="0" smtClean="0">
              <a:solidFill>
                <a:srgbClr val="0099FF"/>
              </a:solidFill>
              <a:latin typeface="华康海报体W12(P)" pitchFamily="82" charset="-122"/>
              <a:ea typeface="华康海报体W12(P)" pitchFamily="82" charset="-122"/>
            </a:endParaRPr>
          </a:p>
        </p:txBody>
      </p:sp>
      <p:grpSp>
        <p:nvGrpSpPr>
          <p:cNvPr id="2" name="组合 1"/>
          <p:cNvGrpSpPr/>
          <p:nvPr/>
        </p:nvGrpSpPr>
        <p:grpSpPr>
          <a:xfrm>
            <a:off x="831641" y="1063230"/>
            <a:ext cx="7484775" cy="2952328"/>
            <a:chOff x="831641" y="1063230"/>
            <a:chExt cx="7484775" cy="2952328"/>
          </a:xfrm>
        </p:grpSpPr>
        <p:pic>
          <p:nvPicPr>
            <p:cNvPr id="21506" name="Picture 2" descr="F:\1-原创素材\1_mm1102\PPT\PPT_014\materaials\pageimg_g16.png"/>
            <p:cNvPicPr>
              <a:picLocks noChangeAspect="1" noChangeArrowheads="1"/>
            </p:cNvPicPr>
            <p:nvPr/>
          </p:nvPicPr>
          <p:blipFill>
            <a:blip r:embed="rId3"/>
            <a:srcRect/>
            <a:stretch>
              <a:fillRect/>
            </a:stretch>
          </p:blipFill>
          <p:spPr bwMode="auto">
            <a:xfrm>
              <a:off x="831641" y="1063230"/>
              <a:ext cx="7484775" cy="2952328"/>
            </a:xfrm>
            <a:prstGeom prst="rect">
              <a:avLst/>
            </a:prstGeom>
            <a:noFill/>
            <a:effectLst>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sp>
          <p:nvSpPr>
            <p:cNvPr id="4" name="矩形 3"/>
            <p:cNvSpPr/>
            <p:nvPr/>
          </p:nvSpPr>
          <p:spPr>
            <a:xfrm>
              <a:off x="1767745" y="2187924"/>
              <a:ext cx="6120680" cy="1477328"/>
            </a:xfrm>
            <a:prstGeom prst="rect">
              <a:avLst/>
            </a:prstGeom>
          </p:spPr>
          <p:txBody>
            <a:bodyPr wrap="square">
              <a:spAutoFit/>
            </a:bodyPr>
            <a:lstStyle/>
            <a:p>
              <a:pPr>
                <a:lnSpc>
                  <a:spcPct val="150000"/>
                </a:lnSpc>
              </a:pPr>
              <a:r>
                <a:rPr lang="zh-CN" altLang="en-US" sz="1200" dirty="0">
                  <a:solidFill>
                    <a:srgbClr val="0099FF"/>
                  </a:solidFill>
                  <a:latin typeface="方正卡通简体" pitchFamily="65" charset="-122"/>
                  <a:ea typeface="方正卡通简体" pitchFamily="65" charset="-122"/>
                </a:rPr>
                <a:t>此处添加详细文字描述此处添加详细文字描述此处添加详细文字描述此处添加详细文字描述此处添加详细文字描述此处添加详细文字描述</a:t>
              </a:r>
              <a:r>
                <a:rPr lang="zh-CN" altLang="en-US" sz="1200" dirty="0" smtClean="0">
                  <a:solidFill>
                    <a:srgbClr val="0099FF"/>
                  </a:solidFill>
                  <a:latin typeface="方正卡通简体" pitchFamily="65" charset="-122"/>
                  <a:ea typeface="方正卡通简体" pitchFamily="65" charset="-122"/>
                </a:rPr>
                <a:t>此处</a:t>
              </a:r>
              <a:r>
                <a:rPr lang="zh-CN" altLang="en-US" sz="1200" dirty="0">
                  <a:solidFill>
                    <a:srgbClr val="0099FF"/>
                  </a:solidFill>
                  <a:latin typeface="方正卡通简体" pitchFamily="65" charset="-122"/>
                  <a:ea typeface="方正卡通简体" pitchFamily="65" charset="-122"/>
                </a:rPr>
                <a:t>此处添加详细文字描述此处添加详细文字</a:t>
              </a:r>
              <a:r>
                <a:rPr lang="zh-CN" altLang="en-US" sz="1200" dirty="0" smtClean="0">
                  <a:solidFill>
                    <a:srgbClr val="0099FF"/>
                  </a:solidFill>
                  <a:latin typeface="方正卡通简体" pitchFamily="65" charset="-122"/>
                  <a:ea typeface="方正卡通简体" pitchFamily="65" charset="-122"/>
                </a:rPr>
                <a:t>描述</a:t>
              </a:r>
              <a:r>
                <a:rPr lang="zh-CN" altLang="en-US" sz="1200" dirty="0">
                  <a:solidFill>
                    <a:srgbClr val="0099FF"/>
                  </a:solidFill>
                  <a:latin typeface="方正卡通简体" pitchFamily="65" charset="-122"/>
                  <a:ea typeface="方正卡通简体" pitchFamily="65" charset="-122"/>
                </a:rPr>
                <a:t>此处添加详细文字描述此处添加详细文字</a:t>
              </a:r>
              <a:r>
                <a:rPr lang="zh-CN" altLang="en-US" sz="1200" dirty="0" smtClean="0">
                  <a:solidFill>
                    <a:srgbClr val="0099FF"/>
                  </a:solidFill>
                  <a:latin typeface="方正卡通简体" pitchFamily="65" charset="-122"/>
                  <a:ea typeface="方正卡通简体" pitchFamily="65" charset="-122"/>
                </a:rPr>
                <a:t>描述</a:t>
              </a:r>
              <a:r>
                <a:rPr lang="zh-CN" altLang="en-US" sz="1200" dirty="0">
                  <a:solidFill>
                    <a:srgbClr val="0099FF"/>
                  </a:solidFill>
                  <a:latin typeface="方正卡通简体" pitchFamily="65" charset="-122"/>
                  <a:ea typeface="方正卡通简体" pitchFamily="65" charset="-122"/>
                </a:rPr>
                <a:t>此处添加详细文字描述此处添加详细文字</a:t>
              </a:r>
              <a:r>
                <a:rPr lang="zh-CN" altLang="en-US" sz="1200" dirty="0" smtClean="0">
                  <a:solidFill>
                    <a:srgbClr val="0099FF"/>
                  </a:solidFill>
                  <a:latin typeface="方正卡通简体" pitchFamily="65" charset="-122"/>
                  <a:ea typeface="方正卡通简体" pitchFamily="65" charset="-122"/>
                </a:rPr>
                <a:t>描述</a:t>
              </a:r>
              <a:r>
                <a:rPr lang="zh-CN" altLang="en-US" sz="1200" dirty="0">
                  <a:solidFill>
                    <a:srgbClr val="0099FF"/>
                  </a:solidFill>
                  <a:latin typeface="方正卡通简体" pitchFamily="65" charset="-122"/>
                  <a:ea typeface="方正卡通简体" pitchFamily="65" charset="-122"/>
                </a:rPr>
                <a:t>此处添加详细文字描述此处添加详细文字</a:t>
              </a:r>
              <a:r>
                <a:rPr lang="zh-CN" altLang="en-US" sz="1200" dirty="0" smtClean="0">
                  <a:solidFill>
                    <a:srgbClr val="0099FF"/>
                  </a:solidFill>
                  <a:latin typeface="方正卡通简体" pitchFamily="65" charset="-122"/>
                  <a:ea typeface="方正卡通简体" pitchFamily="65" charset="-122"/>
                </a:rPr>
                <a:t>描述</a:t>
              </a:r>
              <a:r>
                <a:rPr lang="zh-CN" altLang="en-US" sz="1200" dirty="0">
                  <a:solidFill>
                    <a:srgbClr val="0099FF"/>
                  </a:solidFill>
                  <a:latin typeface="方正卡通简体" pitchFamily="65" charset="-122"/>
                  <a:ea typeface="方正卡通简体" pitchFamily="65" charset="-122"/>
                </a:rPr>
                <a:t>此处添加详细文字描述此处添加详细文字描述</a:t>
              </a:r>
            </a:p>
          </p:txBody>
        </p:sp>
      </p:gr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par>
                                <p:cTn id="9" presetID="53" presetClass="entr" presetSubtype="16" fill="hold" nodeType="withEffect">
                                  <p:stCondLst>
                                    <p:cond delay="50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827584" y="771550"/>
            <a:ext cx="4441545" cy="3102496"/>
            <a:chOff x="827584" y="771550"/>
            <a:chExt cx="4441545" cy="3102496"/>
          </a:xfrm>
        </p:grpSpPr>
        <p:pic>
          <p:nvPicPr>
            <p:cNvPr id="22530" name="Picture 2" descr="F:\1-原创素材\1_mm1102\PPT\PPT_014\materaials\pageimg_g17.png"/>
            <p:cNvPicPr>
              <a:picLocks noChangeAspect="1" noChangeArrowheads="1"/>
            </p:cNvPicPr>
            <p:nvPr/>
          </p:nvPicPr>
          <p:blipFill>
            <a:blip r:embed="rId3"/>
            <a:srcRect/>
            <a:stretch>
              <a:fillRect/>
            </a:stretch>
          </p:blipFill>
          <p:spPr bwMode="auto">
            <a:xfrm>
              <a:off x="827584" y="771550"/>
              <a:ext cx="4441545" cy="3102496"/>
            </a:xfrm>
            <a:prstGeom prst="rect">
              <a:avLst/>
            </a:prstGeom>
            <a:noFill/>
            <a:effectLst>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662460" y="2499742"/>
              <a:ext cx="3053556" cy="754502"/>
            </a:xfrm>
            <a:prstGeom prst="rect">
              <a:avLst/>
            </a:prstGeom>
            <a:noFill/>
          </p:spPr>
          <p:txBody>
            <a:bodyPr wrap="square" rtlCol="0">
              <a:spAutoFit/>
            </a:bodyPr>
            <a:lstStyle/>
            <a:p>
              <a:pPr algn="ctr">
                <a:lnSpc>
                  <a:spcPct val="150000"/>
                </a:lnSpc>
              </a:pPr>
              <a:r>
                <a:rPr lang="zh-CN" altLang="en-US" sz="3400" dirty="0" smtClean="0">
                  <a:solidFill>
                    <a:schemeClr val="accent3">
                      <a:lumMod val="75000"/>
                    </a:schemeClr>
                  </a:solidFill>
                  <a:latin typeface="华康海报体W12(P)" pitchFamily="82" charset="-122"/>
                  <a:ea typeface="华康海报体W12(P)" pitchFamily="82" charset="-122"/>
                </a:rPr>
                <a:t>此处添加标题</a:t>
              </a:r>
              <a:endParaRPr lang="en-US" altLang="zh-CN" sz="3400" dirty="0" smtClean="0">
                <a:solidFill>
                  <a:schemeClr val="accent3">
                    <a:lumMod val="75000"/>
                  </a:schemeClr>
                </a:solidFill>
                <a:latin typeface="华康海报体W12(P)" pitchFamily="82" charset="-122"/>
                <a:ea typeface="华康海报体W12(P)" pitchFamily="82" charset="-122"/>
              </a:endParaRPr>
            </a:p>
          </p:txBody>
        </p:sp>
      </p:grpSp>
      <p:sp>
        <p:nvSpPr>
          <p:cNvPr id="4" name="矩形 3"/>
          <p:cNvSpPr/>
          <p:nvPr/>
        </p:nvSpPr>
        <p:spPr>
          <a:xfrm>
            <a:off x="5580112" y="1293604"/>
            <a:ext cx="2808312" cy="2862322"/>
          </a:xfrm>
          <a:prstGeom prst="rect">
            <a:avLst/>
          </a:prstGeom>
        </p:spPr>
        <p:txBody>
          <a:bodyPr wrap="square">
            <a:spAutoFit/>
          </a:bodyPr>
          <a:lstStyle/>
          <a:p>
            <a:pPr>
              <a:lnSpc>
                <a:spcPct val="150000"/>
              </a:lnSpc>
            </a:pPr>
            <a:r>
              <a:rPr lang="zh-CN" altLang="en-US" sz="1200" dirty="0">
                <a:solidFill>
                  <a:schemeClr val="accent3">
                    <a:lumMod val="75000"/>
                  </a:schemeClr>
                </a:solidFill>
                <a:latin typeface="方正卡通简体" pitchFamily="65" charset="-122"/>
                <a:ea typeface="方正卡通简体" pitchFamily="65" charset="-122"/>
              </a:rPr>
              <a:t>此处添加详细文字描述此处添加详细文字描述此处添加详细文字描述此处添加详细文字描述此处添加详细文字描述此处添加详细文字描述</a:t>
            </a:r>
            <a:r>
              <a:rPr lang="zh-CN" altLang="en-US" sz="1200" dirty="0" smtClean="0">
                <a:solidFill>
                  <a:schemeClr val="accent3">
                    <a:lumMod val="75000"/>
                  </a:schemeClr>
                </a:solidFill>
                <a:latin typeface="方正卡通简体" pitchFamily="65" charset="-122"/>
                <a:ea typeface="方正卡通简体" pitchFamily="65" charset="-122"/>
              </a:rPr>
              <a:t>此处</a:t>
            </a:r>
            <a:r>
              <a:rPr lang="zh-CN" altLang="en-US" sz="1200" dirty="0">
                <a:solidFill>
                  <a:schemeClr val="accent3">
                    <a:lumMod val="75000"/>
                  </a:schemeClr>
                </a:solidFill>
                <a:latin typeface="方正卡通简体" pitchFamily="65" charset="-122"/>
                <a:ea typeface="方正卡通简体" pitchFamily="65" charset="-122"/>
              </a:rPr>
              <a:t>此处添加详细文字描述此处添加详细文字</a:t>
            </a:r>
            <a:r>
              <a:rPr lang="zh-CN" altLang="en-US" sz="1200" dirty="0" smtClean="0">
                <a:solidFill>
                  <a:schemeClr val="accent3">
                    <a:lumMod val="75000"/>
                  </a:schemeClr>
                </a:solidFill>
                <a:latin typeface="方正卡通简体" pitchFamily="65" charset="-122"/>
                <a:ea typeface="方正卡通简体" pitchFamily="65" charset="-122"/>
              </a:rPr>
              <a:t>描述</a:t>
            </a:r>
            <a:r>
              <a:rPr lang="zh-CN" altLang="en-US" sz="1200" dirty="0">
                <a:solidFill>
                  <a:schemeClr val="accent3">
                    <a:lumMod val="75000"/>
                  </a:schemeClr>
                </a:solidFill>
                <a:latin typeface="方正卡通简体" pitchFamily="65" charset="-122"/>
                <a:ea typeface="方正卡通简体" pitchFamily="65" charset="-122"/>
              </a:rPr>
              <a:t>此处添加详细文字描述此处添加详细文字</a:t>
            </a:r>
            <a:r>
              <a:rPr lang="zh-CN" altLang="en-US" sz="1200" dirty="0" smtClean="0">
                <a:solidFill>
                  <a:schemeClr val="accent3">
                    <a:lumMod val="75000"/>
                  </a:schemeClr>
                </a:solidFill>
                <a:latin typeface="方正卡通简体" pitchFamily="65" charset="-122"/>
                <a:ea typeface="方正卡通简体" pitchFamily="65" charset="-122"/>
              </a:rPr>
              <a:t>描述</a:t>
            </a:r>
            <a:r>
              <a:rPr lang="zh-CN" altLang="en-US" sz="1200" dirty="0">
                <a:solidFill>
                  <a:schemeClr val="accent3">
                    <a:lumMod val="75000"/>
                  </a:schemeClr>
                </a:solidFill>
                <a:latin typeface="方正卡通简体" pitchFamily="65" charset="-122"/>
                <a:ea typeface="方正卡通简体" pitchFamily="65" charset="-122"/>
              </a:rPr>
              <a:t>此处添加详细文字描述此处添加详细文字</a:t>
            </a:r>
            <a:r>
              <a:rPr lang="zh-CN" altLang="en-US" sz="1200" dirty="0" smtClean="0">
                <a:solidFill>
                  <a:schemeClr val="accent3">
                    <a:lumMod val="75000"/>
                  </a:schemeClr>
                </a:solidFill>
                <a:latin typeface="方正卡通简体" pitchFamily="65" charset="-122"/>
                <a:ea typeface="方正卡通简体" pitchFamily="65" charset="-122"/>
              </a:rPr>
              <a:t>描述</a:t>
            </a:r>
            <a:r>
              <a:rPr lang="zh-CN" altLang="en-US" sz="1200" dirty="0">
                <a:solidFill>
                  <a:schemeClr val="accent3">
                    <a:lumMod val="75000"/>
                  </a:schemeClr>
                </a:solidFill>
                <a:latin typeface="方正卡通简体" pitchFamily="65" charset="-122"/>
                <a:ea typeface="方正卡通简体" pitchFamily="65" charset="-122"/>
              </a:rPr>
              <a:t>此处添加详细文字描述此处添加详细文字</a:t>
            </a:r>
            <a:r>
              <a:rPr lang="zh-CN" altLang="en-US" sz="1200" dirty="0" smtClean="0">
                <a:solidFill>
                  <a:schemeClr val="accent3">
                    <a:lumMod val="75000"/>
                  </a:schemeClr>
                </a:solidFill>
                <a:latin typeface="方正卡通简体" pitchFamily="65" charset="-122"/>
                <a:ea typeface="方正卡通简体" pitchFamily="65" charset="-122"/>
              </a:rPr>
              <a:t>描述</a:t>
            </a:r>
            <a:r>
              <a:rPr lang="zh-CN" altLang="en-US" sz="1200" dirty="0">
                <a:solidFill>
                  <a:schemeClr val="accent3">
                    <a:lumMod val="75000"/>
                  </a:schemeClr>
                </a:solidFill>
                <a:latin typeface="方正卡通简体" pitchFamily="65" charset="-122"/>
                <a:ea typeface="方正卡通简体" pitchFamily="65" charset="-122"/>
              </a:rPr>
              <a:t>此处添加详细文字描述此处添加详细文字描述</a:t>
            </a:r>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par>
                                <p:cTn id="11" presetID="31" presetClass="entr" presetSubtype="0" fill="hold" grpId="0" nodeType="withEffect">
                                  <p:stCondLst>
                                    <p:cond delay="100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fltVal val="0"/>
                                          </p:val>
                                        </p:tav>
                                        <p:tav tm="100000">
                                          <p:val>
                                            <p:strVal val="#ppt_w"/>
                                          </p:val>
                                        </p:tav>
                                      </p:tavLst>
                                    </p:anim>
                                    <p:anim calcmode="lin" valueType="num">
                                      <p:cBhvr>
                                        <p:cTn id="14" dur="1000" fill="hold"/>
                                        <p:tgtEl>
                                          <p:spTgt spid="4"/>
                                        </p:tgtEl>
                                        <p:attrNameLst>
                                          <p:attrName>ppt_h</p:attrName>
                                        </p:attrNameLst>
                                      </p:cBhvr>
                                      <p:tavLst>
                                        <p:tav tm="0">
                                          <p:val>
                                            <p:fltVal val="0"/>
                                          </p:val>
                                        </p:tav>
                                        <p:tav tm="100000">
                                          <p:val>
                                            <p:strVal val="#ppt_h"/>
                                          </p:val>
                                        </p:tav>
                                      </p:tavLst>
                                    </p:anim>
                                    <p:anim calcmode="lin" valueType="num">
                                      <p:cBhvr>
                                        <p:cTn id="15" dur="1000" fill="hold"/>
                                        <p:tgtEl>
                                          <p:spTgt spid="4"/>
                                        </p:tgtEl>
                                        <p:attrNameLst>
                                          <p:attrName>style.rotation</p:attrName>
                                        </p:attrNameLst>
                                      </p:cBhvr>
                                      <p:tavLst>
                                        <p:tav tm="0">
                                          <p:val>
                                            <p:fltVal val="90"/>
                                          </p:val>
                                        </p:tav>
                                        <p:tav tm="100000">
                                          <p:val>
                                            <p:fltVal val="0"/>
                                          </p:val>
                                        </p:tav>
                                      </p:tavLst>
                                    </p:anim>
                                    <p:animEffect transition="in" filter="fade">
                                      <p:cBhvr>
                                        <p:cTn id="1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755576" y="742619"/>
            <a:ext cx="2600840" cy="3723093"/>
            <a:chOff x="755576" y="742619"/>
            <a:chExt cx="2600840" cy="3723093"/>
          </a:xfrm>
        </p:grpSpPr>
        <p:pic>
          <p:nvPicPr>
            <p:cNvPr id="27651" name="Picture 3" descr="F:\1-原创素材\1_mm1102\PPT\PPT_014\materaials\pageimg_g20i.png"/>
            <p:cNvPicPr>
              <a:picLocks noChangeAspect="1" noChangeArrowheads="1"/>
            </p:cNvPicPr>
            <p:nvPr/>
          </p:nvPicPr>
          <p:blipFill>
            <a:blip r:embed="rId3">
              <a:duotone>
                <a:prstClr val="black"/>
                <a:schemeClr val="accent6">
                  <a:tint val="45000"/>
                  <a:satMod val="400000"/>
                </a:schemeClr>
              </a:duotone>
            </a:blip>
            <a:srcRect/>
            <a:stretch>
              <a:fillRect/>
            </a:stretch>
          </p:blipFill>
          <p:spPr bwMode="auto">
            <a:xfrm>
              <a:off x="755576" y="1851670"/>
              <a:ext cx="2600840" cy="2614042"/>
            </a:xfrm>
            <a:prstGeom prst="rect">
              <a:avLst/>
            </a:prstGeom>
            <a:noFill/>
            <a:effectLst>
              <a:glow rad="101600">
                <a:schemeClr val="bg1">
                  <a:lumMod val="85000"/>
                  <a:alpha val="60000"/>
                </a:schemeClr>
              </a:glow>
            </a:effectLst>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544975" y="2499742"/>
              <a:ext cx="1298833" cy="1066126"/>
            </a:xfrm>
            <a:prstGeom prst="rect">
              <a:avLst/>
            </a:prstGeom>
            <a:noFill/>
          </p:spPr>
          <p:txBody>
            <a:bodyPr wrap="square" rtlCol="0">
              <a:spAutoFit/>
            </a:bodyPr>
            <a:lstStyle/>
            <a:p>
              <a:pPr algn="ctr">
                <a:lnSpc>
                  <a:spcPct val="150000"/>
                </a:lnSpc>
              </a:pPr>
              <a:r>
                <a:rPr lang="en-US" altLang="zh-CN" sz="5000" dirty="0">
                  <a:solidFill>
                    <a:schemeClr val="bg1"/>
                  </a:solidFill>
                  <a:latin typeface="华康海报体W12(P)" pitchFamily="82" charset="-122"/>
                  <a:ea typeface="华康海报体W12(P)" pitchFamily="82" charset="-122"/>
                </a:rPr>
                <a:t>0</a:t>
              </a:r>
              <a:r>
                <a:rPr lang="en-US" altLang="zh-CN" sz="5000" dirty="0" smtClean="0">
                  <a:solidFill>
                    <a:schemeClr val="bg1"/>
                  </a:solidFill>
                  <a:latin typeface="华康海报体W12(P)" pitchFamily="82" charset="-122"/>
                  <a:ea typeface="华康海报体W12(P)" pitchFamily="82" charset="-122"/>
                </a:rPr>
                <a:t>1</a:t>
              </a:r>
            </a:p>
          </p:txBody>
        </p:sp>
        <p:sp>
          <p:nvSpPr>
            <p:cNvPr id="8" name="矩形 7"/>
            <p:cNvSpPr/>
            <p:nvPr/>
          </p:nvSpPr>
          <p:spPr>
            <a:xfrm>
              <a:off x="755576" y="742619"/>
              <a:ext cx="1844427" cy="1015663"/>
            </a:xfrm>
            <a:prstGeom prst="rect">
              <a:avLst/>
            </a:prstGeom>
          </p:spPr>
          <p:txBody>
            <a:bodyPr wrap="square">
              <a:spAutoFit/>
            </a:bodyPr>
            <a:lstStyle/>
            <a:p>
              <a:r>
                <a:rPr lang="zh-CN" altLang="en-US" sz="1200" dirty="0">
                  <a:solidFill>
                    <a:srgbClr val="F5750B"/>
                  </a:solidFill>
                  <a:latin typeface="方正卡通简体" pitchFamily="65" charset="-122"/>
                  <a:ea typeface="方正卡通简体" pitchFamily="65" charset="-122"/>
                </a:rPr>
                <a:t>此处添加详细文字</a:t>
              </a:r>
              <a:r>
                <a:rPr lang="zh-CN" altLang="en-US" sz="1200" dirty="0" smtClean="0">
                  <a:solidFill>
                    <a:srgbClr val="F5750B"/>
                  </a:solidFill>
                  <a:latin typeface="方正卡通简体" pitchFamily="65" charset="-122"/>
                  <a:ea typeface="方正卡通简体" pitchFamily="65" charset="-122"/>
                </a:rPr>
                <a:t>描述</a:t>
              </a:r>
              <a:endParaRPr lang="en-US" altLang="zh-CN" sz="1200" dirty="0" smtClean="0">
                <a:solidFill>
                  <a:srgbClr val="F5750B"/>
                </a:solidFill>
                <a:latin typeface="方正卡通简体" pitchFamily="65" charset="-122"/>
                <a:ea typeface="方正卡通简体" pitchFamily="65" charset="-122"/>
              </a:endParaRPr>
            </a:p>
            <a:p>
              <a:r>
                <a:rPr lang="zh-CN" altLang="en-US" sz="1200" dirty="0" smtClean="0">
                  <a:solidFill>
                    <a:srgbClr val="F5750B"/>
                  </a:solidFill>
                  <a:latin typeface="方正卡通简体" pitchFamily="65" charset="-122"/>
                  <a:ea typeface="方正卡通简体" pitchFamily="65" charset="-122"/>
                </a:rPr>
                <a:t>此处</a:t>
              </a:r>
              <a:r>
                <a:rPr lang="zh-CN" altLang="en-US" sz="1200" dirty="0">
                  <a:solidFill>
                    <a:srgbClr val="F5750B"/>
                  </a:solidFill>
                  <a:latin typeface="方正卡通简体" pitchFamily="65" charset="-122"/>
                  <a:ea typeface="方正卡通简体" pitchFamily="65" charset="-122"/>
                </a:rPr>
                <a:t>添加详细文字</a:t>
              </a:r>
              <a:r>
                <a:rPr lang="zh-CN" altLang="en-US" sz="1200" dirty="0" smtClean="0">
                  <a:solidFill>
                    <a:srgbClr val="F5750B"/>
                  </a:solidFill>
                  <a:latin typeface="方正卡通简体" pitchFamily="65" charset="-122"/>
                  <a:ea typeface="方正卡通简体" pitchFamily="65" charset="-122"/>
                </a:rPr>
                <a:t>描述</a:t>
              </a:r>
              <a:endParaRPr lang="en-US" altLang="zh-CN" sz="1200" dirty="0" smtClean="0">
                <a:solidFill>
                  <a:srgbClr val="F5750B"/>
                </a:solidFill>
                <a:latin typeface="方正卡通简体" pitchFamily="65" charset="-122"/>
                <a:ea typeface="方正卡通简体" pitchFamily="65" charset="-122"/>
              </a:endParaRPr>
            </a:p>
            <a:p>
              <a:r>
                <a:rPr lang="zh-CN" altLang="en-US" sz="1200" dirty="0" smtClean="0">
                  <a:solidFill>
                    <a:srgbClr val="F5750B"/>
                  </a:solidFill>
                  <a:latin typeface="方正卡通简体" pitchFamily="65" charset="-122"/>
                  <a:ea typeface="方正卡通简体" pitchFamily="65" charset="-122"/>
                </a:rPr>
                <a:t>此处</a:t>
              </a:r>
              <a:r>
                <a:rPr lang="zh-CN" altLang="en-US" sz="1200" dirty="0">
                  <a:solidFill>
                    <a:srgbClr val="F5750B"/>
                  </a:solidFill>
                  <a:latin typeface="方正卡通简体" pitchFamily="65" charset="-122"/>
                  <a:ea typeface="方正卡通简体" pitchFamily="65" charset="-122"/>
                </a:rPr>
                <a:t>添加详细文字</a:t>
              </a:r>
              <a:r>
                <a:rPr lang="zh-CN" altLang="en-US" sz="1200" dirty="0" smtClean="0">
                  <a:solidFill>
                    <a:srgbClr val="F5750B"/>
                  </a:solidFill>
                  <a:latin typeface="方正卡通简体" pitchFamily="65" charset="-122"/>
                  <a:ea typeface="方正卡通简体" pitchFamily="65" charset="-122"/>
                </a:rPr>
                <a:t>描述</a:t>
              </a:r>
              <a:endParaRPr lang="en-US" altLang="zh-CN" sz="1200" dirty="0" smtClean="0">
                <a:solidFill>
                  <a:srgbClr val="F5750B"/>
                </a:solidFill>
                <a:latin typeface="方正卡通简体" pitchFamily="65" charset="-122"/>
                <a:ea typeface="方正卡通简体" pitchFamily="65" charset="-122"/>
              </a:endParaRPr>
            </a:p>
            <a:p>
              <a:r>
                <a:rPr lang="zh-CN" altLang="en-US" sz="1200" dirty="0">
                  <a:solidFill>
                    <a:srgbClr val="F5750B"/>
                  </a:solidFill>
                  <a:latin typeface="方正卡通简体" pitchFamily="65" charset="-122"/>
                  <a:ea typeface="方正卡通简体" pitchFamily="65" charset="-122"/>
                </a:rPr>
                <a:t>此处添加详细文字描述</a:t>
              </a:r>
              <a:endParaRPr lang="en-US" altLang="zh-CN" sz="1200" dirty="0">
                <a:solidFill>
                  <a:srgbClr val="F5750B"/>
                </a:solidFill>
                <a:latin typeface="方正卡通简体" pitchFamily="65" charset="-122"/>
                <a:ea typeface="方正卡通简体" pitchFamily="65" charset="-122"/>
              </a:endParaRPr>
            </a:p>
            <a:p>
              <a:r>
                <a:rPr lang="zh-CN" altLang="en-US" sz="1200" dirty="0">
                  <a:solidFill>
                    <a:srgbClr val="F5750B"/>
                  </a:solidFill>
                  <a:latin typeface="方正卡通简体" pitchFamily="65" charset="-122"/>
                  <a:ea typeface="方正卡通简体" pitchFamily="65" charset="-122"/>
                </a:rPr>
                <a:t>此处添加详细文字</a:t>
              </a:r>
              <a:r>
                <a:rPr lang="zh-CN" altLang="en-US" sz="1200" dirty="0" smtClean="0">
                  <a:solidFill>
                    <a:srgbClr val="F5750B"/>
                  </a:solidFill>
                  <a:latin typeface="方正卡通简体" pitchFamily="65" charset="-122"/>
                  <a:ea typeface="方正卡通简体" pitchFamily="65" charset="-122"/>
                </a:rPr>
                <a:t>描述</a:t>
              </a:r>
              <a:endParaRPr lang="zh-CN" altLang="en-US" sz="1200" dirty="0">
                <a:solidFill>
                  <a:srgbClr val="F5750B"/>
                </a:solidFill>
                <a:latin typeface="方正卡通简体" pitchFamily="65" charset="-122"/>
                <a:ea typeface="方正卡通简体" pitchFamily="65" charset="-122"/>
              </a:endParaRPr>
            </a:p>
          </p:txBody>
        </p:sp>
      </p:grpSp>
      <p:grpSp>
        <p:nvGrpSpPr>
          <p:cNvPr id="3" name="组合 2"/>
          <p:cNvGrpSpPr/>
          <p:nvPr/>
        </p:nvGrpSpPr>
        <p:grpSpPr>
          <a:xfrm>
            <a:off x="3388960" y="411510"/>
            <a:ext cx="2600840" cy="3672408"/>
            <a:chOff x="3388960" y="411510"/>
            <a:chExt cx="2600840" cy="3672408"/>
          </a:xfrm>
        </p:grpSpPr>
        <p:pic>
          <p:nvPicPr>
            <p:cNvPr id="5" name="Picture 3" descr="F:\1-原创素材\1_mm1102\PPT\PPT_014\materaials\pageimg_g20i.png"/>
            <p:cNvPicPr>
              <a:picLocks noChangeAspect="1" noChangeArrowheads="1"/>
            </p:cNvPicPr>
            <p:nvPr/>
          </p:nvPicPr>
          <p:blipFill>
            <a:blip r:embed="rId3">
              <a:duotone>
                <a:prstClr val="black"/>
                <a:schemeClr val="accent5">
                  <a:tint val="45000"/>
                  <a:satMod val="400000"/>
                </a:schemeClr>
              </a:duotone>
            </a:blip>
            <a:srcRect/>
            <a:stretch>
              <a:fillRect/>
            </a:stretch>
          </p:blipFill>
          <p:spPr bwMode="auto">
            <a:xfrm>
              <a:off x="3388960" y="411510"/>
              <a:ext cx="2600840" cy="2614042"/>
            </a:xfrm>
            <a:prstGeom prst="rect">
              <a:avLst/>
            </a:prstGeom>
            <a:noFill/>
            <a:effectLst>
              <a:glow rad="101600">
                <a:schemeClr val="bg1">
                  <a:lumMod val="85000"/>
                  <a:alpha val="60000"/>
                </a:schemeClr>
              </a:glow>
            </a:effectLst>
            <a:extLst>
              <a:ext uri="{909E8E84-426E-40DD-AFC4-6F175D3DCCD1}">
                <a14:hiddenFill xmlns:a14="http://schemas.microsoft.com/office/drawing/2010/main">
                  <a:solidFill>
                    <a:srgbClr val="FFFFFF"/>
                  </a:solidFill>
                </a14:hiddenFill>
              </a:ext>
            </a:extLst>
          </p:spPr>
        </p:pic>
        <p:sp>
          <p:nvSpPr>
            <p:cNvPr id="9" name="矩形 8"/>
            <p:cNvSpPr/>
            <p:nvPr/>
          </p:nvSpPr>
          <p:spPr>
            <a:xfrm>
              <a:off x="3879701" y="3068255"/>
              <a:ext cx="1844427" cy="1015663"/>
            </a:xfrm>
            <a:prstGeom prst="rect">
              <a:avLst/>
            </a:prstGeom>
          </p:spPr>
          <p:txBody>
            <a:bodyPr wrap="square">
              <a:spAutoFit/>
            </a:bodyPr>
            <a:lstStyle/>
            <a:p>
              <a:r>
                <a:rPr lang="zh-CN" altLang="en-US" sz="1200" dirty="0">
                  <a:solidFill>
                    <a:srgbClr val="0099FF"/>
                  </a:solidFill>
                  <a:latin typeface="方正卡通简体" pitchFamily="65" charset="-122"/>
                  <a:ea typeface="方正卡通简体" pitchFamily="65" charset="-122"/>
                </a:rPr>
                <a:t>此处添加详细文字</a:t>
              </a:r>
              <a:r>
                <a:rPr lang="zh-CN" altLang="en-US" sz="1200" dirty="0" smtClean="0">
                  <a:solidFill>
                    <a:srgbClr val="0099FF"/>
                  </a:solidFill>
                  <a:latin typeface="方正卡通简体" pitchFamily="65" charset="-122"/>
                  <a:ea typeface="方正卡通简体" pitchFamily="65" charset="-122"/>
                </a:rPr>
                <a:t>描述</a:t>
              </a:r>
              <a:endParaRPr lang="en-US" altLang="zh-CN" sz="1200" dirty="0" smtClean="0">
                <a:solidFill>
                  <a:srgbClr val="0099FF"/>
                </a:solidFill>
                <a:latin typeface="方正卡通简体" pitchFamily="65" charset="-122"/>
                <a:ea typeface="方正卡通简体" pitchFamily="65" charset="-122"/>
              </a:endParaRPr>
            </a:p>
            <a:p>
              <a:r>
                <a:rPr lang="zh-CN" altLang="en-US" sz="1200" dirty="0" smtClean="0">
                  <a:solidFill>
                    <a:srgbClr val="0099FF"/>
                  </a:solidFill>
                  <a:latin typeface="方正卡通简体" pitchFamily="65" charset="-122"/>
                  <a:ea typeface="方正卡通简体" pitchFamily="65" charset="-122"/>
                </a:rPr>
                <a:t>此处</a:t>
              </a:r>
              <a:r>
                <a:rPr lang="zh-CN" altLang="en-US" sz="1200" dirty="0">
                  <a:solidFill>
                    <a:srgbClr val="0099FF"/>
                  </a:solidFill>
                  <a:latin typeface="方正卡通简体" pitchFamily="65" charset="-122"/>
                  <a:ea typeface="方正卡通简体" pitchFamily="65" charset="-122"/>
                </a:rPr>
                <a:t>添加详细文字</a:t>
              </a:r>
              <a:r>
                <a:rPr lang="zh-CN" altLang="en-US" sz="1200" dirty="0" smtClean="0">
                  <a:solidFill>
                    <a:srgbClr val="0099FF"/>
                  </a:solidFill>
                  <a:latin typeface="方正卡通简体" pitchFamily="65" charset="-122"/>
                  <a:ea typeface="方正卡通简体" pitchFamily="65" charset="-122"/>
                </a:rPr>
                <a:t>描述</a:t>
              </a:r>
              <a:endParaRPr lang="en-US" altLang="zh-CN" sz="1200" dirty="0" smtClean="0">
                <a:solidFill>
                  <a:srgbClr val="0099FF"/>
                </a:solidFill>
                <a:latin typeface="方正卡通简体" pitchFamily="65" charset="-122"/>
                <a:ea typeface="方正卡通简体" pitchFamily="65" charset="-122"/>
              </a:endParaRPr>
            </a:p>
            <a:p>
              <a:r>
                <a:rPr lang="zh-CN" altLang="en-US" sz="1200" dirty="0" smtClean="0">
                  <a:solidFill>
                    <a:srgbClr val="0099FF"/>
                  </a:solidFill>
                  <a:latin typeface="方正卡通简体" pitchFamily="65" charset="-122"/>
                  <a:ea typeface="方正卡通简体" pitchFamily="65" charset="-122"/>
                </a:rPr>
                <a:t>此处</a:t>
              </a:r>
              <a:r>
                <a:rPr lang="zh-CN" altLang="en-US" sz="1200" dirty="0">
                  <a:solidFill>
                    <a:srgbClr val="0099FF"/>
                  </a:solidFill>
                  <a:latin typeface="方正卡通简体" pitchFamily="65" charset="-122"/>
                  <a:ea typeface="方正卡通简体" pitchFamily="65" charset="-122"/>
                </a:rPr>
                <a:t>添加详细文字</a:t>
              </a:r>
              <a:r>
                <a:rPr lang="zh-CN" altLang="en-US" sz="1200" dirty="0" smtClean="0">
                  <a:solidFill>
                    <a:srgbClr val="0099FF"/>
                  </a:solidFill>
                  <a:latin typeface="方正卡通简体" pitchFamily="65" charset="-122"/>
                  <a:ea typeface="方正卡通简体" pitchFamily="65" charset="-122"/>
                </a:rPr>
                <a:t>描述</a:t>
              </a:r>
              <a:endParaRPr lang="en-US" altLang="zh-CN" sz="1200" dirty="0" smtClean="0">
                <a:solidFill>
                  <a:srgbClr val="0099FF"/>
                </a:solidFill>
                <a:latin typeface="方正卡通简体" pitchFamily="65" charset="-122"/>
                <a:ea typeface="方正卡通简体" pitchFamily="65" charset="-122"/>
              </a:endParaRPr>
            </a:p>
            <a:p>
              <a:r>
                <a:rPr lang="zh-CN" altLang="en-US" sz="1200" dirty="0">
                  <a:solidFill>
                    <a:srgbClr val="0099FF"/>
                  </a:solidFill>
                  <a:latin typeface="方正卡通简体" pitchFamily="65" charset="-122"/>
                  <a:ea typeface="方正卡通简体" pitchFamily="65" charset="-122"/>
                </a:rPr>
                <a:t>此处添加详细文字描述</a:t>
              </a:r>
              <a:endParaRPr lang="en-US" altLang="zh-CN" sz="1200" dirty="0">
                <a:solidFill>
                  <a:srgbClr val="0099FF"/>
                </a:solidFill>
                <a:latin typeface="方正卡通简体" pitchFamily="65" charset="-122"/>
                <a:ea typeface="方正卡通简体" pitchFamily="65" charset="-122"/>
              </a:endParaRPr>
            </a:p>
            <a:p>
              <a:r>
                <a:rPr lang="zh-CN" altLang="en-US" sz="1200" dirty="0">
                  <a:solidFill>
                    <a:srgbClr val="0099FF"/>
                  </a:solidFill>
                  <a:latin typeface="方正卡通简体" pitchFamily="65" charset="-122"/>
                  <a:ea typeface="方正卡通简体" pitchFamily="65" charset="-122"/>
                </a:rPr>
                <a:t>此处添加详细文字</a:t>
              </a:r>
              <a:r>
                <a:rPr lang="zh-CN" altLang="en-US" sz="1200" dirty="0" smtClean="0">
                  <a:solidFill>
                    <a:srgbClr val="0099FF"/>
                  </a:solidFill>
                  <a:latin typeface="方正卡通简体" pitchFamily="65" charset="-122"/>
                  <a:ea typeface="方正卡通简体" pitchFamily="65" charset="-122"/>
                </a:rPr>
                <a:t>描述</a:t>
              </a:r>
              <a:endParaRPr lang="zh-CN" altLang="en-US" sz="1200" dirty="0">
                <a:solidFill>
                  <a:srgbClr val="0099FF"/>
                </a:solidFill>
                <a:latin typeface="方正卡通简体" pitchFamily="65" charset="-122"/>
                <a:ea typeface="方正卡通简体" pitchFamily="65" charset="-122"/>
              </a:endParaRPr>
            </a:p>
          </p:txBody>
        </p:sp>
        <p:sp>
          <p:nvSpPr>
            <p:cNvPr id="11" name="TextBox 10"/>
            <p:cNvSpPr txBox="1"/>
            <p:nvPr/>
          </p:nvSpPr>
          <p:spPr>
            <a:xfrm>
              <a:off x="4139952" y="1073576"/>
              <a:ext cx="1298833" cy="1066126"/>
            </a:xfrm>
            <a:prstGeom prst="rect">
              <a:avLst/>
            </a:prstGeom>
            <a:noFill/>
          </p:spPr>
          <p:txBody>
            <a:bodyPr wrap="square" rtlCol="0">
              <a:spAutoFit/>
            </a:bodyPr>
            <a:lstStyle/>
            <a:p>
              <a:pPr algn="ctr">
                <a:lnSpc>
                  <a:spcPct val="150000"/>
                </a:lnSpc>
              </a:pPr>
              <a:r>
                <a:rPr lang="en-US" altLang="zh-CN" sz="5000" dirty="0" smtClean="0">
                  <a:solidFill>
                    <a:schemeClr val="bg1"/>
                  </a:solidFill>
                  <a:latin typeface="华康海报体W12(P)" pitchFamily="82" charset="-122"/>
                  <a:ea typeface="华康海报体W12(P)" pitchFamily="82" charset="-122"/>
                </a:rPr>
                <a:t>0</a:t>
              </a:r>
              <a:r>
                <a:rPr lang="en-US" altLang="zh-CN" sz="5000" dirty="0">
                  <a:solidFill>
                    <a:schemeClr val="bg1"/>
                  </a:solidFill>
                  <a:latin typeface="华康海报体W12(P)" pitchFamily="82" charset="-122"/>
                  <a:ea typeface="华康海报体W12(P)" pitchFamily="82" charset="-122"/>
                </a:rPr>
                <a:t>2</a:t>
              </a:r>
              <a:endParaRPr lang="en-US" altLang="zh-CN" sz="5000" dirty="0" smtClean="0">
                <a:solidFill>
                  <a:schemeClr val="bg1"/>
                </a:solidFill>
                <a:latin typeface="华康海报体W12(P)" pitchFamily="82" charset="-122"/>
                <a:ea typeface="华康海报体W12(P)" pitchFamily="82" charset="-122"/>
              </a:endParaRPr>
            </a:p>
          </p:txBody>
        </p:sp>
      </p:grpSp>
      <p:grpSp>
        <p:nvGrpSpPr>
          <p:cNvPr id="4" name="组合 3"/>
          <p:cNvGrpSpPr/>
          <p:nvPr/>
        </p:nvGrpSpPr>
        <p:grpSpPr>
          <a:xfrm>
            <a:off x="6023956" y="915566"/>
            <a:ext cx="2600840" cy="3694162"/>
            <a:chOff x="6023956" y="915566"/>
            <a:chExt cx="2600840" cy="3694162"/>
          </a:xfrm>
        </p:grpSpPr>
        <p:pic>
          <p:nvPicPr>
            <p:cNvPr id="6" name="Picture 3" descr="F:\1-原创素材\1_mm1102\PPT\PPT_014\materaials\pageimg_g20i.png"/>
            <p:cNvPicPr>
              <a:picLocks noChangeAspect="1" noChangeArrowheads="1"/>
            </p:cNvPicPr>
            <p:nvPr/>
          </p:nvPicPr>
          <p:blipFill>
            <a:blip r:embed="rId3">
              <a:duotone>
                <a:prstClr val="black"/>
                <a:schemeClr val="accent2">
                  <a:tint val="45000"/>
                  <a:satMod val="400000"/>
                </a:schemeClr>
              </a:duotone>
            </a:blip>
            <a:srcRect/>
            <a:stretch>
              <a:fillRect/>
            </a:stretch>
          </p:blipFill>
          <p:spPr bwMode="auto">
            <a:xfrm>
              <a:off x="6023956" y="1995686"/>
              <a:ext cx="2600840" cy="2614042"/>
            </a:xfrm>
            <a:prstGeom prst="rect">
              <a:avLst/>
            </a:prstGeom>
            <a:noFill/>
            <a:effectLst>
              <a:glow rad="101600">
                <a:schemeClr val="bg1">
                  <a:lumMod val="85000"/>
                  <a:alpha val="60000"/>
                </a:schemeClr>
              </a:glow>
            </a:effectLst>
            <a:extLst>
              <a:ext uri="{909E8E84-426E-40DD-AFC4-6F175D3DCCD1}">
                <a14:hiddenFill xmlns:a14="http://schemas.microsoft.com/office/drawing/2010/main">
                  <a:solidFill>
                    <a:srgbClr val="FFFFFF"/>
                  </a:solidFill>
                </a14:hiddenFill>
              </a:ext>
            </a:extLst>
          </p:spPr>
        </p:pic>
        <p:sp>
          <p:nvSpPr>
            <p:cNvPr id="10" name="矩形 9"/>
            <p:cNvSpPr/>
            <p:nvPr/>
          </p:nvSpPr>
          <p:spPr>
            <a:xfrm>
              <a:off x="6471989" y="915566"/>
              <a:ext cx="1844427" cy="1015663"/>
            </a:xfrm>
            <a:prstGeom prst="rect">
              <a:avLst/>
            </a:prstGeom>
          </p:spPr>
          <p:txBody>
            <a:bodyPr wrap="square">
              <a:spAutoFit/>
            </a:bodyPr>
            <a:lstStyle/>
            <a:p>
              <a:r>
                <a:rPr lang="zh-CN" altLang="en-US" sz="1200" dirty="0">
                  <a:solidFill>
                    <a:srgbClr val="FF5050"/>
                  </a:solidFill>
                  <a:latin typeface="方正卡通简体" pitchFamily="65" charset="-122"/>
                  <a:ea typeface="方正卡通简体" pitchFamily="65" charset="-122"/>
                </a:rPr>
                <a:t>此处添加详细文字</a:t>
              </a:r>
              <a:r>
                <a:rPr lang="zh-CN" altLang="en-US" sz="1200" dirty="0" smtClean="0">
                  <a:solidFill>
                    <a:srgbClr val="FF5050"/>
                  </a:solidFill>
                  <a:latin typeface="方正卡通简体" pitchFamily="65" charset="-122"/>
                  <a:ea typeface="方正卡通简体" pitchFamily="65" charset="-122"/>
                </a:rPr>
                <a:t>描述</a:t>
              </a:r>
              <a:endParaRPr lang="en-US" altLang="zh-CN" sz="1200" dirty="0" smtClean="0">
                <a:solidFill>
                  <a:srgbClr val="FF5050"/>
                </a:solidFill>
                <a:latin typeface="方正卡通简体" pitchFamily="65" charset="-122"/>
                <a:ea typeface="方正卡通简体" pitchFamily="65" charset="-122"/>
              </a:endParaRPr>
            </a:p>
            <a:p>
              <a:r>
                <a:rPr lang="zh-CN" altLang="en-US" sz="1200" dirty="0" smtClean="0">
                  <a:solidFill>
                    <a:srgbClr val="FF5050"/>
                  </a:solidFill>
                  <a:latin typeface="方正卡通简体" pitchFamily="65" charset="-122"/>
                  <a:ea typeface="方正卡通简体" pitchFamily="65" charset="-122"/>
                </a:rPr>
                <a:t>此处</a:t>
              </a:r>
              <a:r>
                <a:rPr lang="zh-CN" altLang="en-US" sz="1200" dirty="0">
                  <a:solidFill>
                    <a:srgbClr val="FF5050"/>
                  </a:solidFill>
                  <a:latin typeface="方正卡通简体" pitchFamily="65" charset="-122"/>
                  <a:ea typeface="方正卡通简体" pitchFamily="65" charset="-122"/>
                </a:rPr>
                <a:t>添加详细文字</a:t>
              </a:r>
              <a:r>
                <a:rPr lang="zh-CN" altLang="en-US" sz="1200" dirty="0" smtClean="0">
                  <a:solidFill>
                    <a:srgbClr val="FF5050"/>
                  </a:solidFill>
                  <a:latin typeface="方正卡通简体" pitchFamily="65" charset="-122"/>
                  <a:ea typeface="方正卡通简体" pitchFamily="65" charset="-122"/>
                </a:rPr>
                <a:t>描述</a:t>
              </a:r>
              <a:endParaRPr lang="en-US" altLang="zh-CN" sz="1200" dirty="0" smtClean="0">
                <a:solidFill>
                  <a:srgbClr val="FF5050"/>
                </a:solidFill>
                <a:latin typeface="方正卡通简体" pitchFamily="65" charset="-122"/>
                <a:ea typeface="方正卡通简体" pitchFamily="65" charset="-122"/>
              </a:endParaRPr>
            </a:p>
            <a:p>
              <a:r>
                <a:rPr lang="zh-CN" altLang="en-US" sz="1200" dirty="0" smtClean="0">
                  <a:solidFill>
                    <a:srgbClr val="FF5050"/>
                  </a:solidFill>
                  <a:latin typeface="方正卡通简体" pitchFamily="65" charset="-122"/>
                  <a:ea typeface="方正卡通简体" pitchFamily="65" charset="-122"/>
                </a:rPr>
                <a:t>此处</a:t>
              </a:r>
              <a:r>
                <a:rPr lang="zh-CN" altLang="en-US" sz="1200" dirty="0">
                  <a:solidFill>
                    <a:srgbClr val="FF5050"/>
                  </a:solidFill>
                  <a:latin typeface="方正卡通简体" pitchFamily="65" charset="-122"/>
                  <a:ea typeface="方正卡通简体" pitchFamily="65" charset="-122"/>
                </a:rPr>
                <a:t>添加详细文字</a:t>
              </a:r>
              <a:r>
                <a:rPr lang="zh-CN" altLang="en-US" sz="1200" dirty="0" smtClean="0">
                  <a:solidFill>
                    <a:srgbClr val="FF5050"/>
                  </a:solidFill>
                  <a:latin typeface="方正卡通简体" pitchFamily="65" charset="-122"/>
                  <a:ea typeface="方正卡通简体" pitchFamily="65" charset="-122"/>
                </a:rPr>
                <a:t>描述</a:t>
              </a:r>
              <a:endParaRPr lang="en-US" altLang="zh-CN" sz="1200" dirty="0" smtClean="0">
                <a:solidFill>
                  <a:srgbClr val="FF5050"/>
                </a:solidFill>
                <a:latin typeface="方正卡通简体" pitchFamily="65" charset="-122"/>
                <a:ea typeface="方正卡通简体" pitchFamily="65" charset="-122"/>
              </a:endParaRPr>
            </a:p>
            <a:p>
              <a:r>
                <a:rPr lang="zh-CN" altLang="en-US" sz="1200" dirty="0">
                  <a:solidFill>
                    <a:srgbClr val="FF5050"/>
                  </a:solidFill>
                  <a:latin typeface="方正卡通简体" pitchFamily="65" charset="-122"/>
                  <a:ea typeface="方正卡通简体" pitchFamily="65" charset="-122"/>
                </a:rPr>
                <a:t>此处添加详细文字描述</a:t>
              </a:r>
              <a:endParaRPr lang="en-US" altLang="zh-CN" sz="1200" dirty="0">
                <a:solidFill>
                  <a:srgbClr val="FF5050"/>
                </a:solidFill>
                <a:latin typeface="方正卡通简体" pitchFamily="65" charset="-122"/>
                <a:ea typeface="方正卡通简体" pitchFamily="65" charset="-122"/>
              </a:endParaRPr>
            </a:p>
            <a:p>
              <a:r>
                <a:rPr lang="zh-CN" altLang="en-US" sz="1200" dirty="0">
                  <a:solidFill>
                    <a:srgbClr val="FF5050"/>
                  </a:solidFill>
                  <a:latin typeface="方正卡通简体" pitchFamily="65" charset="-122"/>
                  <a:ea typeface="方正卡通简体" pitchFamily="65" charset="-122"/>
                </a:rPr>
                <a:t>此处添加详细文字</a:t>
              </a:r>
              <a:r>
                <a:rPr lang="zh-CN" altLang="en-US" sz="1200" dirty="0" smtClean="0">
                  <a:solidFill>
                    <a:srgbClr val="FF5050"/>
                  </a:solidFill>
                  <a:latin typeface="方正卡通简体" pitchFamily="65" charset="-122"/>
                  <a:ea typeface="方正卡通简体" pitchFamily="65" charset="-122"/>
                </a:rPr>
                <a:t>描述</a:t>
              </a:r>
              <a:endParaRPr lang="zh-CN" altLang="en-US" sz="1200" dirty="0">
                <a:solidFill>
                  <a:srgbClr val="FF5050"/>
                </a:solidFill>
                <a:latin typeface="方正卡通简体" pitchFamily="65" charset="-122"/>
                <a:ea typeface="方正卡通简体" pitchFamily="65" charset="-122"/>
              </a:endParaRPr>
            </a:p>
          </p:txBody>
        </p:sp>
        <p:sp>
          <p:nvSpPr>
            <p:cNvPr id="12" name="TextBox 11"/>
            <p:cNvSpPr txBox="1"/>
            <p:nvPr/>
          </p:nvSpPr>
          <p:spPr>
            <a:xfrm>
              <a:off x="6766148" y="2686174"/>
              <a:ext cx="1298833" cy="1066126"/>
            </a:xfrm>
            <a:prstGeom prst="rect">
              <a:avLst/>
            </a:prstGeom>
            <a:noFill/>
          </p:spPr>
          <p:txBody>
            <a:bodyPr wrap="square" rtlCol="0">
              <a:spAutoFit/>
            </a:bodyPr>
            <a:lstStyle/>
            <a:p>
              <a:pPr algn="ctr">
                <a:lnSpc>
                  <a:spcPct val="150000"/>
                </a:lnSpc>
              </a:pPr>
              <a:r>
                <a:rPr lang="en-US" altLang="zh-CN" sz="5000" dirty="0" smtClean="0">
                  <a:solidFill>
                    <a:schemeClr val="bg1"/>
                  </a:solidFill>
                  <a:latin typeface="华康海报体W12(P)" pitchFamily="82" charset="-122"/>
                  <a:ea typeface="华康海报体W12(P)" pitchFamily="82" charset="-122"/>
                </a:rPr>
                <a:t>0</a:t>
              </a:r>
              <a:r>
                <a:rPr lang="en-US" altLang="zh-CN" sz="5000" dirty="0">
                  <a:solidFill>
                    <a:schemeClr val="bg1"/>
                  </a:solidFill>
                  <a:latin typeface="华康海报体W12(P)" pitchFamily="82" charset="-122"/>
                  <a:ea typeface="华康海报体W12(P)" pitchFamily="82" charset="-122"/>
                </a:rPr>
                <a:t>3</a:t>
              </a:r>
              <a:endParaRPr lang="en-US" altLang="zh-CN" sz="5000" dirty="0" smtClean="0">
                <a:solidFill>
                  <a:schemeClr val="bg1"/>
                </a:solidFill>
                <a:latin typeface="华康海报体W12(P)" pitchFamily="82" charset="-122"/>
                <a:ea typeface="华康海报体W12(P)" pitchFamily="82"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nodeType="withEffect">
                                  <p:stCondLst>
                                    <p:cond delay="50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par>
                                <p:cTn id="11" presetID="14" presetClass="entr" presetSubtype="10" fill="hold" nodeType="withEffect">
                                  <p:stCondLst>
                                    <p:cond delay="1000"/>
                                  </p:stCondLst>
                                  <p:childTnLst>
                                    <p:set>
                                      <p:cBhvr>
                                        <p:cTn id="12" dur="1" fill="hold">
                                          <p:stCondLst>
                                            <p:cond delay="0"/>
                                          </p:stCondLst>
                                        </p:cTn>
                                        <p:tgtEl>
                                          <p:spTgt spid="4"/>
                                        </p:tgtEl>
                                        <p:attrNameLst>
                                          <p:attrName>style.visibility</p:attrName>
                                        </p:attrNameLst>
                                      </p:cBhvr>
                                      <p:to>
                                        <p:strVal val="visible"/>
                                      </p:to>
                                    </p:set>
                                    <p:animEffect transition="in" filter="randombar(horizont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F:\1-原创素材\1_mm1102\PPT\PPT_014\materaials\pageimg_g1.png"/>
          <p:cNvPicPr>
            <a:picLocks noChangeAspect="1" noChangeArrowheads="1"/>
          </p:cNvPicPr>
          <p:nvPr/>
        </p:nvPicPr>
        <p:blipFill>
          <a:blip r:embed="rId3"/>
          <a:srcRect/>
          <a:stretch>
            <a:fillRect/>
          </a:stretch>
        </p:blipFill>
        <p:spPr bwMode="auto">
          <a:xfrm>
            <a:off x="1187624" y="681038"/>
            <a:ext cx="7267575" cy="3819525"/>
          </a:xfrm>
          <a:prstGeom prst="rect">
            <a:avLst/>
          </a:prstGeom>
          <a:noFill/>
          <a:extLst>
            <a:ext uri="{909E8E84-426E-40DD-AFC4-6F175D3DCCD1}">
              <a14:hiddenFill xmlns:a14="http://schemas.microsoft.com/office/drawing/2010/main">
                <a:solidFill>
                  <a:srgbClr val="FFFFFF"/>
                </a:solidFill>
              </a14:hiddenFill>
            </a:ext>
          </a:extLst>
        </p:spPr>
      </p:pic>
      <p:grpSp>
        <p:nvGrpSpPr>
          <p:cNvPr id="2" name="组合 1"/>
          <p:cNvGrpSpPr/>
          <p:nvPr/>
        </p:nvGrpSpPr>
        <p:grpSpPr>
          <a:xfrm>
            <a:off x="3233068" y="1131590"/>
            <a:ext cx="4435276" cy="2808312"/>
            <a:chOff x="3233068" y="1131590"/>
            <a:chExt cx="4435276" cy="2808312"/>
          </a:xfrm>
        </p:grpSpPr>
        <p:sp>
          <p:nvSpPr>
            <p:cNvPr id="3" name="TextBox 2"/>
            <p:cNvSpPr txBox="1"/>
            <p:nvPr/>
          </p:nvSpPr>
          <p:spPr>
            <a:xfrm>
              <a:off x="3275856" y="1131590"/>
              <a:ext cx="4176464" cy="871392"/>
            </a:xfrm>
            <a:prstGeom prst="rect">
              <a:avLst/>
            </a:prstGeom>
            <a:noFill/>
          </p:spPr>
          <p:txBody>
            <a:bodyPr wrap="square" rtlCol="0">
              <a:spAutoFit/>
            </a:bodyPr>
            <a:lstStyle/>
            <a:p>
              <a:pPr>
                <a:lnSpc>
                  <a:spcPct val="150000"/>
                </a:lnSpc>
              </a:pPr>
              <a:r>
                <a:rPr lang="zh-CN" altLang="en-US" sz="4000" dirty="0" smtClean="0">
                  <a:solidFill>
                    <a:schemeClr val="bg1"/>
                  </a:solidFill>
                  <a:latin typeface="华康海报体W12(P)" pitchFamily="82" charset="-122"/>
                  <a:ea typeface="华康海报体W12(P)" pitchFamily="82" charset="-122"/>
                </a:rPr>
                <a:t>此处添加标题</a:t>
              </a:r>
              <a:endParaRPr lang="en-US" altLang="zh-CN" sz="4000" dirty="0" smtClean="0">
                <a:solidFill>
                  <a:schemeClr val="bg1"/>
                </a:solidFill>
                <a:latin typeface="华康海报体W12(P)" pitchFamily="82" charset="-122"/>
                <a:ea typeface="华康海报体W12(P)" pitchFamily="82" charset="-122"/>
              </a:endParaRPr>
            </a:p>
          </p:txBody>
        </p:sp>
        <p:sp>
          <p:nvSpPr>
            <p:cNvPr id="4" name="矩形 3"/>
            <p:cNvSpPr/>
            <p:nvPr/>
          </p:nvSpPr>
          <p:spPr>
            <a:xfrm>
              <a:off x="3233068" y="2185576"/>
              <a:ext cx="4435276" cy="1754326"/>
            </a:xfrm>
            <a:prstGeom prst="rect">
              <a:avLst/>
            </a:prstGeom>
          </p:spPr>
          <p:txBody>
            <a:bodyPr wrap="square">
              <a:spAutoFit/>
            </a:bodyPr>
            <a:lstStyle/>
            <a:p>
              <a:pPr>
                <a:lnSpc>
                  <a:spcPct val="150000"/>
                </a:lnSpc>
              </a:pPr>
              <a:r>
                <a:rPr lang="zh-CN" altLang="en-US" sz="1200" dirty="0">
                  <a:solidFill>
                    <a:schemeClr val="bg1"/>
                  </a:solidFill>
                  <a:latin typeface="方正卡通简体" pitchFamily="65" charset="-122"/>
                  <a:ea typeface="方正卡通简体" pitchFamily="65" charset="-122"/>
                </a:rPr>
                <a:t>此处添加详细文字描述此处添加详细文字描述此处添加详细文字描述此处添加详细文字描述此处添加详细文字描述此处添加详细文字描述</a:t>
              </a:r>
              <a:r>
                <a:rPr lang="zh-CN" altLang="en-US" sz="1200" dirty="0" smtClean="0">
                  <a:solidFill>
                    <a:schemeClr val="bg1"/>
                  </a:solidFill>
                  <a:latin typeface="方正卡通简体" pitchFamily="65" charset="-122"/>
                  <a:ea typeface="方正卡通简体" pitchFamily="65" charset="-122"/>
                </a:rPr>
                <a:t>此处</a:t>
              </a:r>
              <a:r>
                <a:rPr lang="zh-CN" altLang="en-US" sz="1200" dirty="0">
                  <a:solidFill>
                    <a:schemeClr val="bg1"/>
                  </a:solidFill>
                  <a:latin typeface="方正卡通简体" pitchFamily="65" charset="-122"/>
                  <a:ea typeface="方正卡通简体" pitchFamily="65" charset="-122"/>
                </a:rPr>
                <a:t>此处添加详细文字描述此处添加详细文字</a:t>
              </a:r>
              <a:r>
                <a:rPr lang="zh-CN" altLang="en-US" sz="1200" dirty="0" smtClean="0">
                  <a:solidFill>
                    <a:schemeClr val="bg1"/>
                  </a:solidFill>
                  <a:latin typeface="方正卡通简体" pitchFamily="65" charset="-122"/>
                  <a:ea typeface="方正卡通简体" pitchFamily="65" charset="-122"/>
                </a:rPr>
                <a:t>描述</a:t>
              </a:r>
              <a:r>
                <a:rPr lang="zh-CN" altLang="en-US" sz="1200" dirty="0">
                  <a:solidFill>
                    <a:schemeClr val="bg1"/>
                  </a:solidFill>
                  <a:latin typeface="方正卡通简体" pitchFamily="65" charset="-122"/>
                  <a:ea typeface="方正卡通简体" pitchFamily="65" charset="-122"/>
                </a:rPr>
                <a:t>此处添加详细文字描述此处添加详细文字</a:t>
              </a:r>
              <a:r>
                <a:rPr lang="zh-CN" altLang="en-US" sz="1200" dirty="0" smtClean="0">
                  <a:solidFill>
                    <a:schemeClr val="bg1"/>
                  </a:solidFill>
                  <a:latin typeface="方正卡通简体" pitchFamily="65" charset="-122"/>
                  <a:ea typeface="方正卡通简体" pitchFamily="65" charset="-122"/>
                </a:rPr>
                <a:t>描述</a:t>
              </a:r>
              <a:r>
                <a:rPr lang="zh-CN" altLang="en-US" sz="1200" dirty="0">
                  <a:solidFill>
                    <a:schemeClr val="bg1"/>
                  </a:solidFill>
                  <a:latin typeface="方正卡通简体" pitchFamily="65" charset="-122"/>
                  <a:ea typeface="方正卡通简体" pitchFamily="65" charset="-122"/>
                </a:rPr>
                <a:t>此处添加详细文字描述此处添加详细文字</a:t>
              </a:r>
              <a:r>
                <a:rPr lang="zh-CN" altLang="en-US" sz="1200" dirty="0" smtClean="0">
                  <a:solidFill>
                    <a:schemeClr val="bg1"/>
                  </a:solidFill>
                  <a:latin typeface="方正卡通简体" pitchFamily="65" charset="-122"/>
                  <a:ea typeface="方正卡通简体" pitchFamily="65" charset="-122"/>
                </a:rPr>
                <a:t>描述</a:t>
              </a:r>
              <a:r>
                <a:rPr lang="zh-CN" altLang="en-US" sz="1200" dirty="0">
                  <a:solidFill>
                    <a:schemeClr val="bg1"/>
                  </a:solidFill>
                  <a:latin typeface="方正卡通简体" pitchFamily="65" charset="-122"/>
                  <a:ea typeface="方正卡通简体" pitchFamily="65" charset="-122"/>
                </a:rPr>
                <a:t>此处添加详细文字描述此处添加详细文字</a:t>
              </a:r>
              <a:r>
                <a:rPr lang="zh-CN" altLang="en-US" sz="1200" dirty="0" smtClean="0">
                  <a:solidFill>
                    <a:schemeClr val="bg1"/>
                  </a:solidFill>
                  <a:latin typeface="方正卡通简体" pitchFamily="65" charset="-122"/>
                  <a:ea typeface="方正卡通简体" pitchFamily="65" charset="-122"/>
                </a:rPr>
                <a:t>描述</a:t>
              </a:r>
              <a:r>
                <a:rPr lang="zh-CN" altLang="en-US" sz="1200" dirty="0">
                  <a:solidFill>
                    <a:schemeClr val="bg1"/>
                  </a:solidFill>
                  <a:latin typeface="方正卡通简体" pitchFamily="65" charset="-122"/>
                  <a:ea typeface="方正卡通简体" pitchFamily="65" charset="-122"/>
                </a:rPr>
                <a:t>此处添加详细文字描述此处添加详细文字描述</a:t>
              </a:r>
            </a:p>
          </p:txBody>
        </p:sp>
      </p:gr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fade">
                                      <p:cBhvr>
                                        <p:cTn id="7" dur="1000"/>
                                        <p:tgtEl>
                                          <p:spTgt spid="8194"/>
                                        </p:tgtEl>
                                      </p:cBhvr>
                                    </p:animEffect>
                                    <p:anim calcmode="lin" valueType="num">
                                      <p:cBhvr>
                                        <p:cTn id="8" dur="1000" fill="hold"/>
                                        <p:tgtEl>
                                          <p:spTgt spid="8194"/>
                                        </p:tgtEl>
                                        <p:attrNameLst>
                                          <p:attrName>ppt_x</p:attrName>
                                        </p:attrNameLst>
                                      </p:cBhvr>
                                      <p:tavLst>
                                        <p:tav tm="0">
                                          <p:val>
                                            <p:strVal val="#ppt_x"/>
                                          </p:val>
                                        </p:tav>
                                        <p:tav tm="100000">
                                          <p:val>
                                            <p:strVal val="#ppt_x"/>
                                          </p:val>
                                        </p:tav>
                                      </p:tavLst>
                                    </p:anim>
                                    <p:anim calcmode="lin" valueType="num">
                                      <p:cBhvr>
                                        <p:cTn id="9" dur="1000" fill="hold"/>
                                        <p:tgtEl>
                                          <p:spTgt spid="819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100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195736" y="2067694"/>
            <a:ext cx="4752528" cy="1205552"/>
          </a:xfrm>
          <a:prstGeom prst="rect">
            <a:avLst/>
          </a:prstGeom>
          <a:noFill/>
        </p:spPr>
        <p:txBody>
          <a:bodyPr wrap="none" rtlCol="0">
            <a:prstTxWarp prst="textArchUp">
              <a:avLst/>
            </a:prstTxWarp>
            <a:spAutoFit/>
          </a:bodyPr>
          <a:lstStyle/>
          <a:p>
            <a:pPr algn="ctr"/>
            <a:r>
              <a:rPr lang="en-US" altLang="zh-CN" sz="5000" dirty="0" smtClean="0">
                <a:solidFill>
                  <a:srgbClr val="C00000"/>
                </a:solidFill>
                <a:effectLst>
                  <a:glow rad="152400">
                    <a:schemeClr val="bg1"/>
                  </a:glow>
                </a:effectLst>
                <a:latin typeface="华康海报体W12(P)" pitchFamily="82" charset="-122"/>
                <a:ea typeface="华康海报体W12(P)" pitchFamily="82" charset="-122"/>
              </a:rPr>
              <a:t>THANK YOU</a:t>
            </a:r>
            <a:endParaRPr lang="zh-CN" altLang="en-US" sz="5000" dirty="0">
              <a:solidFill>
                <a:srgbClr val="C00000"/>
              </a:solidFill>
              <a:effectLst>
                <a:glow rad="152400">
                  <a:schemeClr val="bg1"/>
                </a:glow>
              </a:effectLst>
              <a:latin typeface="华康海报体W12(P)" pitchFamily="82" charset="-122"/>
              <a:ea typeface="华康海报体W12(P)" pitchFamily="82" charset="-122"/>
            </a:endParaRPr>
          </a:p>
        </p:txBody>
      </p:sp>
      <p:sp>
        <p:nvSpPr>
          <p:cNvPr id="13" name="TextBox 12"/>
          <p:cNvSpPr txBox="1"/>
          <p:nvPr/>
        </p:nvSpPr>
        <p:spPr>
          <a:xfrm>
            <a:off x="2933784" y="2670470"/>
            <a:ext cx="3276433" cy="432048"/>
          </a:xfrm>
          <a:prstGeom prst="rect">
            <a:avLst/>
          </a:prstGeom>
          <a:noFill/>
        </p:spPr>
        <p:txBody>
          <a:bodyPr wrap="none" rtlCol="0">
            <a:prstTxWarp prst="textArchUp">
              <a:avLst/>
            </a:prstTxWarp>
            <a:spAutoFit/>
          </a:bodyPr>
          <a:lstStyle/>
          <a:p>
            <a:pPr algn="ctr"/>
            <a:r>
              <a:rPr lang="zh-CN" altLang="en-US" sz="2000" dirty="0" smtClean="0">
                <a:solidFill>
                  <a:srgbClr val="0099FF"/>
                </a:solidFill>
                <a:effectLst>
                  <a:glow rad="63500">
                    <a:schemeClr val="bg1"/>
                  </a:glow>
                </a:effectLst>
                <a:latin typeface="方正卡通简体" pitchFamily="65" charset="-122"/>
                <a:ea typeface="方正卡通简体" pitchFamily="65" charset="-122"/>
              </a:rPr>
              <a:t>可爱</a:t>
            </a:r>
            <a:r>
              <a:rPr lang="en-US" altLang="zh-CN" sz="2000" dirty="0" smtClean="0">
                <a:solidFill>
                  <a:srgbClr val="0099FF"/>
                </a:solidFill>
                <a:effectLst>
                  <a:glow rad="63500">
                    <a:schemeClr val="bg1"/>
                  </a:glow>
                </a:effectLst>
                <a:latin typeface="方正卡通简体" pitchFamily="65" charset="-122"/>
                <a:ea typeface="方正卡通简体" pitchFamily="65" charset="-122"/>
              </a:rPr>
              <a:t>/</a:t>
            </a:r>
            <a:r>
              <a:rPr lang="zh-CN" altLang="en-US" sz="2000" dirty="0" smtClean="0">
                <a:solidFill>
                  <a:srgbClr val="0099FF"/>
                </a:solidFill>
                <a:effectLst>
                  <a:glow rad="63500">
                    <a:schemeClr val="bg1"/>
                  </a:glow>
                </a:effectLst>
                <a:latin typeface="方正卡通简体" pitchFamily="65" charset="-122"/>
                <a:ea typeface="方正卡通简体" pitchFamily="65" charset="-122"/>
              </a:rPr>
              <a:t>纯真</a:t>
            </a:r>
            <a:r>
              <a:rPr lang="en-US" altLang="zh-CN" sz="2000" dirty="0" smtClean="0">
                <a:solidFill>
                  <a:srgbClr val="0099FF"/>
                </a:solidFill>
                <a:effectLst>
                  <a:glow rad="63500">
                    <a:schemeClr val="bg1"/>
                  </a:glow>
                </a:effectLst>
                <a:latin typeface="方正卡通简体" pitchFamily="65" charset="-122"/>
                <a:ea typeface="方正卡通简体" pitchFamily="65" charset="-122"/>
              </a:rPr>
              <a:t>/</a:t>
            </a:r>
            <a:r>
              <a:rPr lang="zh-CN" altLang="en-US" sz="2000" dirty="0" smtClean="0">
                <a:solidFill>
                  <a:srgbClr val="0099FF"/>
                </a:solidFill>
                <a:effectLst>
                  <a:glow rad="63500">
                    <a:schemeClr val="bg1"/>
                  </a:glow>
                </a:effectLst>
                <a:latin typeface="方正卡通简体" pitchFamily="65" charset="-122"/>
                <a:ea typeface="方正卡通简体" pitchFamily="65" charset="-122"/>
              </a:rPr>
              <a:t>童年</a:t>
            </a:r>
            <a:r>
              <a:rPr lang="en-US" altLang="zh-CN" sz="2000" dirty="0" smtClean="0">
                <a:solidFill>
                  <a:srgbClr val="0099FF"/>
                </a:solidFill>
                <a:effectLst>
                  <a:glow rad="63500">
                    <a:schemeClr val="bg1"/>
                  </a:glow>
                </a:effectLst>
                <a:latin typeface="方正卡通简体" pitchFamily="65" charset="-122"/>
                <a:ea typeface="方正卡通简体" pitchFamily="65" charset="-122"/>
              </a:rPr>
              <a:t>/</a:t>
            </a:r>
            <a:r>
              <a:rPr lang="zh-CN" altLang="en-US" sz="2000" dirty="0" smtClean="0">
                <a:solidFill>
                  <a:srgbClr val="0099FF"/>
                </a:solidFill>
                <a:effectLst>
                  <a:glow rad="63500">
                    <a:schemeClr val="bg1"/>
                  </a:glow>
                </a:effectLst>
                <a:latin typeface="方正卡通简体" pitchFamily="65" charset="-122"/>
                <a:ea typeface="方正卡通简体" pitchFamily="65" charset="-122"/>
              </a:rPr>
              <a:t>烂漫</a:t>
            </a:r>
            <a:endParaRPr lang="zh-CN" altLang="en-US" sz="2000" dirty="0">
              <a:solidFill>
                <a:srgbClr val="0099FF"/>
              </a:solidFill>
              <a:effectLst>
                <a:glow rad="63500">
                  <a:schemeClr val="bg1"/>
                </a:glow>
              </a:effectLst>
              <a:latin typeface="方正卡通简体" pitchFamily="65" charset="-122"/>
              <a:ea typeface="方正卡通简体" pitchFamily="65" charset="-122"/>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110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3000"/>
                                        <p:tgtEl>
                                          <p:spTgt spid="6"/>
                                        </p:tgtEl>
                                      </p:cBhvr>
                                    </p:animEffect>
                                    <p:anim calcmode="lin" valueType="num">
                                      <p:cBhvr>
                                        <p:cTn id="8" dur="3000" fill="hold"/>
                                        <p:tgtEl>
                                          <p:spTgt spid="6"/>
                                        </p:tgtEl>
                                        <p:attrNameLst>
                                          <p:attrName>ppt_x</p:attrName>
                                        </p:attrNameLst>
                                      </p:cBhvr>
                                      <p:tavLst>
                                        <p:tav tm="0">
                                          <p:val>
                                            <p:strVal val="#ppt_x"/>
                                          </p:val>
                                        </p:tav>
                                        <p:tav tm="100000">
                                          <p:val>
                                            <p:strVal val="#ppt_x"/>
                                          </p:val>
                                        </p:tav>
                                      </p:tavLst>
                                    </p:anim>
                                    <p:anim calcmode="lin" valueType="num">
                                      <p:cBhvr>
                                        <p:cTn id="9" dur="3000" fill="hold"/>
                                        <p:tgtEl>
                                          <p:spTgt spid="6"/>
                                        </p:tgtEl>
                                        <p:attrNameLst>
                                          <p:attrName>ppt_y</p:attrName>
                                        </p:attrNameLst>
                                      </p:cBhvr>
                                      <p:tavLst>
                                        <p:tav tm="0">
                                          <p:val>
                                            <p:strVal val="#ppt_y+.1"/>
                                          </p:val>
                                        </p:tav>
                                        <p:tav tm="100000">
                                          <p:val>
                                            <p:strVal val="#ppt_y"/>
                                          </p:val>
                                        </p:tav>
                                      </p:tavLst>
                                    </p:anim>
                                  </p:childTnLst>
                                </p:cTn>
                              </p:par>
                              <p:par>
                                <p:cTn id="10" presetID="22" presetClass="entr" presetSubtype="8" fill="hold" grpId="0" nodeType="withEffect">
                                  <p:stCondLst>
                                    <p:cond delay="1300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3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76422" y="1482919"/>
            <a:ext cx="3297698" cy="584775"/>
          </a:xfrm>
          <a:prstGeom prst="rect">
            <a:avLst/>
          </a:prstGeom>
          <a:noFill/>
        </p:spPr>
        <p:txBody>
          <a:bodyPr wrap="none" rtlCol="0">
            <a:spAutoFit/>
          </a:bodyPr>
          <a:lstStyle/>
          <a:p>
            <a:pPr algn="ctr"/>
            <a:r>
              <a:rPr lang="en-US" altLang="zh-CN" sz="3200" dirty="0" smtClean="0">
                <a:solidFill>
                  <a:srgbClr val="C00000"/>
                </a:solidFill>
                <a:latin typeface="华康海报体W12(P)" pitchFamily="82" charset="-122"/>
                <a:ea typeface="华康海报体W12(P)" pitchFamily="82" charset="-122"/>
              </a:rPr>
              <a:t>Contents </a:t>
            </a:r>
            <a:r>
              <a:rPr lang="zh-CN" altLang="en-US" sz="3200" dirty="0" smtClean="0">
                <a:solidFill>
                  <a:srgbClr val="C00000"/>
                </a:solidFill>
                <a:latin typeface="华康海报体W12(P)" pitchFamily="82" charset="-122"/>
                <a:ea typeface="华康海报体W12(P)" pitchFamily="82" charset="-122"/>
              </a:rPr>
              <a:t>目录</a:t>
            </a:r>
            <a:endParaRPr lang="zh-CN" altLang="en-US" sz="3200" dirty="0">
              <a:solidFill>
                <a:srgbClr val="C00000"/>
              </a:solidFill>
              <a:latin typeface="华康海报体W12(P)" pitchFamily="82" charset="-122"/>
              <a:ea typeface="华康海报体W12(P)" pitchFamily="82" charset="-122"/>
            </a:endParaRPr>
          </a:p>
        </p:txBody>
      </p:sp>
      <p:grpSp>
        <p:nvGrpSpPr>
          <p:cNvPr id="5" name="组合 4"/>
          <p:cNvGrpSpPr/>
          <p:nvPr/>
        </p:nvGrpSpPr>
        <p:grpSpPr>
          <a:xfrm>
            <a:off x="2267744" y="2355726"/>
            <a:ext cx="2184323" cy="430887"/>
            <a:chOff x="2411760" y="2355726"/>
            <a:chExt cx="2184323" cy="430887"/>
          </a:xfrm>
        </p:grpSpPr>
        <p:pic>
          <p:nvPicPr>
            <p:cNvPr id="4098" name="Picture 2" descr="F:\1-原创素材\1_mm1102\PPT\PPT_014\materaials\flower_5.png"/>
            <p:cNvPicPr>
              <a:picLocks noChangeAspect="1" noChangeArrowheads="1"/>
            </p:cNvPicPr>
            <p:nvPr/>
          </p:nvPicPr>
          <p:blipFill>
            <a:blip r:embed="rId3" cstate="screen"/>
            <a:srcRect/>
            <a:stretch>
              <a:fillRect/>
            </a:stretch>
          </p:blipFill>
          <p:spPr bwMode="auto">
            <a:xfrm>
              <a:off x="2411760" y="2363694"/>
              <a:ext cx="353396" cy="35339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734676" y="2355726"/>
              <a:ext cx="1861407" cy="430887"/>
            </a:xfrm>
            <a:prstGeom prst="rect">
              <a:avLst/>
            </a:prstGeom>
            <a:noFill/>
          </p:spPr>
          <p:txBody>
            <a:bodyPr wrap="none" rtlCol="0">
              <a:spAutoFit/>
            </a:bodyPr>
            <a:lstStyle/>
            <a:p>
              <a:r>
                <a:rPr lang="zh-CN" altLang="en-US" sz="2200" spc="-150" dirty="0" smtClean="0">
                  <a:solidFill>
                    <a:srgbClr val="B30DA7"/>
                  </a:solidFill>
                  <a:latin typeface="方正卡通简体" pitchFamily="65" charset="-122"/>
                  <a:ea typeface="方正卡通简体" pitchFamily="65" charset="-122"/>
                </a:rPr>
                <a:t>第一部分</a:t>
              </a:r>
              <a:r>
                <a:rPr lang="en-US" altLang="zh-CN" sz="2200" spc="-150" dirty="0" smtClean="0">
                  <a:solidFill>
                    <a:srgbClr val="B30DA7"/>
                  </a:solidFill>
                  <a:latin typeface="方正卡通简体" pitchFamily="65" charset="-122"/>
                  <a:ea typeface="方正卡通简体" pitchFamily="65" charset="-122"/>
                </a:rPr>
                <a:t>/</a:t>
              </a:r>
              <a:r>
                <a:rPr lang="zh-CN" altLang="en-US" sz="2200" spc="-150" dirty="0" smtClean="0">
                  <a:solidFill>
                    <a:srgbClr val="B30DA7"/>
                  </a:solidFill>
                  <a:latin typeface="方正卡通简体" pitchFamily="65" charset="-122"/>
                  <a:ea typeface="方正卡通简体" pitchFamily="65" charset="-122"/>
                </a:rPr>
                <a:t>可爱</a:t>
              </a:r>
              <a:endParaRPr lang="zh-CN" altLang="en-US" sz="2200" spc="-150" dirty="0">
                <a:solidFill>
                  <a:srgbClr val="B30DA7"/>
                </a:solidFill>
                <a:latin typeface="方正卡通简体" pitchFamily="65" charset="-122"/>
                <a:ea typeface="方正卡通简体" pitchFamily="65" charset="-122"/>
              </a:endParaRPr>
            </a:p>
          </p:txBody>
        </p:sp>
      </p:grpSp>
      <p:grpSp>
        <p:nvGrpSpPr>
          <p:cNvPr id="6" name="组合 5"/>
          <p:cNvGrpSpPr/>
          <p:nvPr/>
        </p:nvGrpSpPr>
        <p:grpSpPr>
          <a:xfrm>
            <a:off x="4896735" y="2363694"/>
            <a:ext cx="2184323" cy="430887"/>
            <a:chOff x="4836180" y="2363694"/>
            <a:chExt cx="2184323" cy="430887"/>
          </a:xfrm>
        </p:grpSpPr>
        <p:pic>
          <p:nvPicPr>
            <p:cNvPr id="4101" name="Picture 5" descr="F:\1-原创素材\1_mm1102\PPT\PPT_014\materaials\flower_3.png"/>
            <p:cNvPicPr>
              <a:picLocks noChangeAspect="1" noChangeArrowheads="1"/>
            </p:cNvPicPr>
            <p:nvPr/>
          </p:nvPicPr>
          <p:blipFill>
            <a:blip r:embed="rId4" cstate="screen"/>
            <a:srcRect/>
            <a:stretch>
              <a:fillRect/>
            </a:stretch>
          </p:blipFill>
          <p:spPr bwMode="auto">
            <a:xfrm>
              <a:off x="4836180" y="2363694"/>
              <a:ext cx="353396" cy="353396"/>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5159096" y="2363694"/>
              <a:ext cx="1861407" cy="430887"/>
            </a:xfrm>
            <a:prstGeom prst="rect">
              <a:avLst/>
            </a:prstGeom>
            <a:noFill/>
          </p:spPr>
          <p:txBody>
            <a:bodyPr wrap="none" rtlCol="0">
              <a:spAutoFit/>
            </a:bodyPr>
            <a:lstStyle/>
            <a:p>
              <a:r>
                <a:rPr lang="zh-CN" altLang="en-US" sz="2200" spc="-150" dirty="0" smtClean="0">
                  <a:solidFill>
                    <a:srgbClr val="128288"/>
                  </a:solidFill>
                  <a:latin typeface="方正卡通简体" pitchFamily="65" charset="-122"/>
                  <a:ea typeface="方正卡通简体" pitchFamily="65" charset="-122"/>
                </a:rPr>
                <a:t>第二部分</a:t>
              </a:r>
              <a:r>
                <a:rPr lang="en-US" altLang="zh-CN" sz="2200" spc="-150" dirty="0" smtClean="0">
                  <a:solidFill>
                    <a:srgbClr val="128288"/>
                  </a:solidFill>
                  <a:latin typeface="方正卡通简体" pitchFamily="65" charset="-122"/>
                  <a:ea typeface="方正卡通简体" pitchFamily="65" charset="-122"/>
                </a:rPr>
                <a:t>/</a:t>
              </a:r>
              <a:r>
                <a:rPr lang="zh-CN" altLang="en-US" sz="2200" spc="-150" dirty="0" smtClean="0">
                  <a:solidFill>
                    <a:srgbClr val="128288"/>
                  </a:solidFill>
                  <a:latin typeface="方正卡通简体" pitchFamily="65" charset="-122"/>
                  <a:ea typeface="方正卡通简体" pitchFamily="65" charset="-122"/>
                </a:rPr>
                <a:t>纯真</a:t>
              </a:r>
              <a:endParaRPr lang="zh-CN" altLang="en-US" sz="2200" spc="-150" dirty="0">
                <a:solidFill>
                  <a:srgbClr val="128288"/>
                </a:solidFill>
                <a:latin typeface="方正卡通简体" pitchFamily="65" charset="-122"/>
                <a:ea typeface="方正卡通简体" pitchFamily="65" charset="-122"/>
              </a:endParaRPr>
            </a:p>
          </p:txBody>
        </p:sp>
      </p:grpSp>
      <p:grpSp>
        <p:nvGrpSpPr>
          <p:cNvPr id="7" name="组合 6"/>
          <p:cNvGrpSpPr/>
          <p:nvPr/>
        </p:nvGrpSpPr>
        <p:grpSpPr>
          <a:xfrm>
            <a:off x="2267744" y="2867750"/>
            <a:ext cx="2184323" cy="430887"/>
            <a:chOff x="2411760" y="2867750"/>
            <a:chExt cx="2184323" cy="430887"/>
          </a:xfrm>
        </p:grpSpPr>
        <p:pic>
          <p:nvPicPr>
            <p:cNvPr id="4100" name="Picture 4" descr="F:\1-原创素材\1_mm1102\PPT\PPT_014\materaials\flower_2.png"/>
            <p:cNvPicPr>
              <a:picLocks noChangeAspect="1" noChangeArrowheads="1"/>
            </p:cNvPicPr>
            <p:nvPr/>
          </p:nvPicPr>
          <p:blipFill>
            <a:blip r:embed="rId5" cstate="screen"/>
            <a:srcRect/>
            <a:stretch>
              <a:fillRect/>
            </a:stretch>
          </p:blipFill>
          <p:spPr bwMode="auto">
            <a:xfrm>
              <a:off x="2411760" y="2888700"/>
              <a:ext cx="353396" cy="353396"/>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2734676" y="2867750"/>
              <a:ext cx="1861407" cy="430887"/>
            </a:xfrm>
            <a:prstGeom prst="rect">
              <a:avLst/>
            </a:prstGeom>
            <a:noFill/>
          </p:spPr>
          <p:txBody>
            <a:bodyPr wrap="none" rtlCol="0">
              <a:spAutoFit/>
            </a:bodyPr>
            <a:lstStyle/>
            <a:p>
              <a:r>
                <a:rPr lang="zh-CN" altLang="en-US" sz="2200" spc="-150" dirty="0" smtClean="0">
                  <a:solidFill>
                    <a:srgbClr val="5CA139"/>
                  </a:solidFill>
                  <a:latin typeface="方正卡通简体" pitchFamily="65" charset="-122"/>
                  <a:ea typeface="方正卡通简体" pitchFamily="65" charset="-122"/>
                </a:rPr>
                <a:t>第三部分</a:t>
              </a:r>
              <a:r>
                <a:rPr lang="en-US" altLang="zh-CN" sz="2200" spc="-150" dirty="0" smtClean="0">
                  <a:solidFill>
                    <a:srgbClr val="5CA139"/>
                  </a:solidFill>
                  <a:latin typeface="方正卡通简体" pitchFamily="65" charset="-122"/>
                  <a:ea typeface="方正卡通简体" pitchFamily="65" charset="-122"/>
                </a:rPr>
                <a:t>/</a:t>
              </a:r>
              <a:r>
                <a:rPr lang="zh-CN" altLang="en-US" sz="2200" spc="-150" dirty="0" smtClean="0">
                  <a:solidFill>
                    <a:srgbClr val="5CA139"/>
                  </a:solidFill>
                  <a:latin typeface="方正卡通简体" pitchFamily="65" charset="-122"/>
                  <a:ea typeface="方正卡通简体" pitchFamily="65" charset="-122"/>
                </a:rPr>
                <a:t>童年</a:t>
              </a:r>
              <a:endParaRPr lang="zh-CN" altLang="en-US" sz="2200" spc="-150" dirty="0">
                <a:solidFill>
                  <a:srgbClr val="5CA139"/>
                </a:solidFill>
                <a:latin typeface="方正卡通简体" pitchFamily="65" charset="-122"/>
                <a:ea typeface="方正卡通简体" pitchFamily="65" charset="-122"/>
              </a:endParaRPr>
            </a:p>
          </p:txBody>
        </p:sp>
      </p:grpSp>
      <p:grpSp>
        <p:nvGrpSpPr>
          <p:cNvPr id="8" name="组合 7"/>
          <p:cNvGrpSpPr/>
          <p:nvPr/>
        </p:nvGrpSpPr>
        <p:grpSpPr>
          <a:xfrm>
            <a:off x="4896735" y="2875718"/>
            <a:ext cx="2184323" cy="430887"/>
            <a:chOff x="4836180" y="2875718"/>
            <a:chExt cx="2184323" cy="430887"/>
          </a:xfrm>
        </p:grpSpPr>
        <p:pic>
          <p:nvPicPr>
            <p:cNvPr id="4099" name="Picture 3" descr="F:\1-原创素材\1_mm1102\PPT\PPT_014\materaials\flower_1.png"/>
            <p:cNvPicPr>
              <a:picLocks noChangeAspect="1" noChangeArrowheads="1"/>
            </p:cNvPicPr>
            <p:nvPr/>
          </p:nvPicPr>
          <p:blipFill>
            <a:blip r:embed="rId6" cstate="screen"/>
            <a:srcRect/>
            <a:stretch>
              <a:fillRect/>
            </a:stretch>
          </p:blipFill>
          <p:spPr bwMode="auto">
            <a:xfrm>
              <a:off x="4836180" y="2888700"/>
              <a:ext cx="353396" cy="353396"/>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5159096" y="2875718"/>
              <a:ext cx="1861407" cy="430887"/>
            </a:xfrm>
            <a:prstGeom prst="rect">
              <a:avLst/>
            </a:prstGeom>
            <a:noFill/>
          </p:spPr>
          <p:txBody>
            <a:bodyPr wrap="none" rtlCol="0">
              <a:spAutoFit/>
            </a:bodyPr>
            <a:lstStyle/>
            <a:p>
              <a:r>
                <a:rPr lang="zh-CN" altLang="en-US" sz="2200" spc="-150" dirty="0" smtClean="0">
                  <a:solidFill>
                    <a:srgbClr val="F5750B"/>
                  </a:solidFill>
                  <a:latin typeface="方正卡通简体" pitchFamily="65" charset="-122"/>
                  <a:ea typeface="方正卡通简体" pitchFamily="65" charset="-122"/>
                </a:rPr>
                <a:t>第四部分</a:t>
              </a:r>
              <a:r>
                <a:rPr lang="en-US" altLang="zh-CN" sz="2200" spc="-150" dirty="0" smtClean="0">
                  <a:solidFill>
                    <a:srgbClr val="F5750B"/>
                  </a:solidFill>
                  <a:latin typeface="方正卡通简体" pitchFamily="65" charset="-122"/>
                  <a:ea typeface="方正卡通简体" pitchFamily="65" charset="-122"/>
                </a:rPr>
                <a:t>/</a:t>
              </a:r>
              <a:r>
                <a:rPr lang="zh-CN" altLang="en-US" sz="2200" spc="-150" dirty="0" smtClean="0">
                  <a:solidFill>
                    <a:srgbClr val="F5750B"/>
                  </a:solidFill>
                  <a:latin typeface="方正卡通简体" pitchFamily="65" charset="-122"/>
                  <a:ea typeface="方正卡通简体" pitchFamily="65" charset="-122"/>
                </a:rPr>
                <a:t>烂漫</a:t>
              </a:r>
              <a:endParaRPr lang="zh-CN" altLang="en-US" sz="2200" spc="-150" dirty="0">
                <a:solidFill>
                  <a:srgbClr val="F5750B"/>
                </a:solidFill>
                <a:latin typeface="方正卡通简体" pitchFamily="65" charset="-122"/>
                <a:ea typeface="方正卡通简体" pitchFamily="65"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xit" presetSubtype="32" fill="hold" grpId="0" nodeType="withEffect">
                                  <p:stCondLst>
                                    <p:cond delay="0"/>
                                  </p:stCondLst>
                                  <p:childTnLst>
                                    <p:anim calcmode="lin" valueType="num">
                                      <p:cBhvr>
                                        <p:cTn id="6" dur="500"/>
                                        <p:tgtEl>
                                          <p:spTgt spid="2"/>
                                        </p:tgtEl>
                                        <p:attrNameLst>
                                          <p:attrName>ppt_w</p:attrName>
                                        </p:attrNameLst>
                                      </p:cBhvr>
                                      <p:tavLst>
                                        <p:tav tm="0">
                                          <p:val>
                                            <p:strVal val="ppt_w"/>
                                          </p:val>
                                        </p:tav>
                                        <p:tav tm="100000">
                                          <p:val>
                                            <p:fltVal val="0"/>
                                          </p:val>
                                        </p:tav>
                                      </p:tavLst>
                                    </p:anim>
                                    <p:anim calcmode="lin" valueType="num">
                                      <p:cBhvr>
                                        <p:cTn id="7" dur="500"/>
                                        <p:tgtEl>
                                          <p:spTgt spid="2"/>
                                        </p:tgtEl>
                                        <p:attrNameLst>
                                          <p:attrName>ppt_h</p:attrName>
                                        </p:attrNameLst>
                                      </p:cBhvr>
                                      <p:tavLst>
                                        <p:tav tm="0">
                                          <p:val>
                                            <p:strVal val="ppt_h"/>
                                          </p:val>
                                        </p:tav>
                                        <p:tav tm="100000">
                                          <p:val>
                                            <p:fltVal val="0"/>
                                          </p:val>
                                        </p:tav>
                                      </p:tavLst>
                                    </p:anim>
                                    <p:animEffect transition="out" filter="fade">
                                      <p:cBhvr>
                                        <p:cTn id="8" dur="500"/>
                                        <p:tgtEl>
                                          <p:spTgt spid="2"/>
                                        </p:tgtEl>
                                      </p:cBhvr>
                                    </p:animEffect>
                                    <p:set>
                                      <p:cBhvr>
                                        <p:cTn id="9" dur="1" fill="hold">
                                          <p:stCondLst>
                                            <p:cond delay="499"/>
                                          </p:stCondLst>
                                        </p:cTn>
                                        <p:tgtEl>
                                          <p:spTgt spid="2"/>
                                        </p:tgtEl>
                                        <p:attrNameLst>
                                          <p:attrName>style.visibility</p:attrName>
                                        </p:attrNameLst>
                                      </p:cBhvr>
                                      <p:to>
                                        <p:strVal val="hidden"/>
                                      </p:to>
                                    </p:set>
                                  </p:childTnLst>
                                </p:cTn>
                              </p:par>
                              <p:par>
                                <p:cTn id="10" presetID="53" presetClass="exit" presetSubtype="32" fill="hold" nodeType="withEffect">
                                  <p:stCondLst>
                                    <p:cond delay="0"/>
                                  </p:stCondLst>
                                  <p:childTnLst>
                                    <p:anim calcmode="lin" valueType="num">
                                      <p:cBhvr>
                                        <p:cTn id="11" dur="500"/>
                                        <p:tgtEl>
                                          <p:spTgt spid="6"/>
                                        </p:tgtEl>
                                        <p:attrNameLst>
                                          <p:attrName>ppt_w</p:attrName>
                                        </p:attrNameLst>
                                      </p:cBhvr>
                                      <p:tavLst>
                                        <p:tav tm="0">
                                          <p:val>
                                            <p:strVal val="ppt_w"/>
                                          </p:val>
                                        </p:tav>
                                        <p:tav tm="100000">
                                          <p:val>
                                            <p:fltVal val="0"/>
                                          </p:val>
                                        </p:tav>
                                      </p:tavLst>
                                    </p:anim>
                                    <p:anim calcmode="lin" valueType="num">
                                      <p:cBhvr>
                                        <p:cTn id="12" dur="500"/>
                                        <p:tgtEl>
                                          <p:spTgt spid="6"/>
                                        </p:tgtEl>
                                        <p:attrNameLst>
                                          <p:attrName>ppt_h</p:attrName>
                                        </p:attrNameLst>
                                      </p:cBhvr>
                                      <p:tavLst>
                                        <p:tav tm="0">
                                          <p:val>
                                            <p:strVal val="ppt_h"/>
                                          </p:val>
                                        </p:tav>
                                        <p:tav tm="100000">
                                          <p:val>
                                            <p:fltVal val="0"/>
                                          </p:val>
                                        </p:tav>
                                      </p:tavLst>
                                    </p:anim>
                                    <p:animEffect transition="out" filter="fade">
                                      <p:cBhvr>
                                        <p:cTn id="13" dur="500"/>
                                        <p:tgtEl>
                                          <p:spTgt spid="6"/>
                                        </p:tgtEl>
                                      </p:cBhvr>
                                    </p:animEffect>
                                    <p:set>
                                      <p:cBhvr>
                                        <p:cTn id="14" dur="1" fill="hold">
                                          <p:stCondLst>
                                            <p:cond delay="499"/>
                                          </p:stCondLst>
                                        </p:cTn>
                                        <p:tgtEl>
                                          <p:spTgt spid="6"/>
                                        </p:tgtEl>
                                        <p:attrNameLst>
                                          <p:attrName>style.visibility</p:attrName>
                                        </p:attrNameLst>
                                      </p:cBhvr>
                                      <p:to>
                                        <p:strVal val="hidden"/>
                                      </p:to>
                                    </p:set>
                                  </p:childTnLst>
                                </p:cTn>
                              </p:par>
                              <p:par>
                                <p:cTn id="15" presetID="53" presetClass="exit" presetSubtype="32" fill="hold" nodeType="withEffect">
                                  <p:stCondLst>
                                    <p:cond delay="0"/>
                                  </p:stCondLst>
                                  <p:childTnLst>
                                    <p:anim calcmode="lin" valueType="num">
                                      <p:cBhvr>
                                        <p:cTn id="16" dur="500"/>
                                        <p:tgtEl>
                                          <p:spTgt spid="7"/>
                                        </p:tgtEl>
                                        <p:attrNameLst>
                                          <p:attrName>ppt_w</p:attrName>
                                        </p:attrNameLst>
                                      </p:cBhvr>
                                      <p:tavLst>
                                        <p:tav tm="0">
                                          <p:val>
                                            <p:strVal val="ppt_w"/>
                                          </p:val>
                                        </p:tav>
                                        <p:tav tm="100000">
                                          <p:val>
                                            <p:fltVal val="0"/>
                                          </p:val>
                                        </p:tav>
                                      </p:tavLst>
                                    </p:anim>
                                    <p:anim calcmode="lin" valueType="num">
                                      <p:cBhvr>
                                        <p:cTn id="17" dur="500"/>
                                        <p:tgtEl>
                                          <p:spTgt spid="7"/>
                                        </p:tgtEl>
                                        <p:attrNameLst>
                                          <p:attrName>ppt_h</p:attrName>
                                        </p:attrNameLst>
                                      </p:cBhvr>
                                      <p:tavLst>
                                        <p:tav tm="0">
                                          <p:val>
                                            <p:strVal val="ppt_h"/>
                                          </p:val>
                                        </p:tav>
                                        <p:tav tm="100000">
                                          <p:val>
                                            <p:fltVal val="0"/>
                                          </p:val>
                                        </p:tav>
                                      </p:tavLst>
                                    </p:anim>
                                    <p:animEffect transition="out" filter="fade">
                                      <p:cBhvr>
                                        <p:cTn id="18" dur="500"/>
                                        <p:tgtEl>
                                          <p:spTgt spid="7"/>
                                        </p:tgtEl>
                                      </p:cBhvr>
                                    </p:animEffect>
                                    <p:set>
                                      <p:cBhvr>
                                        <p:cTn id="19" dur="1" fill="hold">
                                          <p:stCondLst>
                                            <p:cond delay="499"/>
                                          </p:stCondLst>
                                        </p:cTn>
                                        <p:tgtEl>
                                          <p:spTgt spid="7"/>
                                        </p:tgtEl>
                                        <p:attrNameLst>
                                          <p:attrName>style.visibility</p:attrName>
                                        </p:attrNameLst>
                                      </p:cBhvr>
                                      <p:to>
                                        <p:strVal val="hidden"/>
                                      </p:to>
                                    </p:set>
                                  </p:childTnLst>
                                </p:cTn>
                              </p:par>
                              <p:par>
                                <p:cTn id="20" presetID="53" presetClass="exit" presetSubtype="32" fill="hold" nodeType="withEffect">
                                  <p:stCondLst>
                                    <p:cond delay="0"/>
                                  </p:stCondLst>
                                  <p:childTnLst>
                                    <p:anim calcmode="lin" valueType="num">
                                      <p:cBhvr>
                                        <p:cTn id="21" dur="500"/>
                                        <p:tgtEl>
                                          <p:spTgt spid="8"/>
                                        </p:tgtEl>
                                        <p:attrNameLst>
                                          <p:attrName>ppt_w</p:attrName>
                                        </p:attrNameLst>
                                      </p:cBhvr>
                                      <p:tavLst>
                                        <p:tav tm="0">
                                          <p:val>
                                            <p:strVal val="ppt_w"/>
                                          </p:val>
                                        </p:tav>
                                        <p:tav tm="100000">
                                          <p:val>
                                            <p:fltVal val="0"/>
                                          </p:val>
                                        </p:tav>
                                      </p:tavLst>
                                    </p:anim>
                                    <p:anim calcmode="lin" valueType="num">
                                      <p:cBhvr>
                                        <p:cTn id="22" dur="500"/>
                                        <p:tgtEl>
                                          <p:spTgt spid="8"/>
                                        </p:tgtEl>
                                        <p:attrNameLst>
                                          <p:attrName>ppt_h</p:attrName>
                                        </p:attrNameLst>
                                      </p:cBhvr>
                                      <p:tavLst>
                                        <p:tav tm="0">
                                          <p:val>
                                            <p:strVal val="ppt_h"/>
                                          </p:val>
                                        </p:tav>
                                        <p:tav tm="100000">
                                          <p:val>
                                            <p:fltVal val="0"/>
                                          </p:val>
                                        </p:tav>
                                      </p:tavLst>
                                    </p:anim>
                                    <p:animEffect transition="out" filter="fade">
                                      <p:cBhvr>
                                        <p:cTn id="23" dur="500"/>
                                        <p:tgtEl>
                                          <p:spTgt spid="8"/>
                                        </p:tgtEl>
                                      </p:cBhvr>
                                    </p:animEffect>
                                    <p:set>
                                      <p:cBhvr>
                                        <p:cTn id="24" dur="1" fill="hold">
                                          <p:stCondLst>
                                            <p:cond delay="499"/>
                                          </p:stCondLst>
                                        </p:cTn>
                                        <p:tgtEl>
                                          <p:spTgt spid="8"/>
                                        </p:tgtEl>
                                        <p:attrNameLst>
                                          <p:attrName>style.visibility</p:attrName>
                                        </p:attrNameLst>
                                      </p:cBhvr>
                                      <p:to>
                                        <p:strVal val="hidden"/>
                                      </p:to>
                                    </p:set>
                                  </p:childTnLst>
                                </p:cTn>
                              </p:par>
                              <p:par>
                                <p:cTn id="25" presetID="42" presetClass="path" presetSubtype="0" accel="50000" decel="50000" fill="hold" nodeType="withEffect">
                                  <p:stCondLst>
                                    <p:cond delay="0"/>
                                  </p:stCondLst>
                                  <p:childTnLst>
                                    <p:animMotion origin="layout" path="M -1.11111E-6 0 L 0.13264 -0.01359 " pathEditMode="relative" rAng="0" ptsTypes="AA">
                                      <p:cBhvr>
                                        <p:cTn id="26" dur="5000" fill="hold"/>
                                        <p:tgtEl>
                                          <p:spTgt spid="5"/>
                                        </p:tgtEl>
                                        <p:attrNameLst>
                                          <p:attrName>ppt_x</p:attrName>
                                          <p:attrName>ppt_y</p:attrName>
                                        </p:attrNameLst>
                                      </p:cBhvr>
                                      <p:rCtr x="6632" y="-679"/>
                                    </p:animMotion>
                                  </p:childTnLst>
                                </p:cTn>
                              </p:par>
                              <p:par>
                                <p:cTn id="27" presetID="6" presetClass="emph" presetSubtype="0" fill="hold" nodeType="withEffect">
                                  <p:stCondLst>
                                    <p:cond delay="1000"/>
                                  </p:stCondLst>
                                  <p:childTnLst>
                                    <p:animScale>
                                      <p:cBhvr>
                                        <p:cTn id="28" dur="5000" fill="hold"/>
                                        <p:tgtEl>
                                          <p:spTgt spid="5"/>
                                        </p:tgtEl>
                                      </p:cBhvr>
                                      <p:by x="200000" y="200000"/>
                                    </p:animScale>
                                  </p:childTnLst>
                                </p:cTn>
                              </p:par>
                              <p:par>
                                <p:cTn id="29" presetID="32" presetClass="emph" presetSubtype="0" fill="hold" nodeType="withEffect">
                                  <p:stCondLst>
                                    <p:cond delay="6500"/>
                                  </p:stCondLst>
                                  <p:childTnLst>
                                    <p:animRot by="120000">
                                      <p:cBhvr>
                                        <p:cTn id="30" dur="100" fill="hold">
                                          <p:stCondLst>
                                            <p:cond delay="0"/>
                                          </p:stCondLst>
                                        </p:cTn>
                                        <p:tgtEl>
                                          <p:spTgt spid="5"/>
                                        </p:tgtEl>
                                        <p:attrNameLst>
                                          <p:attrName>r</p:attrName>
                                        </p:attrNameLst>
                                      </p:cBhvr>
                                    </p:animRot>
                                    <p:animRot by="-240000">
                                      <p:cBhvr>
                                        <p:cTn id="31" dur="200" fill="hold">
                                          <p:stCondLst>
                                            <p:cond delay="200"/>
                                          </p:stCondLst>
                                        </p:cTn>
                                        <p:tgtEl>
                                          <p:spTgt spid="5"/>
                                        </p:tgtEl>
                                        <p:attrNameLst>
                                          <p:attrName>r</p:attrName>
                                        </p:attrNameLst>
                                      </p:cBhvr>
                                    </p:animRot>
                                    <p:animRot by="240000">
                                      <p:cBhvr>
                                        <p:cTn id="32" dur="200" fill="hold">
                                          <p:stCondLst>
                                            <p:cond delay="400"/>
                                          </p:stCondLst>
                                        </p:cTn>
                                        <p:tgtEl>
                                          <p:spTgt spid="5"/>
                                        </p:tgtEl>
                                        <p:attrNameLst>
                                          <p:attrName>r</p:attrName>
                                        </p:attrNameLst>
                                      </p:cBhvr>
                                    </p:animRot>
                                    <p:animRot by="-240000">
                                      <p:cBhvr>
                                        <p:cTn id="33" dur="200" fill="hold">
                                          <p:stCondLst>
                                            <p:cond delay="600"/>
                                          </p:stCondLst>
                                        </p:cTn>
                                        <p:tgtEl>
                                          <p:spTgt spid="5"/>
                                        </p:tgtEl>
                                        <p:attrNameLst>
                                          <p:attrName>r</p:attrName>
                                        </p:attrNameLst>
                                      </p:cBhvr>
                                    </p:animRot>
                                    <p:animRot by="120000">
                                      <p:cBhvr>
                                        <p:cTn id="34" dur="200" fill="hold">
                                          <p:stCondLst>
                                            <p:cond delay="80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 descr="F:\1-原创素材\1_mm1102\PPT\PPT_014\materaials\kid_3.png"/>
          <p:cNvPicPr>
            <a:picLocks noChangeAspect="1" noChangeArrowheads="1"/>
          </p:cNvPicPr>
          <p:nvPr/>
        </p:nvPicPr>
        <p:blipFill>
          <a:blip r:embed="rId3" cstate="screen"/>
          <a:srcRect/>
          <a:stretch>
            <a:fillRect/>
          </a:stretch>
        </p:blipFill>
        <p:spPr bwMode="auto">
          <a:xfrm>
            <a:off x="3987135" y="1242366"/>
            <a:ext cx="1662898" cy="2072127"/>
          </a:xfrm>
          <a:prstGeom prst="rect">
            <a:avLst/>
          </a:prstGeom>
          <a:noFill/>
          <a:effectLst>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pic>
        <p:nvPicPr>
          <p:cNvPr id="29" name="Picture 3" descr="F:\1-原创素材\1_mm1102\PPT\PPT_014\materaials\kid_1.png"/>
          <p:cNvPicPr>
            <a:picLocks noChangeAspect="1" noChangeArrowheads="1"/>
          </p:cNvPicPr>
          <p:nvPr/>
        </p:nvPicPr>
        <p:blipFill>
          <a:blip r:embed="rId4" cstate="screen"/>
          <a:srcRect/>
          <a:stretch>
            <a:fillRect/>
          </a:stretch>
        </p:blipFill>
        <p:spPr bwMode="auto">
          <a:xfrm flipH="1">
            <a:off x="1691680" y="1059582"/>
            <a:ext cx="1282755" cy="2090121"/>
          </a:xfrm>
          <a:prstGeom prst="rect">
            <a:avLst/>
          </a:prstGeom>
          <a:noFill/>
          <a:effectLst>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pic>
        <p:nvPicPr>
          <p:cNvPr id="30" name="Picture 4" descr="F:\1-原创素材\1_mm1102\PPT\PPT_014\materaials\kid_2.png"/>
          <p:cNvPicPr>
            <a:picLocks noChangeAspect="1" noChangeArrowheads="1"/>
          </p:cNvPicPr>
          <p:nvPr/>
        </p:nvPicPr>
        <p:blipFill>
          <a:blip r:embed="rId5" cstate="screen"/>
          <a:srcRect/>
          <a:stretch>
            <a:fillRect/>
          </a:stretch>
        </p:blipFill>
        <p:spPr bwMode="auto">
          <a:xfrm>
            <a:off x="6282590" y="1203256"/>
            <a:ext cx="1468027" cy="2104605"/>
          </a:xfrm>
          <a:prstGeom prst="rect">
            <a:avLst/>
          </a:prstGeom>
          <a:noFill/>
          <a:effectLst>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sp>
        <p:nvSpPr>
          <p:cNvPr id="33" name="TextBox 32"/>
          <p:cNvSpPr txBox="1"/>
          <p:nvPr/>
        </p:nvSpPr>
        <p:spPr>
          <a:xfrm>
            <a:off x="1676847" y="3468945"/>
            <a:ext cx="1531188" cy="830997"/>
          </a:xfrm>
          <a:prstGeom prst="rect">
            <a:avLst/>
          </a:prstGeom>
          <a:noFill/>
        </p:spPr>
        <p:txBody>
          <a:bodyPr wrap="none" rtlCol="0">
            <a:spAutoFit/>
          </a:bodyPr>
          <a:lstStyle/>
          <a:p>
            <a:pPr algn="ctr"/>
            <a:r>
              <a:rPr lang="zh-CN" altLang="en-US" sz="2400" spc="-150" dirty="0" smtClean="0">
                <a:solidFill>
                  <a:srgbClr val="0099FF"/>
                </a:solidFill>
                <a:latin typeface="方正卡通简体" pitchFamily="65" charset="-122"/>
                <a:ea typeface="方正卡通简体" pitchFamily="65" charset="-122"/>
              </a:rPr>
              <a:t>小标题</a:t>
            </a:r>
            <a:r>
              <a:rPr lang="en-US" altLang="zh-CN" sz="2400" spc="-150" dirty="0" smtClean="0">
                <a:solidFill>
                  <a:srgbClr val="0099FF"/>
                </a:solidFill>
                <a:latin typeface="方正卡通简体" pitchFamily="65" charset="-122"/>
                <a:ea typeface="方正卡通简体" pitchFamily="65" charset="-122"/>
              </a:rPr>
              <a:t>1</a:t>
            </a:r>
          </a:p>
          <a:p>
            <a:pPr algn="ctr"/>
            <a:r>
              <a:rPr lang="zh-CN" altLang="en-US" sz="1200" spc="-150" dirty="0" smtClean="0">
                <a:solidFill>
                  <a:schemeClr val="bg1">
                    <a:lumMod val="50000"/>
                  </a:schemeClr>
                </a:solidFill>
                <a:latin typeface="方正卡通简体" pitchFamily="65" charset="-122"/>
                <a:ea typeface="方正卡通简体" pitchFamily="65" charset="-122"/>
              </a:rPr>
              <a:t>此处添加详细描述文字</a:t>
            </a:r>
            <a:endParaRPr lang="en-US" altLang="zh-CN" sz="1200" spc="-150" dirty="0" smtClean="0">
              <a:solidFill>
                <a:schemeClr val="bg1">
                  <a:lumMod val="50000"/>
                </a:schemeClr>
              </a:solidFill>
              <a:latin typeface="方正卡通简体" pitchFamily="65" charset="-122"/>
              <a:ea typeface="方正卡通简体" pitchFamily="65" charset="-122"/>
            </a:endParaRPr>
          </a:p>
          <a:p>
            <a:pPr algn="ctr"/>
            <a:r>
              <a:rPr lang="zh-CN" altLang="en-US" sz="1200" spc="-150" dirty="0">
                <a:solidFill>
                  <a:schemeClr val="bg1">
                    <a:lumMod val="50000"/>
                  </a:schemeClr>
                </a:solidFill>
                <a:latin typeface="方正卡通简体" pitchFamily="65" charset="-122"/>
                <a:ea typeface="方正卡通简体" pitchFamily="65" charset="-122"/>
              </a:rPr>
              <a:t>此处添加详细描述</a:t>
            </a:r>
            <a:r>
              <a:rPr lang="zh-CN" altLang="en-US" sz="1200" spc="-150" dirty="0" smtClean="0">
                <a:solidFill>
                  <a:schemeClr val="bg1">
                    <a:lumMod val="50000"/>
                  </a:schemeClr>
                </a:solidFill>
                <a:latin typeface="方正卡通简体" pitchFamily="65" charset="-122"/>
                <a:ea typeface="方正卡通简体" pitchFamily="65" charset="-122"/>
              </a:rPr>
              <a:t>文字</a:t>
            </a:r>
            <a:endParaRPr lang="zh-CN" altLang="en-US" sz="1200" spc="-150" dirty="0">
              <a:solidFill>
                <a:schemeClr val="bg1">
                  <a:lumMod val="50000"/>
                </a:schemeClr>
              </a:solidFill>
              <a:latin typeface="方正卡通简体" pitchFamily="65" charset="-122"/>
              <a:ea typeface="方正卡通简体" pitchFamily="65" charset="-122"/>
            </a:endParaRPr>
          </a:p>
        </p:txBody>
      </p:sp>
      <p:sp>
        <p:nvSpPr>
          <p:cNvPr id="34" name="TextBox 33"/>
          <p:cNvSpPr txBox="1"/>
          <p:nvPr/>
        </p:nvSpPr>
        <p:spPr>
          <a:xfrm>
            <a:off x="3779912" y="3468945"/>
            <a:ext cx="1531188" cy="830997"/>
          </a:xfrm>
          <a:prstGeom prst="rect">
            <a:avLst/>
          </a:prstGeom>
          <a:noFill/>
        </p:spPr>
        <p:txBody>
          <a:bodyPr wrap="none" rtlCol="0">
            <a:spAutoFit/>
          </a:bodyPr>
          <a:lstStyle/>
          <a:p>
            <a:pPr algn="ctr"/>
            <a:r>
              <a:rPr lang="zh-CN" altLang="en-US" sz="2400" spc="-150" dirty="0" smtClean="0">
                <a:solidFill>
                  <a:srgbClr val="00B050"/>
                </a:solidFill>
                <a:latin typeface="方正卡通简体" pitchFamily="65" charset="-122"/>
                <a:ea typeface="方正卡通简体" pitchFamily="65" charset="-122"/>
              </a:rPr>
              <a:t>小标题</a:t>
            </a:r>
            <a:r>
              <a:rPr lang="en-US" altLang="zh-CN" sz="2400" spc="-150" dirty="0" smtClean="0">
                <a:solidFill>
                  <a:srgbClr val="00B050"/>
                </a:solidFill>
                <a:latin typeface="方正卡通简体" pitchFamily="65" charset="-122"/>
                <a:ea typeface="方正卡通简体" pitchFamily="65" charset="-122"/>
              </a:rPr>
              <a:t>2</a:t>
            </a:r>
          </a:p>
          <a:p>
            <a:pPr algn="ctr"/>
            <a:r>
              <a:rPr lang="zh-CN" altLang="en-US" sz="1200" spc="-150" dirty="0" smtClean="0">
                <a:solidFill>
                  <a:schemeClr val="bg1">
                    <a:lumMod val="50000"/>
                  </a:schemeClr>
                </a:solidFill>
                <a:latin typeface="方正卡通简体" pitchFamily="65" charset="-122"/>
                <a:ea typeface="方正卡通简体" pitchFamily="65" charset="-122"/>
              </a:rPr>
              <a:t>此处添加详细描述文字</a:t>
            </a:r>
            <a:endParaRPr lang="en-US" altLang="zh-CN" sz="1200" spc="-150" dirty="0" smtClean="0">
              <a:solidFill>
                <a:schemeClr val="bg1">
                  <a:lumMod val="50000"/>
                </a:schemeClr>
              </a:solidFill>
              <a:latin typeface="方正卡通简体" pitchFamily="65" charset="-122"/>
              <a:ea typeface="方正卡通简体" pitchFamily="65" charset="-122"/>
            </a:endParaRPr>
          </a:p>
          <a:p>
            <a:pPr algn="ctr"/>
            <a:r>
              <a:rPr lang="zh-CN" altLang="en-US" sz="1200" spc="-150" dirty="0">
                <a:solidFill>
                  <a:schemeClr val="bg1">
                    <a:lumMod val="50000"/>
                  </a:schemeClr>
                </a:solidFill>
                <a:latin typeface="方正卡通简体" pitchFamily="65" charset="-122"/>
                <a:ea typeface="方正卡通简体" pitchFamily="65" charset="-122"/>
              </a:rPr>
              <a:t>此处添加详细描述</a:t>
            </a:r>
            <a:r>
              <a:rPr lang="zh-CN" altLang="en-US" sz="1200" spc="-150" dirty="0" smtClean="0">
                <a:solidFill>
                  <a:schemeClr val="bg1">
                    <a:lumMod val="50000"/>
                  </a:schemeClr>
                </a:solidFill>
                <a:latin typeface="方正卡通简体" pitchFamily="65" charset="-122"/>
                <a:ea typeface="方正卡通简体" pitchFamily="65" charset="-122"/>
              </a:rPr>
              <a:t>文字</a:t>
            </a:r>
            <a:endParaRPr lang="zh-CN" altLang="en-US" sz="1200" spc="-150" dirty="0">
              <a:solidFill>
                <a:schemeClr val="bg1">
                  <a:lumMod val="50000"/>
                </a:schemeClr>
              </a:solidFill>
              <a:latin typeface="方正卡通简体" pitchFamily="65" charset="-122"/>
              <a:ea typeface="方正卡通简体" pitchFamily="65" charset="-122"/>
            </a:endParaRPr>
          </a:p>
        </p:txBody>
      </p:sp>
      <p:sp>
        <p:nvSpPr>
          <p:cNvPr id="35" name="TextBox 34"/>
          <p:cNvSpPr txBox="1"/>
          <p:nvPr/>
        </p:nvSpPr>
        <p:spPr>
          <a:xfrm>
            <a:off x="5940152" y="3468945"/>
            <a:ext cx="1531188" cy="830997"/>
          </a:xfrm>
          <a:prstGeom prst="rect">
            <a:avLst/>
          </a:prstGeom>
          <a:noFill/>
        </p:spPr>
        <p:txBody>
          <a:bodyPr wrap="none" rtlCol="0">
            <a:spAutoFit/>
          </a:bodyPr>
          <a:lstStyle/>
          <a:p>
            <a:pPr algn="ctr"/>
            <a:r>
              <a:rPr lang="zh-CN" altLang="en-US" sz="2400" spc="-150" dirty="0" smtClean="0">
                <a:solidFill>
                  <a:srgbClr val="FF5050"/>
                </a:solidFill>
                <a:latin typeface="方正卡通简体" pitchFamily="65" charset="-122"/>
                <a:ea typeface="方正卡通简体" pitchFamily="65" charset="-122"/>
              </a:rPr>
              <a:t>小标题</a:t>
            </a:r>
            <a:r>
              <a:rPr lang="en-US" altLang="zh-CN" sz="2400" spc="-150" dirty="0" smtClean="0">
                <a:solidFill>
                  <a:srgbClr val="FF5050"/>
                </a:solidFill>
                <a:latin typeface="方正卡通简体" pitchFamily="65" charset="-122"/>
                <a:ea typeface="方正卡通简体" pitchFamily="65" charset="-122"/>
              </a:rPr>
              <a:t>3</a:t>
            </a:r>
          </a:p>
          <a:p>
            <a:pPr algn="ctr"/>
            <a:r>
              <a:rPr lang="zh-CN" altLang="en-US" sz="1200" spc="-150" dirty="0" smtClean="0">
                <a:solidFill>
                  <a:schemeClr val="bg1">
                    <a:lumMod val="50000"/>
                  </a:schemeClr>
                </a:solidFill>
                <a:latin typeface="方正卡通简体" pitchFamily="65" charset="-122"/>
                <a:ea typeface="方正卡通简体" pitchFamily="65" charset="-122"/>
              </a:rPr>
              <a:t>此处添加详细描述文字</a:t>
            </a:r>
            <a:endParaRPr lang="en-US" altLang="zh-CN" sz="1200" spc="-150" dirty="0" smtClean="0">
              <a:solidFill>
                <a:schemeClr val="bg1">
                  <a:lumMod val="50000"/>
                </a:schemeClr>
              </a:solidFill>
              <a:latin typeface="方正卡通简体" pitchFamily="65" charset="-122"/>
              <a:ea typeface="方正卡通简体" pitchFamily="65" charset="-122"/>
            </a:endParaRPr>
          </a:p>
          <a:p>
            <a:pPr algn="ctr"/>
            <a:r>
              <a:rPr lang="zh-CN" altLang="en-US" sz="1200" spc="-150" dirty="0">
                <a:solidFill>
                  <a:schemeClr val="bg1">
                    <a:lumMod val="50000"/>
                  </a:schemeClr>
                </a:solidFill>
                <a:latin typeface="方正卡通简体" pitchFamily="65" charset="-122"/>
                <a:ea typeface="方正卡通简体" pitchFamily="65" charset="-122"/>
              </a:rPr>
              <a:t>此处添加详细描述</a:t>
            </a:r>
            <a:r>
              <a:rPr lang="zh-CN" altLang="en-US" sz="1200" spc="-150" dirty="0" smtClean="0">
                <a:solidFill>
                  <a:schemeClr val="bg1">
                    <a:lumMod val="50000"/>
                  </a:schemeClr>
                </a:solidFill>
                <a:latin typeface="方正卡通简体" pitchFamily="65" charset="-122"/>
                <a:ea typeface="方正卡通简体" pitchFamily="65" charset="-122"/>
              </a:rPr>
              <a:t>文字</a:t>
            </a:r>
            <a:endParaRPr lang="zh-CN" altLang="en-US" sz="1200" spc="-150" dirty="0">
              <a:solidFill>
                <a:schemeClr val="bg1">
                  <a:lumMod val="50000"/>
                </a:schemeClr>
              </a:solidFill>
              <a:latin typeface="方正卡通简体" pitchFamily="65" charset="-122"/>
              <a:ea typeface="方正卡通简体" pitchFamily="65" charset="-122"/>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1700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17250"/>
                                  </p:stCondLst>
                                  <p:childTnLst>
                                    <p:set>
                                      <p:cBhvr>
                                        <p:cTn id="11" dur="1" fill="hold">
                                          <p:stCondLst>
                                            <p:cond delay="0"/>
                                          </p:stCondLst>
                                        </p:cTn>
                                        <p:tgtEl>
                                          <p:spTgt spid="33"/>
                                        </p:tgtEl>
                                        <p:attrNameLst>
                                          <p:attrName>style.visibility</p:attrName>
                                        </p:attrNameLst>
                                      </p:cBhvr>
                                      <p:to>
                                        <p:strVal val="visible"/>
                                      </p:to>
                                    </p:set>
                                    <p:animEffect transition="in" filter="fade">
                                      <p:cBhvr>
                                        <p:cTn id="12" dur="1000"/>
                                        <p:tgtEl>
                                          <p:spTgt spid="33"/>
                                        </p:tgtEl>
                                      </p:cBhvr>
                                    </p:animEffect>
                                    <p:anim calcmode="lin" valueType="num">
                                      <p:cBhvr>
                                        <p:cTn id="13" dur="1000" fill="hold"/>
                                        <p:tgtEl>
                                          <p:spTgt spid="33"/>
                                        </p:tgtEl>
                                        <p:attrNameLst>
                                          <p:attrName>ppt_x</p:attrName>
                                        </p:attrNameLst>
                                      </p:cBhvr>
                                      <p:tavLst>
                                        <p:tav tm="0">
                                          <p:val>
                                            <p:strVal val="#ppt_x"/>
                                          </p:val>
                                        </p:tav>
                                        <p:tav tm="100000">
                                          <p:val>
                                            <p:strVal val="#ppt_x"/>
                                          </p:val>
                                        </p:tav>
                                      </p:tavLst>
                                    </p:anim>
                                    <p:anim calcmode="lin" valueType="num">
                                      <p:cBhvr>
                                        <p:cTn id="14" dur="1000" fill="hold"/>
                                        <p:tgtEl>
                                          <p:spTgt spid="3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1800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1000"/>
                                        <p:tgtEl>
                                          <p:spTgt spid="28"/>
                                        </p:tgtEl>
                                      </p:cBhvr>
                                    </p:animEffect>
                                    <p:anim calcmode="lin" valueType="num">
                                      <p:cBhvr>
                                        <p:cTn id="18" dur="1000" fill="hold"/>
                                        <p:tgtEl>
                                          <p:spTgt spid="28"/>
                                        </p:tgtEl>
                                        <p:attrNameLst>
                                          <p:attrName>ppt_x</p:attrName>
                                        </p:attrNameLst>
                                      </p:cBhvr>
                                      <p:tavLst>
                                        <p:tav tm="0">
                                          <p:val>
                                            <p:strVal val="#ppt_x"/>
                                          </p:val>
                                        </p:tav>
                                        <p:tav tm="100000">
                                          <p:val>
                                            <p:strVal val="#ppt_x"/>
                                          </p:val>
                                        </p:tav>
                                      </p:tavLst>
                                    </p:anim>
                                    <p:anim calcmode="lin" valueType="num">
                                      <p:cBhvr>
                                        <p:cTn id="19" dur="1000" fill="hold"/>
                                        <p:tgtEl>
                                          <p:spTgt spid="28"/>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18250"/>
                                  </p:stCondLst>
                                  <p:childTnLst>
                                    <p:set>
                                      <p:cBhvr>
                                        <p:cTn id="21" dur="1" fill="hold">
                                          <p:stCondLst>
                                            <p:cond delay="0"/>
                                          </p:stCondLst>
                                        </p:cTn>
                                        <p:tgtEl>
                                          <p:spTgt spid="34"/>
                                        </p:tgtEl>
                                        <p:attrNameLst>
                                          <p:attrName>style.visibility</p:attrName>
                                        </p:attrNameLst>
                                      </p:cBhvr>
                                      <p:to>
                                        <p:strVal val="visible"/>
                                      </p:to>
                                    </p:set>
                                    <p:animEffect transition="in" filter="fade">
                                      <p:cBhvr>
                                        <p:cTn id="22" dur="1000"/>
                                        <p:tgtEl>
                                          <p:spTgt spid="34"/>
                                        </p:tgtEl>
                                      </p:cBhvr>
                                    </p:animEffect>
                                    <p:anim calcmode="lin" valueType="num">
                                      <p:cBhvr>
                                        <p:cTn id="23" dur="1000" fill="hold"/>
                                        <p:tgtEl>
                                          <p:spTgt spid="34"/>
                                        </p:tgtEl>
                                        <p:attrNameLst>
                                          <p:attrName>ppt_x</p:attrName>
                                        </p:attrNameLst>
                                      </p:cBhvr>
                                      <p:tavLst>
                                        <p:tav tm="0">
                                          <p:val>
                                            <p:strVal val="#ppt_x"/>
                                          </p:val>
                                        </p:tav>
                                        <p:tav tm="100000">
                                          <p:val>
                                            <p:strVal val="#ppt_x"/>
                                          </p:val>
                                        </p:tav>
                                      </p:tavLst>
                                    </p:anim>
                                    <p:anim calcmode="lin" valueType="num">
                                      <p:cBhvr>
                                        <p:cTn id="24" dur="1000" fill="hold"/>
                                        <p:tgtEl>
                                          <p:spTgt spid="34"/>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1900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1000"/>
                                        <p:tgtEl>
                                          <p:spTgt spid="30"/>
                                        </p:tgtEl>
                                      </p:cBhvr>
                                    </p:animEffect>
                                    <p:anim calcmode="lin" valueType="num">
                                      <p:cBhvr>
                                        <p:cTn id="28" dur="1000" fill="hold"/>
                                        <p:tgtEl>
                                          <p:spTgt spid="30"/>
                                        </p:tgtEl>
                                        <p:attrNameLst>
                                          <p:attrName>ppt_x</p:attrName>
                                        </p:attrNameLst>
                                      </p:cBhvr>
                                      <p:tavLst>
                                        <p:tav tm="0">
                                          <p:val>
                                            <p:strVal val="#ppt_x"/>
                                          </p:val>
                                        </p:tav>
                                        <p:tav tm="100000">
                                          <p:val>
                                            <p:strVal val="#ppt_x"/>
                                          </p:val>
                                        </p:tav>
                                      </p:tavLst>
                                    </p:anim>
                                    <p:anim calcmode="lin" valueType="num">
                                      <p:cBhvr>
                                        <p:cTn id="29" dur="1000" fill="hold"/>
                                        <p:tgtEl>
                                          <p:spTgt spid="30"/>
                                        </p:tgtEl>
                                        <p:attrNameLst>
                                          <p:attrName>ppt_y</p:attrName>
                                        </p:attrNameLst>
                                      </p:cBhvr>
                                      <p:tavLst>
                                        <p:tav tm="0">
                                          <p:val>
                                            <p:strVal val="#ppt_y+.1"/>
                                          </p:val>
                                        </p:tav>
                                        <p:tav tm="100000">
                                          <p:val>
                                            <p:strVal val="#ppt_y"/>
                                          </p:val>
                                        </p:tav>
                                      </p:tavLst>
                                    </p:anim>
                                  </p:childTnLst>
                                </p:cTn>
                              </p:par>
                              <p:par>
                                <p:cTn id="30" presetID="47" presetClass="entr" presetSubtype="0" fill="hold" grpId="0" nodeType="withEffect">
                                  <p:stCondLst>
                                    <p:cond delay="19250"/>
                                  </p:stCondLst>
                                  <p:childTnLst>
                                    <p:set>
                                      <p:cBhvr>
                                        <p:cTn id="31" dur="1" fill="hold">
                                          <p:stCondLst>
                                            <p:cond delay="0"/>
                                          </p:stCondLst>
                                        </p:cTn>
                                        <p:tgtEl>
                                          <p:spTgt spid="35"/>
                                        </p:tgtEl>
                                        <p:attrNameLst>
                                          <p:attrName>style.visibility</p:attrName>
                                        </p:attrNameLst>
                                      </p:cBhvr>
                                      <p:to>
                                        <p:strVal val="visible"/>
                                      </p:to>
                                    </p:set>
                                    <p:animEffect transition="in" filter="fade">
                                      <p:cBhvr>
                                        <p:cTn id="32" dur="1000"/>
                                        <p:tgtEl>
                                          <p:spTgt spid="35"/>
                                        </p:tgtEl>
                                      </p:cBhvr>
                                    </p:animEffect>
                                    <p:anim calcmode="lin" valueType="num">
                                      <p:cBhvr>
                                        <p:cTn id="33" dur="1000" fill="hold"/>
                                        <p:tgtEl>
                                          <p:spTgt spid="35"/>
                                        </p:tgtEl>
                                        <p:attrNameLst>
                                          <p:attrName>ppt_x</p:attrName>
                                        </p:attrNameLst>
                                      </p:cBhvr>
                                      <p:tavLst>
                                        <p:tav tm="0">
                                          <p:val>
                                            <p:strVal val="#ppt_x"/>
                                          </p:val>
                                        </p:tav>
                                        <p:tav tm="100000">
                                          <p:val>
                                            <p:strVal val="#ppt_x"/>
                                          </p:val>
                                        </p:tav>
                                      </p:tavLst>
                                    </p:anim>
                                    <p:anim calcmode="lin" valueType="num">
                                      <p:cBhvr>
                                        <p:cTn id="34" dur="1000" fill="hold"/>
                                        <p:tgtEl>
                                          <p:spTgt spid="35"/>
                                        </p:tgtEl>
                                        <p:attrNameLst>
                                          <p:attrName>ppt_y</p:attrName>
                                        </p:attrNameLst>
                                      </p:cBhvr>
                                      <p:tavLst>
                                        <p:tav tm="0">
                                          <p:val>
                                            <p:strVal val="#ppt_y-.1"/>
                                          </p:val>
                                        </p:tav>
                                        <p:tav tm="100000">
                                          <p:val>
                                            <p:strVal val="#ppt_y"/>
                                          </p:val>
                                        </p:tav>
                                      </p:tavLst>
                                    </p:anim>
                                  </p:childTnLst>
                                </p:cTn>
                              </p:par>
                              <p:par>
                                <p:cTn id="35" presetID="32" presetClass="emph" presetSubtype="0" fill="hold" nodeType="withEffect">
                                  <p:stCondLst>
                                    <p:cond delay="20250"/>
                                  </p:stCondLst>
                                  <p:childTnLst>
                                    <p:animRot by="120000">
                                      <p:cBhvr>
                                        <p:cTn id="36" dur="175" fill="hold">
                                          <p:stCondLst>
                                            <p:cond delay="0"/>
                                          </p:stCondLst>
                                        </p:cTn>
                                        <p:tgtEl>
                                          <p:spTgt spid="29"/>
                                        </p:tgtEl>
                                        <p:attrNameLst>
                                          <p:attrName>r</p:attrName>
                                        </p:attrNameLst>
                                      </p:cBhvr>
                                    </p:animRot>
                                    <p:animRot by="-240000">
                                      <p:cBhvr>
                                        <p:cTn id="37" dur="350" fill="hold">
                                          <p:stCondLst>
                                            <p:cond delay="350"/>
                                          </p:stCondLst>
                                        </p:cTn>
                                        <p:tgtEl>
                                          <p:spTgt spid="29"/>
                                        </p:tgtEl>
                                        <p:attrNameLst>
                                          <p:attrName>r</p:attrName>
                                        </p:attrNameLst>
                                      </p:cBhvr>
                                    </p:animRot>
                                    <p:animRot by="240000">
                                      <p:cBhvr>
                                        <p:cTn id="38" dur="350" fill="hold">
                                          <p:stCondLst>
                                            <p:cond delay="700"/>
                                          </p:stCondLst>
                                        </p:cTn>
                                        <p:tgtEl>
                                          <p:spTgt spid="29"/>
                                        </p:tgtEl>
                                        <p:attrNameLst>
                                          <p:attrName>r</p:attrName>
                                        </p:attrNameLst>
                                      </p:cBhvr>
                                    </p:animRot>
                                    <p:animRot by="-240000">
                                      <p:cBhvr>
                                        <p:cTn id="39" dur="350" fill="hold">
                                          <p:stCondLst>
                                            <p:cond delay="1050"/>
                                          </p:stCondLst>
                                        </p:cTn>
                                        <p:tgtEl>
                                          <p:spTgt spid="29"/>
                                        </p:tgtEl>
                                        <p:attrNameLst>
                                          <p:attrName>r</p:attrName>
                                        </p:attrNameLst>
                                      </p:cBhvr>
                                    </p:animRot>
                                    <p:animRot by="120000">
                                      <p:cBhvr>
                                        <p:cTn id="40" dur="350" fill="hold">
                                          <p:stCondLst>
                                            <p:cond delay="1400"/>
                                          </p:stCondLst>
                                        </p:cTn>
                                        <p:tgtEl>
                                          <p:spTgt spid="29"/>
                                        </p:tgtEl>
                                        <p:attrNameLst>
                                          <p:attrName>r</p:attrName>
                                        </p:attrNameLst>
                                      </p:cBhvr>
                                    </p:animRot>
                                  </p:childTnLst>
                                </p:cTn>
                              </p:par>
                              <p:par>
                                <p:cTn id="41" presetID="32" presetClass="emph" presetSubtype="0" fill="hold" nodeType="withEffect">
                                  <p:stCondLst>
                                    <p:cond delay="20250"/>
                                  </p:stCondLst>
                                  <p:childTnLst>
                                    <p:animRot by="120000">
                                      <p:cBhvr>
                                        <p:cTn id="42" dur="175" fill="hold">
                                          <p:stCondLst>
                                            <p:cond delay="0"/>
                                          </p:stCondLst>
                                        </p:cTn>
                                        <p:tgtEl>
                                          <p:spTgt spid="28"/>
                                        </p:tgtEl>
                                        <p:attrNameLst>
                                          <p:attrName>r</p:attrName>
                                        </p:attrNameLst>
                                      </p:cBhvr>
                                    </p:animRot>
                                    <p:animRot by="-240000">
                                      <p:cBhvr>
                                        <p:cTn id="43" dur="350" fill="hold">
                                          <p:stCondLst>
                                            <p:cond delay="350"/>
                                          </p:stCondLst>
                                        </p:cTn>
                                        <p:tgtEl>
                                          <p:spTgt spid="28"/>
                                        </p:tgtEl>
                                        <p:attrNameLst>
                                          <p:attrName>r</p:attrName>
                                        </p:attrNameLst>
                                      </p:cBhvr>
                                    </p:animRot>
                                    <p:animRot by="240000">
                                      <p:cBhvr>
                                        <p:cTn id="44" dur="350" fill="hold">
                                          <p:stCondLst>
                                            <p:cond delay="700"/>
                                          </p:stCondLst>
                                        </p:cTn>
                                        <p:tgtEl>
                                          <p:spTgt spid="28"/>
                                        </p:tgtEl>
                                        <p:attrNameLst>
                                          <p:attrName>r</p:attrName>
                                        </p:attrNameLst>
                                      </p:cBhvr>
                                    </p:animRot>
                                    <p:animRot by="-240000">
                                      <p:cBhvr>
                                        <p:cTn id="45" dur="350" fill="hold">
                                          <p:stCondLst>
                                            <p:cond delay="1050"/>
                                          </p:stCondLst>
                                        </p:cTn>
                                        <p:tgtEl>
                                          <p:spTgt spid="28"/>
                                        </p:tgtEl>
                                        <p:attrNameLst>
                                          <p:attrName>r</p:attrName>
                                        </p:attrNameLst>
                                      </p:cBhvr>
                                    </p:animRot>
                                    <p:animRot by="120000">
                                      <p:cBhvr>
                                        <p:cTn id="46" dur="350" fill="hold">
                                          <p:stCondLst>
                                            <p:cond delay="1400"/>
                                          </p:stCondLst>
                                        </p:cTn>
                                        <p:tgtEl>
                                          <p:spTgt spid="28"/>
                                        </p:tgtEl>
                                        <p:attrNameLst>
                                          <p:attrName>r</p:attrName>
                                        </p:attrNameLst>
                                      </p:cBhvr>
                                    </p:animRot>
                                  </p:childTnLst>
                                </p:cTn>
                              </p:par>
                              <p:par>
                                <p:cTn id="47" presetID="32" presetClass="emph" presetSubtype="0" fill="hold" nodeType="withEffect">
                                  <p:stCondLst>
                                    <p:cond delay="20250"/>
                                  </p:stCondLst>
                                  <p:childTnLst>
                                    <p:animRot by="120000">
                                      <p:cBhvr>
                                        <p:cTn id="48" dur="175" fill="hold">
                                          <p:stCondLst>
                                            <p:cond delay="0"/>
                                          </p:stCondLst>
                                        </p:cTn>
                                        <p:tgtEl>
                                          <p:spTgt spid="30"/>
                                        </p:tgtEl>
                                        <p:attrNameLst>
                                          <p:attrName>r</p:attrName>
                                        </p:attrNameLst>
                                      </p:cBhvr>
                                    </p:animRot>
                                    <p:animRot by="-240000">
                                      <p:cBhvr>
                                        <p:cTn id="49" dur="350" fill="hold">
                                          <p:stCondLst>
                                            <p:cond delay="350"/>
                                          </p:stCondLst>
                                        </p:cTn>
                                        <p:tgtEl>
                                          <p:spTgt spid="30"/>
                                        </p:tgtEl>
                                        <p:attrNameLst>
                                          <p:attrName>r</p:attrName>
                                        </p:attrNameLst>
                                      </p:cBhvr>
                                    </p:animRot>
                                    <p:animRot by="240000">
                                      <p:cBhvr>
                                        <p:cTn id="50" dur="350" fill="hold">
                                          <p:stCondLst>
                                            <p:cond delay="700"/>
                                          </p:stCondLst>
                                        </p:cTn>
                                        <p:tgtEl>
                                          <p:spTgt spid="30"/>
                                        </p:tgtEl>
                                        <p:attrNameLst>
                                          <p:attrName>r</p:attrName>
                                        </p:attrNameLst>
                                      </p:cBhvr>
                                    </p:animRot>
                                    <p:animRot by="-240000">
                                      <p:cBhvr>
                                        <p:cTn id="51" dur="350" fill="hold">
                                          <p:stCondLst>
                                            <p:cond delay="1050"/>
                                          </p:stCondLst>
                                        </p:cTn>
                                        <p:tgtEl>
                                          <p:spTgt spid="30"/>
                                        </p:tgtEl>
                                        <p:attrNameLst>
                                          <p:attrName>r</p:attrName>
                                        </p:attrNameLst>
                                      </p:cBhvr>
                                    </p:animRot>
                                    <p:animRot by="120000">
                                      <p:cBhvr>
                                        <p:cTn id="52" dur="350" fill="hold">
                                          <p:stCondLst>
                                            <p:cond delay="1400"/>
                                          </p:stCondLst>
                                        </p:cTn>
                                        <p:tgtEl>
                                          <p:spTgt spid="30"/>
                                        </p:tgtEl>
                                        <p:attrNameLst>
                                          <p:attrName>r</p:attrName>
                                        </p:attrNameLst>
                                      </p:cBhvr>
                                    </p:animRot>
                                  </p:childTnLst>
                                </p:cTn>
                              </p:par>
                              <p:par>
                                <p:cTn id="53" presetID="10" presetClass="exit" presetSubtype="0" fill="hold" nodeType="withEffect">
                                  <p:stCondLst>
                                    <p:cond delay="22250"/>
                                  </p:stCondLst>
                                  <p:childTnLst>
                                    <p:animEffect transition="out" filter="fade">
                                      <p:cBhvr>
                                        <p:cTn id="54" dur="1000"/>
                                        <p:tgtEl>
                                          <p:spTgt spid="29"/>
                                        </p:tgtEl>
                                      </p:cBhvr>
                                    </p:animEffect>
                                    <p:set>
                                      <p:cBhvr>
                                        <p:cTn id="55" dur="1" fill="hold">
                                          <p:stCondLst>
                                            <p:cond delay="999"/>
                                          </p:stCondLst>
                                        </p:cTn>
                                        <p:tgtEl>
                                          <p:spTgt spid="29"/>
                                        </p:tgtEl>
                                        <p:attrNameLst>
                                          <p:attrName>style.visibility</p:attrName>
                                        </p:attrNameLst>
                                      </p:cBhvr>
                                      <p:to>
                                        <p:strVal val="hidden"/>
                                      </p:to>
                                    </p:set>
                                  </p:childTnLst>
                                </p:cTn>
                              </p:par>
                              <p:par>
                                <p:cTn id="56" presetID="10" presetClass="exit" presetSubtype="0" fill="hold" grpId="1" nodeType="withEffect">
                                  <p:stCondLst>
                                    <p:cond delay="22250"/>
                                  </p:stCondLst>
                                  <p:childTnLst>
                                    <p:animEffect transition="out" filter="fade">
                                      <p:cBhvr>
                                        <p:cTn id="57" dur="1000"/>
                                        <p:tgtEl>
                                          <p:spTgt spid="33"/>
                                        </p:tgtEl>
                                      </p:cBhvr>
                                    </p:animEffect>
                                    <p:set>
                                      <p:cBhvr>
                                        <p:cTn id="58" dur="1" fill="hold">
                                          <p:stCondLst>
                                            <p:cond delay="999"/>
                                          </p:stCondLst>
                                        </p:cTn>
                                        <p:tgtEl>
                                          <p:spTgt spid="33"/>
                                        </p:tgtEl>
                                        <p:attrNameLst>
                                          <p:attrName>style.visibility</p:attrName>
                                        </p:attrNameLst>
                                      </p:cBhvr>
                                      <p:to>
                                        <p:strVal val="hidden"/>
                                      </p:to>
                                    </p:set>
                                  </p:childTnLst>
                                </p:cTn>
                              </p:par>
                              <p:par>
                                <p:cTn id="59" presetID="10" presetClass="exit" presetSubtype="0" fill="hold" nodeType="withEffect">
                                  <p:stCondLst>
                                    <p:cond delay="22250"/>
                                  </p:stCondLst>
                                  <p:childTnLst>
                                    <p:animEffect transition="out" filter="fade">
                                      <p:cBhvr>
                                        <p:cTn id="60" dur="1000"/>
                                        <p:tgtEl>
                                          <p:spTgt spid="28"/>
                                        </p:tgtEl>
                                      </p:cBhvr>
                                    </p:animEffect>
                                    <p:set>
                                      <p:cBhvr>
                                        <p:cTn id="61" dur="1" fill="hold">
                                          <p:stCondLst>
                                            <p:cond delay="999"/>
                                          </p:stCondLst>
                                        </p:cTn>
                                        <p:tgtEl>
                                          <p:spTgt spid="28"/>
                                        </p:tgtEl>
                                        <p:attrNameLst>
                                          <p:attrName>style.visibility</p:attrName>
                                        </p:attrNameLst>
                                      </p:cBhvr>
                                      <p:to>
                                        <p:strVal val="hidden"/>
                                      </p:to>
                                    </p:set>
                                  </p:childTnLst>
                                </p:cTn>
                              </p:par>
                              <p:par>
                                <p:cTn id="62" presetID="10" presetClass="exit" presetSubtype="0" fill="hold" grpId="1" nodeType="withEffect">
                                  <p:stCondLst>
                                    <p:cond delay="22250"/>
                                  </p:stCondLst>
                                  <p:childTnLst>
                                    <p:animEffect transition="out" filter="fade">
                                      <p:cBhvr>
                                        <p:cTn id="63" dur="1000"/>
                                        <p:tgtEl>
                                          <p:spTgt spid="34"/>
                                        </p:tgtEl>
                                      </p:cBhvr>
                                    </p:animEffect>
                                    <p:set>
                                      <p:cBhvr>
                                        <p:cTn id="64" dur="1" fill="hold">
                                          <p:stCondLst>
                                            <p:cond delay="999"/>
                                          </p:stCondLst>
                                        </p:cTn>
                                        <p:tgtEl>
                                          <p:spTgt spid="34"/>
                                        </p:tgtEl>
                                        <p:attrNameLst>
                                          <p:attrName>style.visibility</p:attrName>
                                        </p:attrNameLst>
                                      </p:cBhvr>
                                      <p:to>
                                        <p:strVal val="hidden"/>
                                      </p:to>
                                    </p:set>
                                  </p:childTnLst>
                                </p:cTn>
                              </p:par>
                              <p:par>
                                <p:cTn id="65" presetID="10" presetClass="exit" presetSubtype="0" fill="hold" nodeType="withEffect">
                                  <p:stCondLst>
                                    <p:cond delay="22250"/>
                                  </p:stCondLst>
                                  <p:childTnLst>
                                    <p:animEffect transition="out" filter="fade">
                                      <p:cBhvr>
                                        <p:cTn id="66" dur="1000"/>
                                        <p:tgtEl>
                                          <p:spTgt spid="30"/>
                                        </p:tgtEl>
                                      </p:cBhvr>
                                    </p:animEffect>
                                    <p:set>
                                      <p:cBhvr>
                                        <p:cTn id="67" dur="1" fill="hold">
                                          <p:stCondLst>
                                            <p:cond delay="999"/>
                                          </p:stCondLst>
                                        </p:cTn>
                                        <p:tgtEl>
                                          <p:spTgt spid="30"/>
                                        </p:tgtEl>
                                        <p:attrNameLst>
                                          <p:attrName>style.visibility</p:attrName>
                                        </p:attrNameLst>
                                      </p:cBhvr>
                                      <p:to>
                                        <p:strVal val="hidden"/>
                                      </p:to>
                                    </p:set>
                                  </p:childTnLst>
                                </p:cTn>
                              </p:par>
                              <p:par>
                                <p:cTn id="68" presetID="10" presetClass="exit" presetSubtype="0" fill="hold" grpId="1" nodeType="withEffect">
                                  <p:stCondLst>
                                    <p:cond delay="22250"/>
                                  </p:stCondLst>
                                  <p:childTnLst>
                                    <p:animEffect transition="out" filter="fade">
                                      <p:cBhvr>
                                        <p:cTn id="69" dur="1000"/>
                                        <p:tgtEl>
                                          <p:spTgt spid="35"/>
                                        </p:tgtEl>
                                      </p:cBhvr>
                                    </p:animEffect>
                                    <p:set>
                                      <p:cBhvr>
                                        <p:cTn id="70" dur="1" fill="hold">
                                          <p:stCondLst>
                                            <p:cond delay="999"/>
                                          </p:stCondLst>
                                        </p:cTn>
                                        <p:tgtEl>
                                          <p:spTgt spid="3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3" grpId="1"/>
      <p:bldP spid="34" grpId="0"/>
      <p:bldP spid="34" grpId="1"/>
      <p:bldP spid="35" grpId="0"/>
      <p:bldP spid="35"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683568" y="764124"/>
            <a:ext cx="4680520" cy="3631060"/>
            <a:chOff x="683568" y="764124"/>
            <a:chExt cx="4680520" cy="3631060"/>
          </a:xfrm>
        </p:grpSpPr>
        <p:pic>
          <p:nvPicPr>
            <p:cNvPr id="19458" name="Picture 2" descr="F:\1-原创素材\1_mm1102\PPT\PPT_014\materaials\pageimg_g14.png"/>
            <p:cNvPicPr>
              <a:picLocks noChangeAspect="1" noChangeArrowheads="1"/>
            </p:cNvPicPr>
            <p:nvPr/>
          </p:nvPicPr>
          <p:blipFill>
            <a:blip r:embed="rId3"/>
            <a:srcRect/>
            <a:stretch>
              <a:fillRect/>
            </a:stretch>
          </p:blipFill>
          <p:spPr bwMode="auto">
            <a:xfrm>
              <a:off x="683568" y="764124"/>
              <a:ext cx="4680520" cy="363106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833819" y="2047076"/>
              <a:ext cx="2882197" cy="1892826"/>
            </a:xfrm>
            <a:prstGeom prst="rect">
              <a:avLst/>
            </a:prstGeom>
            <a:noFill/>
          </p:spPr>
          <p:txBody>
            <a:bodyPr wrap="square" rtlCol="0">
              <a:spAutoFit/>
            </a:bodyPr>
            <a:lstStyle/>
            <a:p>
              <a:pPr>
                <a:lnSpc>
                  <a:spcPct val="150000"/>
                </a:lnSpc>
              </a:pPr>
              <a:r>
                <a:rPr lang="zh-CN" altLang="en-US" sz="3000" dirty="0" smtClean="0">
                  <a:solidFill>
                    <a:srgbClr val="C00000"/>
                  </a:solidFill>
                  <a:latin typeface="华康海报体W12(P)" pitchFamily="82" charset="-122"/>
                  <a:ea typeface="华康海报体W12(P)" pitchFamily="82" charset="-122"/>
                </a:rPr>
                <a:t>此处添加标题</a:t>
              </a:r>
              <a:endParaRPr lang="en-US" altLang="zh-CN" sz="3000" dirty="0" smtClean="0">
                <a:solidFill>
                  <a:srgbClr val="C00000"/>
                </a:solidFill>
                <a:latin typeface="华康海报体W12(P)" pitchFamily="82" charset="-122"/>
                <a:ea typeface="华康海报体W12(P)" pitchFamily="82" charset="-122"/>
              </a:endParaRPr>
            </a:p>
            <a:p>
              <a:pPr>
                <a:lnSpc>
                  <a:spcPct val="150000"/>
                </a:lnSpc>
              </a:pPr>
              <a:r>
                <a:rPr lang="zh-CN" altLang="en-US" sz="1200" dirty="0">
                  <a:solidFill>
                    <a:schemeClr val="bg1">
                      <a:lumMod val="50000"/>
                    </a:schemeClr>
                  </a:solidFill>
                  <a:latin typeface="方正卡通简体" pitchFamily="65" charset="-122"/>
                  <a:ea typeface="方正卡通简体" pitchFamily="65" charset="-122"/>
                </a:rPr>
                <a:t>此处添加详细文字描述此处添加详细文字</a:t>
              </a:r>
              <a:r>
                <a:rPr lang="zh-CN" altLang="en-US" sz="1200" dirty="0" smtClean="0">
                  <a:solidFill>
                    <a:schemeClr val="bg1">
                      <a:lumMod val="50000"/>
                    </a:schemeClr>
                  </a:solidFill>
                  <a:latin typeface="方正卡通简体" pitchFamily="65" charset="-122"/>
                  <a:ea typeface="方正卡通简体" pitchFamily="65" charset="-122"/>
                </a:rPr>
                <a:t>描述此处</a:t>
              </a:r>
              <a:r>
                <a:rPr lang="zh-CN" altLang="en-US" sz="1200" dirty="0">
                  <a:solidFill>
                    <a:schemeClr val="bg1">
                      <a:lumMod val="50000"/>
                    </a:schemeClr>
                  </a:solidFill>
                  <a:latin typeface="方正卡通简体" pitchFamily="65" charset="-122"/>
                  <a:ea typeface="方正卡通简体" pitchFamily="65" charset="-122"/>
                </a:rPr>
                <a:t>添加详细文字描述此处添加详细文字</a:t>
              </a:r>
              <a:r>
                <a:rPr lang="zh-CN" altLang="en-US" sz="1200" dirty="0" smtClean="0">
                  <a:solidFill>
                    <a:schemeClr val="bg1">
                      <a:lumMod val="50000"/>
                    </a:schemeClr>
                  </a:solidFill>
                  <a:latin typeface="方正卡通简体" pitchFamily="65" charset="-122"/>
                  <a:ea typeface="方正卡通简体" pitchFamily="65" charset="-122"/>
                </a:rPr>
                <a:t>描述此处</a:t>
              </a:r>
              <a:r>
                <a:rPr lang="zh-CN" altLang="en-US" sz="1200" dirty="0">
                  <a:solidFill>
                    <a:schemeClr val="bg1">
                      <a:lumMod val="50000"/>
                    </a:schemeClr>
                  </a:solidFill>
                  <a:latin typeface="方正卡通简体" pitchFamily="65" charset="-122"/>
                  <a:ea typeface="方正卡通简体" pitchFamily="65" charset="-122"/>
                </a:rPr>
                <a:t>添加详细</a:t>
              </a:r>
              <a:r>
                <a:rPr lang="zh-CN" altLang="en-US" sz="1200" dirty="0" smtClean="0">
                  <a:solidFill>
                    <a:schemeClr val="bg1">
                      <a:lumMod val="50000"/>
                    </a:schemeClr>
                  </a:solidFill>
                  <a:latin typeface="方正卡通简体" pitchFamily="65" charset="-122"/>
                  <a:ea typeface="方正卡通简体" pitchFamily="65" charset="-122"/>
                </a:rPr>
                <a:t>文字</a:t>
              </a:r>
              <a:endParaRPr lang="en-US" altLang="zh-CN" sz="1200" dirty="0" smtClean="0">
                <a:solidFill>
                  <a:schemeClr val="bg1">
                    <a:lumMod val="50000"/>
                  </a:schemeClr>
                </a:solidFill>
                <a:latin typeface="方正卡通简体" pitchFamily="65" charset="-122"/>
                <a:ea typeface="方正卡通简体" pitchFamily="65" charset="-122"/>
              </a:endParaRPr>
            </a:p>
            <a:p>
              <a:pPr>
                <a:lnSpc>
                  <a:spcPct val="150000"/>
                </a:lnSpc>
              </a:pPr>
              <a:r>
                <a:rPr lang="zh-CN" altLang="en-US" sz="1200" dirty="0" smtClean="0">
                  <a:solidFill>
                    <a:schemeClr val="bg1">
                      <a:lumMod val="50000"/>
                    </a:schemeClr>
                  </a:solidFill>
                  <a:latin typeface="方正卡通简体" pitchFamily="65" charset="-122"/>
                  <a:ea typeface="方正卡通简体" pitchFamily="65" charset="-122"/>
                </a:rPr>
                <a:t>描述</a:t>
              </a:r>
              <a:r>
                <a:rPr lang="zh-CN" altLang="en-US" sz="1200" dirty="0">
                  <a:solidFill>
                    <a:schemeClr val="bg1">
                      <a:lumMod val="50000"/>
                    </a:schemeClr>
                  </a:solidFill>
                  <a:latin typeface="方正卡通简体" pitchFamily="65" charset="-122"/>
                  <a:ea typeface="方正卡通简体" pitchFamily="65" charset="-122"/>
                </a:rPr>
                <a:t>此处添加详细文字</a:t>
              </a:r>
              <a:r>
                <a:rPr lang="zh-CN" altLang="en-US" sz="1200" dirty="0" smtClean="0">
                  <a:solidFill>
                    <a:schemeClr val="bg1">
                      <a:lumMod val="50000"/>
                    </a:schemeClr>
                  </a:solidFill>
                  <a:latin typeface="方正卡通简体" pitchFamily="65" charset="-122"/>
                  <a:ea typeface="方正卡通简体" pitchFamily="65" charset="-122"/>
                </a:rPr>
                <a:t>描述此处</a:t>
              </a:r>
              <a:endParaRPr lang="zh-CN" altLang="en-US" sz="1200" dirty="0">
                <a:solidFill>
                  <a:schemeClr val="bg1">
                    <a:lumMod val="50000"/>
                  </a:schemeClr>
                </a:solidFill>
                <a:latin typeface="方正卡通简体" pitchFamily="65" charset="-122"/>
                <a:ea typeface="方正卡通简体" pitchFamily="65" charset="-122"/>
              </a:endParaRPr>
            </a:p>
          </p:txBody>
        </p:sp>
      </p:grpSp>
      <p:grpSp>
        <p:nvGrpSpPr>
          <p:cNvPr id="8" name="组合 7"/>
          <p:cNvGrpSpPr/>
          <p:nvPr/>
        </p:nvGrpSpPr>
        <p:grpSpPr>
          <a:xfrm>
            <a:off x="5868144" y="1105415"/>
            <a:ext cx="2882197" cy="3172754"/>
            <a:chOff x="5868144" y="1105415"/>
            <a:chExt cx="2882197" cy="3172754"/>
          </a:xfrm>
        </p:grpSpPr>
        <p:sp>
          <p:nvSpPr>
            <p:cNvPr id="4" name="TextBox 3"/>
            <p:cNvSpPr txBox="1"/>
            <p:nvPr/>
          </p:nvSpPr>
          <p:spPr>
            <a:xfrm>
              <a:off x="5868144" y="1105415"/>
              <a:ext cx="2882197" cy="676660"/>
            </a:xfrm>
            <a:prstGeom prst="rect">
              <a:avLst/>
            </a:prstGeom>
            <a:noFill/>
          </p:spPr>
          <p:txBody>
            <a:bodyPr wrap="square" rtlCol="0">
              <a:spAutoFit/>
            </a:bodyPr>
            <a:lstStyle/>
            <a:p>
              <a:pPr>
                <a:lnSpc>
                  <a:spcPct val="150000"/>
                </a:lnSpc>
              </a:pPr>
              <a:r>
                <a:rPr lang="zh-CN" altLang="en-US" sz="3000" dirty="0" smtClean="0">
                  <a:solidFill>
                    <a:srgbClr val="F5750B"/>
                  </a:solidFill>
                  <a:latin typeface="华康海报体W12(P)" pitchFamily="82" charset="-122"/>
                  <a:ea typeface="华康海报体W12(P)" pitchFamily="82" charset="-122"/>
                </a:rPr>
                <a:t>此处添加标题</a:t>
              </a:r>
              <a:endParaRPr lang="en-US" altLang="zh-CN" sz="3000" dirty="0" smtClean="0">
                <a:solidFill>
                  <a:srgbClr val="F5750B"/>
                </a:solidFill>
                <a:latin typeface="华康海报体W12(P)" pitchFamily="82" charset="-122"/>
                <a:ea typeface="华康海报体W12(P)" pitchFamily="82" charset="-122"/>
              </a:endParaRPr>
            </a:p>
          </p:txBody>
        </p:sp>
        <p:sp>
          <p:nvSpPr>
            <p:cNvPr id="2" name="矩形 1"/>
            <p:cNvSpPr/>
            <p:nvPr/>
          </p:nvSpPr>
          <p:spPr>
            <a:xfrm>
              <a:off x="5910560" y="1923678"/>
              <a:ext cx="2520280" cy="2354491"/>
            </a:xfrm>
            <a:prstGeom prst="rect">
              <a:avLst/>
            </a:prstGeom>
          </p:spPr>
          <p:txBody>
            <a:bodyPr wrap="square">
              <a:spAutoFit/>
            </a:bodyPr>
            <a:lstStyle/>
            <a:p>
              <a:pPr>
                <a:lnSpc>
                  <a:spcPct val="150000"/>
                </a:lnSpc>
              </a:pPr>
              <a:r>
                <a:rPr lang="zh-CN" altLang="en-US" sz="1400" dirty="0">
                  <a:solidFill>
                    <a:srgbClr val="F5750B"/>
                  </a:solidFill>
                  <a:latin typeface="方正卡通简体" pitchFamily="65" charset="-122"/>
                  <a:ea typeface="方正卡通简体" pitchFamily="65" charset="-122"/>
                </a:rPr>
                <a:t>此处添加详细文字描述此处添加详细文字描述此处添加详细文字描述此处添加详细文字描述此处添加详细文字描述此处添加详细文字描述</a:t>
              </a:r>
              <a:r>
                <a:rPr lang="zh-CN" altLang="en-US" sz="1400" dirty="0" smtClean="0">
                  <a:solidFill>
                    <a:srgbClr val="F5750B"/>
                  </a:solidFill>
                  <a:latin typeface="方正卡通简体" pitchFamily="65" charset="-122"/>
                  <a:ea typeface="方正卡通简体" pitchFamily="65" charset="-122"/>
                </a:rPr>
                <a:t>此处</a:t>
              </a:r>
              <a:r>
                <a:rPr lang="zh-CN" altLang="en-US" sz="1400" dirty="0">
                  <a:solidFill>
                    <a:srgbClr val="F5750B"/>
                  </a:solidFill>
                  <a:latin typeface="方正卡通简体" pitchFamily="65" charset="-122"/>
                  <a:ea typeface="方正卡通简体" pitchFamily="65" charset="-122"/>
                </a:rPr>
                <a:t>此处添加详细文字描述此处添加详细文字描述</a:t>
              </a:r>
            </a:p>
          </p:txBody>
        </p:sp>
      </p:gr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100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nvGrpSpPr>
        <p:grpSpPr>
          <a:xfrm>
            <a:off x="698726" y="443880"/>
            <a:ext cx="4377330" cy="3960440"/>
            <a:chOff x="698726" y="443880"/>
            <a:chExt cx="4377330" cy="3960440"/>
          </a:xfrm>
        </p:grpSpPr>
        <p:pic>
          <p:nvPicPr>
            <p:cNvPr id="24578" name="Picture 2" descr="F:\1-原创素材\1_mm1102\PPT\PPT_014\materaials\pageimg_g19.png"/>
            <p:cNvPicPr>
              <a:picLocks noChangeAspect="1" noChangeArrowheads="1"/>
            </p:cNvPicPr>
            <p:nvPr/>
          </p:nvPicPr>
          <p:blipFill>
            <a:blip r:embed="rId3"/>
            <a:srcRect/>
            <a:stretch>
              <a:fillRect/>
            </a:stretch>
          </p:blipFill>
          <p:spPr bwMode="auto">
            <a:xfrm>
              <a:off x="698726" y="443880"/>
              <a:ext cx="4377330" cy="396044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rot="838592">
              <a:off x="2977918" y="1480572"/>
              <a:ext cx="1728192" cy="871392"/>
            </a:xfrm>
            <a:prstGeom prst="rect">
              <a:avLst/>
            </a:prstGeom>
            <a:noFill/>
          </p:spPr>
          <p:txBody>
            <a:bodyPr wrap="square" rtlCol="0">
              <a:spAutoFit/>
            </a:bodyPr>
            <a:lstStyle/>
            <a:p>
              <a:pPr algn="ctr">
                <a:lnSpc>
                  <a:spcPct val="150000"/>
                </a:lnSpc>
              </a:pPr>
              <a:r>
                <a:rPr lang="en-US" altLang="zh-CN" sz="4000" dirty="0" smtClean="0">
                  <a:solidFill>
                    <a:srgbClr val="5CA139"/>
                  </a:solidFill>
                  <a:latin typeface="华康海报体W12(P)" pitchFamily="82" charset="-122"/>
                  <a:ea typeface="华康海报体W12(P)" pitchFamily="82" charset="-122"/>
                </a:rPr>
                <a:t>01</a:t>
              </a:r>
            </a:p>
          </p:txBody>
        </p:sp>
        <p:sp>
          <p:nvSpPr>
            <p:cNvPr id="5" name="矩形 4"/>
            <p:cNvSpPr/>
            <p:nvPr/>
          </p:nvSpPr>
          <p:spPr>
            <a:xfrm rot="774629">
              <a:off x="2587400" y="2296186"/>
              <a:ext cx="1774830" cy="1569660"/>
            </a:xfrm>
            <a:prstGeom prst="rect">
              <a:avLst/>
            </a:prstGeom>
          </p:spPr>
          <p:txBody>
            <a:bodyPr wrap="square">
              <a:spAutoFit/>
            </a:bodyPr>
            <a:lstStyle/>
            <a:p>
              <a:r>
                <a:rPr lang="zh-CN" altLang="en-US" sz="1200" dirty="0">
                  <a:solidFill>
                    <a:srgbClr val="5CA139"/>
                  </a:solidFill>
                  <a:latin typeface="方正卡通简体" pitchFamily="65" charset="-122"/>
                  <a:ea typeface="方正卡通简体" pitchFamily="65" charset="-122"/>
                </a:rPr>
                <a:t>此处添加详细文字描述此处添加详细文字描述此处添加详细文字描述此处添加详细文字描述此处添加详细文字</a:t>
              </a:r>
              <a:r>
                <a:rPr lang="zh-CN" altLang="en-US" sz="1200" dirty="0" smtClean="0">
                  <a:solidFill>
                    <a:srgbClr val="5CA139"/>
                  </a:solidFill>
                  <a:latin typeface="方正卡通简体" pitchFamily="65" charset="-122"/>
                  <a:ea typeface="方正卡通简体" pitchFamily="65" charset="-122"/>
                </a:rPr>
                <a:t>描述</a:t>
              </a:r>
              <a:r>
                <a:rPr lang="zh-CN" altLang="en-US" sz="1200" dirty="0">
                  <a:solidFill>
                    <a:srgbClr val="5CA139"/>
                  </a:solidFill>
                  <a:latin typeface="方正卡通简体" pitchFamily="65" charset="-122"/>
                  <a:ea typeface="方正卡通简体" pitchFamily="65" charset="-122"/>
                </a:rPr>
                <a:t>此处添加详细文字描述此处添加详细文字描述此处添加详细文字</a:t>
              </a:r>
              <a:r>
                <a:rPr lang="zh-CN" altLang="en-US" sz="1200" dirty="0" smtClean="0">
                  <a:solidFill>
                    <a:srgbClr val="5CA139"/>
                  </a:solidFill>
                  <a:latin typeface="方正卡通简体" pitchFamily="65" charset="-122"/>
                  <a:ea typeface="方正卡通简体" pitchFamily="65" charset="-122"/>
                </a:rPr>
                <a:t>描述</a:t>
              </a:r>
              <a:endParaRPr lang="zh-CN" altLang="en-US" sz="1200" dirty="0">
                <a:solidFill>
                  <a:srgbClr val="5CA139"/>
                </a:solidFill>
                <a:latin typeface="方正卡通简体" pitchFamily="65" charset="-122"/>
                <a:ea typeface="方正卡通简体" pitchFamily="65" charset="-122"/>
              </a:endParaRPr>
            </a:p>
          </p:txBody>
        </p:sp>
      </p:grpSp>
      <p:grpSp>
        <p:nvGrpSpPr>
          <p:cNvPr id="2" name="组合 1"/>
          <p:cNvGrpSpPr/>
          <p:nvPr/>
        </p:nvGrpSpPr>
        <p:grpSpPr>
          <a:xfrm>
            <a:off x="5436096" y="764146"/>
            <a:ext cx="3192495" cy="2888447"/>
            <a:chOff x="4968652" y="412874"/>
            <a:chExt cx="4377330" cy="3960440"/>
          </a:xfrm>
        </p:grpSpPr>
        <p:pic>
          <p:nvPicPr>
            <p:cNvPr id="10" name="Picture 2" descr="F:\1-原创素材\1_mm1102\PPT\PPT_014\materaials\pageimg_g19.png"/>
            <p:cNvPicPr>
              <a:picLocks noChangeAspect="1" noChangeArrowheads="1"/>
            </p:cNvPicPr>
            <p:nvPr/>
          </p:nvPicPr>
          <p:blipFill>
            <a:blip r:embed="rId3">
              <a:duotone>
                <a:prstClr val="black"/>
                <a:schemeClr val="accent3">
                  <a:tint val="45000"/>
                  <a:satMod val="400000"/>
                </a:schemeClr>
              </a:duotone>
            </a:blip>
            <a:srcRect/>
            <a:stretch>
              <a:fillRect/>
            </a:stretch>
          </p:blipFill>
          <p:spPr bwMode="auto">
            <a:xfrm>
              <a:off x="4968652" y="412874"/>
              <a:ext cx="4377330" cy="396044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rot="838592">
              <a:off x="7247844" y="1554913"/>
              <a:ext cx="1728192" cy="660697"/>
            </a:xfrm>
            <a:prstGeom prst="rect">
              <a:avLst/>
            </a:prstGeom>
            <a:noFill/>
          </p:spPr>
          <p:txBody>
            <a:bodyPr wrap="square" rtlCol="0">
              <a:spAutoFit/>
            </a:bodyPr>
            <a:lstStyle/>
            <a:p>
              <a:pPr algn="ctr">
                <a:lnSpc>
                  <a:spcPct val="150000"/>
                </a:lnSpc>
              </a:pPr>
              <a:r>
                <a:rPr lang="en-US" altLang="zh-CN" sz="2000" dirty="0" smtClean="0">
                  <a:solidFill>
                    <a:srgbClr val="0099FF"/>
                  </a:solidFill>
                  <a:latin typeface="华康海报体W12(P)" pitchFamily="82" charset="-122"/>
                  <a:ea typeface="华康海报体W12(P)" pitchFamily="82" charset="-122"/>
                </a:rPr>
                <a:t>01</a:t>
              </a:r>
            </a:p>
          </p:txBody>
        </p:sp>
        <p:sp>
          <p:nvSpPr>
            <p:cNvPr id="12" name="矩形 11"/>
            <p:cNvSpPr/>
            <p:nvPr/>
          </p:nvSpPr>
          <p:spPr>
            <a:xfrm rot="774629">
              <a:off x="6857326" y="2311507"/>
              <a:ext cx="1774829" cy="1477007"/>
            </a:xfrm>
            <a:prstGeom prst="rect">
              <a:avLst/>
            </a:prstGeom>
          </p:spPr>
          <p:txBody>
            <a:bodyPr wrap="square">
              <a:spAutoFit/>
            </a:bodyPr>
            <a:lstStyle/>
            <a:p>
              <a:r>
                <a:rPr lang="zh-CN" altLang="en-US" sz="800" dirty="0">
                  <a:solidFill>
                    <a:srgbClr val="0099FF"/>
                  </a:solidFill>
                  <a:latin typeface="方正卡通简体" pitchFamily="65" charset="-122"/>
                  <a:ea typeface="方正卡通简体" pitchFamily="65" charset="-122"/>
                </a:rPr>
                <a:t>此处添加详细文字描述此处添加详细文字描述此处添加详细文字描述此处添加详细文字描述此处添加详细文字</a:t>
              </a:r>
              <a:r>
                <a:rPr lang="zh-CN" altLang="en-US" sz="800" dirty="0" smtClean="0">
                  <a:solidFill>
                    <a:srgbClr val="0099FF"/>
                  </a:solidFill>
                  <a:latin typeface="方正卡通简体" pitchFamily="65" charset="-122"/>
                  <a:ea typeface="方正卡通简体" pitchFamily="65" charset="-122"/>
                </a:rPr>
                <a:t>描述</a:t>
              </a:r>
              <a:r>
                <a:rPr lang="zh-CN" altLang="en-US" sz="800" dirty="0">
                  <a:solidFill>
                    <a:srgbClr val="0099FF"/>
                  </a:solidFill>
                  <a:latin typeface="方正卡通简体" pitchFamily="65" charset="-122"/>
                  <a:ea typeface="方正卡通简体" pitchFamily="65" charset="-122"/>
                </a:rPr>
                <a:t>此处添加详细文字描述此处添加详细文字描述此处添加详细文字</a:t>
              </a:r>
              <a:r>
                <a:rPr lang="zh-CN" altLang="en-US" sz="800" dirty="0" smtClean="0">
                  <a:solidFill>
                    <a:srgbClr val="0099FF"/>
                  </a:solidFill>
                  <a:latin typeface="方正卡通简体" pitchFamily="65" charset="-122"/>
                  <a:ea typeface="方正卡通简体" pitchFamily="65" charset="-122"/>
                </a:rPr>
                <a:t>描述</a:t>
              </a:r>
              <a:endParaRPr lang="zh-CN" altLang="en-US" sz="800" dirty="0">
                <a:solidFill>
                  <a:srgbClr val="0099FF"/>
                </a:solidFill>
                <a:latin typeface="方正卡通简体" pitchFamily="65" charset="-122"/>
                <a:ea typeface="方正卡通简体" pitchFamily="65"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500" fill="hold"/>
                                        <p:tgtEl>
                                          <p:spTgt spid="13"/>
                                        </p:tgtEl>
                                        <p:attrNameLst>
                                          <p:attrName>ppt_w</p:attrName>
                                        </p:attrNameLst>
                                      </p:cBhvr>
                                      <p:tavLst>
                                        <p:tav tm="0">
                                          <p:val>
                                            <p:fltVal val="0"/>
                                          </p:val>
                                        </p:tav>
                                        <p:tav tm="100000">
                                          <p:val>
                                            <p:strVal val="#ppt_w"/>
                                          </p:val>
                                        </p:tav>
                                      </p:tavLst>
                                    </p:anim>
                                    <p:anim calcmode="lin" valueType="num">
                                      <p:cBhvr>
                                        <p:cTn id="8" dur="1500" fill="hold"/>
                                        <p:tgtEl>
                                          <p:spTgt spid="13"/>
                                        </p:tgtEl>
                                        <p:attrNameLst>
                                          <p:attrName>ppt_h</p:attrName>
                                        </p:attrNameLst>
                                      </p:cBhvr>
                                      <p:tavLst>
                                        <p:tav tm="0">
                                          <p:val>
                                            <p:fltVal val="0"/>
                                          </p:val>
                                        </p:tav>
                                        <p:tav tm="100000">
                                          <p:val>
                                            <p:strVal val="#ppt_h"/>
                                          </p:val>
                                        </p:tav>
                                      </p:tavLst>
                                    </p:anim>
                                    <p:anim calcmode="lin" valueType="num">
                                      <p:cBhvr>
                                        <p:cTn id="9" dur="1500" fill="hold"/>
                                        <p:tgtEl>
                                          <p:spTgt spid="13"/>
                                        </p:tgtEl>
                                        <p:attrNameLst>
                                          <p:attrName>style.rotation</p:attrName>
                                        </p:attrNameLst>
                                      </p:cBhvr>
                                      <p:tavLst>
                                        <p:tav tm="0">
                                          <p:val>
                                            <p:fltVal val="90"/>
                                          </p:val>
                                        </p:tav>
                                        <p:tav tm="100000">
                                          <p:val>
                                            <p:fltVal val="0"/>
                                          </p:val>
                                        </p:tav>
                                      </p:tavLst>
                                    </p:anim>
                                    <p:animEffect transition="in" filter="fade">
                                      <p:cBhvr>
                                        <p:cTn id="10" dur="1500"/>
                                        <p:tgtEl>
                                          <p:spTgt spid="13"/>
                                        </p:tgtEl>
                                      </p:cBhvr>
                                    </p:animEffect>
                                  </p:childTnLst>
                                </p:cTn>
                              </p:par>
                              <p:par>
                                <p:cTn id="11" presetID="31" presetClass="entr" presetSubtype="0" fill="hold" nodeType="withEffect">
                                  <p:stCondLst>
                                    <p:cond delay="1500"/>
                                  </p:stCondLst>
                                  <p:childTnLst>
                                    <p:set>
                                      <p:cBhvr>
                                        <p:cTn id="12" dur="1" fill="hold">
                                          <p:stCondLst>
                                            <p:cond delay="0"/>
                                          </p:stCondLst>
                                        </p:cTn>
                                        <p:tgtEl>
                                          <p:spTgt spid="2"/>
                                        </p:tgtEl>
                                        <p:attrNameLst>
                                          <p:attrName>style.visibility</p:attrName>
                                        </p:attrNameLst>
                                      </p:cBhvr>
                                      <p:to>
                                        <p:strVal val="visible"/>
                                      </p:to>
                                    </p:set>
                                    <p:anim calcmode="lin" valueType="num">
                                      <p:cBhvr>
                                        <p:cTn id="13" dur="1500" fill="hold"/>
                                        <p:tgtEl>
                                          <p:spTgt spid="2"/>
                                        </p:tgtEl>
                                        <p:attrNameLst>
                                          <p:attrName>ppt_w</p:attrName>
                                        </p:attrNameLst>
                                      </p:cBhvr>
                                      <p:tavLst>
                                        <p:tav tm="0">
                                          <p:val>
                                            <p:fltVal val="0"/>
                                          </p:val>
                                        </p:tav>
                                        <p:tav tm="100000">
                                          <p:val>
                                            <p:strVal val="#ppt_w"/>
                                          </p:val>
                                        </p:tav>
                                      </p:tavLst>
                                    </p:anim>
                                    <p:anim calcmode="lin" valueType="num">
                                      <p:cBhvr>
                                        <p:cTn id="14" dur="1500" fill="hold"/>
                                        <p:tgtEl>
                                          <p:spTgt spid="2"/>
                                        </p:tgtEl>
                                        <p:attrNameLst>
                                          <p:attrName>ppt_h</p:attrName>
                                        </p:attrNameLst>
                                      </p:cBhvr>
                                      <p:tavLst>
                                        <p:tav tm="0">
                                          <p:val>
                                            <p:fltVal val="0"/>
                                          </p:val>
                                        </p:tav>
                                        <p:tav tm="100000">
                                          <p:val>
                                            <p:strVal val="#ppt_h"/>
                                          </p:val>
                                        </p:tav>
                                      </p:tavLst>
                                    </p:anim>
                                    <p:anim calcmode="lin" valueType="num">
                                      <p:cBhvr>
                                        <p:cTn id="15" dur="1500" fill="hold"/>
                                        <p:tgtEl>
                                          <p:spTgt spid="2"/>
                                        </p:tgtEl>
                                        <p:attrNameLst>
                                          <p:attrName>style.rotation</p:attrName>
                                        </p:attrNameLst>
                                      </p:cBhvr>
                                      <p:tavLst>
                                        <p:tav tm="0">
                                          <p:val>
                                            <p:fltVal val="90"/>
                                          </p:val>
                                        </p:tav>
                                        <p:tav tm="100000">
                                          <p:val>
                                            <p:fltVal val="0"/>
                                          </p:val>
                                        </p:tav>
                                      </p:tavLst>
                                    </p:anim>
                                    <p:animEffect transition="in" filter="fade">
                                      <p:cBhvr>
                                        <p:cTn id="16"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descr="F:\1-原创素材\1_mm1102\PPT\PPT_014\materaials\pageimg_1.png"/>
          <p:cNvPicPr>
            <a:picLocks noChangeAspect="1" noChangeArrowheads="1"/>
          </p:cNvPicPr>
          <p:nvPr/>
        </p:nvPicPr>
        <p:blipFill>
          <a:blip r:embed="rId3"/>
          <a:srcRect/>
          <a:stretch>
            <a:fillRect/>
          </a:stretch>
        </p:blipFill>
        <p:spPr bwMode="auto">
          <a:xfrm>
            <a:off x="914514" y="699542"/>
            <a:ext cx="6969854" cy="368705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rot="21420747">
            <a:off x="1831304" y="1758542"/>
            <a:ext cx="3262432" cy="2169825"/>
          </a:xfrm>
          <a:prstGeom prst="rect">
            <a:avLst/>
          </a:prstGeom>
          <a:noFill/>
        </p:spPr>
        <p:txBody>
          <a:bodyPr wrap="none" rtlCol="0">
            <a:spAutoFit/>
          </a:bodyPr>
          <a:lstStyle/>
          <a:p>
            <a:pPr>
              <a:lnSpc>
                <a:spcPct val="150000"/>
              </a:lnSpc>
            </a:pPr>
            <a:r>
              <a:rPr lang="zh-CN" altLang="en-US" sz="3000" dirty="0" smtClean="0">
                <a:solidFill>
                  <a:schemeClr val="bg1"/>
                </a:solidFill>
                <a:latin typeface="华康海报体W12(P)" pitchFamily="82" charset="-122"/>
                <a:ea typeface="华康海报体W12(P)" pitchFamily="82" charset="-122"/>
              </a:rPr>
              <a:t>此处添加标题</a:t>
            </a:r>
            <a:endParaRPr lang="en-US" altLang="zh-CN" sz="3000" dirty="0" smtClean="0">
              <a:solidFill>
                <a:schemeClr val="bg1"/>
              </a:solidFill>
              <a:latin typeface="华康海报体W12(P)" pitchFamily="82" charset="-122"/>
              <a:ea typeface="华康海报体W12(P)" pitchFamily="82" charset="-122"/>
            </a:endParaRPr>
          </a:p>
          <a:p>
            <a:pPr>
              <a:lnSpc>
                <a:spcPct val="150000"/>
              </a:lnSpc>
            </a:pPr>
            <a:r>
              <a:rPr lang="zh-CN" altLang="en-US" sz="1200" dirty="0">
                <a:solidFill>
                  <a:schemeClr val="bg1"/>
                </a:solidFill>
                <a:latin typeface="方正卡通简体" pitchFamily="65" charset="-122"/>
                <a:ea typeface="方正卡通简体" pitchFamily="65" charset="-122"/>
              </a:rPr>
              <a:t>此处添加详细文字描述此处添加详细文字描述</a:t>
            </a:r>
          </a:p>
          <a:p>
            <a:pPr>
              <a:lnSpc>
                <a:spcPct val="150000"/>
              </a:lnSpc>
            </a:pPr>
            <a:r>
              <a:rPr lang="zh-CN" altLang="en-US" sz="1200" dirty="0">
                <a:solidFill>
                  <a:schemeClr val="bg1"/>
                </a:solidFill>
                <a:latin typeface="方正卡通简体" pitchFamily="65" charset="-122"/>
                <a:ea typeface="方正卡通简体" pitchFamily="65" charset="-122"/>
              </a:rPr>
              <a:t>此处添加详细文字描述此处添加详细文字描述</a:t>
            </a:r>
          </a:p>
          <a:p>
            <a:pPr>
              <a:lnSpc>
                <a:spcPct val="150000"/>
              </a:lnSpc>
            </a:pPr>
            <a:r>
              <a:rPr lang="zh-CN" altLang="en-US" sz="1200" dirty="0">
                <a:solidFill>
                  <a:schemeClr val="bg1"/>
                </a:solidFill>
                <a:latin typeface="方正卡通简体" pitchFamily="65" charset="-122"/>
                <a:ea typeface="方正卡通简体" pitchFamily="65" charset="-122"/>
              </a:rPr>
              <a:t>此处添加详细文字描述此处添加详细文字描述</a:t>
            </a:r>
          </a:p>
          <a:p>
            <a:pPr>
              <a:lnSpc>
                <a:spcPct val="150000"/>
              </a:lnSpc>
            </a:pPr>
            <a:r>
              <a:rPr lang="zh-CN" altLang="en-US" sz="1200" dirty="0">
                <a:solidFill>
                  <a:schemeClr val="bg1"/>
                </a:solidFill>
                <a:latin typeface="方正卡通简体" pitchFamily="65" charset="-122"/>
                <a:ea typeface="方正卡通简体" pitchFamily="65" charset="-122"/>
              </a:rPr>
              <a:t>此处添加详细文字描述此处添加详细文字描述</a:t>
            </a:r>
          </a:p>
          <a:p>
            <a:pPr>
              <a:lnSpc>
                <a:spcPct val="150000"/>
              </a:lnSpc>
            </a:pPr>
            <a:r>
              <a:rPr lang="zh-CN" altLang="en-US" sz="1200" dirty="0">
                <a:solidFill>
                  <a:schemeClr val="bg1"/>
                </a:solidFill>
                <a:latin typeface="方正卡通简体" pitchFamily="65" charset="-122"/>
                <a:ea typeface="方正卡通简体" pitchFamily="65" charset="-122"/>
              </a:rPr>
              <a:t>此处添加详细文字描述此处添加详细文字</a:t>
            </a:r>
            <a:r>
              <a:rPr lang="zh-CN" altLang="en-US" sz="1200" dirty="0" smtClean="0">
                <a:solidFill>
                  <a:schemeClr val="bg1"/>
                </a:solidFill>
                <a:latin typeface="方正卡通简体" pitchFamily="65" charset="-122"/>
                <a:ea typeface="方正卡通简体" pitchFamily="65" charset="-122"/>
              </a:rPr>
              <a:t>描述</a:t>
            </a:r>
            <a:endParaRPr lang="zh-CN" altLang="en-US" sz="1200" dirty="0">
              <a:solidFill>
                <a:schemeClr val="bg1"/>
              </a:solidFill>
              <a:latin typeface="方正卡通简体" pitchFamily="65" charset="-122"/>
              <a:ea typeface="方正卡通简体" pitchFamily="65" charset="-122"/>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7171"/>
                                        </p:tgtEl>
                                        <p:attrNameLst>
                                          <p:attrName>style.visibility</p:attrName>
                                        </p:attrNameLst>
                                      </p:cBhvr>
                                      <p:to>
                                        <p:strVal val="visible"/>
                                      </p:to>
                                    </p:set>
                                    <p:animEffect transition="in" filter="wipe(down)">
                                      <p:cBhvr>
                                        <p:cTn id="7" dur="580">
                                          <p:stCondLst>
                                            <p:cond delay="0"/>
                                          </p:stCondLst>
                                        </p:cTn>
                                        <p:tgtEl>
                                          <p:spTgt spid="7171"/>
                                        </p:tgtEl>
                                      </p:cBhvr>
                                    </p:animEffect>
                                    <p:anim calcmode="lin" valueType="num">
                                      <p:cBhvr>
                                        <p:cTn id="8" dur="1822" tmFilter="0,0; 0.14,0.36; 0.43,0.73; 0.71,0.91; 1.0,1.0">
                                          <p:stCondLst>
                                            <p:cond delay="0"/>
                                          </p:stCondLst>
                                        </p:cTn>
                                        <p:tgtEl>
                                          <p:spTgt spid="717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17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17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17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171"/>
                                        </p:tgtEl>
                                        <p:attrNameLst>
                                          <p:attrName>ppt_y</p:attrName>
                                        </p:attrNameLst>
                                      </p:cBhvr>
                                      <p:tavLst>
                                        <p:tav tm="0" fmla="#ppt_y-sin(pi*$)/81">
                                          <p:val>
                                            <p:fltVal val="0"/>
                                          </p:val>
                                        </p:tav>
                                        <p:tav tm="100000">
                                          <p:val>
                                            <p:fltVal val="1"/>
                                          </p:val>
                                        </p:tav>
                                      </p:tavLst>
                                    </p:anim>
                                    <p:animScale>
                                      <p:cBhvr>
                                        <p:cTn id="13" dur="26">
                                          <p:stCondLst>
                                            <p:cond delay="650"/>
                                          </p:stCondLst>
                                        </p:cTn>
                                        <p:tgtEl>
                                          <p:spTgt spid="7171"/>
                                        </p:tgtEl>
                                      </p:cBhvr>
                                      <p:to x="100000" y="60000"/>
                                    </p:animScale>
                                    <p:animScale>
                                      <p:cBhvr>
                                        <p:cTn id="14" dur="166" decel="50000">
                                          <p:stCondLst>
                                            <p:cond delay="676"/>
                                          </p:stCondLst>
                                        </p:cTn>
                                        <p:tgtEl>
                                          <p:spTgt spid="7171"/>
                                        </p:tgtEl>
                                      </p:cBhvr>
                                      <p:to x="100000" y="100000"/>
                                    </p:animScale>
                                    <p:animScale>
                                      <p:cBhvr>
                                        <p:cTn id="15" dur="26">
                                          <p:stCondLst>
                                            <p:cond delay="1312"/>
                                          </p:stCondLst>
                                        </p:cTn>
                                        <p:tgtEl>
                                          <p:spTgt spid="7171"/>
                                        </p:tgtEl>
                                      </p:cBhvr>
                                      <p:to x="100000" y="80000"/>
                                    </p:animScale>
                                    <p:animScale>
                                      <p:cBhvr>
                                        <p:cTn id="16" dur="166" decel="50000">
                                          <p:stCondLst>
                                            <p:cond delay="1338"/>
                                          </p:stCondLst>
                                        </p:cTn>
                                        <p:tgtEl>
                                          <p:spTgt spid="7171"/>
                                        </p:tgtEl>
                                      </p:cBhvr>
                                      <p:to x="100000" y="100000"/>
                                    </p:animScale>
                                    <p:animScale>
                                      <p:cBhvr>
                                        <p:cTn id="17" dur="26">
                                          <p:stCondLst>
                                            <p:cond delay="1642"/>
                                          </p:stCondLst>
                                        </p:cTn>
                                        <p:tgtEl>
                                          <p:spTgt spid="7171"/>
                                        </p:tgtEl>
                                      </p:cBhvr>
                                      <p:to x="100000" y="90000"/>
                                    </p:animScale>
                                    <p:animScale>
                                      <p:cBhvr>
                                        <p:cTn id="18" dur="166" decel="50000">
                                          <p:stCondLst>
                                            <p:cond delay="1668"/>
                                          </p:stCondLst>
                                        </p:cTn>
                                        <p:tgtEl>
                                          <p:spTgt spid="7171"/>
                                        </p:tgtEl>
                                      </p:cBhvr>
                                      <p:to x="100000" y="100000"/>
                                    </p:animScale>
                                    <p:animScale>
                                      <p:cBhvr>
                                        <p:cTn id="19" dur="26">
                                          <p:stCondLst>
                                            <p:cond delay="1808"/>
                                          </p:stCondLst>
                                        </p:cTn>
                                        <p:tgtEl>
                                          <p:spTgt spid="7171"/>
                                        </p:tgtEl>
                                      </p:cBhvr>
                                      <p:to x="100000" y="95000"/>
                                    </p:animScale>
                                    <p:animScale>
                                      <p:cBhvr>
                                        <p:cTn id="20" dur="166" decel="50000">
                                          <p:stCondLst>
                                            <p:cond delay="1834"/>
                                          </p:stCondLst>
                                        </p:cTn>
                                        <p:tgtEl>
                                          <p:spTgt spid="7171"/>
                                        </p:tgtEl>
                                      </p:cBhvr>
                                      <p:to x="100000" y="100000"/>
                                    </p:animScale>
                                  </p:childTnLst>
                                </p:cTn>
                              </p:par>
                              <p:par>
                                <p:cTn id="21" presetID="42" presetClass="entr" presetSubtype="0" fill="hold" grpId="0" nodeType="withEffect">
                                  <p:stCondLst>
                                    <p:cond delay="200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1000"/>
                                        <p:tgtEl>
                                          <p:spTgt spid="2"/>
                                        </p:tgtEl>
                                      </p:cBhvr>
                                    </p:animEffect>
                                    <p:anim calcmode="lin" valueType="num">
                                      <p:cBhvr>
                                        <p:cTn id="24" dur="1000" fill="hold"/>
                                        <p:tgtEl>
                                          <p:spTgt spid="2"/>
                                        </p:tgtEl>
                                        <p:attrNameLst>
                                          <p:attrName>ppt_x</p:attrName>
                                        </p:attrNameLst>
                                      </p:cBhvr>
                                      <p:tavLst>
                                        <p:tav tm="0">
                                          <p:val>
                                            <p:strVal val="#ppt_x"/>
                                          </p:val>
                                        </p:tav>
                                        <p:tav tm="100000">
                                          <p:val>
                                            <p:strVal val="#ppt_x"/>
                                          </p:val>
                                        </p:tav>
                                      </p:tavLst>
                                    </p:anim>
                                    <p:anim calcmode="lin" valueType="num">
                                      <p:cBhvr>
                                        <p:cTn id="2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F:\1-原创素材\1_mm1102\PPT\PPT_014\materaials\pageimg_g21.png"/>
          <p:cNvPicPr>
            <a:picLocks noChangeAspect="1" noChangeArrowheads="1"/>
          </p:cNvPicPr>
          <p:nvPr/>
        </p:nvPicPr>
        <p:blipFill>
          <a:blip r:embed="rId3"/>
          <a:srcRect/>
          <a:stretch>
            <a:fillRect/>
          </a:stretch>
        </p:blipFill>
        <p:spPr bwMode="auto">
          <a:xfrm>
            <a:off x="1115616" y="771549"/>
            <a:ext cx="6912768" cy="3772001"/>
          </a:xfrm>
          <a:prstGeom prst="rect">
            <a:avLst/>
          </a:prstGeom>
          <a:noFill/>
          <a:extLst>
            <a:ext uri="{909E8E84-426E-40DD-AFC4-6F175D3DCCD1}">
              <a14:hiddenFill xmlns:a14="http://schemas.microsoft.com/office/drawing/2010/main">
                <a:solidFill>
                  <a:srgbClr val="FFFFFF"/>
                </a:solidFill>
              </a14:hiddenFill>
            </a:ext>
          </a:extLst>
        </p:spPr>
      </p:pic>
      <p:grpSp>
        <p:nvGrpSpPr>
          <p:cNvPr id="2" name="组合 1"/>
          <p:cNvGrpSpPr/>
          <p:nvPr/>
        </p:nvGrpSpPr>
        <p:grpSpPr>
          <a:xfrm>
            <a:off x="2267744" y="2634356"/>
            <a:ext cx="5040560" cy="1305546"/>
            <a:chOff x="2267744" y="2634356"/>
            <a:chExt cx="5040560" cy="1305546"/>
          </a:xfrm>
        </p:grpSpPr>
        <p:sp>
          <p:nvSpPr>
            <p:cNvPr id="3" name="TextBox 2"/>
            <p:cNvSpPr txBox="1"/>
            <p:nvPr/>
          </p:nvSpPr>
          <p:spPr>
            <a:xfrm>
              <a:off x="3202909" y="2634356"/>
              <a:ext cx="2882197" cy="676660"/>
            </a:xfrm>
            <a:prstGeom prst="rect">
              <a:avLst/>
            </a:prstGeom>
            <a:noFill/>
          </p:spPr>
          <p:txBody>
            <a:bodyPr wrap="square" rtlCol="0">
              <a:spAutoFit/>
            </a:bodyPr>
            <a:lstStyle/>
            <a:p>
              <a:pPr algn="ctr">
                <a:lnSpc>
                  <a:spcPct val="150000"/>
                </a:lnSpc>
              </a:pPr>
              <a:r>
                <a:rPr lang="zh-CN" altLang="en-US" sz="3000" dirty="0" smtClean="0">
                  <a:solidFill>
                    <a:schemeClr val="accent6">
                      <a:lumMod val="75000"/>
                    </a:schemeClr>
                  </a:solidFill>
                  <a:latin typeface="华康海报体W12(P)" pitchFamily="82" charset="-122"/>
                  <a:ea typeface="华康海报体W12(P)" pitchFamily="82" charset="-122"/>
                </a:rPr>
                <a:t>此处添加标题</a:t>
              </a:r>
              <a:endParaRPr lang="en-US" altLang="zh-CN" sz="3000" dirty="0" smtClean="0">
                <a:solidFill>
                  <a:schemeClr val="accent6">
                    <a:lumMod val="75000"/>
                  </a:schemeClr>
                </a:solidFill>
                <a:latin typeface="华康海报体W12(P)" pitchFamily="82" charset="-122"/>
                <a:ea typeface="华康海报体W12(P)" pitchFamily="82" charset="-122"/>
              </a:endParaRPr>
            </a:p>
          </p:txBody>
        </p:sp>
        <p:sp>
          <p:nvSpPr>
            <p:cNvPr id="4" name="矩形 3"/>
            <p:cNvSpPr/>
            <p:nvPr/>
          </p:nvSpPr>
          <p:spPr>
            <a:xfrm>
              <a:off x="2267744" y="3293571"/>
              <a:ext cx="5040560" cy="646331"/>
            </a:xfrm>
            <a:prstGeom prst="rect">
              <a:avLst/>
            </a:prstGeom>
          </p:spPr>
          <p:txBody>
            <a:bodyPr wrap="square">
              <a:spAutoFit/>
            </a:bodyPr>
            <a:lstStyle/>
            <a:p>
              <a:r>
                <a:rPr lang="zh-CN" altLang="en-US" sz="1200" dirty="0">
                  <a:solidFill>
                    <a:schemeClr val="bg1">
                      <a:lumMod val="50000"/>
                    </a:schemeClr>
                  </a:solidFill>
                  <a:latin typeface="方正卡通简体" pitchFamily="65" charset="-122"/>
                  <a:ea typeface="方正卡通简体" pitchFamily="65" charset="-122"/>
                </a:rPr>
                <a:t>此处添加详细文字描述此处添加详细文字描述此处添加详细文字描述此处添加详细文字描述此处添加详细文字描述此处添加详细文字描述</a:t>
              </a:r>
              <a:r>
                <a:rPr lang="zh-CN" altLang="en-US" sz="1200" dirty="0" smtClean="0">
                  <a:solidFill>
                    <a:schemeClr val="bg1">
                      <a:lumMod val="50000"/>
                    </a:schemeClr>
                  </a:solidFill>
                  <a:latin typeface="方正卡通简体" pitchFamily="65" charset="-122"/>
                  <a:ea typeface="方正卡通简体" pitchFamily="65" charset="-122"/>
                </a:rPr>
                <a:t>此处</a:t>
              </a:r>
              <a:r>
                <a:rPr lang="zh-CN" altLang="en-US" sz="1200" dirty="0">
                  <a:solidFill>
                    <a:schemeClr val="bg1">
                      <a:lumMod val="50000"/>
                    </a:schemeClr>
                  </a:solidFill>
                  <a:latin typeface="方正卡通简体" pitchFamily="65" charset="-122"/>
                  <a:ea typeface="方正卡通简体" pitchFamily="65" charset="-122"/>
                </a:rPr>
                <a:t>此处添加详细文字描述此处添加详细文字描述</a:t>
              </a:r>
            </a:p>
          </p:txBody>
        </p:sp>
      </p:gr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8674"/>
                                        </p:tgtEl>
                                        <p:attrNameLst>
                                          <p:attrName>style.visibility</p:attrName>
                                        </p:attrNameLst>
                                      </p:cBhvr>
                                      <p:to>
                                        <p:strVal val="visible"/>
                                      </p:to>
                                    </p:set>
                                    <p:anim calcmode="lin" valueType="num">
                                      <p:cBhvr>
                                        <p:cTn id="7" dur="1500" fill="hold"/>
                                        <p:tgtEl>
                                          <p:spTgt spid="28674"/>
                                        </p:tgtEl>
                                        <p:attrNameLst>
                                          <p:attrName>ppt_w</p:attrName>
                                        </p:attrNameLst>
                                      </p:cBhvr>
                                      <p:tavLst>
                                        <p:tav tm="0">
                                          <p:val>
                                            <p:fltVal val="0"/>
                                          </p:val>
                                        </p:tav>
                                        <p:tav tm="100000">
                                          <p:val>
                                            <p:strVal val="#ppt_w"/>
                                          </p:val>
                                        </p:tav>
                                      </p:tavLst>
                                    </p:anim>
                                    <p:anim calcmode="lin" valueType="num">
                                      <p:cBhvr>
                                        <p:cTn id="8" dur="1500" fill="hold"/>
                                        <p:tgtEl>
                                          <p:spTgt spid="28674"/>
                                        </p:tgtEl>
                                        <p:attrNameLst>
                                          <p:attrName>ppt_h</p:attrName>
                                        </p:attrNameLst>
                                      </p:cBhvr>
                                      <p:tavLst>
                                        <p:tav tm="0">
                                          <p:val>
                                            <p:fltVal val="0"/>
                                          </p:val>
                                        </p:tav>
                                        <p:tav tm="100000">
                                          <p:val>
                                            <p:strVal val="#ppt_h"/>
                                          </p:val>
                                        </p:tav>
                                      </p:tavLst>
                                    </p:anim>
                                    <p:animEffect transition="in" filter="fade">
                                      <p:cBhvr>
                                        <p:cTn id="9" dur="1500"/>
                                        <p:tgtEl>
                                          <p:spTgt spid="28674"/>
                                        </p:tgtEl>
                                      </p:cBhvr>
                                    </p:animEffect>
                                  </p:childTnLst>
                                </p:cTn>
                              </p:par>
                              <p:par>
                                <p:cTn id="10" presetID="45" presetClass="entr" presetSubtype="0" fill="hold" nodeType="withEffect">
                                  <p:stCondLst>
                                    <p:cond delay="150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ppt_w</p:attrName>
                                        </p:attrNameLst>
                                      </p:cBhvr>
                                      <p:tavLst>
                                        <p:tav tm="0" fmla="#ppt_w*sin(2.5*pi*$)">
                                          <p:val>
                                            <p:fltVal val="0"/>
                                          </p:val>
                                        </p:tav>
                                        <p:tav tm="100000">
                                          <p:val>
                                            <p:fltVal val="1"/>
                                          </p:val>
                                        </p:tav>
                                      </p:tavLst>
                                    </p:anim>
                                    <p:anim calcmode="lin" valueType="num">
                                      <p:cBhvr>
                                        <p:cTn id="14" dur="1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76422" y="1482919"/>
            <a:ext cx="3297698" cy="584775"/>
          </a:xfrm>
          <a:prstGeom prst="rect">
            <a:avLst/>
          </a:prstGeom>
          <a:noFill/>
        </p:spPr>
        <p:txBody>
          <a:bodyPr wrap="none" rtlCol="0">
            <a:spAutoFit/>
          </a:bodyPr>
          <a:lstStyle/>
          <a:p>
            <a:pPr algn="ctr"/>
            <a:r>
              <a:rPr lang="en-US" altLang="zh-CN" sz="3200" dirty="0" smtClean="0">
                <a:solidFill>
                  <a:srgbClr val="C00000"/>
                </a:solidFill>
                <a:latin typeface="华康海报体W12(P)" pitchFamily="82" charset="-122"/>
                <a:ea typeface="华康海报体W12(P)" pitchFamily="82" charset="-122"/>
              </a:rPr>
              <a:t>Contents </a:t>
            </a:r>
            <a:r>
              <a:rPr lang="zh-CN" altLang="en-US" sz="3200" dirty="0" smtClean="0">
                <a:solidFill>
                  <a:srgbClr val="C00000"/>
                </a:solidFill>
                <a:latin typeface="华康海报体W12(P)" pitchFamily="82" charset="-122"/>
                <a:ea typeface="华康海报体W12(P)" pitchFamily="82" charset="-122"/>
              </a:rPr>
              <a:t>目录</a:t>
            </a:r>
            <a:endParaRPr lang="zh-CN" altLang="en-US" sz="3200" dirty="0">
              <a:solidFill>
                <a:srgbClr val="C00000"/>
              </a:solidFill>
              <a:latin typeface="华康海报体W12(P)" pitchFamily="82" charset="-122"/>
              <a:ea typeface="华康海报体W12(P)" pitchFamily="82" charset="-122"/>
            </a:endParaRPr>
          </a:p>
        </p:txBody>
      </p:sp>
      <p:grpSp>
        <p:nvGrpSpPr>
          <p:cNvPr id="5" name="组合 4"/>
          <p:cNvGrpSpPr/>
          <p:nvPr/>
        </p:nvGrpSpPr>
        <p:grpSpPr>
          <a:xfrm>
            <a:off x="2267744" y="2355726"/>
            <a:ext cx="2184323" cy="430887"/>
            <a:chOff x="2411760" y="2355726"/>
            <a:chExt cx="2184323" cy="430887"/>
          </a:xfrm>
        </p:grpSpPr>
        <p:pic>
          <p:nvPicPr>
            <p:cNvPr id="4098" name="Picture 2" descr="F:\1-原创素材\1_mm1102\PPT\PPT_014\materaials\flower_5.png"/>
            <p:cNvPicPr>
              <a:picLocks noChangeAspect="1" noChangeArrowheads="1"/>
            </p:cNvPicPr>
            <p:nvPr/>
          </p:nvPicPr>
          <p:blipFill>
            <a:blip r:embed="rId3" cstate="screen"/>
            <a:srcRect/>
            <a:stretch>
              <a:fillRect/>
            </a:stretch>
          </p:blipFill>
          <p:spPr bwMode="auto">
            <a:xfrm>
              <a:off x="2411760" y="2363694"/>
              <a:ext cx="353396" cy="35339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734676" y="2355726"/>
              <a:ext cx="1861407" cy="430887"/>
            </a:xfrm>
            <a:prstGeom prst="rect">
              <a:avLst/>
            </a:prstGeom>
            <a:noFill/>
          </p:spPr>
          <p:txBody>
            <a:bodyPr wrap="none" rtlCol="0">
              <a:spAutoFit/>
            </a:bodyPr>
            <a:lstStyle/>
            <a:p>
              <a:r>
                <a:rPr lang="zh-CN" altLang="en-US" sz="2200" spc="-150" dirty="0" smtClean="0">
                  <a:solidFill>
                    <a:srgbClr val="B30DA7"/>
                  </a:solidFill>
                  <a:latin typeface="方正卡通简体" pitchFamily="65" charset="-122"/>
                  <a:ea typeface="方正卡通简体" pitchFamily="65" charset="-122"/>
                </a:rPr>
                <a:t>第一部分</a:t>
              </a:r>
              <a:r>
                <a:rPr lang="en-US" altLang="zh-CN" sz="2200" spc="-150" dirty="0" smtClean="0">
                  <a:solidFill>
                    <a:srgbClr val="B30DA7"/>
                  </a:solidFill>
                  <a:latin typeface="方正卡通简体" pitchFamily="65" charset="-122"/>
                  <a:ea typeface="方正卡通简体" pitchFamily="65" charset="-122"/>
                </a:rPr>
                <a:t>/</a:t>
              </a:r>
              <a:r>
                <a:rPr lang="zh-CN" altLang="en-US" sz="2200" spc="-150" dirty="0" smtClean="0">
                  <a:solidFill>
                    <a:srgbClr val="B30DA7"/>
                  </a:solidFill>
                  <a:latin typeface="方正卡通简体" pitchFamily="65" charset="-122"/>
                  <a:ea typeface="方正卡通简体" pitchFamily="65" charset="-122"/>
                </a:rPr>
                <a:t>可爱</a:t>
              </a:r>
              <a:endParaRPr lang="zh-CN" altLang="en-US" sz="2200" spc="-150" dirty="0">
                <a:solidFill>
                  <a:srgbClr val="B30DA7"/>
                </a:solidFill>
                <a:latin typeface="方正卡通简体" pitchFamily="65" charset="-122"/>
                <a:ea typeface="方正卡通简体" pitchFamily="65" charset="-122"/>
              </a:endParaRPr>
            </a:p>
          </p:txBody>
        </p:sp>
      </p:grpSp>
      <p:grpSp>
        <p:nvGrpSpPr>
          <p:cNvPr id="6" name="组合 5"/>
          <p:cNvGrpSpPr/>
          <p:nvPr/>
        </p:nvGrpSpPr>
        <p:grpSpPr>
          <a:xfrm>
            <a:off x="4896735" y="2363694"/>
            <a:ext cx="2184323" cy="430887"/>
            <a:chOff x="4836180" y="2363694"/>
            <a:chExt cx="2184323" cy="430887"/>
          </a:xfrm>
        </p:grpSpPr>
        <p:pic>
          <p:nvPicPr>
            <p:cNvPr id="4101" name="Picture 5" descr="F:\1-原创素材\1_mm1102\PPT\PPT_014\materaials\flower_3.png"/>
            <p:cNvPicPr>
              <a:picLocks noChangeAspect="1" noChangeArrowheads="1"/>
            </p:cNvPicPr>
            <p:nvPr/>
          </p:nvPicPr>
          <p:blipFill>
            <a:blip r:embed="rId4" cstate="screen"/>
            <a:srcRect/>
            <a:stretch>
              <a:fillRect/>
            </a:stretch>
          </p:blipFill>
          <p:spPr bwMode="auto">
            <a:xfrm>
              <a:off x="4836180" y="2363694"/>
              <a:ext cx="353396" cy="353396"/>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5159096" y="2363694"/>
              <a:ext cx="1861407" cy="430887"/>
            </a:xfrm>
            <a:prstGeom prst="rect">
              <a:avLst/>
            </a:prstGeom>
            <a:noFill/>
          </p:spPr>
          <p:txBody>
            <a:bodyPr wrap="none" rtlCol="0">
              <a:spAutoFit/>
            </a:bodyPr>
            <a:lstStyle/>
            <a:p>
              <a:r>
                <a:rPr lang="zh-CN" altLang="en-US" sz="2200" spc="-150" dirty="0" smtClean="0">
                  <a:solidFill>
                    <a:srgbClr val="128288"/>
                  </a:solidFill>
                  <a:latin typeface="方正卡通简体" pitchFamily="65" charset="-122"/>
                  <a:ea typeface="方正卡通简体" pitchFamily="65" charset="-122"/>
                </a:rPr>
                <a:t>第二部分</a:t>
              </a:r>
              <a:r>
                <a:rPr lang="en-US" altLang="zh-CN" sz="2200" spc="-150" dirty="0" smtClean="0">
                  <a:solidFill>
                    <a:srgbClr val="128288"/>
                  </a:solidFill>
                  <a:latin typeface="方正卡通简体" pitchFamily="65" charset="-122"/>
                  <a:ea typeface="方正卡通简体" pitchFamily="65" charset="-122"/>
                </a:rPr>
                <a:t>/</a:t>
              </a:r>
              <a:r>
                <a:rPr lang="zh-CN" altLang="en-US" sz="2200" spc="-150" dirty="0" smtClean="0">
                  <a:solidFill>
                    <a:srgbClr val="128288"/>
                  </a:solidFill>
                  <a:latin typeface="方正卡通简体" pitchFamily="65" charset="-122"/>
                  <a:ea typeface="方正卡通简体" pitchFamily="65" charset="-122"/>
                </a:rPr>
                <a:t>纯真</a:t>
              </a:r>
              <a:endParaRPr lang="zh-CN" altLang="en-US" sz="2200" spc="-150" dirty="0">
                <a:solidFill>
                  <a:srgbClr val="128288"/>
                </a:solidFill>
                <a:latin typeface="方正卡通简体" pitchFamily="65" charset="-122"/>
                <a:ea typeface="方正卡通简体" pitchFamily="65" charset="-122"/>
              </a:endParaRPr>
            </a:p>
          </p:txBody>
        </p:sp>
      </p:grpSp>
      <p:grpSp>
        <p:nvGrpSpPr>
          <p:cNvPr id="7" name="组合 6"/>
          <p:cNvGrpSpPr/>
          <p:nvPr/>
        </p:nvGrpSpPr>
        <p:grpSpPr>
          <a:xfrm>
            <a:off x="2267744" y="2867750"/>
            <a:ext cx="2184323" cy="430887"/>
            <a:chOff x="2411760" y="2867750"/>
            <a:chExt cx="2184323" cy="430887"/>
          </a:xfrm>
        </p:grpSpPr>
        <p:pic>
          <p:nvPicPr>
            <p:cNvPr id="4100" name="Picture 4" descr="F:\1-原创素材\1_mm1102\PPT\PPT_014\materaials\flower_2.png"/>
            <p:cNvPicPr>
              <a:picLocks noChangeAspect="1" noChangeArrowheads="1"/>
            </p:cNvPicPr>
            <p:nvPr/>
          </p:nvPicPr>
          <p:blipFill>
            <a:blip r:embed="rId5" cstate="screen"/>
            <a:srcRect/>
            <a:stretch>
              <a:fillRect/>
            </a:stretch>
          </p:blipFill>
          <p:spPr bwMode="auto">
            <a:xfrm>
              <a:off x="2411760" y="2888700"/>
              <a:ext cx="353396" cy="353396"/>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2734676" y="2867750"/>
              <a:ext cx="1861407" cy="430887"/>
            </a:xfrm>
            <a:prstGeom prst="rect">
              <a:avLst/>
            </a:prstGeom>
            <a:noFill/>
          </p:spPr>
          <p:txBody>
            <a:bodyPr wrap="none" rtlCol="0">
              <a:spAutoFit/>
            </a:bodyPr>
            <a:lstStyle/>
            <a:p>
              <a:r>
                <a:rPr lang="zh-CN" altLang="en-US" sz="2200" spc="-150" dirty="0" smtClean="0">
                  <a:solidFill>
                    <a:srgbClr val="5CA139"/>
                  </a:solidFill>
                  <a:latin typeface="方正卡通简体" pitchFamily="65" charset="-122"/>
                  <a:ea typeface="方正卡通简体" pitchFamily="65" charset="-122"/>
                </a:rPr>
                <a:t>第三部分</a:t>
              </a:r>
              <a:r>
                <a:rPr lang="en-US" altLang="zh-CN" sz="2200" spc="-150" dirty="0" smtClean="0">
                  <a:solidFill>
                    <a:srgbClr val="5CA139"/>
                  </a:solidFill>
                  <a:latin typeface="方正卡通简体" pitchFamily="65" charset="-122"/>
                  <a:ea typeface="方正卡通简体" pitchFamily="65" charset="-122"/>
                </a:rPr>
                <a:t>/</a:t>
              </a:r>
              <a:r>
                <a:rPr lang="zh-CN" altLang="en-US" sz="2200" spc="-150" dirty="0" smtClean="0">
                  <a:solidFill>
                    <a:srgbClr val="5CA139"/>
                  </a:solidFill>
                  <a:latin typeface="方正卡通简体" pitchFamily="65" charset="-122"/>
                  <a:ea typeface="方正卡通简体" pitchFamily="65" charset="-122"/>
                </a:rPr>
                <a:t>童年</a:t>
              </a:r>
              <a:endParaRPr lang="zh-CN" altLang="en-US" sz="2200" spc="-150" dirty="0">
                <a:solidFill>
                  <a:srgbClr val="5CA139"/>
                </a:solidFill>
                <a:latin typeface="方正卡通简体" pitchFamily="65" charset="-122"/>
                <a:ea typeface="方正卡通简体" pitchFamily="65" charset="-122"/>
              </a:endParaRPr>
            </a:p>
          </p:txBody>
        </p:sp>
      </p:grpSp>
      <p:grpSp>
        <p:nvGrpSpPr>
          <p:cNvPr id="8" name="组合 7"/>
          <p:cNvGrpSpPr/>
          <p:nvPr/>
        </p:nvGrpSpPr>
        <p:grpSpPr>
          <a:xfrm>
            <a:off x="4896735" y="2875718"/>
            <a:ext cx="2184323" cy="430887"/>
            <a:chOff x="4836180" y="2875718"/>
            <a:chExt cx="2184323" cy="430887"/>
          </a:xfrm>
        </p:grpSpPr>
        <p:pic>
          <p:nvPicPr>
            <p:cNvPr id="4099" name="Picture 3" descr="F:\1-原创素材\1_mm1102\PPT\PPT_014\materaials\flower_1.png"/>
            <p:cNvPicPr>
              <a:picLocks noChangeAspect="1" noChangeArrowheads="1"/>
            </p:cNvPicPr>
            <p:nvPr/>
          </p:nvPicPr>
          <p:blipFill>
            <a:blip r:embed="rId6" cstate="screen"/>
            <a:srcRect/>
            <a:stretch>
              <a:fillRect/>
            </a:stretch>
          </p:blipFill>
          <p:spPr bwMode="auto">
            <a:xfrm>
              <a:off x="4836180" y="2888700"/>
              <a:ext cx="353396" cy="353396"/>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5159096" y="2875718"/>
              <a:ext cx="1861407" cy="430887"/>
            </a:xfrm>
            <a:prstGeom prst="rect">
              <a:avLst/>
            </a:prstGeom>
            <a:noFill/>
          </p:spPr>
          <p:txBody>
            <a:bodyPr wrap="none" rtlCol="0">
              <a:spAutoFit/>
            </a:bodyPr>
            <a:lstStyle/>
            <a:p>
              <a:r>
                <a:rPr lang="zh-CN" altLang="en-US" sz="2200" spc="-150" dirty="0" smtClean="0">
                  <a:solidFill>
                    <a:srgbClr val="F5750B"/>
                  </a:solidFill>
                  <a:latin typeface="方正卡通简体" pitchFamily="65" charset="-122"/>
                  <a:ea typeface="方正卡通简体" pitchFamily="65" charset="-122"/>
                </a:rPr>
                <a:t>第四部分</a:t>
              </a:r>
              <a:r>
                <a:rPr lang="en-US" altLang="zh-CN" sz="2200" spc="-150" dirty="0" smtClean="0">
                  <a:solidFill>
                    <a:srgbClr val="F5750B"/>
                  </a:solidFill>
                  <a:latin typeface="方正卡通简体" pitchFamily="65" charset="-122"/>
                  <a:ea typeface="方正卡通简体" pitchFamily="65" charset="-122"/>
                </a:rPr>
                <a:t>/</a:t>
              </a:r>
              <a:r>
                <a:rPr lang="zh-CN" altLang="en-US" sz="2200" spc="-150" dirty="0" smtClean="0">
                  <a:solidFill>
                    <a:srgbClr val="F5750B"/>
                  </a:solidFill>
                  <a:latin typeface="方正卡通简体" pitchFamily="65" charset="-122"/>
                  <a:ea typeface="方正卡通简体" pitchFamily="65" charset="-122"/>
                </a:rPr>
                <a:t>烂漫</a:t>
              </a:r>
              <a:endParaRPr lang="zh-CN" altLang="en-US" sz="2200" spc="-150" dirty="0">
                <a:solidFill>
                  <a:srgbClr val="F5750B"/>
                </a:solidFill>
                <a:latin typeface="方正卡通简体" pitchFamily="65" charset="-122"/>
                <a:ea typeface="方正卡通简体" pitchFamily="65"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xit" presetSubtype="32" fill="hold" grpId="0" nodeType="withEffect">
                                  <p:stCondLst>
                                    <p:cond delay="0"/>
                                  </p:stCondLst>
                                  <p:childTnLst>
                                    <p:anim calcmode="lin" valueType="num">
                                      <p:cBhvr>
                                        <p:cTn id="6" dur="500"/>
                                        <p:tgtEl>
                                          <p:spTgt spid="2"/>
                                        </p:tgtEl>
                                        <p:attrNameLst>
                                          <p:attrName>ppt_w</p:attrName>
                                        </p:attrNameLst>
                                      </p:cBhvr>
                                      <p:tavLst>
                                        <p:tav tm="0">
                                          <p:val>
                                            <p:strVal val="ppt_w"/>
                                          </p:val>
                                        </p:tav>
                                        <p:tav tm="100000">
                                          <p:val>
                                            <p:fltVal val="0"/>
                                          </p:val>
                                        </p:tav>
                                      </p:tavLst>
                                    </p:anim>
                                    <p:anim calcmode="lin" valueType="num">
                                      <p:cBhvr>
                                        <p:cTn id="7" dur="500"/>
                                        <p:tgtEl>
                                          <p:spTgt spid="2"/>
                                        </p:tgtEl>
                                        <p:attrNameLst>
                                          <p:attrName>ppt_h</p:attrName>
                                        </p:attrNameLst>
                                      </p:cBhvr>
                                      <p:tavLst>
                                        <p:tav tm="0">
                                          <p:val>
                                            <p:strVal val="ppt_h"/>
                                          </p:val>
                                        </p:tav>
                                        <p:tav tm="100000">
                                          <p:val>
                                            <p:fltVal val="0"/>
                                          </p:val>
                                        </p:tav>
                                      </p:tavLst>
                                    </p:anim>
                                    <p:animEffect transition="out" filter="fade">
                                      <p:cBhvr>
                                        <p:cTn id="8" dur="500"/>
                                        <p:tgtEl>
                                          <p:spTgt spid="2"/>
                                        </p:tgtEl>
                                      </p:cBhvr>
                                    </p:animEffect>
                                    <p:set>
                                      <p:cBhvr>
                                        <p:cTn id="9" dur="1" fill="hold">
                                          <p:stCondLst>
                                            <p:cond delay="499"/>
                                          </p:stCondLst>
                                        </p:cTn>
                                        <p:tgtEl>
                                          <p:spTgt spid="2"/>
                                        </p:tgtEl>
                                        <p:attrNameLst>
                                          <p:attrName>style.visibility</p:attrName>
                                        </p:attrNameLst>
                                      </p:cBhvr>
                                      <p:to>
                                        <p:strVal val="hidden"/>
                                      </p:to>
                                    </p:set>
                                  </p:childTnLst>
                                </p:cTn>
                              </p:par>
                              <p:par>
                                <p:cTn id="10" presetID="53" presetClass="exit" presetSubtype="32" fill="hold" nodeType="withEffect">
                                  <p:stCondLst>
                                    <p:cond delay="0"/>
                                  </p:stCondLst>
                                  <p:childTnLst>
                                    <p:anim calcmode="lin" valueType="num">
                                      <p:cBhvr>
                                        <p:cTn id="11" dur="500"/>
                                        <p:tgtEl>
                                          <p:spTgt spid="7"/>
                                        </p:tgtEl>
                                        <p:attrNameLst>
                                          <p:attrName>ppt_w</p:attrName>
                                        </p:attrNameLst>
                                      </p:cBhvr>
                                      <p:tavLst>
                                        <p:tav tm="0">
                                          <p:val>
                                            <p:strVal val="ppt_w"/>
                                          </p:val>
                                        </p:tav>
                                        <p:tav tm="100000">
                                          <p:val>
                                            <p:fltVal val="0"/>
                                          </p:val>
                                        </p:tav>
                                      </p:tavLst>
                                    </p:anim>
                                    <p:anim calcmode="lin" valueType="num">
                                      <p:cBhvr>
                                        <p:cTn id="12" dur="500"/>
                                        <p:tgtEl>
                                          <p:spTgt spid="7"/>
                                        </p:tgtEl>
                                        <p:attrNameLst>
                                          <p:attrName>ppt_h</p:attrName>
                                        </p:attrNameLst>
                                      </p:cBhvr>
                                      <p:tavLst>
                                        <p:tav tm="0">
                                          <p:val>
                                            <p:strVal val="ppt_h"/>
                                          </p:val>
                                        </p:tav>
                                        <p:tav tm="100000">
                                          <p:val>
                                            <p:fltVal val="0"/>
                                          </p:val>
                                        </p:tav>
                                      </p:tavLst>
                                    </p:anim>
                                    <p:animEffect transition="out" filter="fade">
                                      <p:cBhvr>
                                        <p:cTn id="13" dur="500"/>
                                        <p:tgtEl>
                                          <p:spTgt spid="7"/>
                                        </p:tgtEl>
                                      </p:cBhvr>
                                    </p:animEffect>
                                    <p:set>
                                      <p:cBhvr>
                                        <p:cTn id="14" dur="1" fill="hold">
                                          <p:stCondLst>
                                            <p:cond delay="499"/>
                                          </p:stCondLst>
                                        </p:cTn>
                                        <p:tgtEl>
                                          <p:spTgt spid="7"/>
                                        </p:tgtEl>
                                        <p:attrNameLst>
                                          <p:attrName>style.visibility</p:attrName>
                                        </p:attrNameLst>
                                      </p:cBhvr>
                                      <p:to>
                                        <p:strVal val="hidden"/>
                                      </p:to>
                                    </p:set>
                                  </p:childTnLst>
                                </p:cTn>
                              </p:par>
                              <p:par>
                                <p:cTn id="15" presetID="53" presetClass="exit" presetSubtype="32" fill="hold" nodeType="withEffect">
                                  <p:stCondLst>
                                    <p:cond delay="0"/>
                                  </p:stCondLst>
                                  <p:childTnLst>
                                    <p:anim calcmode="lin" valueType="num">
                                      <p:cBhvr>
                                        <p:cTn id="16" dur="500"/>
                                        <p:tgtEl>
                                          <p:spTgt spid="8"/>
                                        </p:tgtEl>
                                        <p:attrNameLst>
                                          <p:attrName>ppt_w</p:attrName>
                                        </p:attrNameLst>
                                      </p:cBhvr>
                                      <p:tavLst>
                                        <p:tav tm="0">
                                          <p:val>
                                            <p:strVal val="ppt_w"/>
                                          </p:val>
                                        </p:tav>
                                        <p:tav tm="100000">
                                          <p:val>
                                            <p:fltVal val="0"/>
                                          </p:val>
                                        </p:tav>
                                      </p:tavLst>
                                    </p:anim>
                                    <p:anim calcmode="lin" valueType="num">
                                      <p:cBhvr>
                                        <p:cTn id="17" dur="500"/>
                                        <p:tgtEl>
                                          <p:spTgt spid="8"/>
                                        </p:tgtEl>
                                        <p:attrNameLst>
                                          <p:attrName>ppt_h</p:attrName>
                                        </p:attrNameLst>
                                      </p:cBhvr>
                                      <p:tavLst>
                                        <p:tav tm="0">
                                          <p:val>
                                            <p:strVal val="ppt_h"/>
                                          </p:val>
                                        </p:tav>
                                        <p:tav tm="100000">
                                          <p:val>
                                            <p:fltVal val="0"/>
                                          </p:val>
                                        </p:tav>
                                      </p:tavLst>
                                    </p:anim>
                                    <p:animEffect transition="out" filter="fade">
                                      <p:cBhvr>
                                        <p:cTn id="18" dur="500"/>
                                        <p:tgtEl>
                                          <p:spTgt spid="8"/>
                                        </p:tgtEl>
                                      </p:cBhvr>
                                    </p:animEffect>
                                    <p:set>
                                      <p:cBhvr>
                                        <p:cTn id="19" dur="1" fill="hold">
                                          <p:stCondLst>
                                            <p:cond delay="499"/>
                                          </p:stCondLst>
                                        </p:cTn>
                                        <p:tgtEl>
                                          <p:spTgt spid="8"/>
                                        </p:tgtEl>
                                        <p:attrNameLst>
                                          <p:attrName>style.visibility</p:attrName>
                                        </p:attrNameLst>
                                      </p:cBhvr>
                                      <p:to>
                                        <p:strVal val="hidden"/>
                                      </p:to>
                                    </p:set>
                                  </p:childTnLst>
                                </p:cTn>
                              </p:par>
                              <p:par>
                                <p:cTn id="20" presetID="42" presetClass="path" presetSubtype="0" accel="50000" decel="50000" fill="hold" nodeType="withEffect">
                                  <p:stCondLst>
                                    <p:cond delay="0"/>
                                  </p:stCondLst>
                                  <p:childTnLst>
                                    <p:animMotion origin="layout" path="M -4.72222E-6 -4.16306E-6 L -0.13923 -0.01513 " pathEditMode="relative" rAng="0" ptsTypes="AA">
                                      <p:cBhvr>
                                        <p:cTn id="21" dur="5000" fill="hold"/>
                                        <p:tgtEl>
                                          <p:spTgt spid="6"/>
                                        </p:tgtEl>
                                        <p:attrNameLst>
                                          <p:attrName>ppt_x</p:attrName>
                                          <p:attrName>ppt_y</p:attrName>
                                        </p:attrNameLst>
                                      </p:cBhvr>
                                      <p:rCtr x="-6962" y="-772"/>
                                    </p:animMotion>
                                  </p:childTnLst>
                                </p:cTn>
                              </p:par>
                              <p:par>
                                <p:cTn id="22" presetID="6" presetClass="emph" presetSubtype="0" fill="hold" nodeType="withEffect">
                                  <p:stCondLst>
                                    <p:cond delay="1000"/>
                                  </p:stCondLst>
                                  <p:childTnLst>
                                    <p:animScale>
                                      <p:cBhvr>
                                        <p:cTn id="23" dur="5000" fill="hold"/>
                                        <p:tgtEl>
                                          <p:spTgt spid="6"/>
                                        </p:tgtEl>
                                      </p:cBhvr>
                                      <p:by x="200000" y="200000"/>
                                    </p:animScale>
                                  </p:childTnLst>
                                </p:cTn>
                              </p:par>
                              <p:par>
                                <p:cTn id="24" presetID="32" presetClass="emph" presetSubtype="0" fill="hold" nodeType="withEffect">
                                  <p:stCondLst>
                                    <p:cond delay="6500"/>
                                  </p:stCondLst>
                                  <p:childTnLst>
                                    <p:animRot by="120000">
                                      <p:cBhvr>
                                        <p:cTn id="25" dur="100" fill="hold">
                                          <p:stCondLst>
                                            <p:cond delay="0"/>
                                          </p:stCondLst>
                                        </p:cTn>
                                        <p:tgtEl>
                                          <p:spTgt spid="6"/>
                                        </p:tgtEl>
                                        <p:attrNameLst>
                                          <p:attrName>r</p:attrName>
                                        </p:attrNameLst>
                                      </p:cBhvr>
                                    </p:animRot>
                                    <p:animRot by="-240000">
                                      <p:cBhvr>
                                        <p:cTn id="26" dur="200" fill="hold">
                                          <p:stCondLst>
                                            <p:cond delay="200"/>
                                          </p:stCondLst>
                                        </p:cTn>
                                        <p:tgtEl>
                                          <p:spTgt spid="6"/>
                                        </p:tgtEl>
                                        <p:attrNameLst>
                                          <p:attrName>r</p:attrName>
                                        </p:attrNameLst>
                                      </p:cBhvr>
                                    </p:animRot>
                                    <p:animRot by="240000">
                                      <p:cBhvr>
                                        <p:cTn id="27" dur="200" fill="hold">
                                          <p:stCondLst>
                                            <p:cond delay="400"/>
                                          </p:stCondLst>
                                        </p:cTn>
                                        <p:tgtEl>
                                          <p:spTgt spid="6"/>
                                        </p:tgtEl>
                                        <p:attrNameLst>
                                          <p:attrName>r</p:attrName>
                                        </p:attrNameLst>
                                      </p:cBhvr>
                                    </p:animRot>
                                    <p:animRot by="-240000">
                                      <p:cBhvr>
                                        <p:cTn id="28" dur="200" fill="hold">
                                          <p:stCondLst>
                                            <p:cond delay="600"/>
                                          </p:stCondLst>
                                        </p:cTn>
                                        <p:tgtEl>
                                          <p:spTgt spid="6"/>
                                        </p:tgtEl>
                                        <p:attrNameLst>
                                          <p:attrName>r</p:attrName>
                                        </p:attrNameLst>
                                      </p:cBhvr>
                                    </p:animRot>
                                    <p:animRot by="120000">
                                      <p:cBhvr>
                                        <p:cTn id="29" dur="200" fill="hold">
                                          <p:stCondLst>
                                            <p:cond delay="800"/>
                                          </p:stCondLst>
                                        </p:cTn>
                                        <p:tgtEl>
                                          <p:spTgt spid="6"/>
                                        </p:tgtEl>
                                        <p:attrNameLst>
                                          <p:attrName>r</p:attrName>
                                        </p:attrNameLst>
                                      </p:cBhvr>
                                    </p:animRot>
                                  </p:childTnLst>
                                </p:cTn>
                              </p:par>
                              <p:par>
                                <p:cTn id="30" presetID="53" presetClass="exit" presetSubtype="32" fill="hold" nodeType="withEffect">
                                  <p:stCondLst>
                                    <p:cond delay="0"/>
                                  </p:stCondLst>
                                  <p:childTnLst>
                                    <p:anim calcmode="lin" valueType="num">
                                      <p:cBhvr>
                                        <p:cTn id="31" dur="500"/>
                                        <p:tgtEl>
                                          <p:spTgt spid="5"/>
                                        </p:tgtEl>
                                        <p:attrNameLst>
                                          <p:attrName>ppt_w</p:attrName>
                                        </p:attrNameLst>
                                      </p:cBhvr>
                                      <p:tavLst>
                                        <p:tav tm="0">
                                          <p:val>
                                            <p:strVal val="ppt_w"/>
                                          </p:val>
                                        </p:tav>
                                        <p:tav tm="100000">
                                          <p:val>
                                            <p:fltVal val="0"/>
                                          </p:val>
                                        </p:tav>
                                      </p:tavLst>
                                    </p:anim>
                                    <p:anim calcmode="lin" valueType="num">
                                      <p:cBhvr>
                                        <p:cTn id="32" dur="500"/>
                                        <p:tgtEl>
                                          <p:spTgt spid="5"/>
                                        </p:tgtEl>
                                        <p:attrNameLst>
                                          <p:attrName>ppt_h</p:attrName>
                                        </p:attrNameLst>
                                      </p:cBhvr>
                                      <p:tavLst>
                                        <p:tav tm="0">
                                          <p:val>
                                            <p:strVal val="ppt_h"/>
                                          </p:val>
                                        </p:tav>
                                        <p:tav tm="100000">
                                          <p:val>
                                            <p:fltVal val="0"/>
                                          </p:val>
                                        </p:tav>
                                      </p:tavLst>
                                    </p:anim>
                                    <p:animEffect transition="out" filter="fade">
                                      <p:cBhvr>
                                        <p:cTn id="33" dur="500"/>
                                        <p:tgtEl>
                                          <p:spTgt spid="5"/>
                                        </p:tgtEl>
                                      </p:cBhvr>
                                    </p:animEffect>
                                    <p:set>
                                      <p:cBhvr>
                                        <p:cTn id="34"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4df27d38f79e52afc1779e4ff342b044debeba"/>
  <p:tag name="ISPRING_RESOURCE_PATHS_HASH_PRESENTER" val="4a3a478bfd6cb1622a7e13d6416b58061b854d5"/>
  <p:tag name="ISPRING_PLAYERS_CUSTOMIZATION" val="UEsDBBQAAgAIAMJVUUeGTlx93QMAAGkOAAAdAAAAdW5pdmVyc2FsL2NvbW1vbl9tZXNzYWdlcy5sbmetV91u2zYUvi/QdyAEFNgulrYDWhSD44C2GFuILLkSHScbBoGRGJsIRXr6cZtd7Wn2YHuSHVJyEqcdLMW7sGDS/r7z950jcnD2NZdoy4tSaHXqvD955yCuUp0JtTp1FvT8p08OKiumMia14qeO0g46G75+NZBMrWq24vD99SuEBjkvS1iWQ7N6XCORnTrzUTIOZ3McXCd+OAmTkTdxhmOdb5i6R75e6R9+/vjp6/sPH38cvG1xXWjiGfb9fSJkmT6860AU0Cj0E2AjfhKQK+oMzbMfLlxQ3wuIM2y/9EPPI3LpDM3zIG4RRSSgSex7Lkm8OAlCanPhE0pcZ3ita7RmW44qjbaCf0HVmkMdK1FwVEqR2R9SDRuq5oeMuRFeesEkoWHoxwkJ3N2OMyQqQ27BvoA6erJEOCYREBSs5MULsIkttYUjLGU/hqk3mfrwocaFqVitJXyqvn7MSQDV4uoQakbiGE9IMgqvoE4gq7APIrwANV30QVyTGBRA4kOYAF96E0y9MDAKikhMI2/8IJ+UKaSVvEcsTQGHNgXfCl2XsGMUxbNGSGU/KzH5vADhetj/jkgbQiSUletKbDm4UGSH6wItMyauqcznhfdrco49n7gJlMoNlwm1vWyMMVC/0hViUmoTANhl2ZaplKMbnrIapHQPf8tEZv+2YRC28eSPWvyJWNV2zpu26QKXXL05Oc41j/owLJasUB066BnVXst/G2xelxBpVfF8Ux2K4kkmTv4XL46Na47j+D+D6lKXIyN6Zr9vODFInETwWoNuHwndHUFmoA8YazkTsjvKC87B0LzgJYx4XiBP3fawGYQtQaDRSzkuIfN7LlxCRXrgl2QUe9TkmN+Uojr4SrKFaur9fY2kcAaQvOKPOrnhtxr6X3K2hSLCvigb4Zy8wFgvQewmqxmBT+d0yxKAQytWwXkLgUtS5BB/1oFzMSO7DDbjdS8TS13LzI4zKe7siIXa1HmTkE1Tp8bobaFzuytZueulZsKfHeNFE1zUGJ0/MXiINCY4Gk+TMQ7GxJzmTA/LjiDQsvHJp3Hi45GBg6hzVqVreK/c6lplHYmaA5lLzjGQtSmNOSvS9T9//d2R45knzS5qd3/pRQIdauYSeSD7LdAVL38/RELxaB9nF11Q7QF2h+t4nrVVb5OHKcXj6QyEAceRPsAZji5gJthDljOcseIOBgrVWpZ9WGykpv4V74V7PMLXlRSK98EeN5JNwNSbJ9h17X0GtC9Fete8yjLE7FAzFxsJF5uuZOMpDmDePOPjmah6EtoRv+tu6LNm/dhl228n/sOqtJfCwdsnd8R/AVBLAwQUAAIACADCVVFHuYMDpcIDAAAWDwAAJwAAAHVuaXZlcnNhbC9mbGFzaF9wdWJsaXNoaW5nX3NldHRpbmdzLnhtbOVX3XLaOBS+5yk03ullMekm2zQDZDqJmTIlwIKzba8YYR2wNrLklWQoverT7IPtk+yRlRBTaOpsJzvd2dwQH53znf9Pdvv8YybICrThSnaCo2YrICATxbhcdoLruPf8NCDGUsmoUBI6gVQBOe822nkxF9ykU7AWVQ1BGGnOctsJUmvzszBcr9dNbnLtTpUoLOKbZqKyMNdgQFrQYS7oBn/sJgcTdBsNQtpedKVYIYBwhiFI7qKjoieoSYPQq81pcrPUqpDsQgmliV7OO8FPrfLvTsdDXfIMpEvOdFHoxPaMMsZdPFRM+ScgKfBlioEftY4DsubMpp3gxbGDQfVwH6YE90lQB3OhMBtpb/EzsJRRS/2jd6hhARrLCqZrdQEIuiOraFr4aLcCL2IbSTOexHhCXKk6wWU8m0S9aBINL6LZ9WTgQ61tEffjQVTLZjroX0az4SiOprM38dXg0UZx9D5+hFH9yN58GEeTQX/4dhaPRoO4P763KqtbqWM73G1JG1unCl0tvE2LbC4pFzjOX1TfgMWFEFQvIVY9jmOyoMJAQH7PYflrQQW3Gzc6uDc3APlrk0NiJ24uOoHrdXAP5wExMByW7dCdvNrO3MvTndRD7/0+rYNRtqm1NElxOu3dcFUld1oLJXcyc89krgTb5gPZHNiQZlDZuekNlz3UPArIAnsgMNPXmlMREG4x82RrbIq5sdyWW96rahLEQjYBcjXdq0SSUm12Cr4tuluspPtOFYKRjSqI4DdArCLYuiLD/1Ig1Q0kC62yUookYYkRHD2uOKyBnfs6esCvOfqALrICLZGfcgHWe/ij4J/IHBZKIy7QFTIZyrnx+M1HAefUmHtQehfjMz/3/eFl9P6ZS5CyFUVOeBw4Nhyy3D4FPsXcpUIXQiisZgUCK5PQwkDZH8ZZqVYnzdq+U7oqm+4aWYJiuznG4zHxIMHR5PKWT2sAJlQSJcWG0AS337gRWnFVGJT4YfHQ5h8F6E0Jl2WoS9wgdKYZ6DporaMXPx+f/PLy9NVZM/zr85/PHzS6ZcSxoM6bp8SLBxm+tuUXt8k37L7C2t+weoC792x7SmduvNme18MXzC1v7lNLO3SUd5gBS57+EQlwdB1jnaI6EzSeRL/V0RtiwWrNdzStBTeqozV6W0dr4sl9XCH2OmbvqJZIzf8J1SHeIkt/ZeE9InjGcbSfjCD+leX5rtcHv3lPszw/bsm+h2/+LxXzT9tX+J139nZ48PPLnWRc8gzr6C7j7Tdb9+S4hV8BB48aDUTb/ZbtNv4GUEsDBBQAAgAIAMJVUUdGxXBrugIAAFUKAAAhAAAAdW5pdmVyc2FsL2ZsYXNoX3NraW5fc2V0dGluZ3MueG1slVZdT+MwEHy/X1GV96bqB1DJVCKFSkjcgQ7Eu5NsE6uOHdlOuf77sxObOG1CSiUkPDtjr9ez2yK5J2z9azRCMadcvIFShKXSIA4bkeRuHJVKcTaJOVPA1IRxkWM6Xl9tqw8KKuaQih9AaM10Gk630wHNDsfQHHO5xJ7xfV4xzwvMjs885ZMIx/tU8JIlg7LsWICghO01c7a6vg9nfUxKpHpSkLdyerh+3PRv3pYUAqQEk9JssbxdhYMqiiOg7qTFfBEuby7UNEd9f/sT2YFIoirZcnEdrhZ9sgKn0C7ytPr085ne/ccCBf/UYI0Lio8gfrQ5L8riJx4pBE9NQdua2Wq+nA9rKMeJbr/LDzEXMgdpxe3NZr596FPY8pwZw/7r9z0y7So4fTV1PRkI5tEjCmslSkCBW9UxmfHPl1Lp/nBxH2k4rzrnV1xKn9VgDe8vfBKWeCQLNIwPTsscNnW6HrGNN/zNJqwmxXqHqbTcL8xLUMDBgl6GDdgw/+iqnjE9sGG+UZLAC6PH8wxOQ7XIPXGI7WN+X30dBYb10hXMrVzUnPRsGld6qVrAcXKewFqadN5JDubZUFBhdUrBWU6I4QNJsSKc/Ta86FhdRqLgJGCd1u0rpIii0GW3Kkc9pP1yVethN9bfCc3d6vVI6RF+N8ZK4TjL9XeSHI+sTveI3mYcdCvMkNR0EE9sxz1NlVifKMdiD+KdcyovlTCu4GIyr3urj44Crwgo6K4yspt0lZ+VeQTiUb8aAWebNlbzMpJmVP+pDwKfkLigfbSeaC1Vmd6PYfJlSw+wHgAs4uzLAfWqDuUlVYTCAVzze0B15b67Iald2me4e/UMO+VbziIXedLOisYsPq8d6BB86Ly6FXWk7XvLaxtf4UhWV2u1vhvD3tatyewGmrGfP8uqtXVTa2cdP6+hBs3Pyf9QSwMEFAACAAgAwlVRR2b3kIiVAwAAJw4AACYAAAB1bml2ZXJzYWwvaHRtbF9wdWJsaXNoaW5nX3NldHRpbmdzLnhtbN1X3XIaNxS+5yk06uQyrJ06jeMBPBl7GTMhQGGdnytGrA6saq20lbQQctWn6YP1SXq0sjEEh6wzTaYtN7BH53zn/9PSOv+YS7IEY4VWbXrcPKIEVKq5UIs2vU66T08psY4pzqRW0KZKU3LeabSKciaFzSbgHKpagjDKnhWuTTPnirMoWq1WTWEL40+1LB3i22aq86gwYEE5MFEh2Rq/3LoASzuNBiGtIHqjeSmBCI4hKOGjY/LK5ZJGQWvG0puF0aXiF1pqQ8xi1qY/HVWfO52AdClyUD4320GhF7szxrnw4TA5EZ+AZCAWGcZ9fHRCyUpwl7XpsxMPg+rRPkwFHnJgHuZCYzLK3eLn4BhnjoXH4NDAHAxWFWzHmRIQdEe2pengo9sIgoivFctFmuAJ8ZVq08tkOo678TgeXMTT63E/hFrbIukl/biWzaTfu4yng2EST6ZXyZv+o42S+H3yCKP6kV19GMXjfm/wepoMh/2kN7q3qqq7VcdWtNuSFrZOl2a78C4r85liQuI0f1Z9Cw73QTKzgER3BY7JnEkLlPxWwOLXkknh1n50cG1uAIpXtoDUjf1ctKnvNb2HC4AYGA7LZuiev9zM3IvTndSj4P0+rQejbDHnWJrhdLq74dqW3GnNtdrJzD+TmZZ8k88ciywxlVdGMEmJcJhaujl1vgCuKySW39seN+fK7eWWZszYnRJuyuhXJe2806XkZK1LIsUNEKcJNqPM8VcGZHunyNzovJJKZh2xUnAgSwEr4OehMgHwS44+oIu8REsknEKCCx5+L8UnMoO5NogLbInUhHJhA37zUcAFs/YelN3F+CRMcm9wGb9/4hNkfMlwyx8Hji2EvHDfA59h7kqjCyk1VnMLAiuTstJC1R8ueKVWJ83avjO2rJruG1mBYrsFxhMw8SDF0RLqliFrAKZMEa3kmrAU99n6EVoKXVqUhGEJ0PabAgymRKgq1AVeQ+jMcDB10I6On/188vyXF6cvz5rRX3/8+fSg0S3HjSTz3gLJXRzk7NqWn90PX7H7Ag9/xeoAG+/ZdrXJ/XjzPa8PXxm3TLhPLa3IE9HDnFYx74+htOF1gpnHdWZiNI7f1tEbYAlqTWw8qQU3rKM1fF1HaxzoerRF1XXM3jGjkGz/E6oDvBcW4RLCm0GKXOCwfreV/yHrcPiKD8vyD63Dv7cIBznhf1uD8LR5Fd55921FD/6NaaB8989dp/E3UEsDBBQAAgAIAMJVUUf/ogaAlAEAAA8GAAAfAAAAdW5pdmVyc2FsL2h0bWxfc2tpbl9zZXR0aW5ncy5qc42Uy27CMBBF93wFSrcVikJ4dddAkSqxqNTuqi6cYEKEY1u2k5Ii/r1xwsNOJoBX9tXxHc9YM4dev1xO5PRf+odqX50/7HOlYa0pkeFnWycdeqp1R5Jkjb+SFJOEYqeB5OerF/l4JSBjh1amYfGpbaXh5zCA5oAmAE0CWg5ov4C219oGEWmKfxexZ2RVZ2SUOcyUYnQQMaowVQPKRIoqxnlaVstMsAGzHIsadd3AXboAukERtkxvk1fHdvCIpRzRYsViNghRtIsFy+i6i94WHIvyw3c14M3Gr4FnAiSR6l3htBl4MX6b21Y2yQWWEp/iev5oOgtAmKAQE8PXH/rBaHIDtYzbCTXoPJGJOtMjfxzMfJPmKMatKrnVsjFaej3KKbxXXUXiBBVYPGLFeMYf+EAuWKwr0kK92XA0hFHC0Dqh8V1L/VhtW4PTyXy4XJjgNdHTr1ktxBottIXaL+2aHFDfNy8rayid48pG3BV0lUAiFJhBIIfEHJ4kqjlJ9Pm77yClULRNywFRPvjn3tPs+XvsHf8BUEsDBBQAAgAIAMJVUUca2uo7qgAAAB8BAAAaAAAAdW5pdmVyc2FsL2kxOG5fcHJlc2V0cy54bWydjzEPwiAQhXd+BbldsFvTAN1M3Bx0NhVRSejRcNT684XUGGeHS+5d3vdeTvWvMfCnS+QjamjEFrhDG68e7xpOx92mBU55wOsQIjoNGIH3hinftHhIjlwmXiKQNDxynjopl2URnqZUEiiGOZdgEjaOsswYUVZSTisKK9v5v+jPDQxjnKvL7EPeoyl7UauFU7IaKnN2KDzeIshqUPLrrsrOlEtFEUr+PGbYG1BLAwQUAAIACADCVVFHnb6aWHcAAACCAAAAHAAAAHVuaXZlcnNhbC9sb2NhbF9zZXR0aW5ncy54bWwdzD0KwzAMQOE9pxCa2iH92TrEydYtJdD0ACJWi0GWiy1Ccvuabm/4eN2wRYGVcwlJHV5PFwTWJfmgH4ev+d7eEIqRepKk7FATwtA3naSF5MlmFRb4Cu2cZ441jB8Uq5wyF1Yjq2c4jDtMf3SEFsb6fwf2eO6bH1BLAwQUAAIACAADdMtEzoIJN+wCAACICAAAFAAAAHVuaXZlcnNhbC9wbGF5ZXIueG1srVVNb9swDD2nwP6DoXutpF3XNJBbdAWKHdahQNZtt0C1GVuLbXmSXDf99aP8bc/pVmAHAzbF90jxkTS7ek5i5wmUFjL1yMKdEwdSXwYiDT3y8PX2eEmuLt8dsSzme1COCDySp8ICeEycALSvRGYQfM9N5JGewUVm4mRKSCXMHrnPkLuLtCTvjmbokmqPRMZkK0qLonCFRkQaahnnlkS7vkxopkBDakDRKg3iNNiV+Tsan0Sm1Owz0D1kZt4euCZpOZ61GJAUp65UIT2Zzxf0x93ntR9Bwo9Fqg1PfSAOVnJWlvKR+7s7GeQxaGubsSrJNRhjkyhtM2ZWYrFMHa18j1QOmwS05iFoN05DQissnQCzbcx1VPPoAa3l1TtR85Z+G/u9adxK5WjnnOWPsdARHvUhnXUSyOgwKkvK65Yd9NB00K1lIo6CX7lQEJSf39oWmS9IFbDtuDJPVxc+HuDbLfeNVPsbhGEX1Qq6rWhuJZpbgloOt42+7ihIc9stcJMraEo1Y08iAPmFK8VtW1walQOjI2ONpUMwo9WVa5E6QVhkkvjsH7SxfiNpfurXlCkB/0OYT0jU1kSkATzfCvQxkGBNDWCxrc01WezamF1OOn9Men09MFU51qLgRRzDVQg4hgE3nHZ2eggKimt08XM1wvYODoIjEUYxPmaSYXx6kCbhajfJ0Ds4CI6lv5uAtua2jHRcx1EztR3E6MQ6YX6ujUzES9megz1jVmUfvjZyzdF1JtqD8/kfoziI0QzmlkysLvvW21fN4b2dU6M7n01WWQbdivMAJs8qr2YW8mzkE8CW57G56efU7MMedJTz1HRMc33HfpfFWryAU4jA/ukWp7YmEdie8ciH5WmPAfXE7TIIX5qmIjJaS1KpeUg5hrV5ElBUmGpWPqLqoZJ5Goy0cbPu56Bj3FXXCrgTwxYzXZxg88nMI+/xpb7LxdlFd5XzxUWDLfO6rwJXubxhVdcJd51B635tL8LqmcfX31BLAwQUAAIACADCVVFHJ1b2OMEHAAD+HQAAKQAAAHVuaXZlcnNhbC9za2luX2N1c3RvbWl6YXRpb25fc2V0dGluZ3MueG1srVnbbuM4En3fryA8GGD2Jb7ItwzcXuhCJ0LbssdSku5dLAzaZmIhkuiRaHdn4If5mv2w/ZIpUlIsKbYjdSZCB61inVNF1oWkMoie3UDfRZz57h+EuyywKedu8BQN/4HQYMU8Fs5CGlEe1Y+SBzdYs29m8MiEDKQRJ8GahGtdjEbDBhrJH9TvqX2jD29trd1CvTZu4T4ycEeHsWvFuFZ0GDNaTX1QL1DEvCFd0YCfZh3Uc6NvAWYQ0ZCbwZp+Hyp57exQfgY3IVm7oBcNu23xHFKrB6MtHtRudnodfGipiqJ0kd4xmkbj0Otd99Qmwo12p6EctH5LaSmo2ek0r7uHZq/VUeBtdN0Flja+7qJ2r91uGYcWbgEaqapmtPRDT7luNlWwhvvX+mE00nqNBmo2m0rbOHS6ykhrINBWgENV+mIBFUPRlO5B1dRmX0EjfaSN2gds4K7eQf0W7jYah7amKY3GcXGPs8su11Faejrpcr5DeDIEJ0dFbtVPJNdgtQtDUHaov/UIp2hJImoRn36qybwMuMxa9MvkBc088kLDf9aSTJVZneJSB/PSWAjiABiH5wgHdTmc6kovs2WSlSN3/am23HHOgqsVCzjwXQUs9IlXG/4UZ1IyzzJItqdhFdwjWdGjuZ78KQtLbEF2w3MJtGL+lgQvY/bErpZk9fwUsl2wLuXm5mVLQ88NnkG7cd3T8UVDnhtxk1M/5x/ui6c8bAtBjahwr4vFUwrpkSX1UosN+VMBdzT5/ooUoHs3crmEqk3xXIJuyRPNB6CviucyJgAr+aj1xPM+iNPvHNQV0QxaF9Vl1eSNxM3zIoptd9uq+bQN2ZNY7Dzu/UC/4jwGvSh4Eh42xFMKJCYoDJaKUrJscv5GQTF5LfaSgQ9WILjZ5pKIJOVMW+jTyUy1vi7G05vpQjNvakM9rkokyvKXVrf/vdnpQudKcCWZ7Ik6Hue5kCTrNMpxWc58Ol4AIR4vLPzFqQ3F78rQ6Z0zNi1cGyb/qUwwm+P72lD8LgO9m8+x5SzssWnghWkvrKkj12WMHWzUhl/ZDm3IniLO0N6l3xDfUATt2Q0pijx3LQdEy3aDHS1hz5irD6Z1s3Cm07G9wJaRSmpDHKyREZJvkA7VieaqjefAEcIWGf4YfCHjLxmQ6nmVSW7Nm9sx/HOEI7fu08aDf/wHvJlhC+JHgxLACbZt9QYvtOkXiBxk3LQiaPoZEu1zRdBXbENmYLsEzFLvzRvVMaeWSK45tp25qb9m1ooEiAXeCyKrFeAQ7B57l+0ikIhko+s4x6LKhmz82x2ktamOT6RwzIncQCbzk7un4EW4LhUpKCsdGyJWv92Z/16MVHOMjQUEz5g+LBxZ9cIegfIIGEfE85iYBpgm6z0JVnCIoyuygxR7AbW1u5ZqWwKTF878vnP/QIQnpfVzUpWWgb/8fPVh70xnDG3lgYRBuRIrsOU6w9sp+3C6BNdhP9/y9+aSWY+rv8uRv2F2M9W2z06tTIw+Pq+CCz8wKRvyHs9hY4R2oLmsEghPIGOgB/rE9SoBTWsE5pJLBA2RuMJUIrCmCYfF0Ado7iEWOUfuIUbVKB6wZpuOWHW6FAfSEmAZvTgPTueOuDZ4FG5wr/mzpI8MeoRHyR4iC3I3ihPq6sfsVU2UtBOLfplt7QmRBW49xZdBcMxzfXEyL0d7N8HpasbtOLckD2znrWXv89xn2ZIhVDs/Xplt9hL6GDJfSj0SpcUWbwr/+qAj8RTnsd3sxbcEr43VuX670FVLx+K0KErdK4+DNBeejR17MVY1wQD57hO+2sCG9CjO8OW54tOegUcq8CXLa1MSrjb///N/5WkK/sRSlEh/rcoDVSz6GH7l+4/FOI3+W4LHUbU8VL6UBCaH5RRa/uwssyFZS9VxVP12Agljy/xgu3BV6vCRJZmo88/QRuRRrjackPAZ2pDDmFeVSE5fJAiv7MPxDrHjnhvQivAP93UxececLVTDkJcrKBTPXT3H2+MaEZR8R0Ee3LIq8Om3qgWNqkBJ1y6vzim3irQnQF3G78eq3J/cOV4Fxxsr3IjZjucuwAEPmTcTnw7efisDBfGlY+nRIQ/FnSl9y2pEG/YtiV2ilZUUNcW3upk4VGZ0j7Ki9pzCFWudUU0ERb175kGD1OPJZNTz8iJK1zX5YW34SLwoQbzK3jgO5/1kKOP5UVjUt+h3/kY/Iyzq22LXmMIF461PxaEsNP3aoZEwKy8TOdChAQFhusDpW15HeDAWX72izEQSQV7TZ2s6lLuf4/o0KWYhyzpcP+PxIHjdxycCs3yxk/tUYeCYvPXL2TvgLvfo+dSW84ACzC61fD+V/4nOqQKIv84WFyOWIv6ypZ9qcNcgq40vvqbXUMLxqSaWM/4Kfg63TbuZaGYZpPTmMtSX3Vw280omA9HDq5lica1fBg3qb9ZpUL8UoUFCez6Awc5f0hBDDrg0Tc68LKu9ST9z3MuTWaqSBPbMaJaAb4A7gOtGaisjyOWVPNi8ZlX8llXwdx53PbqnaavKCDKLc3n+gwiq43Jyq3xMH3k2vRNJ5SpIet0xF7Pa+YGzMHm9OYmLRypWHSfLSE7/RLtKN5+MsRP7UdqoRcJnezTjhcDXT9gC3XPrP6hnt1noUm/+llWUART4zv6J9y9QSwMEFAACAAgASlVRRyOGeibgFAAAGGIAABcAAAB1bml2ZXJzYWwvdW5pdmVyc2FsLnBuZ+3d+VdS6f8AcEuzVc1vNpobObaYuWSOWopLi1kfSy0rLffUMRVEQ1xQZKzMstSmJh1F07RcC3NFcS0XKgwyUVMEM0pEBFRkcUG+OPM5c2aac75/wPdczuFyLvd17n3uvc99nvdzf3g/d9xcnJQ2aW6Sk5NTOnXy+Dk5OQUDOTn56A2Ksn9ibuxYkf2sgZ9zOiqHJWmzZCsKIUfOHJGTq87cvBywTra+MfLkJbicnHLn6ncNAVYWJCcX8OLU8SPn43w5NAkxMd6HMMsDueFLQktK6jEGP5ZUx3U2lAdZGeS8vnyKuOd1DfRuEWbakGKS1tyn0he2+ZVi+H23caWrL+nLWy/uOrXzdvMn1wcLxxyvTpAtOUsPyEjhdM5Cnjn8fcvPWPZsyl2eKCHf3DzEjmlmxYwn5TXVaC4vTHVmPqdLHtt4wOLZ6SH29lGCzcsa8ooa/r+s+fvikLr8C6vzCWWKZsvwZxImV2UUbmK1J+y29ZYDHXLyf18cIDjU3xYyjdyW3xPs9FzKAv4lIiPlB3ZNkR/BlpesVJIYcMO0eIrl90c0SU0O2+YxBQddFH/zHB+sFfR+t5N7ihVnvOMHBFXbDbRfd/5zo2xhJj+wB6sdeLj6dJru99uyib84PLnfvSlnL4YoCApEeY39Hbx8+4uDntsGte/L3aW0QW1rj2pFmaHhP3f4f3LDZ//ZB3CAAxzgAAc4wAEOcIADHOAABzjAAQ5wgAMc4AAHOMABDnCAAxzgAAc4wAEOcIADHOAABzjAAQ5wgAMc4AAHOMABDnCAAxzgAAc4wAEOcIADHOAABzjAAQ5wgAMc4AAHOMABDnCAA/z/K++4mPwlV92vGcnngC7ThB3qHjzJV6uLopVO0bKRxg3NWs1mzU5N4jHbra4Brc96JtzYHZy4j8F/ZV9rhCjeouqVtnA8qZECPqZd+rmI04iXInJiFtxBN1ARBBNlNVPkQrhHLFpIvd51fWf1Rv/04HRWW8FTl6hWnTCI0FaIHcNs/SuZWzIx7POzqnhGymi5D9UQMYZk10803aaS6wPjSRJeOjlu8YtDVH8rSH0vaZ9LXeTZQHx0t3G+9PwQta1ngsNrhF+wh/fMtmUmXkFwEK73TsIax3sGlriSmWGyDT2W/JydC0+YYLUnxwtMpSOBgVI2bIlGSJdEtlIS2T21g5e80KaJbxmZQZfxvkM7DmdSJ42J66Xz+pVnRHAPVybq60CD0ykd4rVp68cmY+hELf3ALtl19NaWr384/yMoCs1HFbAj5Cng0sSurpLgKkQC3Yaqvj7trif6o3/YaZHkeGIFGwoKdNdKz1wWTUEY0aRG6UCIdGEj/8Jo2dhQT6RkmebRFi8U5bHNyVxTvIVw+56wXukyo8B+KTY9POVWg0nYSKmU9Wt9VLmJB58SHN7W4PvOETqP+3BWyn1Ru08fOhzTlH6GeE5Uzz12iZ7digLFW4gMygMvZTyW749FQ7SOBb75b5Hh48JMu8QAKxLVMogMQXrBx3B+bDHY1evlIbfpJWXfQTbvFR2xuC+TjRWh4hZGCivT+xYTXArL9PeWWLqFZy5EFr/kfLMjByN8+k0/GIPrZsuL1xv+hyKlKqIwF80qBi9I2ovOeYUYR9YtvDtmU1RiKU51Op/IYo/l3NPm1LDvQRK0EKARVRtM1jMunN9S5RB1W79qQns3wog4bhYfRf/JK3tw92qWPbQ84vF1d7piTvO0rTO8ivkbsxJB00pt6l+XBl9p7Gl4OYF9CWVSY5oyxq9R6cxyYv2xcaZiykiHDvqm/xRS50i1VL0pIFqD8GzkfhWLEXlei8uZvLXpjPHR89EaWMLEk9cd4qu3Y572Wqf+WaqEb3U4I+Mr81mwbAJZL6MlF/4bpdqIYBLIqklNyDgw2JMrq61vtMrg27Q7Y7r0sp4wOVuJ99vSm5iMyfQLZ9QNFNKK0XO/y8ezwHB5R84T3YIC/0Sv+rOjwo+mPsp8U/Sa/Muxxm73rAZTk68cGoSuCJtj8t35orUd1vrN9J7RYJbxmEmPsuDKkFeP7NbRr+W2Lc9Ceu/tWM1mOLuFMr6ivtCyjSHabduZigQ9bMtfLHOCGU2clh14U/KXvnM47quDiIhkS1jK3VwTF21hiuDT2m5r/bXdy1UF3FZPnal1OJx2CUhYHdGSbrW6z1xFk7lTeqX0h/N5ulOoXrNRF9SjMBgY2b9uU/LRQs9tBlPFOmyS+9moIlKwGVMhrXX9ExbRN5EdqNlp8BN4vaMkScwx6oS7bSE02T0wX/45K0Y5bdHHpsARg+4/bGC5Y1hgOWHivLghDScdbn/uG89HVWbTxKmVY4sP28emFp6KNA5RNkfADp/2E3pa+PbcXW1bEhV9Y/t1vFrVD1HCJXYRpcxEEC6+dyheooTjqu37MfnLYHtckKAyFjU3zbyVYF+L57tLFw69ESzNatFicnJxSSPfSlewLMRCrmUbt+EgdX4R3dyGLLb1Hu6MnxJxpO64pv0PdKd9Snn4RM6cazsXWjlOnkFanaF+E8a28tyzC/iqmWf8xjy1Xm83GMHFUcbc/RzxmcHt00OXGN59hfmuQWJVTNq2el/DnfW3Kde7Z3bldBIpgi36x1NSxoN7Xl05tGKrb/zUqCl9/NRBppGzoVsLu6q9DdmnhJ5pZN5ARoxOVNPNW98jsF5ZyMeXY1Gt3w5I5lr7Gkgv4LLG0L8tGYVmD1ry1itH5Tz+9ZhRpxmtZxQW6mUVsV5JzR12lXoCuu72+IlITrqWcnTr8PP48LbFHbAtKlK/fvYcdKV8+2DJUF0MiryQ4uURi+I2Z9K4kY9zqyToqYZYx74brex5n2xe0bq0ETkdbmiB5hgilYvLjKHMj7vyFmN8Uk2kN9TfaLIXNzhK6nb29ZQWOWAuOp2oG1NxfTD8xREDa+RePl0Wut3EEnXsBE/foR7iDCvO31WblUCqgaTtas69JGo5S3441DIu0k3QxaJddY6cXYMvuTCqY4fLqMLh8pwft0/F9JBpjPuGbr3o2mEvqxIt5z86gZ/9s6vU8kfWgEfjwfQjPjyzMC1sgymBes996ALPcQRxWmd2OOaWCu4Us006aas44UsWJ1FQ2isRjZ1JJBJfs13z7qyLGE9fRLWGjNT1ozHVV4nNxAUDZU2DEUyP8EQDN3pNudJKgHaZFLZJzX38SgsOgnE4i1uaigV/UFKj7mT7lKxPGGK1UgtsJEXaR6rZcfgWdQbR35/Gf31gMMI6rMhu0SyRVMYcmtW6g0+ne5JQSRVDvyGNQ3GHt+/RPjJeTeX/bK2/2sNek0dwk5uqhtz5L6gLo5YfrTiFWJEWO6akgQ2lZnFQr+MIp2wMo2l9IgzXi0y0ZBys34b+8zyQZAs6CetpNjpIl50EVT+QKqEJE9XWb1ZjvNLAlvnhGcUh8gNhFw+6bcnEe8YqdFu+QWazZG02kidkuqgbZNkH8PBcb/rvpVtO25rWlYGV8c50yD2/GaQI1s/vL1G/mPw6sDSEGH1i9aLTlFq+CKy4anunBMgWiUfAFXHzDwa3eHqGe+r0rb08fx/J0G4DleXvtiDPTN7EQyTYH7tHoUXjibbHqN4hCWh3UZVPkk/hp2gJ5yCiff+7OgdzZTNoImH9RkjtdCfxt3S6+F4pyMit7lWOoVlgZLlDX4dlHtz+S5Tu/musNC9rKbZx8MLbWcWOyMDxlgg4C2Uh5Zr+1PNBIyu5nBBpY1jke8AKBSl2ZAnz3Exvs0mbKfwG58KrTqfvSR/jSfRrv3OjXv0Z02xTyiPgYk5DpfXFmlMWCYZuFB41gyuMuukr49u3BB6/q0eIruGNW16gJtH3uFE06qMg1AZMA4Ec2Bwj1q2EGKF6N6jpz0C71SmI5KIk++Xy9T1YLYazx+jHhVgfu+TXm+fOwSfsUeaYjLRJW179Z6qvvxXn0eQlVQOXsXMwHUyEjrksvioN/wxuMB9R3cJJvGEMpihnBBSWQV/G0G/Ogjkn75UX70/V+sYpuyus7m9Y0x5KIJYsfaptfi+u+3COeDHwA6nADFEnFa9k6B+7e9BibOb2vfFrHPaGNFltE3dlFF4NDovLSLU04Nwfn3cCa44qBnhywi5Z5cdBteKclZUu468Q+LJ2rVTNIGm5yaMq6atTQRN+qtwVPeoqwZZwrLNM0HjTwkFaDQK3z23eLvuTyztKEczmegBGX10hLZidDmd0/5E796Q8szq/mquP4ShkQuWRcQ+4I5FV+japII+rTG8Nnpuurk7f6xMSmh3drD7dWpQk6EFyBVuY4clFNB6+gJ1ROMkBg5LqAmmq/5N90K3ukd8NW/CpkRnIzIvLFoWdCyP0xtnh40Oo6CDMw6AGq1HGw5c/Ga3tFtmDGriB2pgSKL8Dks2ynaTOp6ls341NeouoHGtkm3rgRqUpBEkLS7jkQcZPdIfwN2z3bWTi8b18zjUFx2ZIwradbnG9PhOEB0ske1m8EyS/GtnG2OUmJip0x2Fgy6qZDUqH7IpqRaqZSPRBcHwQ9Y7dSsnd3VSTVkTzV/wtmxSv01eprxgcahO1pDOTmUFu74uA+SUXQeZ79sYoONIWxrUGLiJH7ljfatRsFA4goDNUPbvOR6Ob1RBqXRSC2a390VPmZzo7HxKSr3iXT0ndQ0r8rkf9UdUfBF+qwV3zXjzHLIwTutqhBU8rH+MrNlSHLvCQk14hfEoLIucZ42oS7IDJQ1ntP5fA9Y69/Vl8kHOyjuIEvmU6L+D5HH0bfFnErWRa/9FiNin6Sm1A4GyHatbyendqOMe2R+wFnshzClhGsJoh+wU9oRi27q2scdWt7qDZ1Yf04SZoQr1OwEF6DM2j0ECrdfaOYppmS8X5zqpkL4+oW6nrcEWWgnpTi0mLz4yHuednft+00fhmHetFUXpV8c46oopIwcWn1GG2tXbvs6+qaq7xI+YXq5D9xrUF2uF0fO/H9fcWWj399si7m8Z1wmYnUb2BcUW9s7HxKlXNViVwv0+EKi3GL4ZuccvC5zmkDatBXn4yVVf8ZVo0zs744K1pcMtpUtbRXKLmulMhnVSokwtF6Mxrudwq0rM1byWSd2SOJ1TE+FFdihE25PDEMKORw0YjDXHUBl06126tY85k+nvK/I38XXDMdniOSe37d17XcviaxMDl2wTzAr57CIjmiQTBUEP5lVUoTvh+tAtMwW6WlXrRtEXIlEA0bjClvftxyLMadlXPE04riayf31UTHB25Ei1pZXW5tzJrdmdykMlQXDN3HZomEGR1znPodZpWjJ7V2DpRfqhFPDJAK5AIv4gYHIsmyxqrlOsjDPt6dzyq+kiCfU1EyNyhJEpPAiY2bK/4gUjXdswZG94fR1Fd6dRhsGPe4OLDTk+NMfKPc5C3QOGhjObw56FEvx/eHYdBFNKcRHMw+a9bs4d//mbc1BtPSw3cooaYI1ozu8R2SSyMFLeIky6suEoSwBIUaIEwcEPFLg7pxcwSQxQU0pIKL81pm1nw8Mx0pKqW7kaPVM8G87ChMU5tBmehSNQka0lNUCthTh0b1dSlSlHkDNYfY8VU85m0obG4Oupl5zFno5z2EMhbhM9v8VXt44MvvhxPf6ZvkLHr8rw/z1ryW7WIu6Riv7Cv0sZOKCDY6q1w2pN4GzGzgubxQy3SJ9LLrfx8Xl0Tukh/p9vXtY62GWGwY0vTTLw5zKNLo+Br2FRTmUjDnsL3kEWD9qMY70Do8x2yGt7/08wE1T6a9aMjeeoJnaBN5IxG8wi4jG1ru3/tuvOashrOBK5pfn9tXnZ4W1bFXrAqljqhO7by3mossQjD/MGr8I1iGtJo4NdNiE+fZ/RBHJsGqkfs+/hekS4DjmWAJ1jGqazShZ+HkbX01UeqU7NRUqziV3Gyj4/Q5Z11+WY95WXTILnqpOXk5KZ96unk6uCovJD+M6/CIepwYIrDrypqTEHLx4Qkmyoqy8d1tfjTWt4MaMt/i1+U3R5Tyj8771uVCUWSWdXGPLts5upgl2RDl4XZXyY3h/CO2AtUM1fvJFkMVrP7EjUScKzwE7rw07cgD7jf8pQlMnP2z/FAUi7s6QsrdvpqvnXZ8Ej5ehNvnQuq7XGBezsani1FWNH6UK5DWvtBs4ceHBrX18W4+o7c8PZTt0Y86K1aJqj86ChJWP5c8TCIjpZKSlsfJd3J9l09Uhl5Kwl1diSm7XCBOzjr26Stek7SCiwyvdxsddTvMtSh59uOQ0mjHmezd9iSqdaD7Fx+EtbKxQvdxdiaUJOB+Cyq94YLd5J8nrAnbAYEliGQpOlhspeP5AH7B9hJWgxhycNvZS7bdHbPCosu4C3zYlF3nZjhF/1mau1x8G66SC9XIMZSJ23bZePs+az++X7UNijtUuxqz560ZVTYoa7e7jQ2ZDlkh8WRmj7UuvOnGQ2Z36zDdUQ9/m/nu0GzjUa7p+/vXwbf7cc/QsvG29xP4IV9rl6tsr4ixF682jo9WH83XsR/HeydmeDNrr25FAc/O9T0FZ5GqNFu0cV5sAmLAbKTzSB2tMUe1L6GgU41TEAq86ZiPuVV5zfXhr5lXIsqbJx8M/H8Nj8vBLQfsaljHxa3O5D/nCmZryA5zu7HjdaanRsVfMCRJsrj2QeddY0mbLHqYHbn4l9J6zPGHDhBhwaKm6ygove0i4e7OS8PU5sR0uxpSO6Sp4+2wVSaqH5vOMnB+2l8FvdIXvO5ofex/2FDMdXln92YxXHDpm0IBFHiF3e0TMyxX6QMOx0J0436IvbrjRFw5wbN/kp+r63oEmoTRBJOfIQ+IiZJs8HKuE1qzhEdLYTZp5E5g53mjwWjAxdcUYsVbUnRYvf2ytDsUKNRj0z7f+T03y6/trvY6Wbeu3c1eYPbv3uL5Gix022D2lql75PnR8mvXXcz6qZ6/UqT3zvLf6b+H+t45OEzJlVGylujHdIfVV/55yQC/v45q0n9V6cb4ByJVVsn/693WlvOYxrnBlJBd4x/Kap7brDD9M+A5W9p/1WVZKQGOU+mgRqdnrq9+36iAv/PnxUrTlEKah3OolfEbSqgRD2TK4KoAsrp72cYmNhR9kPfCvgHgyn1goVR5h8TIBxNudLzr6kEEszdOE80u2bIUnnSCeN8Jz2ss5zsc8rR5Tj2qP/1/wVQSwMEFAACAAgASlVRR5F1CYhMAAAAawAAABsAAAB1bml2ZXJzYWwvdW5pdmVyc2FsLnBuZy54bWyzsa/IzVEoSy0qzszPs1Uy1DNQsrfj5bIpKEoty0wtV6gAigEFIUBJodJWycQIwS3PTCnJAKowMDFACGakZqZnlNgqmVsgBPWBZgIAUEsBAgAAFAACAAgAwlVRR4ZOXH3dAwAAaQ4AAB0AAAAAAAAAAQAAAAAAAAAAAHVuaXZlcnNhbC9jb21tb25fbWVzc2FnZXMubG5nUEsBAgAAFAACAAgAwlVRR7mDA6XCAwAAFg8AACcAAAAAAAAAAQAAAAAAGAQAAHVuaXZlcnNhbC9mbGFzaF9wdWJsaXNoaW5nX3NldHRpbmdzLnhtbFBLAQIAABQAAgAIAMJVUUdGxXBrugIAAFUKAAAhAAAAAAAAAAEAAAAAAB8IAAB1bml2ZXJzYWwvZmxhc2hfc2tpbl9zZXR0aW5ncy54bWxQSwECAAAUAAIACADCVVFHZveQiJUDAAAnDgAAJgAAAAAAAAABAAAAAAAYCwAAdW5pdmVyc2FsL2h0bWxfcHVibGlzaGluZ19zZXR0aW5ncy54bWxQSwECAAAUAAIACADCVVFH/6IGgJQBAAAPBgAAHwAAAAAAAAABAAAAAADxDgAAdW5pdmVyc2FsL2h0bWxfc2tpbl9zZXR0aW5ncy5qc1BLAQIAABQAAgAIAMJVUUca2uo7qgAAAB8BAAAaAAAAAAAAAAEAAAAAAMIQAAB1bml2ZXJzYWwvaTE4bl9wcmVzZXRzLnhtbFBLAQIAABQAAgAIAMJVUUedvppYdwAAAIIAAAAcAAAAAAAAAAEAAAAAAKQRAAB1bml2ZXJzYWwvbG9jYWxfc2V0dGluZ3MueG1sUEsBAgAAFAACAAgAA3TLRM6CCTfsAgAAiAgAABQAAAAAAAAAAQAAAAAAVRIAAHVuaXZlcnNhbC9wbGF5ZXIueG1sUEsBAgAAFAACAAgAwlVRRydW9jjBBwAA/h0AACkAAAAAAAAAAQAAAAAAcxUAAHVuaXZlcnNhbC9za2luX2N1c3RvbWl6YXRpb25fc2V0dGluZ3MueG1sUEsBAgAAFAACAAgASlVRRyOGeibgFAAAGGIAABcAAAAAAAAAAAAAAAAAex0AAHVuaXZlcnNhbC91bml2ZXJzYWwucG5nUEsBAgAAFAACAAgASlVRR5F1CYhMAAAAawAAABsAAAAAAAAAAQAAAAAAkDIAAHVuaXZlcnNhbC91bml2ZXJzYWwucG5nLnhtbFBLBQYAAAAACwALAEkDAAAVMwAAAAA="/>
  <p:tag name="ISPRING_ULTRA_SCORM_COURSE_ID" val="4735A48F-D29E-4DEC-924E-A88CECEFF1D8"/>
  <p:tag name="ISPRING_SCORM_RATE_SLIDES" val="1"/>
  <p:tag name="ISPRING_SCORM_RATE_QUIZZES" val="0"/>
  <p:tag name="ISPRING_SCORM_PASSING_SCORE" val="100.0000000000"/>
  <p:tag name="ISPRING_SCORM_ENDPOINT" val="&lt;endpoint&gt;&lt;enable&gt;0&lt;/enable&gt;&lt;lrs&gt;http://&lt;/lrs&gt;&lt;auth&gt;0&lt;/auth&gt;&lt;login&gt;&lt;/login&gt;&lt;password&gt;&lt;/password&gt;&lt;key&gt;&lt;/key&gt;&lt;name&gt;&lt;/name&gt;&lt;email&gt;&lt;/email&gt;&lt;/endpoint&gt;&#10;"/>
  <p:tag name="ISPRINGONLINEFOLDERID" val="0"/>
  <p:tag name="ISPRINGONLINEFOLDERPATH" val="Content List"/>
  <p:tag name="ISPRINGCLOUDFOLDERID" val="0"/>
  <p:tag name="ISPRINGCLOUDFOLDERPATH" val="Content List"/>
  <p:tag name="ISPRING_PRESENTATION_TITLE" val="PPT_014"/>
</p:tagLst>
</file>

<file path=ppt/theme/theme1.xml><?xml version="1.0" encoding="utf-8"?>
<a:theme xmlns:a="http://schemas.openxmlformats.org/drawingml/2006/main" name="WWW.2PPT.C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1425</Words>
  <Application>Microsoft Office PowerPoint</Application>
  <PresentationFormat>全屏显示(16:9)</PresentationFormat>
  <Paragraphs>183</Paragraphs>
  <Slides>27</Slides>
  <Notes>27</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27</vt:i4>
      </vt:variant>
    </vt:vector>
  </HeadingPairs>
  <TitlesOfParts>
    <vt:vector size="35" baseType="lpstr">
      <vt:lpstr>方正粗谭黑简体</vt:lpstr>
      <vt:lpstr>方正卡通简体</vt:lpstr>
      <vt:lpstr>华康海报体W12(P)</vt:lpstr>
      <vt:lpstr>宋体</vt:lpstr>
      <vt:lpstr>微软雅黑</vt:lpstr>
      <vt:lpstr>Arial</vt:lpstr>
      <vt:lpstr>Calibri</vt:lpstr>
      <vt:lpstr>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1</cp:revision>
  <dcterms:created xsi:type="dcterms:W3CDTF">2015-09-25T00:55:00Z</dcterms:created>
  <dcterms:modified xsi:type="dcterms:W3CDTF">2023-01-10T05:14:28Z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AABFFE0A7EBB42D09C1343907716BC8C</vt:lpwstr>
  </property>
  <property fmtid="{D5CDD505-2E9C-101B-9397-08002B2CF9AE}" pid="3" name="KSOProductBuildVer">
    <vt:lpwstr>2052-11.1.0.11365</vt:lpwstr>
  </property>
  <property fmtid="{A09F084E-AD41-489F-8076-AA5BE3082BCA}" pid="100">
    <vt:ui4>5</vt:ui4>
  </property>
  <property fmtid="{64440492-4C8B-11D1-8B70-080036B11A03}" pid="11">
    <vt:lpwstr>www.2ppt.com-爱PPT提供资源下载</vt:lpwstr>
  </property>
</Properties>
</file>