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9" r:id="rId7"/>
    <p:sldId id="260" r:id="rId8"/>
    <p:sldId id="263" r:id="rId9"/>
    <p:sldId id="266" r:id="rId10"/>
    <p:sldId id="268" r:id="rId11"/>
    <p:sldId id="267" r:id="rId12"/>
    <p:sldId id="264" r:id="rId13"/>
    <p:sldId id="270" r:id="rId14"/>
    <p:sldId id="265" r:id="rId15"/>
    <p:sldId id="271" r:id="rId16"/>
    <p:sldId id="25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7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321349" y="1880725"/>
            <a:ext cx="1482173" cy="1482173"/>
          </a:xfrm>
          <a:prstGeom prst="rect">
            <a:avLst/>
          </a:prstGeom>
          <a:solidFill>
            <a:srgbClr val="ADD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31644" y="1761060"/>
            <a:ext cx="1061582" cy="341632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清新</a:t>
            </a:r>
            <a:r>
              <a:rPr lang="zh-CN" altLang="en-US" sz="54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日系</a:t>
            </a:r>
          </a:p>
        </p:txBody>
      </p:sp>
      <p:sp>
        <p:nvSpPr>
          <p:cNvPr id="6" name="矩形 5"/>
          <p:cNvSpPr/>
          <p:nvPr/>
        </p:nvSpPr>
        <p:spPr>
          <a:xfrm>
            <a:off x="1922930" y="827269"/>
            <a:ext cx="9794394" cy="545863"/>
          </a:xfrm>
          <a:prstGeom prst="rect">
            <a:avLst/>
          </a:prstGeom>
          <a:solidFill>
            <a:srgbClr val="ADD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803338" y="2836313"/>
            <a:ext cx="1292662" cy="336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79971" y="4993512"/>
            <a:ext cx="241378" cy="241378"/>
          </a:xfrm>
          <a:prstGeom prst="rect">
            <a:avLst/>
          </a:prstGeom>
          <a:solidFill>
            <a:srgbClr val="ADD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50" r="51832" b="13456"/>
          <a:stretch>
            <a:fillRect/>
          </a:stretch>
        </p:blipFill>
        <p:spPr>
          <a:xfrm>
            <a:off x="-1" y="439340"/>
            <a:ext cx="3926541" cy="49368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5" b="77292"/>
          <a:stretch>
            <a:fillRect/>
          </a:stretch>
        </p:blipFill>
        <p:spPr>
          <a:xfrm flipV="1">
            <a:off x="6735754" y="3322678"/>
            <a:ext cx="5470346" cy="3563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44" r="60705"/>
          <a:stretch>
            <a:fillRect/>
          </a:stretch>
        </p:blipFill>
        <p:spPr>
          <a:xfrm>
            <a:off x="7904432" y="2329384"/>
            <a:ext cx="4172865" cy="474240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112836" y="1700212"/>
            <a:ext cx="553998" cy="26431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点击添加此处标题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29814" y="1700211"/>
            <a:ext cx="1800493" cy="39636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.</a:t>
            </a:r>
          </a:p>
          <a:p>
            <a:pPr>
              <a:lnSpc>
                <a:spcPct val="150000"/>
              </a:lnSpc>
            </a:pPr>
            <a:endParaRPr lang="zh-CN" altLang="en-US" sz="1400" dirty="0"/>
          </a:p>
        </p:txBody>
      </p:sp>
      <p:sp>
        <p:nvSpPr>
          <p:cNvPr id="7" name="文本框 6"/>
          <p:cNvSpPr txBox="1"/>
          <p:nvPr/>
        </p:nvSpPr>
        <p:spPr>
          <a:xfrm>
            <a:off x="5598817" y="1695448"/>
            <a:ext cx="553998" cy="26431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点击添加此处标题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15795" y="1695447"/>
            <a:ext cx="1800493" cy="39636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.</a:t>
            </a:r>
          </a:p>
          <a:p>
            <a:pPr>
              <a:lnSpc>
                <a:spcPct val="150000"/>
              </a:lnSpc>
            </a:pPr>
            <a:endParaRPr lang="zh-CN" altLang="en-US" sz="1400" dirty="0"/>
          </a:p>
        </p:txBody>
      </p:sp>
      <p:sp>
        <p:nvSpPr>
          <p:cNvPr id="9" name="文本框 8"/>
          <p:cNvSpPr txBox="1"/>
          <p:nvPr/>
        </p:nvSpPr>
        <p:spPr>
          <a:xfrm>
            <a:off x="3119282" y="1695448"/>
            <a:ext cx="553998" cy="26431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点击添加此处标题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36260" y="1695447"/>
            <a:ext cx="1800493" cy="39636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.</a:t>
            </a:r>
          </a:p>
          <a:p>
            <a:pPr>
              <a:lnSpc>
                <a:spcPct val="150000"/>
              </a:lnSpc>
            </a:pPr>
            <a:endParaRPr lang="zh-CN" alt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5" b="17872"/>
          <a:stretch>
            <a:fillRect/>
          </a:stretch>
        </p:blipFill>
        <p:spPr>
          <a:xfrm>
            <a:off x="3500439" y="1646590"/>
            <a:ext cx="4738686" cy="2953985"/>
          </a:xfrm>
          <a:prstGeom prst="rect">
            <a:avLst/>
          </a:prstGeom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843448" y="2705725"/>
            <a:ext cx="297607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1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8239125" y="2705725"/>
            <a:ext cx="297607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1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786306" y="5038383"/>
            <a:ext cx="616695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1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3302856" y="2873326"/>
            <a:ext cx="728869" cy="728869"/>
          </a:xfrm>
          <a:prstGeom prst="diamond">
            <a:avLst/>
          </a:prstGeom>
          <a:solidFill>
            <a:srgbClr val="96D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81775" y="3000083"/>
            <a:ext cx="384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241289" y="2809075"/>
            <a:ext cx="307036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zh-CN" sz="24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点击此处添加标题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4276494" y="3237761"/>
            <a:ext cx="51053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5" b="77292"/>
          <a:stretch>
            <a:fillRect/>
          </a:stretch>
        </p:blipFill>
        <p:spPr>
          <a:xfrm flipV="1">
            <a:off x="6735754" y="3322678"/>
            <a:ext cx="5470346" cy="35633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09587" y="2055994"/>
            <a:ext cx="8402623" cy="545863"/>
          </a:xfrm>
          <a:prstGeom prst="rect">
            <a:avLst/>
          </a:prstGeom>
          <a:solidFill>
            <a:srgbClr val="ADD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1409700" y="2055994"/>
            <a:ext cx="321706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TITLE HERE</a:t>
            </a:r>
            <a:endParaRPr lang="zh-CN" altLang="en-US" sz="2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9699" y="2674440"/>
            <a:ext cx="7205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。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9698" y="3947352"/>
            <a:ext cx="7205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。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556" y="1442874"/>
            <a:ext cx="3969340" cy="5626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3302856" y="2873326"/>
            <a:ext cx="728869" cy="728869"/>
          </a:xfrm>
          <a:prstGeom prst="diamond">
            <a:avLst/>
          </a:prstGeom>
          <a:solidFill>
            <a:srgbClr val="96D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81775" y="3000083"/>
            <a:ext cx="384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241289" y="2809075"/>
            <a:ext cx="307036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zh-CN" sz="24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点击此处添加标题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4276494" y="3237761"/>
            <a:ext cx="51053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5" b="77292"/>
          <a:stretch>
            <a:fillRect/>
          </a:stretch>
        </p:blipFill>
        <p:spPr>
          <a:xfrm flipV="1">
            <a:off x="6735754" y="3322678"/>
            <a:ext cx="5470346" cy="35633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40354" y="1714500"/>
            <a:ext cx="553998" cy="26431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点击添加此处标题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57332" y="1714499"/>
            <a:ext cx="1800493" cy="39636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.</a:t>
            </a:r>
          </a:p>
          <a:p>
            <a:pPr>
              <a:lnSpc>
                <a:spcPct val="150000"/>
              </a:lnSpc>
            </a:pPr>
            <a:endParaRPr lang="zh-CN" altLang="en-US" sz="1400" dirty="0"/>
          </a:p>
        </p:txBody>
      </p:sp>
      <p:sp>
        <p:nvSpPr>
          <p:cNvPr id="6" name="文本框 5"/>
          <p:cNvSpPr txBox="1"/>
          <p:nvPr/>
        </p:nvSpPr>
        <p:spPr>
          <a:xfrm>
            <a:off x="2826335" y="1709736"/>
            <a:ext cx="553998" cy="26431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点击添加此处标题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43313" y="1709735"/>
            <a:ext cx="1800493" cy="39636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.</a:t>
            </a:r>
          </a:p>
          <a:p>
            <a:pPr>
              <a:lnSpc>
                <a:spcPct val="150000"/>
              </a:lnSpc>
            </a:pPr>
            <a:endParaRPr lang="zh-CN" altLang="en-US" sz="14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8" t="7135" r="13856" b="19739"/>
          <a:stretch>
            <a:fillRect/>
          </a:stretch>
        </p:blipFill>
        <p:spPr>
          <a:xfrm>
            <a:off x="6626751" y="658451"/>
            <a:ext cx="3957637" cy="501491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321349" y="1880725"/>
            <a:ext cx="1482173" cy="1482173"/>
          </a:xfrm>
          <a:prstGeom prst="rect">
            <a:avLst/>
          </a:prstGeom>
          <a:solidFill>
            <a:srgbClr val="ADD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31644" y="2497519"/>
            <a:ext cx="1061582" cy="175432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謝</a:t>
            </a:r>
            <a:r>
              <a:rPr lang="zh-CN" altLang="en-US" sz="54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謝</a:t>
            </a:r>
          </a:p>
        </p:txBody>
      </p:sp>
      <p:sp>
        <p:nvSpPr>
          <p:cNvPr id="6" name="矩形 5"/>
          <p:cNvSpPr/>
          <p:nvPr/>
        </p:nvSpPr>
        <p:spPr>
          <a:xfrm>
            <a:off x="1922930" y="827269"/>
            <a:ext cx="9794394" cy="545863"/>
          </a:xfrm>
          <a:prstGeom prst="rect">
            <a:avLst/>
          </a:prstGeom>
          <a:solidFill>
            <a:srgbClr val="ADD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803338" y="2836313"/>
            <a:ext cx="1292662" cy="336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79971" y="4993512"/>
            <a:ext cx="241378" cy="241378"/>
          </a:xfrm>
          <a:prstGeom prst="rect">
            <a:avLst/>
          </a:prstGeom>
          <a:solidFill>
            <a:srgbClr val="ADD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50" r="51832" b="13456"/>
          <a:stretch>
            <a:fillRect/>
          </a:stretch>
        </p:blipFill>
        <p:spPr>
          <a:xfrm>
            <a:off x="-1" y="439340"/>
            <a:ext cx="3926541" cy="49368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5" b="77292"/>
          <a:stretch>
            <a:fillRect/>
          </a:stretch>
        </p:blipFill>
        <p:spPr>
          <a:xfrm flipV="1">
            <a:off x="6735754" y="3322678"/>
            <a:ext cx="5470346" cy="3563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14181" y="2824914"/>
            <a:ext cx="3101624" cy="1015663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CONTENT</a:t>
            </a:r>
            <a:endParaRPr lang="zh-CN" altLang="en-US" sz="6000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60181" y="1080287"/>
            <a:ext cx="6078961" cy="4925841"/>
            <a:chOff x="5188806" y="1182951"/>
            <a:chExt cx="6078961" cy="4925841"/>
          </a:xfrm>
        </p:grpSpPr>
        <p:grpSp>
          <p:nvGrpSpPr>
            <p:cNvPr id="7" name="组合 6"/>
            <p:cNvGrpSpPr/>
            <p:nvPr/>
          </p:nvGrpSpPr>
          <p:grpSpPr>
            <a:xfrm>
              <a:off x="5188806" y="1247202"/>
              <a:ext cx="728869" cy="728869"/>
              <a:chOff x="1537252" y="2909377"/>
              <a:chExt cx="728869" cy="728869"/>
            </a:xfrm>
          </p:grpSpPr>
          <p:sp>
            <p:nvSpPr>
              <p:cNvPr id="25" name="菱形 24"/>
              <p:cNvSpPr/>
              <p:nvPr/>
            </p:nvSpPr>
            <p:spPr>
              <a:xfrm>
                <a:off x="1537252" y="2909377"/>
                <a:ext cx="728869" cy="728869"/>
              </a:xfrm>
              <a:prstGeom prst="diamond">
                <a:avLst/>
              </a:prstGeom>
              <a:solidFill>
                <a:srgbClr val="96D6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1716171" y="3036134"/>
                <a:ext cx="3843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rPr>
                  <a:t>1</a:t>
                </a:r>
                <a:endParaRPr lang="zh-CN" altLang="en-US" sz="2400" b="1" dirty="0">
                  <a:solidFill>
                    <a:schemeClr val="bg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</p:grpSp>
        <p:sp>
          <p:nvSpPr>
            <p:cNvPr id="8" name="文本框 7"/>
            <p:cNvSpPr txBox="1">
              <a:spLocks noChangeArrowheads="1"/>
            </p:cNvSpPr>
            <p:nvPr/>
          </p:nvSpPr>
          <p:spPr bwMode="auto">
            <a:xfrm>
              <a:off x="6127239" y="1182951"/>
              <a:ext cx="307036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r>
                <a:rPr lang="zh-CN" altLang="zh-CN" sz="2400" b="1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点击此处添加标题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6162444" y="1611637"/>
              <a:ext cx="510532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5188806" y="2528744"/>
              <a:ext cx="728869" cy="728869"/>
              <a:chOff x="1537252" y="3130597"/>
              <a:chExt cx="728869" cy="728869"/>
            </a:xfrm>
          </p:grpSpPr>
          <p:sp>
            <p:nvSpPr>
              <p:cNvPr id="23" name="菱形 22"/>
              <p:cNvSpPr/>
              <p:nvPr/>
            </p:nvSpPr>
            <p:spPr>
              <a:xfrm>
                <a:off x="1537252" y="3130597"/>
                <a:ext cx="728869" cy="728869"/>
              </a:xfrm>
              <a:prstGeom prst="diamond">
                <a:avLst/>
              </a:prstGeom>
              <a:solidFill>
                <a:srgbClr val="96D6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716171" y="3257354"/>
                <a:ext cx="3843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rPr>
                  <a:t>2</a:t>
                </a:r>
                <a:endParaRPr lang="zh-CN" altLang="en-US" sz="2400" b="1" dirty="0">
                  <a:solidFill>
                    <a:schemeClr val="bg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</p:grpSp>
        <p:sp>
          <p:nvSpPr>
            <p:cNvPr id="11" name="文本框 10"/>
            <p:cNvSpPr txBox="1">
              <a:spLocks noChangeArrowheads="1"/>
            </p:cNvSpPr>
            <p:nvPr/>
          </p:nvSpPr>
          <p:spPr bwMode="auto">
            <a:xfrm>
              <a:off x="6127239" y="2464493"/>
              <a:ext cx="30703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r>
                <a:rPr lang="zh-CN" altLang="zh-CN" sz="2400" b="1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点击此处添加标题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6162444" y="2893179"/>
              <a:ext cx="510532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188806" y="3816484"/>
              <a:ext cx="728869" cy="728869"/>
              <a:chOff x="1537252" y="3351817"/>
              <a:chExt cx="728869" cy="728869"/>
            </a:xfrm>
          </p:grpSpPr>
          <p:sp>
            <p:nvSpPr>
              <p:cNvPr id="21" name="菱形 20"/>
              <p:cNvSpPr/>
              <p:nvPr/>
            </p:nvSpPr>
            <p:spPr>
              <a:xfrm>
                <a:off x="1537252" y="3351817"/>
                <a:ext cx="728869" cy="728869"/>
              </a:xfrm>
              <a:prstGeom prst="diamond">
                <a:avLst/>
              </a:prstGeom>
              <a:solidFill>
                <a:srgbClr val="96D6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716171" y="3478574"/>
                <a:ext cx="3843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rPr>
                  <a:t>3</a:t>
                </a:r>
                <a:endParaRPr lang="zh-CN" altLang="en-US" sz="2400" b="1" dirty="0">
                  <a:solidFill>
                    <a:schemeClr val="bg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</p:grpSp>
        <p:sp>
          <p:nvSpPr>
            <p:cNvPr id="14" name="文本框 13"/>
            <p:cNvSpPr txBox="1">
              <a:spLocks noChangeArrowheads="1"/>
            </p:cNvSpPr>
            <p:nvPr/>
          </p:nvSpPr>
          <p:spPr bwMode="auto">
            <a:xfrm>
              <a:off x="6127240" y="3752233"/>
              <a:ext cx="27810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r>
                <a:rPr lang="zh-CN" altLang="zh-CN" sz="2400" b="1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点击此处添加标题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162444" y="4180919"/>
              <a:ext cx="510532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5188806" y="5098026"/>
              <a:ext cx="728869" cy="728869"/>
              <a:chOff x="1537252" y="3573037"/>
              <a:chExt cx="728869" cy="728869"/>
            </a:xfrm>
          </p:grpSpPr>
          <p:sp>
            <p:nvSpPr>
              <p:cNvPr id="19" name="菱形 18"/>
              <p:cNvSpPr/>
              <p:nvPr/>
            </p:nvSpPr>
            <p:spPr>
              <a:xfrm>
                <a:off x="1537252" y="3573037"/>
                <a:ext cx="728869" cy="728869"/>
              </a:xfrm>
              <a:prstGeom prst="diamond">
                <a:avLst/>
              </a:prstGeom>
              <a:solidFill>
                <a:srgbClr val="96D6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716171" y="3699794"/>
                <a:ext cx="3843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rPr>
                  <a:t>4</a:t>
                </a:r>
                <a:endParaRPr lang="zh-CN" altLang="en-US" sz="2400" b="1" dirty="0">
                  <a:solidFill>
                    <a:schemeClr val="bg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</p:grpSp>
        <p:sp>
          <p:nvSpPr>
            <p:cNvPr id="17" name="文本框 16"/>
            <p:cNvSpPr txBox="1">
              <a:spLocks noChangeArrowheads="1"/>
            </p:cNvSpPr>
            <p:nvPr/>
          </p:nvSpPr>
          <p:spPr bwMode="auto">
            <a:xfrm>
              <a:off x="6127239" y="5033775"/>
              <a:ext cx="267446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r>
                <a:rPr lang="zh-CN" altLang="zh-CN" sz="2400" b="1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点击此处添加标题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6162444" y="5462461"/>
              <a:ext cx="510532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3302856" y="2873326"/>
            <a:ext cx="728869" cy="728869"/>
          </a:xfrm>
          <a:prstGeom prst="diamond">
            <a:avLst/>
          </a:prstGeom>
          <a:solidFill>
            <a:srgbClr val="96D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81775" y="3000083"/>
            <a:ext cx="384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241289" y="2809075"/>
            <a:ext cx="307036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zh-CN" sz="24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点击此处添加标题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4276494" y="3237761"/>
            <a:ext cx="51053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5" b="77292"/>
          <a:stretch>
            <a:fillRect/>
          </a:stretch>
        </p:blipFill>
        <p:spPr>
          <a:xfrm flipV="1">
            <a:off x="6735754" y="3322678"/>
            <a:ext cx="5470346" cy="35633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5" b="17872"/>
          <a:stretch>
            <a:fillRect/>
          </a:stretch>
        </p:blipFill>
        <p:spPr>
          <a:xfrm>
            <a:off x="1357314" y="1886867"/>
            <a:ext cx="2473839" cy="1542133"/>
          </a:xfrm>
          <a:prstGeom prst="rect">
            <a:avLst/>
          </a:prstGeom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1357314" y="3787799"/>
            <a:ext cx="262540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1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5" b="17872"/>
          <a:stretch>
            <a:fillRect/>
          </a:stretch>
        </p:blipFill>
        <p:spPr>
          <a:xfrm>
            <a:off x="4810127" y="1886867"/>
            <a:ext cx="2473839" cy="1542133"/>
          </a:xfrm>
          <a:prstGeom prst="rect">
            <a:avLst/>
          </a:prstGeom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4810127" y="3787799"/>
            <a:ext cx="262540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1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351983" y="2136775"/>
            <a:ext cx="2482703" cy="2955923"/>
            <a:chOff x="1827008" y="2120901"/>
            <a:chExt cx="2298700" cy="2736849"/>
          </a:xfrm>
        </p:grpSpPr>
        <p:sp>
          <p:nvSpPr>
            <p:cNvPr id="11" name="矩形 10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CBE3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sp>
        <p:nvSpPr>
          <p:cNvPr id="13" name="文本框 29"/>
          <p:cNvSpPr txBox="1"/>
          <p:nvPr/>
        </p:nvSpPr>
        <p:spPr>
          <a:xfrm>
            <a:off x="8758763" y="2164454"/>
            <a:ext cx="166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项目一</a:t>
            </a:r>
          </a:p>
        </p:txBody>
      </p:sp>
      <p:sp>
        <p:nvSpPr>
          <p:cNvPr id="14" name="文本框 33"/>
          <p:cNvSpPr txBox="1"/>
          <p:nvPr/>
        </p:nvSpPr>
        <p:spPr>
          <a:xfrm>
            <a:off x="8615887" y="3035143"/>
            <a:ext cx="1929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44" r="60705"/>
          <a:stretch>
            <a:fillRect/>
          </a:stretch>
        </p:blipFill>
        <p:spPr>
          <a:xfrm>
            <a:off x="432070" y="1057797"/>
            <a:ext cx="4172865" cy="474240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8301748" y="2273350"/>
            <a:ext cx="3381772" cy="1018995"/>
            <a:chOff x="758826" y="1609672"/>
            <a:chExt cx="5397502" cy="1018995"/>
          </a:xfrm>
        </p:grpSpPr>
        <p:sp>
          <p:nvSpPr>
            <p:cNvPr id="6" name="矩形 5"/>
            <p:cNvSpPr/>
            <p:nvPr/>
          </p:nvSpPr>
          <p:spPr>
            <a:xfrm>
              <a:off x="815853" y="1609672"/>
              <a:ext cx="28880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latin typeface="+mn-ea"/>
                </a:rPr>
                <a:t>ADD YOUR TITTLE</a:t>
              </a:r>
              <a:endParaRPr lang="zh-CN" altLang="en-US" b="1" dirty="0">
                <a:latin typeface="+mn-ea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58826" y="1982336"/>
              <a:ext cx="53975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+mn-ea"/>
                </a:rPr>
                <a:t>Just for today I will exercise my soul in three ways. I will do somebody a good turn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49877" y="3890586"/>
            <a:ext cx="3381772" cy="1047181"/>
            <a:chOff x="758826" y="1581486"/>
            <a:chExt cx="5397502" cy="1047181"/>
          </a:xfrm>
        </p:grpSpPr>
        <p:sp>
          <p:nvSpPr>
            <p:cNvPr id="9" name="矩形 8"/>
            <p:cNvSpPr/>
            <p:nvPr/>
          </p:nvSpPr>
          <p:spPr>
            <a:xfrm>
              <a:off x="800331" y="1581486"/>
              <a:ext cx="28880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latin typeface="+mn-ea"/>
                </a:rPr>
                <a:t>ADD YOUR TITTLE</a:t>
              </a:r>
              <a:endParaRPr lang="zh-CN" altLang="en-US" b="1" dirty="0">
                <a:latin typeface="+mn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58826" y="1982336"/>
              <a:ext cx="53975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+mn-ea"/>
                </a:rPr>
                <a:t>Just for today I will exercise my soul in three ways. I will do somebody a good turn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343061" y="3918772"/>
            <a:ext cx="3381772" cy="1018995"/>
            <a:chOff x="758826" y="1609672"/>
            <a:chExt cx="5397502" cy="1018995"/>
          </a:xfrm>
        </p:grpSpPr>
        <p:sp>
          <p:nvSpPr>
            <p:cNvPr id="12" name="矩形 11"/>
            <p:cNvSpPr/>
            <p:nvPr/>
          </p:nvSpPr>
          <p:spPr>
            <a:xfrm>
              <a:off x="815853" y="1609672"/>
              <a:ext cx="28880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latin typeface="+mn-ea"/>
                </a:rPr>
                <a:t>ADD YOUR TITTLE</a:t>
              </a:r>
              <a:endParaRPr lang="zh-CN" altLang="en-US" b="1" dirty="0">
                <a:latin typeface="+mn-ea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58826" y="1982336"/>
              <a:ext cx="53975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latin typeface="+mn-ea"/>
                </a:rPr>
                <a:t>Just for today I will exercise my soul in three ways. I will do somebody a good turn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933547" y="2240839"/>
            <a:ext cx="3381772" cy="1040240"/>
            <a:chOff x="758826" y="1588427"/>
            <a:chExt cx="5397502" cy="1040240"/>
          </a:xfrm>
        </p:grpSpPr>
        <p:sp>
          <p:nvSpPr>
            <p:cNvPr id="15" name="矩形 14"/>
            <p:cNvSpPr/>
            <p:nvPr/>
          </p:nvSpPr>
          <p:spPr>
            <a:xfrm>
              <a:off x="799016" y="1588427"/>
              <a:ext cx="28880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latin typeface="+mn-ea"/>
                </a:rPr>
                <a:t>ADD YOUR TITTLE</a:t>
              </a:r>
              <a:endParaRPr lang="zh-CN" altLang="en-US" b="1" dirty="0">
                <a:latin typeface="+mn-ea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58826" y="1982336"/>
              <a:ext cx="53975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+mn-ea"/>
                </a:rPr>
                <a:t>Just for today I will exercise my soul in three ways. I will do somebody a good turn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3 Grupo"/>
          <p:cNvGrpSpPr/>
          <p:nvPr/>
        </p:nvGrpSpPr>
        <p:grpSpPr>
          <a:xfrm>
            <a:off x="4611654" y="1802644"/>
            <a:ext cx="1103859" cy="527042"/>
            <a:chOff x="11743761" y="9222159"/>
            <a:chExt cx="1836811" cy="876994"/>
          </a:xfrm>
          <a:solidFill>
            <a:srgbClr val="ADD0AD"/>
          </a:solidFill>
        </p:grpSpPr>
        <p:sp>
          <p:nvSpPr>
            <p:cNvPr id="5" name="1 Rectángulo"/>
            <p:cNvSpPr/>
            <p:nvPr/>
          </p:nvSpPr>
          <p:spPr>
            <a:xfrm>
              <a:off x="11743764" y="9222159"/>
              <a:ext cx="1836808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25000"/>
                </a:lnSpc>
              </a:pPr>
              <a:r>
                <a:rPr lang="en-US" sz="3200" dirty="0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01</a:t>
              </a:r>
            </a:p>
          </p:txBody>
        </p:sp>
        <p:sp>
          <p:nvSpPr>
            <p:cNvPr id="6" name="2 Triángulo rectángulo"/>
            <p:cNvSpPr/>
            <p:nvPr/>
          </p:nvSpPr>
          <p:spPr>
            <a:xfrm flipH="1" flipV="1">
              <a:off x="11743761" y="9953816"/>
              <a:ext cx="448235" cy="14533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400">
                <a:solidFill>
                  <a:schemeClr val="tx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7" name="18 Grupo"/>
          <p:cNvGrpSpPr/>
          <p:nvPr/>
        </p:nvGrpSpPr>
        <p:grpSpPr>
          <a:xfrm>
            <a:off x="4611656" y="2859094"/>
            <a:ext cx="1103859" cy="527042"/>
            <a:chOff x="11743761" y="9222159"/>
            <a:chExt cx="1836811" cy="876994"/>
          </a:xfrm>
          <a:solidFill>
            <a:srgbClr val="ADD0AD"/>
          </a:solidFill>
        </p:grpSpPr>
        <p:sp>
          <p:nvSpPr>
            <p:cNvPr id="8" name="19 Rectángulo"/>
            <p:cNvSpPr/>
            <p:nvPr/>
          </p:nvSpPr>
          <p:spPr>
            <a:xfrm>
              <a:off x="11743764" y="9222159"/>
              <a:ext cx="1836808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25000"/>
                </a:lnSpc>
              </a:pPr>
              <a:r>
                <a:rPr lang="en-US" sz="3200" dirty="0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02</a:t>
              </a:r>
            </a:p>
          </p:txBody>
        </p:sp>
        <p:sp>
          <p:nvSpPr>
            <p:cNvPr id="9" name="20 Triángulo rectángulo"/>
            <p:cNvSpPr/>
            <p:nvPr/>
          </p:nvSpPr>
          <p:spPr>
            <a:xfrm flipH="1" flipV="1">
              <a:off x="11743761" y="9953816"/>
              <a:ext cx="448235" cy="14533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400">
                <a:solidFill>
                  <a:schemeClr val="tx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10" name="21 Grupo"/>
          <p:cNvGrpSpPr/>
          <p:nvPr/>
        </p:nvGrpSpPr>
        <p:grpSpPr>
          <a:xfrm>
            <a:off x="4611654" y="3944120"/>
            <a:ext cx="1103859" cy="527042"/>
            <a:chOff x="11743761" y="9222159"/>
            <a:chExt cx="1836811" cy="876994"/>
          </a:xfrm>
          <a:solidFill>
            <a:srgbClr val="ADD0AD"/>
          </a:solidFill>
        </p:grpSpPr>
        <p:sp>
          <p:nvSpPr>
            <p:cNvPr id="11" name="22 Rectángulo"/>
            <p:cNvSpPr/>
            <p:nvPr/>
          </p:nvSpPr>
          <p:spPr>
            <a:xfrm>
              <a:off x="11743764" y="9222159"/>
              <a:ext cx="1836808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25000"/>
                </a:lnSpc>
              </a:pPr>
              <a:r>
                <a:rPr lang="en-US" sz="3200" dirty="0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03</a:t>
              </a:r>
            </a:p>
          </p:txBody>
        </p:sp>
        <p:sp>
          <p:nvSpPr>
            <p:cNvPr id="12" name="23 Triángulo rectángulo"/>
            <p:cNvSpPr/>
            <p:nvPr/>
          </p:nvSpPr>
          <p:spPr>
            <a:xfrm flipH="1" flipV="1">
              <a:off x="11743761" y="9953816"/>
              <a:ext cx="448235" cy="14533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400">
                <a:solidFill>
                  <a:schemeClr val="tx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13" name="24 Grupo"/>
          <p:cNvGrpSpPr/>
          <p:nvPr/>
        </p:nvGrpSpPr>
        <p:grpSpPr>
          <a:xfrm>
            <a:off x="4611654" y="5043435"/>
            <a:ext cx="1103859" cy="527042"/>
            <a:chOff x="11743761" y="9222159"/>
            <a:chExt cx="1836811" cy="876994"/>
          </a:xfrm>
          <a:solidFill>
            <a:srgbClr val="ADD0AD"/>
          </a:solidFill>
        </p:grpSpPr>
        <p:sp>
          <p:nvSpPr>
            <p:cNvPr id="14" name="25 Rectángulo"/>
            <p:cNvSpPr/>
            <p:nvPr/>
          </p:nvSpPr>
          <p:spPr>
            <a:xfrm>
              <a:off x="11743764" y="9222159"/>
              <a:ext cx="1836808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25000"/>
                </a:lnSpc>
              </a:pPr>
              <a:r>
                <a:rPr lang="en-US" sz="3200" dirty="0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04</a:t>
              </a:r>
            </a:p>
          </p:txBody>
        </p:sp>
        <p:sp>
          <p:nvSpPr>
            <p:cNvPr id="15" name="26 Triángulo rectángulo"/>
            <p:cNvSpPr/>
            <p:nvPr/>
          </p:nvSpPr>
          <p:spPr>
            <a:xfrm flipH="1" flipV="1">
              <a:off x="11743761" y="9953816"/>
              <a:ext cx="448235" cy="14533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400">
                <a:solidFill>
                  <a:schemeClr val="tx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sp>
        <p:nvSpPr>
          <p:cNvPr id="16" name="矩形 27"/>
          <p:cNvSpPr>
            <a:spLocks noChangeArrowheads="1"/>
          </p:cNvSpPr>
          <p:nvPr/>
        </p:nvSpPr>
        <p:spPr bwMode="auto">
          <a:xfrm>
            <a:off x="5802832" y="1662462"/>
            <a:ext cx="4450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7" name="矩形 27"/>
          <p:cNvSpPr>
            <a:spLocks noChangeArrowheads="1"/>
          </p:cNvSpPr>
          <p:nvPr/>
        </p:nvSpPr>
        <p:spPr bwMode="auto">
          <a:xfrm>
            <a:off x="5802832" y="2690336"/>
            <a:ext cx="4450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8" name="矩形 27"/>
          <p:cNvSpPr>
            <a:spLocks noChangeArrowheads="1"/>
          </p:cNvSpPr>
          <p:nvPr/>
        </p:nvSpPr>
        <p:spPr bwMode="auto">
          <a:xfrm>
            <a:off x="5759968" y="3787495"/>
            <a:ext cx="4450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5715514" y="4886810"/>
            <a:ext cx="4450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9" b="7188"/>
          <a:stretch>
            <a:fillRect/>
          </a:stretch>
        </p:blipFill>
        <p:spPr>
          <a:xfrm>
            <a:off x="-11129" y="1439128"/>
            <a:ext cx="5143500" cy="5418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千图设计师MC：ID 29795607库_组合 35"/>
          <p:cNvGrpSpPr/>
          <p:nvPr>
            <p:custDataLst>
              <p:tags r:id="rId1"/>
            </p:custDataLst>
          </p:nvPr>
        </p:nvGrpSpPr>
        <p:grpSpPr>
          <a:xfrm>
            <a:off x="3818392" y="1255074"/>
            <a:ext cx="2996746" cy="3074039"/>
            <a:chOff x="3914008" y="1665031"/>
            <a:chExt cx="2996746" cy="3074039"/>
          </a:xfrm>
        </p:grpSpPr>
        <p:sp>
          <p:nvSpPr>
            <p:cNvPr id="20" name="TextBox 1"/>
            <p:cNvSpPr txBox="1"/>
            <p:nvPr/>
          </p:nvSpPr>
          <p:spPr>
            <a:xfrm>
              <a:off x="4175561" y="1665031"/>
              <a:ext cx="2616309" cy="408745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normAutofit/>
            </a:bodyPr>
            <a:lstStyle/>
            <a:p>
              <a:r>
                <a:rPr lang="id-ID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step 2</a:t>
              </a:r>
            </a:p>
          </p:txBody>
        </p:sp>
        <p:sp>
          <p:nvSpPr>
            <p:cNvPr id="21" name="TextBox 2"/>
            <p:cNvSpPr txBox="1"/>
            <p:nvPr/>
          </p:nvSpPr>
          <p:spPr>
            <a:xfrm>
              <a:off x="4173967" y="2098469"/>
              <a:ext cx="2736787" cy="76069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1200" dirty="0">
                  <a:solidFill>
                    <a:schemeClr val="bg2">
                      <a:lumMod val="25000"/>
                    </a:schemeClr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+mn-ea"/>
                </a:rPr>
                <a:t>请在此添加您的文字内容，请在此添加您的文字内容。请在此添加您的文字内容，请在此添加您的文字内容。</a:t>
              </a:r>
              <a:endPara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2" name="Oval 11"/>
            <p:cNvSpPr/>
            <p:nvPr/>
          </p:nvSpPr>
          <p:spPr>
            <a:xfrm rot="10800000" flipH="1">
              <a:off x="3914008" y="2862696"/>
              <a:ext cx="1876374" cy="1876374"/>
            </a:xfrm>
            <a:prstGeom prst="ellipse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3" name="Freeform: Shape 12"/>
            <p:cNvSpPr/>
            <p:nvPr/>
          </p:nvSpPr>
          <p:spPr>
            <a:xfrm>
              <a:off x="3987524" y="2775077"/>
              <a:ext cx="1691152" cy="52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156" extrusionOk="0">
                  <a:moveTo>
                    <a:pt x="0" y="15834"/>
                  </a:moveTo>
                  <a:cubicBezTo>
                    <a:pt x="3445" y="817"/>
                    <a:pt x="11156" y="-4444"/>
                    <a:pt x="17223" y="4084"/>
                  </a:cubicBezTo>
                  <a:cubicBezTo>
                    <a:pt x="18678" y="6130"/>
                    <a:pt x="19955" y="8872"/>
                    <a:pt x="20978" y="12149"/>
                  </a:cubicBezTo>
                  <a:lnTo>
                    <a:pt x="21600" y="11275"/>
                  </a:lnTo>
                  <a:lnTo>
                    <a:pt x="21499" y="16495"/>
                  </a:lnTo>
                  <a:lnTo>
                    <a:pt x="19406" y="14359"/>
                  </a:lnTo>
                  <a:lnTo>
                    <a:pt x="20028" y="13486"/>
                  </a:lnTo>
                  <a:cubicBezTo>
                    <a:pt x="16058" y="1123"/>
                    <a:pt x="8792" y="-935"/>
                    <a:pt x="3798" y="8891"/>
                  </a:cubicBezTo>
                  <a:cubicBezTo>
                    <a:pt x="2640" y="11168"/>
                    <a:pt x="1670" y="13974"/>
                    <a:pt x="940" y="171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grpSp>
          <p:nvGrpSpPr>
            <p:cNvPr id="24" name="Group 13"/>
            <p:cNvGrpSpPr/>
            <p:nvPr/>
          </p:nvGrpSpPr>
          <p:grpSpPr>
            <a:xfrm>
              <a:off x="4037321" y="2986010"/>
              <a:ext cx="1629752" cy="1629752"/>
              <a:chOff x="0" y="0"/>
              <a:chExt cx="3259500" cy="3259500"/>
            </a:xfrm>
          </p:grpSpPr>
          <p:sp>
            <p:nvSpPr>
              <p:cNvPr id="25" name="Oval 14"/>
              <p:cNvSpPr/>
              <p:nvPr/>
            </p:nvSpPr>
            <p:spPr>
              <a:xfrm rot="10800000" flipH="1">
                <a:off x="0" y="0"/>
                <a:ext cx="3259500" cy="32595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grpSp>
            <p:nvGrpSpPr>
              <p:cNvPr id="26" name="Group 15"/>
              <p:cNvGrpSpPr/>
              <p:nvPr/>
            </p:nvGrpSpPr>
            <p:grpSpPr>
              <a:xfrm>
                <a:off x="1103439" y="1088764"/>
                <a:ext cx="1052622" cy="1081972"/>
                <a:chOff x="-1" y="-1"/>
                <a:chExt cx="1052621" cy="1081970"/>
              </a:xfrm>
            </p:grpSpPr>
            <p:sp>
              <p:nvSpPr>
                <p:cNvPr id="27" name="Freeform: Shape 16"/>
                <p:cNvSpPr/>
                <p:nvPr/>
              </p:nvSpPr>
              <p:spPr>
                <a:xfrm>
                  <a:off x="-1" y="144251"/>
                  <a:ext cx="1052621" cy="937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200" y="0"/>
                      </a:moveTo>
                      <a:lnTo>
                        <a:pt x="18120" y="0"/>
                      </a:lnTo>
                      <a:lnTo>
                        <a:pt x="18120" y="2700"/>
                      </a:lnTo>
                      <a:lnTo>
                        <a:pt x="14280" y="2700"/>
                      </a:lnTo>
                      <a:lnTo>
                        <a:pt x="14280" y="0"/>
                      </a:lnTo>
                      <a:lnTo>
                        <a:pt x="7320" y="0"/>
                      </a:lnTo>
                      <a:lnTo>
                        <a:pt x="7320" y="2700"/>
                      </a:lnTo>
                      <a:lnTo>
                        <a:pt x="3480" y="2700"/>
                      </a:lnTo>
                      <a:lnTo>
                        <a:pt x="3480" y="0"/>
                      </a:lnTo>
                      <a:lnTo>
                        <a:pt x="2400" y="0"/>
                      </a:lnTo>
                      <a:cubicBezTo>
                        <a:pt x="1079" y="0"/>
                        <a:pt x="0" y="1214"/>
                        <a:pt x="0" y="2700"/>
                      </a:cubicBezTo>
                      <a:lnTo>
                        <a:pt x="0" y="18900"/>
                      </a:lnTo>
                      <a:cubicBezTo>
                        <a:pt x="0" y="20386"/>
                        <a:pt x="1079" y="21600"/>
                        <a:pt x="2400" y="21600"/>
                      </a:cubicBezTo>
                      <a:lnTo>
                        <a:pt x="19200" y="21600"/>
                      </a:lnTo>
                      <a:cubicBezTo>
                        <a:pt x="20521" y="21600"/>
                        <a:pt x="21600" y="20386"/>
                        <a:pt x="21600" y="18900"/>
                      </a:cubicBezTo>
                      <a:lnTo>
                        <a:pt x="21600" y="2700"/>
                      </a:lnTo>
                      <a:cubicBezTo>
                        <a:pt x="21600" y="1214"/>
                        <a:pt x="20521" y="0"/>
                        <a:pt x="192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8" name="Freeform: Shape 17"/>
                <p:cNvSpPr/>
                <p:nvPr/>
              </p:nvSpPr>
              <p:spPr>
                <a:xfrm>
                  <a:off x="216319" y="-1"/>
                  <a:ext cx="608143" cy="1988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8694" y="0"/>
                      </a:lnTo>
                      <a:lnTo>
                        <a:pt x="18694" y="21600"/>
                      </a:lnTo>
                      <a:lnTo>
                        <a:pt x="21600" y="21600"/>
                      </a:lnTo>
                      <a:cubicBezTo>
                        <a:pt x="21600" y="21600"/>
                        <a:pt x="21600" y="0"/>
                        <a:pt x="21600" y="0"/>
                      </a:cubicBezTo>
                      <a:close/>
                      <a:moveTo>
                        <a:pt x="2906" y="0"/>
                      </a:move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2906" y="21600"/>
                      </a:lnTo>
                      <a:cubicBezTo>
                        <a:pt x="2906" y="21600"/>
                        <a:pt x="2906" y="0"/>
                        <a:pt x="290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</p:grpSp>
        </p:grpSp>
      </p:grpSp>
      <p:grpSp>
        <p:nvGrpSpPr>
          <p:cNvPr id="29" name="千图设计师MC：ID 29795607库_组合 33"/>
          <p:cNvGrpSpPr/>
          <p:nvPr>
            <p:custDataLst>
              <p:tags r:id="rId2"/>
            </p:custDataLst>
          </p:nvPr>
        </p:nvGrpSpPr>
        <p:grpSpPr>
          <a:xfrm>
            <a:off x="8307239" y="1291935"/>
            <a:ext cx="2679849" cy="3037178"/>
            <a:chOff x="8402855" y="1701892"/>
            <a:chExt cx="2679849" cy="3037178"/>
          </a:xfrm>
        </p:grpSpPr>
        <p:sp>
          <p:nvSpPr>
            <p:cNvPr id="30" name="Rectangle 7"/>
            <p:cNvSpPr/>
            <p:nvPr/>
          </p:nvSpPr>
          <p:spPr>
            <a:xfrm>
              <a:off x="8452670" y="2090461"/>
              <a:ext cx="2630034" cy="88193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1200" dirty="0">
                  <a:solidFill>
                    <a:schemeClr val="bg2">
                      <a:lumMod val="25000"/>
                    </a:schemeClr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+mn-ea"/>
                </a:rPr>
                <a:t>请在此添加您的文字内容，请在此添加您的文字内容。请在此添加您的文字内容，请在此添加您的文字内容。</a:t>
              </a:r>
              <a:endPara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31" name="Rectangle 8"/>
            <p:cNvSpPr/>
            <p:nvPr/>
          </p:nvSpPr>
          <p:spPr>
            <a:xfrm>
              <a:off x="8452670" y="1701892"/>
              <a:ext cx="1799987" cy="285751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normAutofit/>
            </a:bodyPr>
            <a:lstStyle/>
            <a:p>
              <a:r>
                <a:rPr lang="en-US" sz="175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step 4</a:t>
              </a:r>
            </a:p>
          </p:txBody>
        </p:sp>
        <p:sp>
          <p:nvSpPr>
            <p:cNvPr id="32" name="Oval 20"/>
            <p:cNvSpPr/>
            <p:nvPr/>
          </p:nvSpPr>
          <p:spPr>
            <a:xfrm rot="10800000" flipH="1">
              <a:off x="8402855" y="2862696"/>
              <a:ext cx="1876374" cy="1876374"/>
            </a:xfrm>
            <a:prstGeom prst="ellipse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33" name="Freeform: Shape 21"/>
            <p:cNvSpPr/>
            <p:nvPr/>
          </p:nvSpPr>
          <p:spPr>
            <a:xfrm>
              <a:off x="8476371" y="2775077"/>
              <a:ext cx="1691152" cy="52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156" extrusionOk="0">
                  <a:moveTo>
                    <a:pt x="0" y="15834"/>
                  </a:moveTo>
                  <a:cubicBezTo>
                    <a:pt x="3445" y="817"/>
                    <a:pt x="11156" y="-4444"/>
                    <a:pt x="17223" y="4084"/>
                  </a:cubicBezTo>
                  <a:cubicBezTo>
                    <a:pt x="18678" y="6130"/>
                    <a:pt x="19955" y="8872"/>
                    <a:pt x="20978" y="12149"/>
                  </a:cubicBezTo>
                  <a:lnTo>
                    <a:pt x="21600" y="11275"/>
                  </a:lnTo>
                  <a:lnTo>
                    <a:pt x="21499" y="16495"/>
                  </a:lnTo>
                  <a:lnTo>
                    <a:pt x="19406" y="14359"/>
                  </a:lnTo>
                  <a:lnTo>
                    <a:pt x="20028" y="13486"/>
                  </a:lnTo>
                  <a:cubicBezTo>
                    <a:pt x="16058" y="1123"/>
                    <a:pt x="8792" y="-935"/>
                    <a:pt x="3798" y="8891"/>
                  </a:cubicBezTo>
                  <a:cubicBezTo>
                    <a:pt x="2640" y="11168"/>
                    <a:pt x="1670" y="13974"/>
                    <a:pt x="940" y="171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grpSp>
          <p:nvGrpSpPr>
            <p:cNvPr id="34" name="Group 22"/>
            <p:cNvGrpSpPr/>
            <p:nvPr/>
          </p:nvGrpSpPr>
          <p:grpSpPr>
            <a:xfrm>
              <a:off x="8526168" y="2986010"/>
              <a:ext cx="1629752" cy="1629752"/>
              <a:chOff x="0" y="0"/>
              <a:chExt cx="3259500" cy="3259500"/>
            </a:xfrm>
          </p:grpSpPr>
          <p:sp>
            <p:nvSpPr>
              <p:cNvPr id="35" name="Oval 23"/>
              <p:cNvSpPr/>
              <p:nvPr/>
            </p:nvSpPr>
            <p:spPr>
              <a:xfrm rot="10800000" flipH="1">
                <a:off x="0" y="0"/>
                <a:ext cx="3259500" cy="32595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36" name="Freeform: Shape 24"/>
              <p:cNvSpPr/>
              <p:nvPr/>
            </p:nvSpPr>
            <p:spPr>
              <a:xfrm>
                <a:off x="1105920" y="1290493"/>
                <a:ext cx="1052620" cy="678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79" h="21600" extrusionOk="0">
                    <a:moveTo>
                      <a:pt x="20331" y="5746"/>
                    </a:moveTo>
                    <a:cubicBezTo>
                      <a:pt x="19692" y="6285"/>
                      <a:pt x="11827" y="12917"/>
                      <a:pt x="11435" y="13248"/>
                    </a:cubicBezTo>
                    <a:cubicBezTo>
                      <a:pt x="11043" y="13577"/>
                      <a:pt x="10769" y="13620"/>
                      <a:pt x="10390" y="13620"/>
                    </a:cubicBezTo>
                    <a:cubicBezTo>
                      <a:pt x="10011" y="13620"/>
                      <a:pt x="9735" y="13577"/>
                      <a:pt x="9343" y="13248"/>
                    </a:cubicBezTo>
                    <a:cubicBezTo>
                      <a:pt x="8951" y="12917"/>
                      <a:pt x="1088" y="6285"/>
                      <a:pt x="448" y="5746"/>
                    </a:cubicBezTo>
                    <a:cubicBezTo>
                      <a:pt x="-3" y="5367"/>
                      <a:pt x="0" y="5811"/>
                      <a:pt x="0" y="6155"/>
                    </a:cubicBezTo>
                    <a:cubicBezTo>
                      <a:pt x="0" y="6498"/>
                      <a:pt x="0" y="19814"/>
                      <a:pt x="0" y="19814"/>
                    </a:cubicBezTo>
                    <a:cubicBezTo>
                      <a:pt x="0" y="20594"/>
                      <a:pt x="645" y="21600"/>
                      <a:pt x="1145" y="21600"/>
                    </a:cubicBezTo>
                    <a:lnTo>
                      <a:pt x="19633" y="21600"/>
                    </a:lnTo>
                    <a:cubicBezTo>
                      <a:pt x="20134" y="21600"/>
                      <a:pt x="20779" y="20594"/>
                      <a:pt x="20779" y="19814"/>
                    </a:cubicBezTo>
                    <a:cubicBezTo>
                      <a:pt x="20779" y="19814"/>
                      <a:pt x="20779" y="6498"/>
                      <a:pt x="20779" y="6155"/>
                    </a:cubicBezTo>
                    <a:cubicBezTo>
                      <a:pt x="20779" y="5811"/>
                      <a:pt x="20783" y="5367"/>
                      <a:pt x="20331" y="5746"/>
                    </a:cubicBezTo>
                    <a:close/>
                    <a:moveTo>
                      <a:pt x="687" y="2021"/>
                    </a:moveTo>
                    <a:cubicBezTo>
                      <a:pt x="1250" y="2510"/>
                      <a:pt x="9053" y="9271"/>
                      <a:pt x="9343" y="9524"/>
                    </a:cubicBezTo>
                    <a:cubicBezTo>
                      <a:pt x="9634" y="9775"/>
                      <a:pt x="10011" y="9897"/>
                      <a:pt x="10390" y="9897"/>
                    </a:cubicBezTo>
                    <a:cubicBezTo>
                      <a:pt x="10769" y="9897"/>
                      <a:pt x="11145" y="9775"/>
                      <a:pt x="11435" y="9524"/>
                    </a:cubicBezTo>
                    <a:cubicBezTo>
                      <a:pt x="11726" y="9271"/>
                      <a:pt x="19529" y="2510"/>
                      <a:pt x="20093" y="2021"/>
                    </a:cubicBezTo>
                    <a:cubicBezTo>
                      <a:pt x="20656" y="1534"/>
                      <a:pt x="21190" y="0"/>
                      <a:pt x="20154" y="0"/>
                    </a:cubicBezTo>
                    <a:lnTo>
                      <a:pt x="624" y="0"/>
                    </a:lnTo>
                    <a:cubicBezTo>
                      <a:pt x="-410" y="0"/>
                      <a:pt x="122" y="1534"/>
                      <a:pt x="687" y="20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</p:grpSp>
      </p:grpSp>
      <p:grpSp>
        <p:nvGrpSpPr>
          <p:cNvPr id="37" name="千图设计师MC：ID 29795607库_组合 34"/>
          <p:cNvGrpSpPr/>
          <p:nvPr>
            <p:custDataLst>
              <p:tags r:id="rId3"/>
            </p:custDataLst>
          </p:nvPr>
        </p:nvGrpSpPr>
        <p:grpSpPr>
          <a:xfrm>
            <a:off x="6062817" y="2365120"/>
            <a:ext cx="2920696" cy="3361339"/>
            <a:chOff x="6158433" y="2775077"/>
            <a:chExt cx="2920696" cy="3361339"/>
          </a:xfrm>
        </p:grpSpPr>
        <p:sp>
          <p:nvSpPr>
            <p:cNvPr id="38" name="Rectangle 5"/>
            <p:cNvSpPr/>
            <p:nvPr/>
          </p:nvSpPr>
          <p:spPr>
            <a:xfrm>
              <a:off x="6366995" y="5254480"/>
              <a:ext cx="2712134" cy="88193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1200" dirty="0">
                  <a:solidFill>
                    <a:schemeClr val="bg2">
                      <a:lumMod val="25000"/>
                    </a:schemeClr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+mn-ea"/>
                </a:rPr>
                <a:t>请在此添加您的文字内容，请在此添加您的文字内容。请在此添加您的文字内容，请在此添加您的文字内容。</a:t>
              </a:r>
              <a:endPara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39" name="Rectangle 6"/>
            <p:cNvSpPr/>
            <p:nvPr/>
          </p:nvSpPr>
          <p:spPr>
            <a:xfrm>
              <a:off x="6366995" y="4865911"/>
              <a:ext cx="1799987" cy="285751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normAutofit/>
            </a:bodyPr>
            <a:lstStyle/>
            <a:p>
              <a:r>
                <a:rPr lang="en-US" sz="175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step 3</a:t>
              </a:r>
            </a:p>
          </p:txBody>
        </p:sp>
        <p:sp>
          <p:nvSpPr>
            <p:cNvPr id="40" name="Oval 18"/>
            <p:cNvSpPr/>
            <p:nvPr/>
          </p:nvSpPr>
          <p:spPr>
            <a:xfrm>
              <a:off x="6158433" y="2775077"/>
              <a:ext cx="1876373" cy="1876374"/>
            </a:xfrm>
            <a:prstGeom prst="ellipse">
              <a:avLst/>
            </a:prstGeom>
            <a:solidFill>
              <a:srgbClr val="E6E7EA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41" name="Freeform: Shape 19"/>
            <p:cNvSpPr/>
            <p:nvPr/>
          </p:nvSpPr>
          <p:spPr>
            <a:xfrm rot="10800000" flipH="1">
              <a:off x="6231947" y="4215716"/>
              <a:ext cx="1691152" cy="52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156" extrusionOk="0">
                  <a:moveTo>
                    <a:pt x="0" y="15834"/>
                  </a:moveTo>
                  <a:cubicBezTo>
                    <a:pt x="3445" y="817"/>
                    <a:pt x="11156" y="-4444"/>
                    <a:pt x="17223" y="4084"/>
                  </a:cubicBezTo>
                  <a:cubicBezTo>
                    <a:pt x="18678" y="6130"/>
                    <a:pt x="19955" y="8872"/>
                    <a:pt x="20978" y="12149"/>
                  </a:cubicBezTo>
                  <a:lnTo>
                    <a:pt x="21600" y="11275"/>
                  </a:lnTo>
                  <a:lnTo>
                    <a:pt x="21499" y="16495"/>
                  </a:lnTo>
                  <a:lnTo>
                    <a:pt x="19406" y="14359"/>
                  </a:lnTo>
                  <a:lnTo>
                    <a:pt x="20028" y="13486"/>
                  </a:lnTo>
                  <a:cubicBezTo>
                    <a:pt x="16058" y="1123"/>
                    <a:pt x="8792" y="-935"/>
                    <a:pt x="3798" y="8891"/>
                  </a:cubicBezTo>
                  <a:cubicBezTo>
                    <a:pt x="2640" y="11168"/>
                    <a:pt x="1670" y="13974"/>
                    <a:pt x="940" y="171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solidFill>
                <a:srgbClr val="7F7F7F"/>
              </a:solidFill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grpSp>
          <p:nvGrpSpPr>
            <p:cNvPr id="42" name="Group 25"/>
            <p:cNvGrpSpPr/>
            <p:nvPr/>
          </p:nvGrpSpPr>
          <p:grpSpPr>
            <a:xfrm>
              <a:off x="6281743" y="2898388"/>
              <a:ext cx="1629751" cy="1629751"/>
              <a:chOff x="0" y="0"/>
              <a:chExt cx="3259500" cy="3259500"/>
            </a:xfrm>
          </p:grpSpPr>
          <p:sp>
            <p:nvSpPr>
              <p:cNvPr id="43" name="Oval 26"/>
              <p:cNvSpPr/>
              <p:nvPr/>
            </p:nvSpPr>
            <p:spPr>
              <a:xfrm>
                <a:off x="0" y="0"/>
                <a:ext cx="3259500" cy="32595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44" name="Freeform: Shape 27"/>
              <p:cNvSpPr/>
              <p:nvPr/>
            </p:nvSpPr>
            <p:spPr>
              <a:xfrm>
                <a:off x="1020253" y="1088765"/>
                <a:ext cx="1218990" cy="945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0" h="20757" extrusionOk="0">
                    <a:moveTo>
                      <a:pt x="11316" y="15681"/>
                    </a:moveTo>
                    <a:cubicBezTo>
                      <a:pt x="10444" y="15681"/>
                      <a:pt x="9737" y="14763"/>
                      <a:pt x="9737" y="13632"/>
                    </a:cubicBezTo>
                    <a:cubicBezTo>
                      <a:pt x="9737" y="12501"/>
                      <a:pt x="10444" y="11585"/>
                      <a:pt x="11316" y="11585"/>
                    </a:cubicBezTo>
                    <a:cubicBezTo>
                      <a:pt x="12189" y="11585"/>
                      <a:pt x="12896" y="12501"/>
                      <a:pt x="12896" y="13632"/>
                    </a:cubicBezTo>
                    <a:cubicBezTo>
                      <a:pt x="12896" y="14763"/>
                      <a:pt x="12189" y="15681"/>
                      <a:pt x="11316" y="15681"/>
                    </a:cubicBezTo>
                    <a:close/>
                    <a:moveTo>
                      <a:pt x="18009" y="2956"/>
                    </a:moveTo>
                    <a:cubicBezTo>
                      <a:pt x="14750" y="138"/>
                      <a:pt x="11090" y="-836"/>
                      <a:pt x="6751" y="781"/>
                    </a:cubicBezTo>
                    <a:cubicBezTo>
                      <a:pt x="3364" y="2045"/>
                      <a:pt x="258" y="7054"/>
                      <a:pt x="18" y="11348"/>
                    </a:cubicBezTo>
                    <a:cubicBezTo>
                      <a:pt x="-265" y="16419"/>
                      <a:pt x="2772" y="20764"/>
                      <a:pt x="8123" y="20757"/>
                    </a:cubicBezTo>
                    <a:cubicBezTo>
                      <a:pt x="13892" y="20749"/>
                      <a:pt x="16051" y="17148"/>
                      <a:pt x="16098" y="16053"/>
                    </a:cubicBezTo>
                    <a:cubicBezTo>
                      <a:pt x="16146" y="14957"/>
                      <a:pt x="13849" y="12933"/>
                      <a:pt x="15327" y="10853"/>
                    </a:cubicBezTo>
                    <a:cubicBezTo>
                      <a:pt x="17179" y="8245"/>
                      <a:pt x="18829" y="10466"/>
                      <a:pt x="19829" y="10154"/>
                    </a:cubicBezTo>
                    <a:cubicBezTo>
                      <a:pt x="20829" y="9841"/>
                      <a:pt x="21335" y="5836"/>
                      <a:pt x="18009" y="29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</p:grpSp>
      </p:grpSp>
      <p:grpSp>
        <p:nvGrpSpPr>
          <p:cNvPr id="45" name="千图设计师MC：ID 29795607库_组合 36"/>
          <p:cNvGrpSpPr/>
          <p:nvPr>
            <p:custDataLst>
              <p:tags r:id="rId4"/>
            </p:custDataLst>
          </p:nvPr>
        </p:nvGrpSpPr>
        <p:grpSpPr>
          <a:xfrm>
            <a:off x="1573969" y="2365120"/>
            <a:ext cx="2919456" cy="3404632"/>
            <a:chOff x="1669585" y="2775077"/>
            <a:chExt cx="2919456" cy="3404632"/>
          </a:xfrm>
        </p:grpSpPr>
        <p:sp>
          <p:nvSpPr>
            <p:cNvPr id="46" name="Rectangle 3"/>
            <p:cNvSpPr/>
            <p:nvPr/>
          </p:nvSpPr>
          <p:spPr>
            <a:xfrm>
              <a:off x="1980942" y="5254480"/>
              <a:ext cx="2608099" cy="92522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1200" dirty="0">
                  <a:solidFill>
                    <a:schemeClr val="bg2">
                      <a:lumMod val="25000"/>
                    </a:schemeClr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+mn-ea"/>
                </a:rPr>
                <a:t>请在此添加您的文字内容，请在此添加您的文字内容。请在此添加您的文字内容，请在此添加您的文字内容。</a:t>
              </a:r>
              <a:endPara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grpSp>
          <p:nvGrpSpPr>
            <p:cNvPr id="47" name="PA_库_组合 1"/>
            <p:cNvGrpSpPr/>
            <p:nvPr>
              <p:custDataLst>
                <p:tags r:id="rId5"/>
              </p:custDataLst>
            </p:nvPr>
          </p:nvGrpSpPr>
          <p:grpSpPr>
            <a:xfrm>
              <a:off x="1669585" y="2775077"/>
              <a:ext cx="2111344" cy="2376585"/>
              <a:chOff x="1669585" y="2775077"/>
              <a:chExt cx="2111344" cy="2376585"/>
            </a:xfrm>
          </p:grpSpPr>
          <p:sp>
            <p:nvSpPr>
              <p:cNvPr id="48" name="Rectangle 4"/>
              <p:cNvSpPr/>
              <p:nvPr/>
            </p:nvSpPr>
            <p:spPr>
              <a:xfrm>
                <a:off x="1980942" y="4865911"/>
                <a:ext cx="1799987" cy="28575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0" tIns="0" rIns="0" bIns="0">
                <a:normAutofit/>
              </a:bodyPr>
              <a:lstStyle/>
              <a:p>
                <a:r>
                  <a:rPr lang="en-US" sz="175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rPr>
                  <a:t>step 1</a:t>
                </a:r>
              </a:p>
            </p:txBody>
          </p:sp>
          <p:sp>
            <p:nvSpPr>
              <p:cNvPr id="49" name="Oval 9"/>
              <p:cNvSpPr/>
              <p:nvPr/>
            </p:nvSpPr>
            <p:spPr>
              <a:xfrm>
                <a:off x="1669585" y="2775077"/>
                <a:ext cx="1876374" cy="1876374"/>
              </a:xfrm>
              <a:prstGeom prst="ellipse">
                <a:avLst/>
              </a:prstGeom>
              <a:solidFill>
                <a:srgbClr val="E6E7EA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50" name="Freeform: Shape 10"/>
              <p:cNvSpPr/>
              <p:nvPr/>
            </p:nvSpPr>
            <p:spPr>
              <a:xfrm rot="10800000" flipH="1">
                <a:off x="1743101" y="4215716"/>
                <a:ext cx="1691152" cy="523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56" extrusionOk="0">
                    <a:moveTo>
                      <a:pt x="0" y="15834"/>
                    </a:moveTo>
                    <a:cubicBezTo>
                      <a:pt x="3445" y="817"/>
                      <a:pt x="11156" y="-4444"/>
                      <a:pt x="17223" y="4084"/>
                    </a:cubicBezTo>
                    <a:cubicBezTo>
                      <a:pt x="18678" y="6130"/>
                      <a:pt x="19955" y="8872"/>
                      <a:pt x="20978" y="12149"/>
                    </a:cubicBezTo>
                    <a:lnTo>
                      <a:pt x="21600" y="11275"/>
                    </a:lnTo>
                    <a:lnTo>
                      <a:pt x="21499" y="16495"/>
                    </a:lnTo>
                    <a:lnTo>
                      <a:pt x="19406" y="14359"/>
                    </a:lnTo>
                    <a:lnTo>
                      <a:pt x="20028" y="13486"/>
                    </a:lnTo>
                    <a:cubicBezTo>
                      <a:pt x="16058" y="1123"/>
                      <a:pt x="8792" y="-935"/>
                      <a:pt x="3798" y="8891"/>
                    </a:cubicBezTo>
                    <a:cubicBezTo>
                      <a:pt x="2640" y="11168"/>
                      <a:pt x="1670" y="13974"/>
                      <a:pt x="940" y="17156"/>
                    </a:cubicBezTo>
                    <a:close/>
                  </a:path>
                </a:pathLst>
              </a:custGeom>
              <a:solidFill>
                <a:srgbClr val="F8CBAD"/>
              </a:solidFill>
              <a:ln w="12700">
                <a:solidFill>
                  <a:srgbClr val="F8CBAD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grpSp>
            <p:nvGrpSpPr>
              <p:cNvPr id="51" name="Group 28"/>
              <p:cNvGrpSpPr/>
              <p:nvPr/>
            </p:nvGrpSpPr>
            <p:grpSpPr>
              <a:xfrm>
                <a:off x="1792896" y="2898388"/>
                <a:ext cx="1629751" cy="1629751"/>
                <a:chOff x="0" y="0"/>
                <a:chExt cx="3259500" cy="3259500"/>
              </a:xfrm>
            </p:grpSpPr>
            <p:sp>
              <p:nvSpPr>
                <p:cNvPr id="52" name="Oval 29"/>
                <p:cNvSpPr/>
                <p:nvPr/>
              </p:nvSpPr>
              <p:spPr>
                <a:xfrm>
                  <a:off x="0" y="0"/>
                  <a:ext cx="3259500" cy="3259500"/>
                </a:xfrm>
                <a:prstGeom prst="ellipse">
                  <a:avLst/>
                </a:prstGeom>
                <a:solidFill>
                  <a:srgbClr val="F8CBA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53" name="Freeform: Shape 30"/>
                <p:cNvSpPr/>
                <p:nvPr/>
              </p:nvSpPr>
              <p:spPr>
                <a:xfrm rot="1878951">
                  <a:off x="1103273" y="1050034"/>
                  <a:ext cx="1129045" cy="113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297" y="7822"/>
                      </a:moveTo>
                      <a:cubicBezTo>
                        <a:pt x="20468" y="10162"/>
                        <a:pt x="18217" y="11779"/>
                        <a:pt x="15729" y="11779"/>
                      </a:cubicBezTo>
                      <a:cubicBezTo>
                        <a:pt x="12478" y="11779"/>
                        <a:pt x="9833" y="9137"/>
                        <a:pt x="9833" y="5890"/>
                      </a:cubicBezTo>
                      <a:cubicBezTo>
                        <a:pt x="9833" y="2642"/>
                        <a:pt x="12478" y="0"/>
                        <a:pt x="15729" y="0"/>
                      </a:cubicBezTo>
                      <a:cubicBezTo>
                        <a:pt x="16690" y="0"/>
                        <a:pt x="17941" y="289"/>
                        <a:pt x="18744" y="828"/>
                      </a:cubicBezTo>
                      <a:cubicBezTo>
                        <a:pt x="18875" y="920"/>
                        <a:pt x="18954" y="1039"/>
                        <a:pt x="18954" y="1196"/>
                      </a:cubicBezTo>
                      <a:cubicBezTo>
                        <a:pt x="18954" y="1341"/>
                        <a:pt x="18862" y="1486"/>
                        <a:pt x="18744" y="1564"/>
                      </a:cubicBezTo>
                      <a:lnTo>
                        <a:pt x="14887" y="3786"/>
                      </a:lnTo>
                      <a:lnTo>
                        <a:pt x="14887" y="6731"/>
                      </a:lnTo>
                      <a:lnTo>
                        <a:pt x="17427" y="8138"/>
                      </a:lnTo>
                      <a:cubicBezTo>
                        <a:pt x="17862" y="7888"/>
                        <a:pt x="20916" y="5969"/>
                        <a:pt x="21179" y="5969"/>
                      </a:cubicBezTo>
                      <a:cubicBezTo>
                        <a:pt x="21442" y="5969"/>
                        <a:pt x="21600" y="6166"/>
                        <a:pt x="21600" y="6429"/>
                      </a:cubicBezTo>
                      <a:cubicBezTo>
                        <a:pt x="21600" y="6863"/>
                        <a:pt x="21442" y="7402"/>
                        <a:pt x="21297" y="7822"/>
                      </a:cubicBezTo>
                      <a:close/>
                      <a:moveTo>
                        <a:pt x="3936" y="16828"/>
                      </a:moveTo>
                      <a:cubicBezTo>
                        <a:pt x="3475" y="16828"/>
                        <a:pt x="3093" y="17209"/>
                        <a:pt x="3093" y="17669"/>
                      </a:cubicBezTo>
                      <a:cubicBezTo>
                        <a:pt x="3093" y="18129"/>
                        <a:pt x="3475" y="18511"/>
                        <a:pt x="3936" y="18511"/>
                      </a:cubicBezTo>
                      <a:cubicBezTo>
                        <a:pt x="4396" y="18511"/>
                        <a:pt x="4778" y="18129"/>
                        <a:pt x="4778" y="17669"/>
                      </a:cubicBezTo>
                      <a:cubicBezTo>
                        <a:pt x="4778" y="17209"/>
                        <a:pt x="4396" y="16828"/>
                        <a:pt x="3936" y="16828"/>
                      </a:cubicBezTo>
                      <a:close/>
                      <a:moveTo>
                        <a:pt x="4278" y="21114"/>
                      </a:moveTo>
                      <a:cubicBezTo>
                        <a:pt x="3975" y="21416"/>
                        <a:pt x="3541" y="21600"/>
                        <a:pt x="3093" y="21600"/>
                      </a:cubicBezTo>
                      <a:cubicBezTo>
                        <a:pt x="2646" y="21600"/>
                        <a:pt x="2211" y="21416"/>
                        <a:pt x="1895" y="21114"/>
                      </a:cubicBezTo>
                      <a:lnTo>
                        <a:pt x="500" y="19694"/>
                      </a:lnTo>
                      <a:cubicBezTo>
                        <a:pt x="184" y="19391"/>
                        <a:pt x="0" y="18958"/>
                        <a:pt x="0" y="18511"/>
                      </a:cubicBezTo>
                      <a:cubicBezTo>
                        <a:pt x="0" y="18064"/>
                        <a:pt x="184" y="17630"/>
                        <a:pt x="500" y="17314"/>
                      </a:cubicBezTo>
                      <a:lnTo>
                        <a:pt x="9464" y="8361"/>
                      </a:lnTo>
                      <a:cubicBezTo>
                        <a:pt x="10148" y="10084"/>
                        <a:pt x="11531" y="11464"/>
                        <a:pt x="13255" y="12148"/>
                      </a:cubicBezTo>
                      <a:cubicBezTo>
                        <a:pt x="13255" y="12148"/>
                        <a:pt x="4278" y="21114"/>
                        <a:pt x="4278" y="211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3302856" y="2873326"/>
            <a:ext cx="728869" cy="728869"/>
          </a:xfrm>
          <a:prstGeom prst="diamond">
            <a:avLst/>
          </a:prstGeom>
          <a:solidFill>
            <a:srgbClr val="96D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81775" y="3000083"/>
            <a:ext cx="384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241289" y="2809075"/>
            <a:ext cx="307036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zh-CN" sz="24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点击此处添加标题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4276494" y="3237761"/>
            <a:ext cx="51053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5" b="77292"/>
          <a:stretch>
            <a:fillRect/>
          </a:stretch>
        </p:blipFill>
        <p:spPr>
          <a:xfrm flipV="1">
            <a:off x="6735754" y="3322678"/>
            <a:ext cx="5470346" cy="35633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8958" r="7715" b="10208"/>
          <a:stretch>
            <a:fillRect/>
          </a:stretch>
        </p:blipFill>
        <p:spPr>
          <a:xfrm>
            <a:off x="7095674" y="1274910"/>
            <a:ext cx="4243838" cy="4045723"/>
          </a:xfrm>
          <a:prstGeom prst="rect">
            <a:avLst/>
          </a:prstGeom>
        </p:spPr>
      </p:pic>
      <p:sp>
        <p:nvSpPr>
          <p:cNvPr id="5" name="Freeform 45"/>
          <p:cNvSpPr>
            <a:spLocks noEditPoints="1"/>
          </p:cNvSpPr>
          <p:nvPr/>
        </p:nvSpPr>
        <p:spPr bwMode="auto">
          <a:xfrm>
            <a:off x="1250951" y="1780410"/>
            <a:ext cx="729731" cy="604479"/>
          </a:xfrm>
          <a:custGeom>
            <a:avLst/>
            <a:gdLst>
              <a:gd name="T0" fmla="*/ 199 w 293"/>
              <a:gd name="T1" fmla="*/ 192 h 242"/>
              <a:gd name="T2" fmla="*/ 219 w 293"/>
              <a:gd name="T3" fmla="*/ 205 h 242"/>
              <a:gd name="T4" fmla="*/ 219 w 293"/>
              <a:gd name="T5" fmla="*/ 214 h 242"/>
              <a:gd name="T6" fmla="*/ 199 w 293"/>
              <a:gd name="T7" fmla="*/ 214 h 242"/>
              <a:gd name="T8" fmla="*/ 219 w 293"/>
              <a:gd name="T9" fmla="*/ 242 h 242"/>
              <a:gd name="T10" fmla="*/ 242 w 293"/>
              <a:gd name="T11" fmla="*/ 216 h 242"/>
              <a:gd name="T12" fmla="*/ 199 w 293"/>
              <a:gd name="T13" fmla="*/ 170 h 242"/>
              <a:gd name="T14" fmla="*/ 293 w 293"/>
              <a:gd name="T15" fmla="*/ 147 h 242"/>
              <a:gd name="T16" fmla="*/ 269 w 293"/>
              <a:gd name="T17" fmla="*/ 0 h 242"/>
              <a:gd name="T18" fmla="*/ 199 w 293"/>
              <a:gd name="T19" fmla="*/ 16 h 242"/>
              <a:gd name="T20" fmla="*/ 275 w 293"/>
              <a:gd name="T21" fmla="*/ 35 h 242"/>
              <a:gd name="T22" fmla="*/ 256 w 293"/>
              <a:gd name="T23" fmla="*/ 154 h 242"/>
              <a:gd name="T24" fmla="*/ 199 w 293"/>
              <a:gd name="T25" fmla="*/ 170 h 242"/>
              <a:gd name="T26" fmla="*/ 175 w 293"/>
              <a:gd name="T27" fmla="*/ 192 h 242"/>
              <a:gd name="T28" fmla="*/ 199 w 293"/>
              <a:gd name="T29" fmla="*/ 170 h 242"/>
              <a:gd name="T30" fmla="*/ 146 w 293"/>
              <a:gd name="T31" fmla="*/ 154 h 242"/>
              <a:gd name="T32" fmla="*/ 199 w 293"/>
              <a:gd name="T33" fmla="*/ 242 h 242"/>
              <a:gd name="T34" fmla="*/ 179 w 293"/>
              <a:gd name="T35" fmla="*/ 214 h 242"/>
              <a:gd name="T36" fmla="*/ 179 w 293"/>
              <a:gd name="T37" fmla="*/ 205 h 242"/>
              <a:gd name="T38" fmla="*/ 199 w 293"/>
              <a:gd name="T39" fmla="*/ 192 h 242"/>
              <a:gd name="T40" fmla="*/ 146 w 293"/>
              <a:gd name="T41" fmla="*/ 0 h 242"/>
              <a:gd name="T42" fmla="*/ 199 w 293"/>
              <a:gd name="T43" fmla="*/ 16 h 242"/>
              <a:gd name="T44" fmla="*/ 146 w 293"/>
              <a:gd name="T45" fmla="*/ 0 h 242"/>
              <a:gd name="T46" fmla="*/ 0 w 293"/>
              <a:gd name="T47" fmla="*/ 24 h 242"/>
              <a:gd name="T48" fmla="*/ 23 w 293"/>
              <a:gd name="T49" fmla="*/ 170 h 242"/>
              <a:gd name="T50" fmla="*/ 117 w 293"/>
              <a:gd name="T51" fmla="*/ 192 h 242"/>
              <a:gd name="T52" fmla="*/ 52 w 293"/>
              <a:gd name="T53" fmla="*/ 216 h 242"/>
              <a:gd name="T54" fmla="*/ 75 w 293"/>
              <a:gd name="T55" fmla="*/ 242 h 242"/>
              <a:gd name="T56" fmla="*/ 146 w 293"/>
              <a:gd name="T57" fmla="*/ 154 h 242"/>
              <a:gd name="T58" fmla="*/ 37 w 293"/>
              <a:gd name="T59" fmla="*/ 154 h 242"/>
              <a:gd name="T60" fmla="*/ 17 w 293"/>
              <a:gd name="T61" fmla="*/ 35 h 242"/>
              <a:gd name="T62" fmla="*/ 146 w 293"/>
              <a:gd name="T63" fmla="*/ 1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3" h="242">
                <a:moveTo>
                  <a:pt x="219" y="192"/>
                </a:moveTo>
                <a:cubicBezTo>
                  <a:pt x="199" y="192"/>
                  <a:pt x="199" y="192"/>
                  <a:pt x="199" y="192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1" y="205"/>
                  <a:pt x="223" y="207"/>
                  <a:pt x="223" y="209"/>
                </a:cubicBezTo>
                <a:cubicBezTo>
                  <a:pt x="223" y="212"/>
                  <a:pt x="221" y="214"/>
                  <a:pt x="219" y="214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19" y="242"/>
                  <a:pt x="219" y="242"/>
                  <a:pt x="219" y="242"/>
                </a:cubicBezTo>
                <a:cubicBezTo>
                  <a:pt x="232" y="242"/>
                  <a:pt x="242" y="232"/>
                  <a:pt x="242" y="219"/>
                </a:cubicBezTo>
                <a:cubicBezTo>
                  <a:pt x="242" y="216"/>
                  <a:pt x="242" y="216"/>
                  <a:pt x="242" y="216"/>
                </a:cubicBezTo>
                <a:cubicBezTo>
                  <a:pt x="242" y="203"/>
                  <a:pt x="232" y="192"/>
                  <a:pt x="219" y="192"/>
                </a:cubicBezTo>
                <a:close/>
                <a:moveTo>
                  <a:pt x="199" y="170"/>
                </a:moveTo>
                <a:cubicBezTo>
                  <a:pt x="269" y="170"/>
                  <a:pt x="269" y="170"/>
                  <a:pt x="269" y="170"/>
                </a:cubicBezTo>
                <a:cubicBezTo>
                  <a:pt x="282" y="170"/>
                  <a:pt x="293" y="160"/>
                  <a:pt x="293" y="147"/>
                </a:cubicBezTo>
                <a:cubicBezTo>
                  <a:pt x="293" y="24"/>
                  <a:pt x="293" y="24"/>
                  <a:pt x="293" y="24"/>
                </a:cubicBezTo>
                <a:cubicBezTo>
                  <a:pt x="293" y="11"/>
                  <a:pt x="282" y="0"/>
                  <a:pt x="269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9" y="16"/>
                  <a:pt x="199" y="16"/>
                  <a:pt x="199" y="16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67" y="16"/>
                  <a:pt x="275" y="24"/>
                  <a:pt x="275" y="35"/>
                </a:cubicBezTo>
                <a:cubicBezTo>
                  <a:pt x="275" y="135"/>
                  <a:pt x="275" y="135"/>
                  <a:pt x="275" y="135"/>
                </a:cubicBezTo>
                <a:cubicBezTo>
                  <a:pt x="275" y="146"/>
                  <a:pt x="267" y="154"/>
                  <a:pt x="256" y="154"/>
                </a:cubicBezTo>
                <a:cubicBezTo>
                  <a:pt x="199" y="154"/>
                  <a:pt x="199" y="154"/>
                  <a:pt x="199" y="154"/>
                </a:cubicBezTo>
                <a:lnTo>
                  <a:pt x="199" y="170"/>
                </a:lnTo>
                <a:close/>
                <a:moveTo>
                  <a:pt x="199" y="192"/>
                </a:moveTo>
                <a:cubicBezTo>
                  <a:pt x="175" y="192"/>
                  <a:pt x="175" y="192"/>
                  <a:pt x="175" y="192"/>
                </a:cubicBezTo>
                <a:cubicBezTo>
                  <a:pt x="175" y="170"/>
                  <a:pt x="175" y="170"/>
                  <a:pt x="175" y="170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199" y="154"/>
                  <a:pt x="199" y="154"/>
                  <a:pt x="199" y="154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79" y="214"/>
                  <a:pt x="179" y="214"/>
                  <a:pt x="179" y="214"/>
                </a:cubicBezTo>
                <a:cubicBezTo>
                  <a:pt x="177" y="214"/>
                  <a:pt x="175" y="212"/>
                  <a:pt x="175" y="209"/>
                </a:cubicBezTo>
                <a:cubicBezTo>
                  <a:pt x="175" y="207"/>
                  <a:pt x="177" y="205"/>
                  <a:pt x="179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9" y="192"/>
                  <a:pt x="199" y="192"/>
                  <a:pt x="199" y="192"/>
                </a:cubicBezTo>
                <a:close/>
                <a:moveTo>
                  <a:pt x="199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99" y="16"/>
                  <a:pt x="199" y="16"/>
                  <a:pt x="199" y="16"/>
                </a:cubicBezTo>
                <a:lnTo>
                  <a:pt x="199" y="0"/>
                </a:lnTo>
                <a:close/>
                <a:moveTo>
                  <a:pt x="14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60"/>
                  <a:pt x="10" y="170"/>
                  <a:pt x="23" y="170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62" y="192"/>
                  <a:pt x="52" y="203"/>
                  <a:pt x="52" y="216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32"/>
                  <a:pt x="62" y="242"/>
                  <a:pt x="75" y="242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26" y="154"/>
                  <a:pt x="17" y="146"/>
                  <a:pt x="17" y="1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146" y="16"/>
                  <a:pt x="146" y="16"/>
                  <a:pt x="146" y="16"/>
                </a:cubicBezTo>
                <a:lnTo>
                  <a:pt x="146" y="0"/>
                </a:lnTo>
                <a:close/>
              </a:path>
            </a:pathLst>
          </a:custGeom>
          <a:solidFill>
            <a:srgbClr val="F8CBAD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Freeform 56"/>
          <p:cNvSpPr>
            <a:spLocks noEditPoints="1"/>
          </p:cNvSpPr>
          <p:nvPr/>
        </p:nvSpPr>
        <p:spPr bwMode="auto">
          <a:xfrm>
            <a:off x="1282045" y="3226211"/>
            <a:ext cx="698637" cy="760517"/>
          </a:xfrm>
          <a:custGeom>
            <a:avLst/>
            <a:gdLst>
              <a:gd name="T0" fmla="*/ 198 w 255"/>
              <a:gd name="T1" fmla="*/ 128 h 277"/>
              <a:gd name="T2" fmla="*/ 191 w 255"/>
              <a:gd name="T3" fmla="*/ 158 h 277"/>
              <a:gd name="T4" fmla="*/ 191 w 255"/>
              <a:gd name="T5" fmla="*/ 185 h 277"/>
              <a:gd name="T6" fmla="*/ 196 w 255"/>
              <a:gd name="T7" fmla="*/ 187 h 277"/>
              <a:gd name="T8" fmla="*/ 218 w 255"/>
              <a:gd name="T9" fmla="*/ 218 h 277"/>
              <a:gd name="T10" fmla="*/ 191 w 255"/>
              <a:gd name="T11" fmla="*/ 201 h 277"/>
              <a:gd name="T12" fmla="*/ 191 w 255"/>
              <a:gd name="T13" fmla="*/ 55 h 277"/>
              <a:gd name="T14" fmla="*/ 218 w 255"/>
              <a:gd name="T15" fmla="*/ 38 h 277"/>
              <a:gd name="T16" fmla="*/ 196 w 255"/>
              <a:gd name="T17" fmla="*/ 69 h 277"/>
              <a:gd name="T18" fmla="*/ 191 w 255"/>
              <a:gd name="T19" fmla="*/ 71 h 277"/>
              <a:gd name="T20" fmla="*/ 249 w 255"/>
              <a:gd name="T21" fmla="*/ 121 h 277"/>
              <a:gd name="T22" fmla="*/ 211 w 255"/>
              <a:gd name="T23" fmla="*/ 128 h 277"/>
              <a:gd name="T24" fmla="*/ 249 w 255"/>
              <a:gd name="T25" fmla="*/ 134 h 277"/>
              <a:gd name="T26" fmla="*/ 249 w 255"/>
              <a:gd name="T27" fmla="*/ 121 h 277"/>
              <a:gd name="T28" fmla="*/ 132 w 255"/>
              <a:gd name="T29" fmla="*/ 277 h 277"/>
              <a:gd name="T30" fmla="*/ 167 w 255"/>
              <a:gd name="T31" fmla="*/ 186 h 277"/>
              <a:gd name="T32" fmla="*/ 191 w 255"/>
              <a:gd name="T33" fmla="*/ 98 h 277"/>
              <a:gd name="T34" fmla="*/ 127 w 255"/>
              <a:gd name="T35" fmla="*/ 72 h 277"/>
              <a:gd name="T36" fmla="*/ 183 w 255"/>
              <a:gd name="T37" fmla="*/ 128 h 277"/>
              <a:gd name="T38" fmla="*/ 156 w 255"/>
              <a:gd name="T39" fmla="*/ 176 h 277"/>
              <a:gd name="T40" fmla="*/ 153 w 255"/>
              <a:gd name="T41" fmla="*/ 214 h 277"/>
              <a:gd name="T42" fmla="*/ 127 w 255"/>
              <a:gd name="T43" fmla="*/ 277 h 277"/>
              <a:gd name="T44" fmla="*/ 191 w 255"/>
              <a:gd name="T45" fmla="*/ 71 h 277"/>
              <a:gd name="T46" fmla="*/ 186 w 255"/>
              <a:gd name="T47" fmla="*/ 60 h 277"/>
              <a:gd name="T48" fmla="*/ 191 w 255"/>
              <a:gd name="T49" fmla="*/ 185 h 277"/>
              <a:gd name="T50" fmla="*/ 186 w 255"/>
              <a:gd name="T51" fmla="*/ 196 h 277"/>
              <a:gd name="T52" fmla="*/ 191 w 255"/>
              <a:gd name="T53" fmla="*/ 185 h 277"/>
              <a:gd name="T54" fmla="*/ 127 w 255"/>
              <a:gd name="T55" fmla="*/ 0 h 277"/>
              <a:gd name="T56" fmla="*/ 134 w 255"/>
              <a:gd name="T57" fmla="*/ 7 h 277"/>
              <a:gd name="T58" fmla="*/ 128 w 255"/>
              <a:gd name="T59" fmla="*/ 45 h 277"/>
              <a:gd name="T60" fmla="*/ 127 w 255"/>
              <a:gd name="T61" fmla="*/ 45 h 277"/>
              <a:gd name="T62" fmla="*/ 64 w 255"/>
              <a:gd name="T63" fmla="*/ 97 h 277"/>
              <a:gd name="T64" fmla="*/ 89 w 255"/>
              <a:gd name="T65" fmla="*/ 187 h 277"/>
              <a:gd name="T66" fmla="*/ 124 w 255"/>
              <a:gd name="T67" fmla="*/ 277 h 277"/>
              <a:gd name="T68" fmla="*/ 127 w 255"/>
              <a:gd name="T69" fmla="*/ 214 h 277"/>
              <a:gd name="T70" fmla="*/ 103 w 255"/>
              <a:gd name="T71" fmla="*/ 183 h 277"/>
              <a:gd name="T72" fmla="*/ 71 w 255"/>
              <a:gd name="T73" fmla="*/ 128 h 277"/>
              <a:gd name="T74" fmla="*/ 127 w 255"/>
              <a:gd name="T75" fmla="*/ 72 h 277"/>
              <a:gd name="T76" fmla="*/ 127 w 255"/>
              <a:gd name="T77" fmla="*/ 57 h 277"/>
              <a:gd name="T78" fmla="*/ 127 w 255"/>
              <a:gd name="T79" fmla="*/ 0 h 277"/>
              <a:gd name="T80" fmla="*/ 121 w 255"/>
              <a:gd name="T81" fmla="*/ 38 h 277"/>
              <a:gd name="T82" fmla="*/ 127 w 255"/>
              <a:gd name="T83" fmla="*/ 0 h 277"/>
              <a:gd name="T84" fmla="*/ 64 w 255"/>
              <a:gd name="T85" fmla="*/ 185 h 277"/>
              <a:gd name="T86" fmla="*/ 69 w 255"/>
              <a:gd name="T87" fmla="*/ 196 h 277"/>
              <a:gd name="T88" fmla="*/ 64 w 255"/>
              <a:gd name="T89" fmla="*/ 71 h 277"/>
              <a:gd name="T90" fmla="*/ 69 w 255"/>
              <a:gd name="T91" fmla="*/ 60 h 277"/>
              <a:gd name="T92" fmla="*/ 64 w 255"/>
              <a:gd name="T93" fmla="*/ 71 h 277"/>
              <a:gd name="T94" fmla="*/ 57 w 255"/>
              <a:gd name="T95" fmla="*/ 128 h 277"/>
              <a:gd name="T96" fmla="*/ 64 w 255"/>
              <a:gd name="T97" fmla="*/ 97 h 277"/>
              <a:gd name="T98" fmla="*/ 64 w 255"/>
              <a:gd name="T99" fmla="*/ 71 h 277"/>
              <a:gd name="T100" fmla="*/ 60 w 255"/>
              <a:gd name="T101" fmla="*/ 69 h 277"/>
              <a:gd name="T102" fmla="*/ 38 w 255"/>
              <a:gd name="T103" fmla="*/ 38 h 277"/>
              <a:gd name="T104" fmla="*/ 64 w 255"/>
              <a:gd name="T105" fmla="*/ 55 h 277"/>
              <a:gd name="T106" fmla="*/ 64 w 255"/>
              <a:gd name="T107" fmla="*/ 201 h 277"/>
              <a:gd name="T108" fmla="*/ 38 w 255"/>
              <a:gd name="T109" fmla="*/ 218 h 277"/>
              <a:gd name="T110" fmla="*/ 60 w 255"/>
              <a:gd name="T111" fmla="*/ 187 h 277"/>
              <a:gd name="T112" fmla="*/ 64 w 255"/>
              <a:gd name="T113" fmla="*/ 185 h 277"/>
              <a:gd name="T114" fmla="*/ 45 w 255"/>
              <a:gd name="T115" fmla="*/ 128 h 277"/>
              <a:gd name="T116" fmla="*/ 7 w 255"/>
              <a:gd name="T117" fmla="*/ 121 h 277"/>
              <a:gd name="T118" fmla="*/ 7 w 255"/>
              <a:gd name="T119" fmla="*/ 134 h 277"/>
              <a:gd name="T120" fmla="*/ 45 w 255"/>
              <a:gd name="T121" fmla="*/ 12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5" h="277">
                <a:moveTo>
                  <a:pt x="191" y="158"/>
                </a:moveTo>
                <a:cubicBezTo>
                  <a:pt x="195" y="149"/>
                  <a:pt x="198" y="139"/>
                  <a:pt x="198" y="128"/>
                </a:cubicBezTo>
                <a:cubicBezTo>
                  <a:pt x="198" y="117"/>
                  <a:pt x="195" y="107"/>
                  <a:pt x="191" y="98"/>
                </a:cubicBezTo>
                <a:cubicBezTo>
                  <a:pt x="191" y="158"/>
                  <a:pt x="191" y="158"/>
                  <a:pt x="191" y="158"/>
                </a:cubicBezTo>
                <a:close/>
                <a:moveTo>
                  <a:pt x="191" y="201"/>
                </a:moveTo>
                <a:cubicBezTo>
                  <a:pt x="191" y="185"/>
                  <a:pt x="191" y="185"/>
                  <a:pt x="191" y="185"/>
                </a:cubicBezTo>
                <a:cubicBezTo>
                  <a:pt x="193" y="185"/>
                  <a:pt x="194" y="185"/>
                  <a:pt x="196" y="187"/>
                </a:cubicBezTo>
                <a:cubicBezTo>
                  <a:pt x="196" y="187"/>
                  <a:pt x="196" y="187"/>
                  <a:pt x="196" y="187"/>
                </a:cubicBezTo>
                <a:cubicBezTo>
                  <a:pt x="218" y="209"/>
                  <a:pt x="218" y="209"/>
                  <a:pt x="218" y="209"/>
                </a:cubicBezTo>
                <a:cubicBezTo>
                  <a:pt x="220" y="211"/>
                  <a:pt x="220" y="216"/>
                  <a:pt x="218" y="218"/>
                </a:cubicBezTo>
                <a:cubicBezTo>
                  <a:pt x="215" y="221"/>
                  <a:pt x="211" y="221"/>
                  <a:pt x="209" y="218"/>
                </a:cubicBezTo>
                <a:cubicBezTo>
                  <a:pt x="191" y="201"/>
                  <a:pt x="191" y="201"/>
                  <a:pt x="191" y="201"/>
                </a:cubicBezTo>
                <a:close/>
                <a:moveTo>
                  <a:pt x="191" y="71"/>
                </a:moveTo>
                <a:cubicBezTo>
                  <a:pt x="191" y="55"/>
                  <a:pt x="191" y="55"/>
                  <a:pt x="191" y="55"/>
                </a:cubicBezTo>
                <a:cubicBezTo>
                  <a:pt x="209" y="38"/>
                  <a:pt x="209" y="38"/>
                  <a:pt x="209" y="38"/>
                </a:cubicBezTo>
                <a:cubicBezTo>
                  <a:pt x="211" y="35"/>
                  <a:pt x="215" y="35"/>
                  <a:pt x="218" y="38"/>
                </a:cubicBezTo>
                <a:cubicBezTo>
                  <a:pt x="220" y="40"/>
                  <a:pt x="220" y="44"/>
                  <a:pt x="218" y="47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4" y="71"/>
                  <a:pt x="193" y="71"/>
                  <a:pt x="191" y="71"/>
                </a:cubicBezTo>
                <a:close/>
                <a:moveTo>
                  <a:pt x="249" y="121"/>
                </a:moveTo>
                <a:cubicBezTo>
                  <a:pt x="249" y="121"/>
                  <a:pt x="249" y="121"/>
                  <a:pt x="249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4" y="121"/>
                  <a:pt x="211" y="124"/>
                  <a:pt x="211" y="128"/>
                </a:cubicBezTo>
                <a:cubicBezTo>
                  <a:pt x="211" y="132"/>
                  <a:pt x="214" y="134"/>
                  <a:pt x="217" y="134"/>
                </a:cubicBezTo>
                <a:cubicBezTo>
                  <a:pt x="249" y="134"/>
                  <a:pt x="249" y="134"/>
                  <a:pt x="249" y="134"/>
                </a:cubicBezTo>
                <a:cubicBezTo>
                  <a:pt x="252" y="134"/>
                  <a:pt x="255" y="132"/>
                  <a:pt x="255" y="128"/>
                </a:cubicBezTo>
                <a:cubicBezTo>
                  <a:pt x="255" y="124"/>
                  <a:pt x="252" y="121"/>
                  <a:pt x="249" y="121"/>
                </a:cubicBezTo>
                <a:close/>
                <a:moveTo>
                  <a:pt x="127" y="277"/>
                </a:moveTo>
                <a:cubicBezTo>
                  <a:pt x="132" y="277"/>
                  <a:pt x="132" y="277"/>
                  <a:pt x="132" y="277"/>
                </a:cubicBezTo>
                <a:cubicBezTo>
                  <a:pt x="151" y="277"/>
                  <a:pt x="167" y="262"/>
                  <a:pt x="167" y="24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7" y="179"/>
                  <a:pt x="186" y="169"/>
                  <a:pt x="191" y="158"/>
                </a:cubicBezTo>
                <a:cubicBezTo>
                  <a:pt x="191" y="98"/>
                  <a:pt x="191" y="98"/>
                  <a:pt x="191" y="98"/>
                </a:cubicBezTo>
                <a:cubicBezTo>
                  <a:pt x="180" y="74"/>
                  <a:pt x="156" y="57"/>
                  <a:pt x="127" y="57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43" y="72"/>
                  <a:pt x="157" y="78"/>
                  <a:pt x="167" y="88"/>
                </a:cubicBezTo>
                <a:cubicBezTo>
                  <a:pt x="177" y="98"/>
                  <a:pt x="183" y="112"/>
                  <a:pt x="183" y="128"/>
                </a:cubicBezTo>
                <a:cubicBezTo>
                  <a:pt x="183" y="148"/>
                  <a:pt x="172" y="166"/>
                  <a:pt x="156" y="176"/>
                </a:cubicBezTo>
                <a:cubicBezTo>
                  <a:pt x="156" y="176"/>
                  <a:pt x="156" y="176"/>
                  <a:pt x="156" y="176"/>
                </a:cubicBezTo>
                <a:cubicBezTo>
                  <a:pt x="154" y="177"/>
                  <a:pt x="153" y="180"/>
                  <a:pt x="153" y="182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27" y="277"/>
                  <a:pt x="127" y="277"/>
                  <a:pt x="127" y="277"/>
                </a:cubicBezTo>
                <a:close/>
                <a:moveTo>
                  <a:pt x="191" y="55"/>
                </a:moveTo>
                <a:cubicBezTo>
                  <a:pt x="191" y="71"/>
                  <a:pt x="191" y="71"/>
                  <a:pt x="191" y="71"/>
                </a:cubicBezTo>
                <a:cubicBezTo>
                  <a:pt x="189" y="71"/>
                  <a:pt x="188" y="71"/>
                  <a:pt x="186" y="69"/>
                </a:cubicBezTo>
                <a:cubicBezTo>
                  <a:pt x="184" y="67"/>
                  <a:pt x="184" y="63"/>
                  <a:pt x="186" y="60"/>
                </a:cubicBezTo>
                <a:cubicBezTo>
                  <a:pt x="191" y="55"/>
                  <a:pt x="191" y="55"/>
                  <a:pt x="191" y="55"/>
                </a:cubicBezTo>
                <a:close/>
                <a:moveTo>
                  <a:pt x="191" y="185"/>
                </a:moveTo>
                <a:cubicBezTo>
                  <a:pt x="191" y="201"/>
                  <a:pt x="191" y="201"/>
                  <a:pt x="191" y="20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4" y="193"/>
                  <a:pt x="184" y="189"/>
                  <a:pt x="186" y="187"/>
                </a:cubicBezTo>
                <a:cubicBezTo>
                  <a:pt x="188" y="185"/>
                  <a:pt x="189" y="185"/>
                  <a:pt x="191" y="185"/>
                </a:cubicBezTo>
                <a:close/>
                <a:moveTo>
                  <a:pt x="127" y="45"/>
                </a:move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8" y="0"/>
                  <a:pt x="128" y="0"/>
                </a:cubicBezTo>
                <a:cubicBezTo>
                  <a:pt x="131" y="0"/>
                  <a:pt x="134" y="3"/>
                  <a:pt x="134" y="7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42"/>
                  <a:pt x="131" y="45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5"/>
                  <a:pt x="127" y="45"/>
                  <a:pt x="127" y="45"/>
                </a:cubicBezTo>
                <a:close/>
                <a:moveTo>
                  <a:pt x="127" y="57"/>
                </a:moveTo>
                <a:cubicBezTo>
                  <a:pt x="99" y="57"/>
                  <a:pt x="75" y="74"/>
                  <a:pt x="64" y="97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70" y="170"/>
                  <a:pt x="78" y="180"/>
                  <a:pt x="89" y="187"/>
                </a:cubicBezTo>
                <a:cubicBezTo>
                  <a:pt x="89" y="242"/>
                  <a:pt x="89" y="242"/>
                  <a:pt x="89" y="242"/>
                </a:cubicBezTo>
                <a:cubicBezTo>
                  <a:pt x="89" y="262"/>
                  <a:pt x="104" y="277"/>
                  <a:pt x="124" y="277"/>
                </a:cubicBezTo>
                <a:cubicBezTo>
                  <a:pt x="127" y="277"/>
                  <a:pt x="127" y="277"/>
                  <a:pt x="127" y="277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3" y="180"/>
                  <a:pt x="102" y="178"/>
                  <a:pt x="100" y="176"/>
                </a:cubicBezTo>
                <a:cubicBezTo>
                  <a:pt x="83" y="167"/>
                  <a:pt x="71" y="149"/>
                  <a:pt x="71" y="128"/>
                </a:cubicBezTo>
                <a:cubicBezTo>
                  <a:pt x="71" y="112"/>
                  <a:pt x="78" y="98"/>
                  <a:pt x="88" y="88"/>
                </a:cubicBezTo>
                <a:cubicBezTo>
                  <a:pt x="98" y="78"/>
                  <a:pt x="112" y="72"/>
                  <a:pt x="127" y="72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lose/>
                <a:moveTo>
                  <a:pt x="127" y="0"/>
                </a:moveTo>
                <a:cubicBezTo>
                  <a:pt x="127" y="45"/>
                  <a:pt x="127" y="45"/>
                  <a:pt x="127" y="45"/>
                </a:cubicBezTo>
                <a:cubicBezTo>
                  <a:pt x="124" y="45"/>
                  <a:pt x="121" y="42"/>
                  <a:pt x="121" y="38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4"/>
                  <a:pt x="124" y="1"/>
                  <a:pt x="127" y="0"/>
                </a:cubicBezTo>
                <a:close/>
                <a:moveTo>
                  <a:pt x="64" y="201"/>
                </a:moveTo>
                <a:cubicBezTo>
                  <a:pt x="64" y="185"/>
                  <a:pt x="64" y="185"/>
                  <a:pt x="64" y="185"/>
                </a:cubicBezTo>
                <a:cubicBezTo>
                  <a:pt x="66" y="185"/>
                  <a:pt x="68" y="185"/>
                  <a:pt x="69" y="187"/>
                </a:cubicBezTo>
                <a:cubicBezTo>
                  <a:pt x="72" y="189"/>
                  <a:pt x="72" y="193"/>
                  <a:pt x="69" y="196"/>
                </a:cubicBezTo>
                <a:cubicBezTo>
                  <a:pt x="64" y="201"/>
                  <a:pt x="64" y="201"/>
                  <a:pt x="64" y="201"/>
                </a:cubicBezTo>
                <a:close/>
                <a:moveTo>
                  <a:pt x="64" y="71"/>
                </a:moveTo>
                <a:cubicBezTo>
                  <a:pt x="64" y="55"/>
                  <a:pt x="64" y="55"/>
                  <a:pt x="64" y="55"/>
                </a:cubicBezTo>
                <a:cubicBezTo>
                  <a:pt x="69" y="60"/>
                  <a:pt x="69" y="60"/>
                  <a:pt x="69" y="60"/>
                </a:cubicBezTo>
                <a:cubicBezTo>
                  <a:pt x="72" y="63"/>
                  <a:pt x="72" y="67"/>
                  <a:pt x="69" y="69"/>
                </a:cubicBezTo>
                <a:cubicBezTo>
                  <a:pt x="68" y="71"/>
                  <a:pt x="66" y="71"/>
                  <a:pt x="64" y="71"/>
                </a:cubicBezTo>
                <a:close/>
                <a:moveTo>
                  <a:pt x="64" y="97"/>
                </a:moveTo>
                <a:cubicBezTo>
                  <a:pt x="59" y="106"/>
                  <a:pt x="57" y="117"/>
                  <a:pt x="57" y="128"/>
                </a:cubicBezTo>
                <a:cubicBezTo>
                  <a:pt x="57" y="139"/>
                  <a:pt x="59" y="149"/>
                  <a:pt x="64" y="159"/>
                </a:cubicBezTo>
                <a:cubicBezTo>
                  <a:pt x="64" y="97"/>
                  <a:pt x="64" y="97"/>
                  <a:pt x="64" y="97"/>
                </a:cubicBezTo>
                <a:close/>
                <a:moveTo>
                  <a:pt x="64" y="55"/>
                </a:moveTo>
                <a:cubicBezTo>
                  <a:pt x="64" y="71"/>
                  <a:pt x="64" y="71"/>
                  <a:pt x="64" y="71"/>
                </a:cubicBezTo>
                <a:cubicBezTo>
                  <a:pt x="62" y="71"/>
                  <a:pt x="61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38" y="47"/>
                  <a:pt x="38" y="47"/>
                  <a:pt x="38" y="47"/>
                </a:cubicBezTo>
                <a:cubicBezTo>
                  <a:pt x="35" y="44"/>
                  <a:pt x="35" y="40"/>
                  <a:pt x="38" y="38"/>
                </a:cubicBezTo>
                <a:cubicBezTo>
                  <a:pt x="40" y="35"/>
                  <a:pt x="44" y="35"/>
                  <a:pt x="47" y="38"/>
                </a:cubicBezTo>
                <a:cubicBezTo>
                  <a:pt x="64" y="55"/>
                  <a:pt x="64" y="55"/>
                  <a:pt x="64" y="55"/>
                </a:cubicBezTo>
                <a:close/>
                <a:moveTo>
                  <a:pt x="64" y="185"/>
                </a:moveTo>
                <a:cubicBezTo>
                  <a:pt x="64" y="201"/>
                  <a:pt x="64" y="201"/>
                  <a:pt x="64" y="201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44" y="221"/>
                  <a:pt x="40" y="221"/>
                  <a:pt x="38" y="218"/>
                </a:cubicBezTo>
                <a:cubicBezTo>
                  <a:pt x="35" y="216"/>
                  <a:pt x="35" y="211"/>
                  <a:pt x="38" y="209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1" y="185"/>
                  <a:pt x="62" y="185"/>
                  <a:pt x="64" y="185"/>
                </a:cubicBezTo>
                <a:close/>
                <a:moveTo>
                  <a:pt x="45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24"/>
                  <a:pt x="42" y="121"/>
                  <a:pt x="38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3" y="121"/>
                  <a:pt x="0" y="124"/>
                  <a:pt x="0" y="128"/>
                </a:cubicBezTo>
                <a:cubicBezTo>
                  <a:pt x="0" y="132"/>
                  <a:pt x="3" y="134"/>
                  <a:pt x="7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2" y="134"/>
                  <a:pt x="45" y="132"/>
                  <a:pt x="45" y="128"/>
                </a:cubicBezTo>
                <a:close/>
              </a:path>
            </a:pathLst>
          </a:custGeom>
          <a:solidFill>
            <a:srgbClr val="F8CBAD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Freeform 75"/>
          <p:cNvSpPr>
            <a:spLocks noEditPoints="1"/>
          </p:cNvSpPr>
          <p:nvPr/>
        </p:nvSpPr>
        <p:spPr bwMode="auto">
          <a:xfrm>
            <a:off x="1324456" y="4779075"/>
            <a:ext cx="613813" cy="615522"/>
          </a:xfrm>
          <a:custGeom>
            <a:avLst/>
            <a:gdLst>
              <a:gd name="T0" fmla="*/ 249 w 261"/>
              <a:gd name="T1" fmla="*/ 220 h 262"/>
              <a:gd name="T2" fmla="*/ 261 w 261"/>
              <a:gd name="T3" fmla="*/ 70 h 262"/>
              <a:gd name="T4" fmla="*/ 249 w 261"/>
              <a:gd name="T5" fmla="*/ 70 h 262"/>
              <a:gd name="T6" fmla="*/ 249 w 261"/>
              <a:gd name="T7" fmla="*/ 154 h 262"/>
              <a:gd name="T8" fmla="*/ 227 w 261"/>
              <a:gd name="T9" fmla="*/ 180 h 262"/>
              <a:gd name="T10" fmla="*/ 209 w 261"/>
              <a:gd name="T11" fmla="*/ 262 h 262"/>
              <a:gd name="T12" fmla="*/ 209 w 261"/>
              <a:gd name="T13" fmla="*/ 262 h 262"/>
              <a:gd name="T14" fmla="*/ 209 w 261"/>
              <a:gd name="T15" fmla="*/ 15 h 262"/>
              <a:gd name="T16" fmla="*/ 203 w 261"/>
              <a:gd name="T17" fmla="*/ 28 h 262"/>
              <a:gd name="T18" fmla="*/ 209 w 261"/>
              <a:gd name="T19" fmla="*/ 50 h 262"/>
              <a:gd name="T20" fmla="*/ 201 w 261"/>
              <a:gd name="T21" fmla="*/ 120 h 262"/>
              <a:gd name="T22" fmla="*/ 209 w 261"/>
              <a:gd name="T23" fmla="*/ 197 h 262"/>
              <a:gd name="T24" fmla="*/ 209 w 261"/>
              <a:gd name="T25" fmla="*/ 197 h 262"/>
              <a:gd name="T26" fmla="*/ 195 w 261"/>
              <a:gd name="T27" fmla="*/ 232 h 262"/>
              <a:gd name="T28" fmla="*/ 168 w 261"/>
              <a:gd name="T29" fmla="*/ 36 h 262"/>
              <a:gd name="T30" fmla="*/ 195 w 261"/>
              <a:gd name="T31" fmla="*/ 20 h 262"/>
              <a:gd name="T32" fmla="*/ 195 w 261"/>
              <a:gd name="T33" fmla="*/ 50 h 262"/>
              <a:gd name="T34" fmla="*/ 195 w 261"/>
              <a:gd name="T35" fmla="*/ 120 h 262"/>
              <a:gd name="T36" fmla="*/ 168 w 261"/>
              <a:gd name="T37" fmla="*/ 220 h 262"/>
              <a:gd name="T38" fmla="*/ 192 w 261"/>
              <a:gd name="T39" fmla="*/ 249 h 262"/>
              <a:gd name="T40" fmla="*/ 168 w 261"/>
              <a:gd name="T41" fmla="*/ 21 h 262"/>
              <a:gd name="T42" fmla="*/ 168 w 261"/>
              <a:gd name="T43" fmla="*/ 44 h 262"/>
              <a:gd name="T44" fmla="*/ 135 w 261"/>
              <a:gd name="T45" fmla="*/ 120 h 262"/>
              <a:gd name="T46" fmla="*/ 167 w 261"/>
              <a:gd name="T47" fmla="*/ 198 h 262"/>
              <a:gd name="T48" fmla="*/ 167 w 261"/>
              <a:gd name="T49" fmla="*/ 167 h 262"/>
              <a:gd name="T50" fmla="*/ 130 w 261"/>
              <a:gd name="T51" fmla="*/ 147 h 262"/>
              <a:gd name="T52" fmla="*/ 93 w 261"/>
              <a:gd name="T53" fmla="*/ 44 h 262"/>
              <a:gd name="T54" fmla="*/ 130 w 261"/>
              <a:gd name="T55" fmla="*/ 0 h 262"/>
              <a:gd name="T56" fmla="*/ 126 w 261"/>
              <a:gd name="T57" fmla="*/ 120 h 262"/>
              <a:gd name="T58" fmla="*/ 130 w 261"/>
              <a:gd name="T59" fmla="*/ 159 h 262"/>
              <a:gd name="T60" fmla="*/ 130 w 261"/>
              <a:gd name="T61" fmla="*/ 179 h 262"/>
              <a:gd name="T62" fmla="*/ 130 w 261"/>
              <a:gd name="T63" fmla="*/ 198 h 262"/>
              <a:gd name="T64" fmla="*/ 93 w 261"/>
              <a:gd name="T65" fmla="*/ 3 h 262"/>
              <a:gd name="T66" fmla="*/ 93 w 261"/>
              <a:gd name="T67" fmla="*/ 36 h 262"/>
              <a:gd name="T68" fmla="*/ 67 w 261"/>
              <a:gd name="T69" fmla="*/ 20 h 262"/>
              <a:gd name="T70" fmla="*/ 67 w 261"/>
              <a:gd name="T71" fmla="*/ 70 h 262"/>
              <a:gd name="T72" fmla="*/ 92 w 261"/>
              <a:gd name="T73" fmla="*/ 147 h 262"/>
              <a:gd name="T74" fmla="*/ 92 w 261"/>
              <a:gd name="T75" fmla="*/ 179 h 262"/>
              <a:gd name="T76" fmla="*/ 93 w 261"/>
              <a:gd name="T77" fmla="*/ 198 h 262"/>
              <a:gd name="T78" fmla="*/ 67 w 261"/>
              <a:gd name="T79" fmla="*/ 171 h 262"/>
              <a:gd name="T80" fmla="*/ 69 w 261"/>
              <a:gd name="T81" fmla="*/ 232 h 262"/>
              <a:gd name="T82" fmla="*/ 58 w 261"/>
              <a:gd name="T83" fmla="*/ 28 h 262"/>
              <a:gd name="T84" fmla="*/ 67 w 261"/>
              <a:gd name="T85" fmla="*/ 9 h 262"/>
              <a:gd name="T86" fmla="*/ 67 w 261"/>
              <a:gd name="T87" fmla="*/ 120 h 262"/>
              <a:gd name="T88" fmla="*/ 67 w 261"/>
              <a:gd name="T89" fmla="*/ 188 h 262"/>
              <a:gd name="T90" fmla="*/ 67 w 261"/>
              <a:gd name="T91" fmla="*/ 232 h 262"/>
              <a:gd name="T92" fmla="*/ 67 w 261"/>
              <a:gd name="T93" fmla="*/ 232 h 262"/>
              <a:gd name="T94" fmla="*/ 52 w 261"/>
              <a:gd name="T95" fmla="*/ 50 h 262"/>
              <a:gd name="T96" fmla="*/ 12 w 261"/>
              <a:gd name="T97" fmla="*/ 220 h 262"/>
              <a:gd name="T98" fmla="*/ 52 w 261"/>
              <a:gd name="T99" fmla="*/ 232 h 262"/>
              <a:gd name="T100" fmla="*/ 52 w 261"/>
              <a:gd name="T101" fmla="*/ 232 h 262"/>
              <a:gd name="T102" fmla="*/ 12 w 261"/>
              <a:gd name="T103" fmla="*/ 114 h 262"/>
              <a:gd name="T104" fmla="*/ 0 w 261"/>
              <a:gd name="T105" fmla="*/ 104 h 262"/>
              <a:gd name="T106" fmla="*/ 12 w 261"/>
              <a:gd name="T107" fmla="*/ 15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1" h="262">
                <a:moveTo>
                  <a:pt x="249" y="220"/>
                </a:moveTo>
                <a:cubicBezTo>
                  <a:pt x="249" y="154"/>
                  <a:pt x="249" y="154"/>
                  <a:pt x="249" y="154"/>
                </a:cubicBezTo>
                <a:cubicBezTo>
                  <a:pt x="251" y="157"/>
                  <a:pt x="252" y="160"/>
                  <a:pt x="252" y="164"/>
                </a:cubicBezTo>
                <a:cubicBezTo>
                  <a:pt x="252" y="220"/>
                  <a:pt x="252" y="220"/>
                  <a:pt x="252" y="220"/>
                </a:cubicBezTo>
                <a:cubicBezTo>
                  <a:pt x="249" y="220"/>
                  <a:pt x="249" y="220"/>
                  <a:pt x="249" y="220"/>
                </a:cubicBezTo>
                <a:close/>
                <a:moveTo>
                  <a:pt x="249" y="114"/>
                </a:moveTo>
                <a:cubicBezTo>
                  <a:pt x="249" y="70"/>
                  <a:pt x="249" y="70"/>
                  <a:pt x="249" y="70"/>
                </a:cubicBezTo>
                <a:cubicBezTo>
                  <a:pt x="250" y="70"/>
                  <a:pt x="250" y="70"/>
                  <a:pt x="250" y="69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9" y="66"/>
                  <a:pt x="261" y="67"/>
                  <a:pt x="261" y="70"/>
                </a:cubicBezTo>
                <a:cubicBezTo>
                  <a:pt x="261" y="104"/>
                  <a:pt x="261" y="104"/>
                  <a:pt x="261" y="104"/>
                </a:cubicBezTo>
                <a:cubicBezTo>
                  <a:pt x="261" y="107"/>
                  <a:pt x="259" y="110"/>
                  <a:pt x="257" y="111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250" y="114"/>
                  <a:pt x="250" y="114"/>
                  <a:pt x="249" y="114"/>
                </a:cubicBezTo>
                <a:close/>
                <a:moveTo>
                  <a:pt x="249" y="70"/>
                </a:moveTo>
                <a:cubicBezTo>
                  <a:pt x="249" y="114"/>
                  <a:pt x="249" y="114"/>
                  <a:pt x="249" y="114"/>
                </a:cubicBezTo>
                <a:cubicBezTo>
                  <a:pt x="248" y="114"/>
                  <a:pt x="246" y="112"/>
                  <a:pt x="246" y="110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6" y="74"/>
                  <a:pt x="248" y="71"/>
                  <a:pt x="249" y="70"/>
                </a:cubicBezTo>
                <a:close/>
                <a:moveTo>
                  <a:pt x="249" y="154"/>
                </a:moveTo>
                <a:cubicBezTo>
                  <a:pt x="246" y="150"/>
                  <a:pt x="241" y="146"/>
                  <a:pt x="235" y="146"/>
                </a:cubicBezTo>
                <a:cubicBezTo>
                  <a:pt x="235" y="50"/>
                  <a:pt x="235" y="50"/>
                  <a:pt x="235" y="50"/>
                </a:cubicBezTo>
                <a:cubicBezTo>
                  <a:pt x="209" y="50"/>
                  <a:pt x="209" y="50"/>
                  <a:pt x="209" y="50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19" y="162"/>
                  <a:pt x="227" y="170"/>
                  <a:pt x="227" y="180"/>
                </a:cubicBezTo>
                <a:cubicBezTo>
                  <a:pt x="227" y="189"/>
                  <a:pt x="219" y="197"/>
                  <a:pt x="209" y="197"/>
                </a:cubicBezTo>
                <a:cubicBezTo>
                  <a:pt x="209" y="220"/>
                  <a:pt x="209" y="220"/>
                  <a:pt x="209" y="220"/>
                </a:cubicBezTo>
                <a:cubicBezTo>
                  <a:pt x="249" y="220"/>
                  <a:pt x="249" y="220"/>
                  <a:pt x="249" y="220"/>
                </a:cubicBezTo>
                <a:cubicBezTo>
                  <a:pt x="249" y="154"/>
                  <a:pt x="249" y="154"/>
                  <a:pt x="249" y="154"/>
                </a:cubicBezTo>
                <a:close/>
                <a:moveTo>
                  <a:pt x="209" y="262"/>
                </a:moveTo>
                <a:cubicBezTo>
                  <a:pt x="209" y="232"/>
                  <a:pt x="209" y="232"/>
                  <a:pt x="209" y="232"/>
                </a:cubicBezTo>
                <a:cubicBezTo>
                  <a:pt x="226" y="232"/>
                  <a:pt x="226" y="232"/>
                  <a:pt x="226" y="232"/>
                </a:cubicBezTo>
                <a:cubicBezTo>
                  <a:pt x="226" y="249"/>
                  <a:pt x="226" y="249"/>
                  <a:pt x="226" y="249"/>
                </a:cubicBezTo>
                <a:cubicBezTo>
                  <a:pt x="226" y="257"/>
                  <a:pt x="220" y="262"/>
                  <a:pt x="213" y="262"/>
                </a:cubicBezTo>
                <a:cubicBezTo>
                  <a:pt x="209" y="262"/>
                  <a:pt x="209" y="262"/>
                  <a:pt x="209" y="262"/>
                </a:cubicBezTo>
                <a:close/>
                <a:moveTo>
                  <a:pt x="209" y="44"/>
                </a:moveTo>
                <a:cubicBezTo>
                  <a:pt x="209" y="15"/>
                  <a:pt x="209" y="15"/>
                  <a:pt x="209" y="15"/>
                </a:cubicBezTo>
                <a:cubicBezTo>
                  <a:pt x="225" y="23"/>
                  <a:pt x="235" y="33"/>
                  <a:pt x="235" y="44"/>
                </a:cubicBezTo>
                <a:lnTo>
                  <a:pt x="209" y="44"/>
                </a:lnTo>
                <a:close/>
                <a:moveTo>
                  <a:pt x="209" y="15"/>
                </a:moveTo>
                <a:cubicBezTo>
                  <a:pt x="209" y="44"/>
                  <a:pt x="209" y="44"/>
                  <a:pt x="209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9" y="37"/>
                  <a:pt x="203" y="33"/>
                  <a:pt x="203" y="28"/>
                </a:cubicBezTo>
                <a:cubicBezTo>
                  <a:pt x="203" y="24"/>
                  <a:pt x="199" y="20"/>
                  <a:pt x="195" y="20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200" y="11"/>
                  <a:pt x="205" y="13"/>
                  <a:pt x="209" y="15"/>
                </a:cubicBezTo>
                <a:close/>
                <a:moveTo>
                  <a:pt x="209" y="50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03" y="162"/>
                  <a:pt x="198" y="166"/>
                  <a:pt x="195" y="171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201" y="70"/>
                  <a:pt x="201" y="70"/>
                  <a:pt x="201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5" y="50"/>
                  <a:pt x="195" y="50"/>
                  <a:pt x="195" y="50"/>
                </a:cubicBezTo>
                <a:cubicBezTo>
                  <a:pt x="209" y="50"/>
                  <a:pt x="209" y="50"/>
                  <a:pt x="209" y="50"/>
                </a:cubicBezTo>
                <a:close/>
                <a:moveTo>
                  <a:pt x="209" y="197"/>
                </a:moveTo>
                <a:cubicBezTo>
                  <a:pt x="209" y="220"/>
                  <a:pt x="209" y="220"/>
                  <a:pt x="209" y="220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95" y="188"/>
                  <a:pt x="195" y="188"/>
                  <a:pt x="195" y="188"/>
                </a:cubicBezTo>
                <a:cubicBezTo>
                  <a:pt x="198" y="193"/>
                  <a:pt x="203" y="197"/>
                  <a:pt x="209" y="197"/>
                </a:cubicBezTo>
                <a:cubicBezTo>
                  <a:pt x="209" y="197"/>
                  <a:pt x="209" y="197"/>
                  <a:pt x="209" y="197"/>
                </a:cubicBezTo>
                <a:close/>
                <a:moveTo>
                  <a:pt x="209" y="232"/>
                </a:moveTo>
                <a:cubicBezTo>
                  <a:pt x="209" y="262"/>
                  <a:pt x="209" y="262"/>
                  <a:pt x="209" y="262"/>
                </a:cubicBezTo>
                <a:cubicBezTo>
                  <a:pt x="206" y="262"/>
                  <a:pt x="206" y="262"/>
                  <a:pt x="206" y="262"/>
                </a:cubicBezTo>
                <a:cubicBezTo>
                  <a:pt x="201" y="262"/>
                  <a:pt x="197" y="260"/>
                  <a:pt x="195" y="257"/>
                </a:cubicBezTo>
                <a:cubicBezTo>
                  <a:pt x="195" y="232"/>
                  <a:pt x="195" y="232"/>
                  <a:pt x="195" y="232"/>
                </a:cubicBezTo>
                <a:lnTo>
                  <a:pt x="209" y="232"/>
                </a:lnTo>
                <a:close/>
                <a:moveTo>
                  <a:pt x="171" y="20"/>
                </a:moveTo>
                <a:cubicBezTo>
                  <a:pt x="175" y="20"/>
                  <a:pt x="179" y="24"/>
                  <a:pt x="179" y="28"/>
                </a:cubicBezTo>
                <a:cubicBezTo>
                  <a:pt x="179" y="33"/>
                  <a:pt x="175" y="37"/>
                  <a:pt x="171" y="37"/>
                </a:cubicBezTo>
                <a:cubicBezTo>
                  <a:pt x="170" y="37"/>
                  <a:pt x="169" y="37"/>
                  <a:pt x="168" y="36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0" y="37"/>
                  <a:pt x="186" y="33"/>
                  <a:pt x="186" y="28"/>
                </a:cubicBezTo>
                <a:cubicBezTo>
                  <a:pt x="186" y="24"/>
                  <a:pt x="190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187" y="6"/>
                  <a:pt x="178" y="4"/>
                  <a:pt x="168" y="3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9" y="20"/>
                  <a:pt x="170" y="20"/>
                  <a:pt x="171" y="20"/>
                </a:cubicBezTo>
                <a:close/>
                <a:moveTo>
                  <a:pt x="195" y="50"/>
                </a:moveTo>
                <a:cubicBezTo>
                  <a:pt x="195" y="70"/>
                  <a:pt x="195" y="70"/>
                  <a:pt x="195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95" y="50"/>
                  <a:pt x="195" y="50"/>
                  <a:pt x="195" y="50"/>
                </a:cubicBezTo>
                <a:close/>
                <a:moveTo>
                  <a:pt x="195" y="120"/>
                </a:moveTo>
                <a:cubicBezTo>
                  <a:pt x="195" y="171"/>
                  <a:pt x="195" y="171"/>
                  <a:pt x="195" y="171"/>
                </a:cubicBezTo>
                <a:cubicBezTo>
                  <a:pt x="193" y="173"/>
                  <a:pt x="192" y="176"/>
                  <a:pt x="192" y="180"/>
                </a:cubicBezTo>
                <a:cubicBezTo>
                  <a:pt x="192" y="183"/>
                  <a:pt x="193" y="186"/>
                  <a:pt x="195" y="188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95" y="120"/>
                  <a:pt x="195" y="120"/>
                  <a:pt x="195" y="120"/>
                </a:cubicBezTo>
                <a:close/>
                <a:moveTo>
                  <a:pt x="195" y="232"/>
                </a:moveTo>
                <a:cubicBezTo>
                  <a:pt x="195" y="257"/>
                  <a:pt x="195" y="257"/>
                  <a:pt x="195" y="257"/>
                </a:cubicBezTo>
                <a:cubicBezTo>
                  <a:pt x="193" y="254"/>
                  <a:pt x="192" y="252"/>
                  <a:pt x="192" y="249"/>
                </a:cubicBezTo>
                <a:cubicBezTo>
                  <a:pt x="192" y="232"/>
                  <a:pt x="192" y="232"/>
                  <a:pt x="192" y="232"/>
                </a:cubicBezTo>
                <a:lnTo>
                  <a:pt x="195" y="232"/>
                </a:lnTo>
                <a:close/>
                <a:moveTo>
                  <a:pt x="168" y="36"/>
                </a:moveTo>
                <a:cubicBezTo>
                  <a:pt x="165" y="35"/>
                  <a:pt x="162" y="32"/>
                  <a:pt x="162" y="28"/>
                </a:cubicBezTo>
                <a:cubicBezTo>
                  <a:pt x="162" y="25"/>
                  <a:pt x="165" y="22"/>
                  <a:pt x="168" y="21"/>
                </a:cubicBezTo>
                <a:cubicBezTo>
                  <a:pt x="168" y="3"/>
                  <a:pt x="168" y="3"/>
                  <a:pt x="168" y="3"/>
                </a:cubicBezTo>
                <a:cubicBezTo>
                  <a:pt x="157" y="1"/>
                  <a:pt x="144" y="0"/>
                  <a:pt x="1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36"/>
                  <a:pt x="168" y="36"/>
                  <a:pt x="168" y="36"/>
                </a:cubicBezTo>
                <a:close/>
                <a:moveTo>
                  <a:pt x="168" y="50"/>
                </a:moveTo>
                <a:cubicBezTo>
                  <a:pt x="168" y="70"/>
                  <a:pt x="168" y="70"/>
                  <a:pt x="168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30" y="220"/>
                  <a:pt x="130" y="220"/>
                  <a:pt x="130" y="220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67" y="198"/>
                  <a:pt x="167" y="198"/>
                  <a:pt x="167" y="198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7" y="167"/>
                  <a:pt x="167" y="167"/>
                  <a:pt x="167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0" y="50"/>
                  <a:pt x="130" y="50"/>
                  <a:pt x="130" y="50"/>
                </a:cubicBezTo>
                <a:lnTo>
                  <a:pt x="168" y="50"/>
                </a:lnTo>
                <a:close/>
                <a:moveTo>
                  <a:pt x="130" y="0"/>
                </a:moveTo>
                <a:cubicBezTo>
                  <a:pt x="130" y="44"/>
                  <a:pt x="130" y="44"/>
                  <a:pt x="13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36"/>
                  <a:pt x="93" y="36"/>
                  <a:pt x="93" y="36"/>
                </a:cubicBezTo>
                <a:cubicBezTo>
                  <a:pt x="96" y="35"/>
                  <a:pt x="99" y="32"/>
                  <a:pt x="99" y="28"/>
                </a:cubicBezTo>
                <a:cubicBezTo>
                  <a:pt x="99" y="25"/>
                  <a:pt x="96" y="22"/>
                  <a:pt x="93" y="21"/>
                </a:cubicBezTo>
                <a:cubicBezTo>
                  <a:pt x="93" y="3"/>
                  <a:pt x="93" y="3"/>
                  <a:pt x="93" y="3"/>
                </a:cubicBezTo>
                <a:cubicBezTo>
                  <a:pt x="104" y="1"/>
                  <a:pt x="117" y="0"/>
                  <a:pt x="130" y="0"/>
                </a:cubicBezTo>
                <a:close/>
                <a:moveTo>
                  <a:pt x="130" y="50"/>
                </a:moveTo>
                <a:cubicBezTo>
                  <a:pt x="130" y="147"/>
                  <a:pt x="130" y="147"/>
                  <a:pt x="130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50"/>
                  <a:pt x="93" y="50"/>
                  <a:pt x="93" y="50"/>
                </a:cubicBezTo>
                <a:cubicBezTo>
                  <a:pt x="130" y="50"/>
                  <a:pt x="130" y="50"/>
                  <a:pt x="130" y="50"/>
                </a:cubicBezTo>
                <a:close/>
                <a:moveTo>
                  <a:pt x="130" y="159"/>
                </a:moveTo>
                <a:cubicBezTo>
                  <a:pt x="130" y="167"/>
                  <a:pt x="130" y="167"/>
                  <a:pt x="130" y="167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130" y="159"/>
                  <a:pt x="130" y="159"/>
                  <a:pt x="130" y="159"/>
                </a:cubicBezTo>
                <a:close/>
                <a:moveTo>
                  <a:pt x="130" y="179"/>
                </a:moveTo>
                <a:cubicBezTo>
                  <a:pt x="130" y="187"/>
                  <a:pt x="130" y="187"/>
                  <a:pt x="130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130" y="179"/>
                  <a:pt x="130" y="179"/>
                  <a:pt x="130" y="179"/>
                </a:cubicBezTo>
                <a:close/>
                <a:moveTo>
                  <a:pt x="130" y="198"/>
                </a:moveTo>
                <a:cubicBezTo>
                  <a:pt x="130" y="220"/>
                  <a:pt x="130" y="220"/>
                  <a:pt x="130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198"/>
                  <a:pt x="93" y="198"/>
                  <a:pt x="93" y="198"/>
                </a:cubicBezTo>
                <a:lnTo>
                  <a:pt x="130" y="198"/>
                </a:lnTo>
                <a:close/>
                <a:moveTo>
                  <a:pt x="93" y="3"/>
                </a:moveTo>
                <a:cubicBezTo>
                  <a:pt x="93" y="21"/>
                  <a:pt x="93" y="21"/>
                  <a:pt x="93" y="21"/>
                </a:cubicBezTo>
                <a:cubicBezTo>
                  <a:pt x="92" y="20"/>
                  <a:pt x="92" y="20"/>
                  <a:pt x="91" y="20"/>
                </a:cubicBezTo>
                <a:cubicBezTo>
                  <a:pt x="86" y="20"/>
                  <a:pt x="83" y="24"/>
                  <a:pt x="83" y="28"/>
                </a:cubicBezTo>
                <a:cubicBezTo>
                  <a:pt x="83" y="33"/>
                  <a:pt x="86" y="37"/>
                  <a:pt x="91" y="37"/>
                </a:cubicBezTo>
                <a:cubicBezTo>
                  <a:pt x="92" y="37"/>
                  <a:pt x="92" y="37"/>
                  <a:pt x="93" y="36"/>
                </a:cubicBezTo>
                <a:cubicBezTo>
                  <a:pt x="93" y="44"/>
                  <a:pt x="93" y="44"/>
                  <a:pt x="93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71" y="37"/>
                  <a:pt x="75" y="33"/>
                  <a:pt x="75" y="28"/>
                </a:cubicBezTo>
                <a:cubicBezTo>
                  <a:pt x="75" y="24"/>
                  <a:pt x="71" y="20"/>
                  <a:pt x="67" y="20"/>
                </a:cubicBezTo>
                <a:cubicBezTo>
                  <a:pt x="67" y="9"/>
                  <a:pt x="67" y="9"/>
                  <a:pt x="67" y="9"/>
                </a:cubicBezTo>
                <a:cubicBezTo>
                  <a:pt x="75" y="6"/>
                  <a:pt x="84" y="4"/>
                  <a:pt x="93" y="3"/>
                </a:cubicBezTo>
                <a:close/>
                <a:moveTo>
                  <a:pt x="93" y="50"/>
                </a:moveTo>
                <a:cubicBezTo>
                  <a:pt x="93" y="70"/>
                  <a:pt x="93" y="70"/>
                  <a:pt x="93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50"/>
                  <a:pt x="67" y="50"/>
                  <a:pt x="67" y="50"/>
                </a:cubicBezTo>
                <a:cubicBezTo>
                  <a:pt x="93" y="50"/>
                  <a:pt x="93" y="50"/>
                  <a:pt x="93" y="50"/>
                </a:cubicBezTo>
                <a:close/>
                <a:moveTo>
                  <a:pt x="93" y="120"/>
                </a:moveTo>
                <a:cubicBezTo>
                  <a:pt x="93" y="147"/>
                  <a:pt x="93" y="147"/>
                  <a:pt x="93" y="147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2" y="187"/>
                  <a:pt x="92" y="187"/>
                  <a:pt x="92" y="187"/>
                </a:cubicBezTo>
                <a:cubicBezTo>
                  <a:pt x="92" y="198"/>
                  <a:pt x="92" y="198"/>
                  <a:pt x="92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67" y="220"/>
                  <a:pt x="67" y="220"/>
                  <a:pt x="67" y="220"/>
                </a:cubicBezTo>
                <a:cubicBezTo>
                  <a:pt x="67" y="188"/>
                  <a:pt x="67" y="188"/>
                  <a:pt x="67" y="188"/>
                </a:cubicBezTo>
                <a:cubicBezTo>
                  <a:pt x="68" y="186"/>
                  <a:pt x="69" y="183"/>
                  <a:pt x="69" y="180"/>
                </a:cubicBezTo>
                <a:cubicBezTo>
                  <a:pt x="69" y="176"/>
                  <a:pt x="68" y="173"/>
                  <a:pt x="67" y="171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93" y="120"/>
                  <a:pt x="93" y="120"/>
                  <a:pt x="93" y="120"/>
                </a:cubicBezTo>
                <a:close/>
                <a:moveTo>
                  <a:pt x="67" y="257"/>
                </a:moveTo>
                <a:cubicBezTo>
                  <a:pt x="67" y="232"/>
                  <a:pt x="67" y="232"/>
                  <a:pt x="67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9" y="249"/>
                  <a:pt x="69" y="249"/>
                  <a:pt x="69" y="249"/>
                </a:cubicBezTo>
                <a:cubicBezTo>
                  <a:pt x="69" y="252"/>
                  <a:pt x="68" y="254"/>
                  <a:pt x="67" y="257"/>
                </a:cubicBezTo>
                <a:close/>
                <a:moveTo>
                  <a:pt x="67" y="9"/>
                </a:moveTo>
                <a:cubicBezTo>
                  <a:pt x="67" y="20"/>
                  <a:pt x="67" y="20"/>
                  <a:pt x="67" y="20"/>
                </a:cubicBezTo>
                <a:cubicBezTo>
                  <a:pt x="62" y="20"/>
                  <a:pt x="58" y="24"/>
                  <a:pt x="58" y="28"/>
                </a:cubicBezTo>
                <a:cubicBezTo>
                  <a:pt x="58" y="33"/>
                  <a:pt x="62" y="37"/>
                  <a:pt x="67" y="37"/>
                </a:cubicBezTo>
                <a:cubicBezTo>
                  <a:pt x="67" y="44"/>
                  <a:pt x="67" y="44"/>
                  <a:pt x="67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5"/>
                  <a:pt x="52" y="15"/>
                  <a:pt x="52" y="15"/>
                </a:cubicBezTo>
                <a:cubicBezTo>
                  <a:pt x="56" y="13"/>
                  <a:pt x="61" y="11"/>
                  <a:pt x="67" y="9"/>
                </a:cubicBezTo>
                <a:close/>
                <a:moveTo>
                  <a:pt x="67" y="50"/>
                </a:moveTo>
                <a:cubicBezTo>
                  <a:pt x="67" y="70"/>
                  <a:pt x="67" y="70"/>
                  <a:pt x="67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64" y="166"/>
                  <a:pt x="58" y="162"/>
                  <a:pt x="52" y="162"/>
                </a:cubicBezTo>
                <a:cubicBezTo>
                  <a:pt x="52" y="50"/>
                  <a:pt x="52" y="50"/>
                  <a:pt x="52" y="50"/>
                </a:cubicBezTo>
                <a:cubicBezTo>
                  <a:pt x="67" y="50"/>
                  <a:pt x="67" y="50"/>
                  <a:pt x="67" y="50"/>
                </a:cubicBezTo>
                <a:close/>
                <a:moveTo>
                  <a:pt x="67" y="188"/>
                </a:moveTo>
                <a:cubicBezTo>
                  <a:pt x="67" y="220"/>
                  <a:pt x="67" y="220"/>
                  <a:pt x="67" y="220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8" y="197"/>
                  <a:pt x="64" y="193"/>
                  <a:pt x="67" y="188"/>
                </a:cubicBezTo>
                <a:close/>
                <a:moveTo>
                  <a:pt x="67" y="232"/>
                </a:moveTo>
                <a:cubicBezTo>
                  <a:pt x="67" y="257"/>
                  <a:pt x="67" y="257"/>
                  <a:pt x="67" y="257"/>
                </a:cubicBezTo>
                <a:cubicBezTo>
                  <a:pt x="64" y="260"/>
                  <a:pt x="60" y="262"/>
                  <a:pt x="56" y="262"/>
                </a:cubicBezTo>
                <a:cubicBezTo>
                  <a:pt x="52" y="262"/>
                  <a:pt x="52" y="262"/>
                  <a:pt x="52" y="262"/>
                </a:cubicBezTo>
                <a:cubicBezTo>
                  <a:pt x="52" y="232"/>
                  <a:pt x="52" y="232"/>
                  <a:pt x="52" y="232"/>
                </a:cubicBezTo>
                <a:lnTo>
                  <a:pt x="67" y="232"/>
                </a:lnTo>
                <a:close/>
                <a:moveTo>
                  <a:pt x="52" y="15"/>
                </a:moveTo>
                <a:cubicBezTo>
                  <a:pt x="52" y="44"/>
                  <a:pt x="52" y="44"/>
                  <a:pt x="52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3"/>
                  <a:pt x="36" y="23"/>
                  <a:pt x="52" y="15"/>
                </a:cubicBezTo>
                <a:close/>
                <a:moveTo>
                  <a:pt x="52" y="50"/>
                </a:moveTo>
                <a:cubicBezTo>
                  <a:pt x="52" y="162"/>
                  <a:pt x="52" y="162"/>
                  <a:pt x="52" y="162"/>
                </a:cubicBezTo>
                <a:cubicBezTo>
                  <a:pt x="42" y="162"/>
                  <a:pt x="35" y="170"/>
                  <a:pt x="35" y="180"/>
                </a:cubicBezTo>
                <a:cubicBezTo>
                  <a:pt x="35" y="189"/>
                  <a:pt x="42" y="197"/>
                  <a:pt x="52" y="197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12" y="220"/>
                  <a:pt x="12" y="220"/>
                  <a:pt x="12" y="220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5" y="150"/>
                  <a:pt x="21" y="146"/>
                  <a:pt x="27" y="146"/>
                </a:cubicBezTo>
                <a:cubicBezTo>
                  <a:pt x="27" y="50"/>
                  <a:pt x="27" y="50"/>
                  <a:pt x="27" y="50"/>
                </a:cubicBezTo>
                <a:cubicBezTo>
                  <a:pt x="52" y="50"/>
                  <a:pt x="52" y="50"/>
                  <a:pt x="52" y="50"/>
                </a:cubicBezTo>
                <a:close/>
                <a:moveTo>
                  <a:pt x="52" y="232"/>
                </a:moveTo>
                <a:cubicBezTo>
                  <a:pt x="52" y="262"/>
                  <a:pt x="52" y="262"/>
                  <a:pt x="52" y="262"/>
                </a:cubicBezTo>
                <a:cubicBezTo>
                  <a:pt x="48" y="262"/>
                  <a:pt x="48" y="262"/>
                  <a:pt x="48" y="262"/>
                </a:cubicBezTo>
                <a:cubicBezTo>
                  <a:pt x="41" y="262"/>
                  <a:pt x="35" y="257"/>
                  <a:pt x="35" y="249"/>
                </a:cubicBezTo>
                <a:cubicBezTo>
                  <a:pt x="35" y="232"/>
                  <a:pt x="35" y="232"/>
                  <a:pt x="35" y="232"/>
                </a:cubicBezTo>
                <a:cubicBezTo>
                  <a:pt x="52" y="232"/>
                  <a:pt x="52" y="232"/>
                  <a:pt x="52" y="232"/>
                </a:cubicBezTo>
                <a:close/>
                <a:moveTo>
                  <a:pt x="12" y="114"/>
                </a:moveTo>
                <a:cubicBezTo>
                  <a:pt x="14" y="114"/>
                  <a:pt x="15" y="112"/>
                  <a:pt x="15" y="110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4"/>
                  <a:pt x="14" y="71"/>
                  <a:pt x="12" y="70"/>
                </a:cubicBezTo>
                <a:lnTo>
                  <a:pt x="12" y="114"/>
                </a:lnTo>
                <a:close/>
                <a:moveTo>
                  <a:pt x="12" y="70"/>
                </a:move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4"/>
                  <a:pt x="11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10"/>
                  <a:pt x="0" y="107"/>
                  <a:pt x="0" y="10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7"/>
                  <a:pt x="2" y="66"/>
                  <a:pt x="4" y="67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70"/>
                  <a:pt x="12" y="70"/>
                  <a:pt x="12" y="70"/>
                </a:cubicBezTo>
                <a:close/>
                <a:moveTo>
                  <a:pt x="12" y="154"/>
                </a:moveTo>
                <a:cubicBezTo>
                  <a:pt x="12" y="220"/>
                  <a:pt x="12" y="220"/>
                  <a:pt x="12" y="220"/>
                </a:cubicBezTo>
                <a:cubicBezTo>
                  <a:pt x="9" y="220"/>
                  <a:pt x="9" y="220"/>
                  <a:pt x="9" y="220"/>
                </a:cubicBezTo>
                <a:cubicBezTo>
                  <a:pt x="9" y="164"/>
                  <a:pt x="9" y="164"/>
                  <a:pt x="9" y="164"/>
                </a:cubicBezTo>
                <a:cubicBezTo>
                  <a:pt x="9" y="160"/>
                  <a:pt x="10" y="157"/>
                  <a:pt x="12" y="154"/>
                </a:cubicBezTo>
                <a:close/>
              </a:path>
            </a:pathLst>
          </a:custGeom>
          <a:solidFill>
            <a:srgbClr val="F8CBAD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文本框 22"/>
          <p:cNvSpPr txBox="1">
            <a:spLocks noChangeArrowheads="1"/>
          </p:cNvSpPr>
          <p:nvPr/>
        </p:nvSpPr>
        <p:spPr bwMode="auto">
          <a:xfrm>
            <a:off x="2253775" y="1621699"/>
            <a:ext cx="343907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点击添加此处标题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53775" y="2083364"/>
            <a:ext cx="4167994" cy="60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11655"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0" name="文本框 22"/>
          <p:cNvSpPr txBox="1">
            <a:spLocks noChangeArrowheads="1"/>
          </p:cNvSpPr>
          <p:nvPr/>
        </p:nvSpPr>
        <p:spPr bwMode="auto">
          <a:xfrm>
            <a:off x="2253775" y="3097717"/>
            <a:ext cx="343907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点击添加此处标题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53775" y="3559382"/>
            <a:ext cx="4167994" cy="60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11655"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2" name="文本框 22"/>
          <p:cNvSpPr txBox="1">
            <a:spLocks noChangeArrowheads="1"/>
          </p:cNvSpPr>
          <p:nvPr/>
        </p:nvSpPr>
        <p:spPr bwMode="auto">
          <a:xfrm>
            <a:off x="2253775" y="4474828"/>
            <a:ext cx="343907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点击添加此处标题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53775" y="4936493"/>
            <a:ext cx="4167994" cy="60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11655"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1481</Words>
  <Application>Microsoft Office PowerPoint</Application>
  <PresentationFormat>宽屏</PresentationFormat>
  <Paragraphs>79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汉仪良品线简</vt:lpstr>
      <vt:lpstr>楷体</vt:lpstr>
      <vt:lpstr>全字库正楷体</vt:lpstr>
      <vt:lpstr>宋体</vt:lpstr>
      <vt:lpstr>微软雅黑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2021-07-12T02:46:21Z</dcterms:created>
  <dcterms:modified xsi:type="dcterms:W3CDTF">2023-01-10T05:14:33Z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58984686BDE041BBA510AA445417897B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