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7"/>
  </p:notesMasterIdLst>
  <p:handoutMasterIdLst>
    <p:handoutMasterId r:id="rId28"/>
  </p:handoutMasterIdLst>
  <p:sldIdLst>
    <p:sldId id="3170" r:id="rId2"/>
    <p:sldId id="3172" r:id="rId3"/>
    <p:sldId id="3174" r:id="rId4"/>
    <p:sldId id="3186" r:id="rId5"/>
    <p:sldId id="3188" r:id="rId6"/>
    <p:sldId id="3193" r:id="rId7"/>
    <p:sldId id="3175" r:id="rId8"/>
    <p:sldId id="3183" r:id="rId9"/>
    <p:sldId id="3196" r:id="rId10"/>
    <p:sldId id="3182" r:id="rId11"/>
    <p:sldId id="3192" r:id="rId12"/>
    <p:sldId id="3176" r:id="rId13"/>
    <p:sldId id="3179" r:id="rId14"/>
    <p:sldId id="3190" r:id="rId15"/>
    <p:sldId id="3197" r:id="rId16"/>
    <p:sldId id="3184" r:id="rId17"/>
    <p:sldId id="3191" r:id="rId18"/>
    <p:sldId id="3177" r:id="rId19"/>
    <p:sldId id="3181" r:id="rId20"/>
    <p:sldId id="3189" r:id="rId21"/>
    <p:sldId id="3198" r:id="rId22"/>
    <p:sldId id="3178" r:id="rId23"/>
    <p:sldId id="3195" r:id="rId24"/>
    <p:sldId id="3194" r:id="rId25"/>
    <p:sldId id="3199" r:id="rId26"/>
  </p:sldIdLst>
  <p:sldSz cx="9001125" cy="5040313"/>
  <p:notesSz cx="6858000" cy="9144000"/>
  <p:custDataLst>
    <p:tags r:id="rId29"/>
  </p:custDataLst>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47066" indent="-127575"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896351" indent="-257368"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45636" indent="-387162"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794920" indent="-516955"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1597457" algn="l" defTabSz="638983" rtl="0" eaLnBrk="1" latinLnBrk="0" hangingPunct="1">
      <a:defRPr kern="1200">
        <a:solidFill>
          <a:schemeClr val="tx1"/>
        </a:solidFill>
        <a:latin typeface="Calibri" pitchFamily="34" charset="0"/>
        <a:ea typeface="宋体" pitchFamily="2" charset="-122"/>
        <a:cs typeface="+mn-cs"/>
      </a:defRPr>
    </a:lvl6pPr>
    <a:lvl7pPr marL="1916948" algn="l" defTabSz="638983" rtl="0" eaLnBrk="1" latinLnBrk="0" hangingPunct="1">
      <a:defRPr kern="1200">
        <a:solidFill>
          <a:schemeClr val="tx1"/>
        </a:solidFill>
        <a:latin typeface="Calibri" pitchFamily="34" charset="0"/>
        <a:ea typeface="宋体" pitchFamily="2" charset="-122"/>
        <a:cs typeface="+mn-cs"/>
      </a:defRPr>
    </a:lvl7pPr>
    <a:lvl8pPr marL="2236440" algn="l" defTabSz="638983" rtl="0" eaLnBrk="1" latinLnBrk="0" hangingPunct="1">
      <a:defRPr kern="1200">
        <a:solidFill>
          <a:schemeClr val="tx1"/>
        </a:solidFill>
        <a:latin typeface="Calibri" pitchFamily="34" charset="0"/>
        <a:ea typeface="宋体" pitchFamily="2" charset="-122"/>
        <a:cs typeface="+mn-cs"/>
      </a:defRPr>
    </a:lvl8pPr>
    <a:lvl9pPr marL="2555931" algn="l" defTabSz="638983"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29">
          <p15:clr>
            <a:srgbClr val="A4A3A4"/>
          </p15:clr>
        </p15:guide>
        <p15:guide id="2" orient="horz" pos="2915">
          <p15:clr>
            <a:srgbClr val="A4A3A4"/>
          </p15:clr>
        </p15:guide>
        <p15:guide id="3" pos="2835">
          <p15:clr>
            <a:srgbClr val="A4A3A4"/>
          </p15:clr>
        </p15:guide>
        <p15:guide id="4" pos="390">
          <p15:clr>
            <a:srgbClr val="A4A3A4"/>
          </p15:clr>
        </p15:guide>
        <p15:guide id="5" pos="5248">
          <p15:clr>
            <a:srgbClr val="A4A3A4"/>
          </p15:clr>
        </p15:guide>
        <p15:guide id="6" pos="48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A3945"/>
    <a:srgbClr val="575B66"/>
    <a:srgbClr val="0071C1"/>
    <a:srgbClr val="232631"/>
    <a:srgbClr val="929292"/>
    <a:srgbClr val="ACACAC"/>
    <a:srgbClr val="FDFDFD"/>
    <a:srgbClr val="FFFFFF"/>
    <a:srgbClr val="EFEFEF"/>
    <a:srgbClr val="D0E6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19" autoAdjust="0"/>
    <p:restoredTop sz="95317" autoAdjust="0"/>
  </p:normalViewPr>
  <p:slideViewPr>
    <p:cSldViewPr>
      <p:cViewPr varScale="1">
        <p:scale>
          <a:sx n="137" d="100"/>
          <a:sy n="137" d="100"/>
        </p:scale>
        <p:origin x="888" y="120"/>
      </p:cViewPr>
      <p:guideLst>
        <p:guide orient="horz" pos="229"/>
        <p:guide orient="horz" pos="2915"/>
        <p:guide pos="2835"/>
        <p:guide pos="390"/>
        <p:guide pos="5248"/>
        <p:guide pos="4836"/>
      </p:guideLst>
    </p:cSldViewPr>
  </p:slideViewPr>
  <p:outlineViewPr>
    <p:cViewPr>
      <p:scale>
        <a:sx n="100" d="100"/>
        <a:sy n="100" d="100"/>
      </p:scale>
      <p:origin x="0" y="-9972"/>
    </p:cViewPr>
  </p:outlineViewPr>
  <p:notesTextViewPr>
    <p:cViewPr>
      <p:scale>
        <a:sx n="1" d="1"/>
        <a:sy n="1" d="1"/>
      </p:scale>
      <p:origin x="0" y="0"/>
    </p:cViewPr>
  </p:notesTextViewPr>
  <p:sorterViewPr showFormatting="0">
    <p:cViewPr>
      <p:scale>
        <a:sx n="50" d="100"/>
        <a:sy n="50" d="100"/>
      </p:scale>
      <p:origin x="0" y="0"/>
    </p:cViewPr>
  </p:sorter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noProof="1"/>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noProof="1" smtClean="0"/>
            </a:lvl1pPr>
          </a:lstStyle>
          <a:p>
            <a:pPr>
              <a:defRPr/>
            </a:pPr>
            <a:fld id="{843730D4-DAA0-4961-8D66-8018B71D47DD}" type="datetimeFigureOut">
              <a:rPr lang="zh-CN" altLang="en-US"/>
              <a:pPr>
                <a:defRPr/>
              </a:pPr>
              <a:t>2019/6/10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noProof="1"/>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noProof="1"/>
            </a:lvl1pPr>
          </a:lstStyle>
          <a:p>
            <a:fld id="{53CB15B2-6539-414E-885F-134AB7BAEF7A}" type="slidenum">
              <a:rPr altLang="en-US"/>
              <a:pPr/>
              <a:t>‹#›</a:t>
            </a:fld>
            <a:endParaRPr lang="zh-CN" altLang="en-US"/>
          </a:p>
        </p:txBody>
      </p:sp>
    </p:spTree>
    <p:extLst>
      <p:ext uri="{BB962C8B-B14F-4D97-AF65-F5344CB8AC3E}">
        <p14:creationId xmlns:p14="http://schemas.microsoft.com/office/powerpoint/2010/main" val="3152064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noProof="1"/>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noProof="1"/>
            </a:lvl1pPr>
          </a:lstStyle>
          <a:p>
            <a:pPr>
              <a:defRPr/>
            </a:pPr>
            <a:fld id="{F20F0E08-FCD4-40FB-9946-C51233C97953}" type="datetimeFigureOut">
              <a:rPr lang="zh-CN" altLang="en-US"/>
              <a:pPr>
                <a:defRPr/>
              </a:pPr>
              <a:t>2019/6/10</a:t>
            </a:fld>
            <a:endParaRPr lang="zh-CN" altLang="en-US"/>
          </a:p>
        </p:txBody>
      </p:sp>
      <p:sp>
        <p:nvSpPr>
          <p:cNvPr id="2052" name="幻灯片图像占位符 3"/>
          <p:cNvSpPr>
            <a:spLocks noGrp="1" noRot="1" noChangeAspect="1" noChangeArrowheads="1"/>
          </p:cNvSpPr>
          <p:nvPr>
            <p:ph type="sldImg" idx="4294967295"/>
          </p:nvPr>
        </p:nvSpPr>
        <p:spPr bwMode="auto">
          <a:xfrm>
            <a:off x="368300" y="685800"/>
            <a:ext cx="6121400" cy="3429000"/>
          </a:xfrm>
          <a:prstGeom prst="rect">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077" name="备注占位符 4"/>
          <p:cNvSpPr>
            <a:spLocks noGrp="1" noChangeArrowheads="1"/>
          </p:cNvSpPr>
          <p:nvPr>
            <p:ph type="body" sz="quarter" idx="4294967295"/>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noProof="1"/>
            </a:lvl1pPr>
          </a:lstStyle>
          <a:p>
            <a:fld id="{70CA4341-F6FF-475E-A543-0194832CB00B}" type="slidenum">
              <a:rPr altLang="en-US"/>
              <a:pPr/>
              <a:t>‹#›</a:t>
            </a:fld>
            <a:endParaRPr lang="zh-CN" altLang="en-US"/>
          </a:p>
        </p:txBody>
      </p:sp>
    </p:spTree>
    <p:extLst>
      <p:ext uri="{BB962C8B-B14F-4D97-AF65-F5344CB8AC3E}">
        <p14:creationId xmlns:p14="http://schemas.microsoft.com/office/powerpoint/2010/main" val="2121857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18382" algn="l" rtl="0" eaLnBrk="0" fontAlgn="base" hangingPunct="0">
      <a:spcBef>
        <a:spcPct val="30000"/>
      </a:spcBef>
      <a:spcAft>
        <a:spcPct val="0"/>
      </a:spcAft>
      <a:defRPr sz="900" kern="1200">
        <a:solidFill>
          <a:schemeClr val="tx1"/>
        </a:solidFill>
        <a:latin typeface="+mn-lt"/>
        <a:ea typeface="+mn-ea"/>
        <a:cs typeface="+mn-cs"/>
      </a:defRPr>
    </a:lvl2pPr>
    <a:lvl3pPr marL="637874" algn="l" rtl="0" eaLnBrk="0" fontAlgn="base" hangingPunct="0">
      <a:spcBef>
        <a:spcPct val="30000"/>
      </a:spcBef>
      <a:spcAft>
        <a:spcPct val="0"/>
      </a:spcAft>
      <a:defRPr sz="900" kern="1200">
        <a:solidFill>
          <a:schemeClr val="tx1"/>
        </a:solidFill>
        <a:latin typeface="+mn-lt"/>
        <a:ea typeface="+mn-ea"/>
        <a:cs typeface="+mn-cs"/>
      </a:defRPr>
    </a:lvl3pPr>
    <a:lvl4pPr marL="957365" algn="l" rtl="0" eaLnBrk="0" fontAlgn="base" hangingPunct="0">
      <a:spcBef>
        <a:spcPct val="30000"/>
      </a:spcBef>
      <a:spcAft>
        <a:spcPct val="0"/>
      </a:spcAft>
      <a:defRPr sz="900" kern="1200">
        <a:solidFill>
          <a:schemeClr val="tx1"/>
        </a:solidFill>
        <a:latin typeface="+mn-lt"/>
        <a:ea typeface="+mn-ea"/>
        <a:cs typeface="+mn-cs"/>
      </a:defRPr>
    </a:lvl4pPr>
    <a:lvl5pPr marL="1276856" algn="l" rtl="0" eaLnBrk="0" fontAlgn="base" hangingPunct="0">
      <a:spcBef>
        <a:spcPct val="30000"/>
      </a:spcBef>
      <a:spcAft>
        <a:spcPct val="0"/>
      </a:spcAft>
      <a:defRPr sz="900" kern="1200">
        <a:solidFill>
          <a:schemeClr val="tx1"/>
        </a:solidFill>
        <a:latin typeface="+mn-lt"/>
        <a:ea typeface="+mn-ea"/>
        <a:cs typeface="+mn-cs"/>
      </a:defRPr>
    </a:lvl5pPr>
    <a:lvl6pPr marL="1597013" algn="l" defTabSz="638539" rtl="0" eaLnBrk="1" latinLnBrk="0" hangingPunct="1">
      <a:defRPr sz="900" kern="1200">
        <a:solidFill>
          <a:schemeClr val="tx1"/>
        </a:solidFill>
        <a:latin typeface="+mn-lt"/>
        <a:ea typeface="+mn-ea"/>
        <a:cs typeface="+mn-cs"/>
      </a:defRPr>
    </a:lvl6pPr>
    <a:lvl7pPr marL="1916504" algn="l" defTabSz="638539" rtl="0" eaLnBrk="1" latinLnBrk="0" hangingPunct="1">
      <a:defRPr sz="900" kern="1200">
        <a:solidFill>
          <a:schemeClr val="tx1"/>
        </a:solidFill>
        <a:latin typeface="+mn-lt"/>
        <a:ea typeface="+mn-ea"/>
        <a:cs typeface="+mn-cs"/>
      </a:defRPr>
    </a:lvl7pPr>
    <a:lvl8pPr marL="2235996" algn="l" defTabSz="638539" rtl="0" eaLnBrk="1" latinLnBrk="0" hangingPunct="1">
      <a:defRPr sz="900" kern="1200">
        <a:solidFill>
          <a:schemeClr val="tx1"/>
        </a:solidFill>
        <a:latin typeface="+mn-lt"/>
        <a:ea typeface="+mn-ea"/>
        <a:cs typeface="+mn-cs"/>
      </a:defRPr>
    </a:lvl8pPr>
    <a:lvl9pPr marL="2555487" algn="l" defTabSz="638539"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5123" name="备注占位符 2"/>
          <p:cNvSpPr>
            <a:spLocks noGrp="1" noChangeArrowheads="1"/>
          </p:cNvSpPr>
          <p:nvPr>
            <p:ph type="body" idx="4294967295"/>
          </p:nvPr>
        </p:nvSpPr>
        <p:spPr/>
        <p:txBody>
          <a:bodyPr/>
          <a:lstStyle/>
          <a:p>
            <a:endParaRPr lang="zh-CN" altLang="en-US"/>
          </a:p>
        </p:txBody>
      </p:sp>
      <p:sp>
        <p:nvSpPr>
          <p:cNvPr id="512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A10EB9B-026B-4DBF-B0DF-F17B4B439C9D}" type="slidenum">
              <a:rPr altLang="en-US"/>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23555" name="备注占位符 2"/>
          <p:cNvSpPr>
            <a:spLocks noGrp="1" noChangeArrowheads="1"/>
          </p:cNvSpPr>
          <p:nvPr>
            <p:ph type="body" idx="4294967295"/>
          </p:nvPr>
        </p:nvSpPr>
        <p:spPr/>
        <p:txBody>
          <a:bodyPr/>
          <a:lstStyle/>
          <a:p>
            <a:endParaRPr lang="zh-CN" altLang="en-US"/>
          </a:p>
        </p:txBody>
      </p:sp>
      <p:sp>
        <p:nvSpPr>
          <p:cNvPr id="2355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B3601C1-F537-43E9-A2B0-06B5AF4C4BE0}" type="slidenum">
              <a:rPr altLang="en-US"/>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25603" name="备注占位符 2"/>
          <p:cNvSpPr>
            <a:spLocks noGrp="1" noChangeArrowheads="1"/>
          </p:cNvSpPr>
          <p:nvPr>
            <p:ph type="body" idx="4294967295"/>
          </p:nvPr>
        </p:nvSpPr>
        <p:spPr/>
        <p:txBody>
          <a:bodyPr/>
          <a:lstStyle/>
          <a:p>
            <a:endParaRPr lang="zh-CN" altLang="en-US"/>
          </a:p>
        </p:txBody>
      </p:sp>
      <p:sp>
        <p:nvSpPr>
          <p:cNvPr id="2560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27829C7-A71E-4408-BC14-D8CAF07AD45B}" type="slidenum">
              <a:rPr altLang="en-US"/>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27651" name="备注占位符 2"/>
          <p:cNvSpPr>
            <a:spLocks noGrp="1" noChangeArrowheads="1"/>
          </p:cNvSpPr>
          <p:nvPr>
            <p:ph type="body" idx="4294967295"/>
          </p:nvPr>
        </p:nvSpPr>
        <p:spPr/>
        <p:txBody>
          <a:bodyPr/>
          <a:lstStyle/>
          <a:p>
            <a:endParaRPr lang="zh-CN" altLang="en-US"/>
          </a:p>
        </p:txBody>
      </p:sp>
      <p:sp>
        <p:nvSpPr>
          <p:cNvPr id="2765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47F58C-7459-4DEE-840F-2EBC2D08B0DD}" type="slidenum">
              <a:rPr altLang="en-US"/>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29699" name="备注占位符 2"/>
          <p:cNvSpPr>
            <a:spLocks noGrp="1" noChangeArrowheads="1"/>
          </p:cNvSpPr>
          <p:nvPr>
            <p:ph type="body" idx="4294967295"/>
          </p:nvPr>
        </p:nvSpPr>
        <p:spPr/>
        <p:txBody>
          <a:bodyPr/>
          <a:lstStyle/>
          <a:p>
            <a:endParaRPr lang="zh-CN" altLang="en-US"/>
          </a:p>
        </p:txBody>
      </p:sp>
      <p:sp>
        <p:nvSpPr>
          <p:cNvPr id="297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BD9F74D-7FA8-488F-9913-4BD0933A4EC5}" type="slidenum">
              <a:rPr altLang="en-US"/>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31747" name="备注占位符 2"/>
          <p:cNvSpPr>
            <a:spLocks noGrp="1" noChangeArrowheads="1"/>
          </p:cNvSpPr>
          <p:nvPr>
            <p:ph type="body" idx="4294967295"/>
          </p:nvPr>
        </p:nvSpPr>
        <p:spPr/>
        <p:txBody>
          <a:bodyPr/>
          <a:lstStyle/>
          <a:p>
            <a:endParaRPr lang="zh-CN" altLang="en-US"/>
          </a:p>
        </p:txBody>
      </p:sp>
      <p:sp>
        <p:nvSpPr>
          <p:cNvPr id="317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6CCB4E9-9D0A-45DF-9453-F94144BC618C}" type="slidenum">
              <a:rPr altLang="en-US"/>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9219" name="备注占位符 2"/>
          <p:cNvSpPr>
            <a:spLocks noGrp="1" noChangeArrowheads="1"/>
          </p:cNvSpPr>
          <p:nvPr>
            <p:ph type="body" idx="4294967295"/>
          </p:nvPr>
        </p:nvSpPr>
        <p:spPr/>
        <p:txBody>
          <a:bodyPr/>
          <a:lstStyle/>
          <a:p>
            <a:endParaRPr lang="zh-CN" altLang="en-US"/>
          </a:p>
        </p:txBody>
      </p:sp>
      <p:sp>
        <p:nvSpPr>
          <p:cNvPr id="922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0A1F82C-B601-4AB2-AEE9-68535FDD5228}" type="slidenum">
              <a:rPr altLang="en-US"/>
              <a:pPr/>
              <a:t>15</a:t>
            </a:fld>
            <a:endParaRPr lang="zh-CN" altLang="en-US"/>
          </a:p>
        </p:txBody>
      </p:sp>
    </p:spTree>
    <p:extLst>
      <p:ext uri="{BB962C8B-B14F-4D97-AF65-F5344CB8AC3E}">
        <p14:creationId xmlns:p14="http://schemas.microsoft.com/office/powerpoint/2010/main" val="1820847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33795" name="备注占位符 2"/>
          <p:cNvSpPr>
            <a:spLocks noGrp="1" noChangeArrowheads="1"/>
          </p:cNvSpPr>
          <p:nvPr>
            <p:ph type="body" idx="4294967295"/>
          </p:nvPr>
        </p:nvSpPr>
        <p:spPr/>
        <p:txBody>
          <a:bodyPr/>
          <a:lstStyle/>
          <a:p>
            <a:endParaRPr lang="zh-CN" altLang="en-US"/>
          </a:p>
        </p:txBody>
      </p:sp>
      <p:sp>
        <p:nvSpPr>
          <p:cNvPr id="337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42B898C-C619-43F1-BB3A-D7D7FE7EC80F}" type="slidenum">
              <a:rPr altLang="en-US"/>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35843" name="备注占位符 2"/>
          <p:cNvSpPr>
            <a:spLocks noGrp="1" noChangeArrowheads="1"/>
          </p:cNvSpPr>
          <p:nvPr>
            <p:ph type="body" idx="4294967295"/>
          </p:nvPr>
        </p:nvSpPr>
        <p:spPr/>
        <p:txBody>
          <a:bodyPr/>
          <a:lstStyle/>
          <a:p>
            <a:endParaRPr lang="zh-CN" altLang="en-US"/>
          </a:p>
        </p:txBody>
      </p:sp>
      <p:sp>
        <p:nvSpPr>
          <p:cNvPr id="358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912F663-DB0F-4E3C-9FC8-1AC94C39FE5A}" type="slidenum">
              <a:rPr altLang="en-US"/>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37891" name="备注占位符 2"/>
          <p:cNvSpPr>
            <a:spLocks noGrp="1" noChangeArrowheads="1"/>
          </p:cNvSpPr>
          <p:nvPr>
            <p:ph type="body" idx="4294967295"/>
          </p:nvPr>
        </p:nvSpPr>
        <p:spPr/>
        <p:txBody>
          <a:bodyPr/>
          <a:lstStyle/>
          <a:p>
            <a:endParaRPr lang="zh-CN" altLang="en-US"/>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3A60DE-3294-4AF8-B174-28228D1CAE8A}" type="slidenum">
              <a:rPr altLang="en-US"/>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39939" name="备注占位符 2"/>
          <p:cNvSpPr>
            <a:spLocks noGrp="1" noChangeArrowheads="1"/>
          </p:cNvSpPr>
          <p:nvPr>
            <p:ph type="body" idx="4294967295"/>
          </p:nvPr>
        </p:nvSpPr>
        <p:spPr/>
        <p:txBody>
          <a:bodyPr/>
          <a:lstStyle/>
          <a:p>
            <a:endParaRPr lang="zh-CN" altLang="en-US"/>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8262D4A-BD17-46EA-B4C9-4B1C5907CA78}" type="slidenum">
              <a:rPr altLang="en-US"/>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7171" name="备注占位符 2"/>
          <p:cNvSpPr>
            <a:spLocks noGrp="1" noChangeArrowheads="1"/>
          </p:cNvSpPr>
          <p:nvPr>
            <p:ph type="body" idx="4294967295"/>
          </p:nvPr>
        </p:nvSpPr>
        <p:spPr/>
        <p:txBody>
          <a:bodyPr/>
          <a:lstStyle/>
          <a:p>
            <a:endParaRPr lang="zh-CN" altLang="en-US"/>
          </a:p>
        </p:txBody>
      </p:sp>
      <p:sp>
        <p:nvSpPr>
          <p:cNvPr id="71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68492C4-473B-4884-9882-18225C6ED146}" type="slidenum">
              <a:rPr altLang="en-US"/>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44035" name="备注占位符 2"/>
          <p:cNvSpPr>
            <a:spLocks noGrp="1" noChangeArrowheads="1"/>
          </p:cNvSpPr>
          <p:nvPr>
            <p:ph type="body" idx="4294967295"/>
          </p:nvPr>
        </p:nvSpPr>
        <p:spPr/>
        <p:txBody>
          <a:bodyPr/>
          <a:lstStyle/>
          <a:p>
            <a:endParaRPr lang="zh-CN" altLang="en-US"/>
          </a:p>
        </p:txBody>
      </p:sp>
      <p:sp>
        <p:nvSpPr>
          <p:cNvPr id="4403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A338069-61B5-440D-ADF5-D23FC9F6D346}" type="slidenum">
              <a:rPr altLang="en-US"/>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9219" name="备注占位符 2"/>
          <p:cNvSpPr>
            <a:spLocks noGrp="1" noChangeArrowheads="1"/>
          </p:cNvSpPr>
          <p:nvPr>
            <p:ph type="body" idx="4294967295"/>
          </p:nvPr>
        </p:nvSpPr>
        <p:spPr/>
        <p:txBody>
          <a:bodyPr/>
          <a:lstStyle/>
          <a:p>
            <a:endParaRPr lang="zh-CN" altLang="en-US"/>
          </a:p>
        </p:txBody>
      </p:sp>
      <p:sp>
        <p:nvSpPr>
          <p:cNvPr id="922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0A1F82C-B601-4AB2-AEE9-68535FDD5228}" type="slidenum">
              <a:rPr altLang="en-US"/>
              <a:pPr/>
              <a:t>21</a:t>
            </a:fld>
            <a:endParaRPr lang="zh-CN" altLang="en-US"/>
          </a:p>
        </p:txBody>
      </p:sp>
    </p:spTree>
    <p:extLst>
      <p:ext uri="{BB962C8B-B14F-4D97-AF65-F5344CB8AC3E}">
        <p14:creationId xmlns:p14="http://schemas.microsoft.com/office/powerpoint/2010/main" val="941673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46083" name="备注占位符 2"/>
          <p:cNvSpPr>
            <a:spLocks noGrp="1" noChangeArrowheads="1"/>
          </p:cNvSpPr>
          <p:nvPr>
            <p:ph type="body" idx="4294967295"/>
          </p:nvPr>
        </p:nvSpPr>
        <p:spPr/>
        <p:txBody>
          <a:bodyPr/>
          <a:lstStyle/>
          <a:p>
            <a:endParaRPr lang="zh-CN" altLang="en-US"/>
          </a:p>
        </p:txBody>
      </p:sp>
      <p:sp>
        <p:nvSpPr>
          <p:cNvPr id="460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AE591A0-3760-4EEB-8685-57D159029A34}" type="slidenum">
              <a:rPr altLang="en-US"/>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46083" name="备注占位符 2"/>
          <p:cNvSpPr>
            <a:spLocks noGrp="1" noChangeArrowheads="1"/>
          </p:cNvSpPr>
          <p:nvPr>
            <p:ph type="body" idx="4294967295"/>
          </p:nvPr>
        </p:nvSpPr>
        <p:spPr/>
        <p:txBody>
          <a:bodyPr/>
          <a:lstStyle/>
          <a:p>
            <a:endParaRPr lang="zh-CN" altLang="en-US"/>
          </a:p>
        </p:txBody>
      </p:sp>
      <p:sp>
        <p:nvSpPr>
          <p:cNvPr id="460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AE591A0-3760-4EEB-8685-57D159029A34}" type="slidenum">
              <a:rPr altLang="en-US"/>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46083" name="备注占位符 2"/>
          <p:cNvSpPr>
            <a:spLocks noGrp="1" noChangeArrowheads="1"/>
          </p:cNvSpPr>
          <p:nvPr>
            <p:ph type="body" idx="4294967295"/>
          </p:nvPr>
        </p:nvSpPr>
        <p:spPr/>
        <p:txBody>
          <a:bodyPr/>
          <a:lstStyle/>
          <a:p>
            <a:endParaRPr lang="zh-CN" altLang="en-US"/>
          </a:p>
        </p:txBody>
      </p:sp>
      <p:sp>
        <p:nvSpPr>
          <p:cNvPr id="460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AE591A0-3760-4EEB-8685-57D159029A34}" type="slidenum">
              <a:rPr altLang="en-US"/>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5123" name="备注占位符 2"/>
          <p:cNvSpPr>
            <a:spLocks noGrp="1" noChangeArrowheads="1"/>
          </p:cNvSpPr>
          <p:nvPr>
            <p:ph type="body" idx="4294967295"/>
          </p:nvPr>
        </p:nvSpPr>
        <p:spPr/>
        <p:txBody>
          <a:bodyPr/>
          <a:lstStyle/>
          <a:p>
            <a:endParaRPr lang="zh-CN" altLang="en-US"/>
          </a:p>
        </p:txBody>
      </p:sp>
      <p:sp>
        <p:nvSpPr>
          <p:cNvPr id="512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A10EB9B-026B-4DBF-B0DF-F17B4B439C9D}" type="slidenum">
              <a:rPr altLang="en-US"/>
              <a:pPr/>
              <a:t>25</a:t>
            </a:fld>
            <a:endParaRPr lang="zh-CN" altLang="en-US"/>
          </a:p>
        </p:txBody>
      </p:sp>
    </p:spTree>
    <p:extLst>
      <p:ext uri="{BB962C8B-B14F-4D97-AF65-F5344CB8AC3E}">
        <p14:creationId xmlns:p14="http://schemas.microsoft.com/office/powerpoint/2010/main" val="2908854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9219" name="备注占位符 2"/>
          <p:cNvSpPr>
            <a:spLocks noGrp="1" noChangeArrowheads="1"/>
          </p:cNvSpPr>
          <p:nvPr>
            <p:ph type="body" idx="4294967295"/>
          </p:nvPr>
        </p:nvSpPr>
        <p:spPr/>
        <p:txBody>
          <a:bodyPr/>
          <a:lstStyle/>
          <a:p>
            <a:endParaRPr lang="zh-CN" altLang="en-US"/>
          </a:p>
        </p:txBody>
      </p:sp>
      <p:sp>
        <p:nvSpPr>
          <p:cNvPr id="922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0A1F82C-B601-4AB2-AEE9-68535FDD5228}" type="slidenum">
              <a:rPr altLang="en-US"/>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11267" name="备注占位符 2"/>
          <p:cNvSpPr>
            <a:spLocks noGrp="1" noChangeArrowheads="1"/>
          </p:cNvSpPr>
          <p:nvPr>
            <p:ph type="body" idx="4294967295"/>
          </p:nvPr>
        </p:nvSpPr>
        <p:spPr/>
        <p:txBody>
          <a:bodyPr/>
          <a:lstStyle/>
          <a:p>
            <a:endParaRPr lang="zh-CN" altLang="en-US"/>
          </a:p>
        </p:txBody>
      </p:sp>
      <p:sp>
        <p:nvSpPr>
          <p:cNvPr id="1126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23D0C2F-9BBC-4DC0-9E16-428744801FD4}" type="slidenum">
              <a:rPr altLang="en-US"/>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13315" name="备注占位符 2"/>
          <p:cNvSpPr>
            <a:spLocks noGrp="1" noChangeArrowheads="1"/>
          </p:cNvSpPr>
          <p:nvPr>
            <p:ph type="body" idx="4294967295"/>
          </p:nvPr>
        </p:nvSpPr>
        <p:spPr/>
        <p:txBody>
          <a:bodyPr/>
          <a:lstStyle/>
          <a:p>
            <a:endParaRPr lang="zh-CN" altLang="en-US"/>
          </a:p>
        </p:txBody>
      </p:sp>
      <p:sp>
        <p:nvSpPr>
          <p:cNvPr id="133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76A9045-8EEF-42EC-B306-3451D5A561AC}" type="slidenum">
              <a:rPr altLang="en-US"/>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15363" name="备注占位符 2"/>
          <p:cNvSpPr>
            <a:spLocks noGrp="1" noChangeArrowheads="1"/>
          </p:cNvSpPr>
          <p:nvPr>
            <p:ph type="body" idx="4294967295"/>
          </p:nvPr>
        </p:nvSpPr>
        <p:spPr/>
        <p:txBody>
          <a:bodyPr/>
          <a:lstStyle/>
          <a:p>
            <a:endParaRPr lang="zh-CN" altLang="en-US"/>
          </a:p>
        </p:txBody>
      </p:sp>
      <p:sp>
        <p:nvSpPr>
          <p:cNvPr id="1536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FA487FC-BDBF-4955-A2AE-666F60F4684B}" type="slidenum">
              <a:rPr altLang="en-US"/>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17411" name="备注占位符 2"/>
          <p:cNvSpPr>
            <a:spLocks noGrp="1" noChangeArrowheads="1"/>
          </p:cNvSpPr>
          <p:nvPr>
            <p:ph type="body" idx="4294967295"/>
          </p:nvPr>
        </p:nvSpPr>
        <p:spPr/>
        <p:txBody>
          <a:bodyPr/>
          <a:lstStyle/>
          <a:p>
            <a:endParaRPr lang="zh-CN" altLang="en-US"/>
          </a:p>
        </p:txBody>
      </p:sp>
      <p:sp>
        <p:nvSpPr>
          <p:cNvPr id="1741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BB32EE-EBE1-42F1-AAFD-C69185DD8BFA}" type="slidenum">
              <a:rPr altLang="en-US"/>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19459" name="备注占位符 2"/>
          <p:cNvSpPr>
            <a:spLocks noGrp="1" noChangeArrowheads="1"/>
          </p:cNvSpPr>
          <p:nvPr>
            <p:ph type="body" idx="4294967295"/>
          </p:nvPr>
        </p:nvSpPr>
        <p:spPr/>
        <p:txBody>
          <a:bodyPr/>
          <a:lstStyle/>
          <a:p>
            <a:endParaRPr lang="zh-CN" altLang="en-US"/>
          </a:p>
        </p:txBody>
      </p:sp>
      <p:sp>
        <p:nvSpPr>
          <p:cNvPr id="1946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4682E7B-842F-4305-9FA6-D4A70FEFB1CB}" type="slidenum">
              <a:rPr altLang="en-US"/>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ChangeArrowheads="1" noTextEdit="1"/>
          </p:cNvSpPr>
          <p:nvPr>
            <p:ph type="sldImg" idx="4294967295"/>
          </p:nvPr>
        </p:nvSpPr>
        <p:spPr>
          <a:xfrm>
            <a:off x="368300" y="685800"/>
            <a:ext cx="6121400" cy="3429000"/>
          </a:xfrm>
          <a:ln>
            <a:miter lim="800000"/>
          </a:ln>
        </p:spPr>
      </p:sp>
      <p:sp>
        <p:nvSpPr>
          <p:cNvPr id="9219" name="备注占位符 2"/>
          <p:cNvSpPr>
            <a:spLocks noGrp="1" noChangeArrowheads="1"/>
          </p:cNvSpPr>
          <p:nvPr>
            <p:ph type="body" idx="4294967295"/>
          </p:nvPr>
        </p:nvSpPr>
        <p:spPr/>
        <p:txBody>
          <a:bodyPr/>
          <a:lstStyle/>
          <a:p>
            <a:endParaRPr lang="zh-CN" altLang="en-US"/>
          </a:p>
        </p:txBody>
      </p:sp>
      <p:sp>
        <p:nvSpPr>
          <p:cNvPr id="922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0A1F82C-B601-4AB2-AEE9-68535FDD5228}" type="slidenum">
              <a:rPr altLang="en-US"/>
              <a:pPr/>
              <a:t>9</a:t>
            </a:fld>
            <a:endParaRPr lang="zh-CN" altLang="en-US"/>
          </a:p>
        </p:txBody>
      </p:sp>
    </p:spTree>
    <p:extLst>
      <p:ext uri="{BB962C8B-B14F-4D97-AF65-F5344CB8AC3E}">
        <p14:creationId xmlns:p14="http://schemas.microsoft.com/office/powerpoint/2010/main" val="4236297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156C02-6AC0-4150-BF14-3C2902387D77}" type="datetimeFigureOut">
              <a:rPr lang="zh-CN" altLang="en-US"/>
              <a:pPr>
                <a:defRPr/>
              </a:pPr>
              <a:t>2019/6/10</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fld id="{287B9ED6-FA7E-4333-AD61-EE26BDBEFB97}" type="slidenum">
              <a:rPr altLang="en-US"/>
              <a:pPr/>
              <a:t>‹#›</a:t>
            </a:fld>
            <a:endParaRPr lang="zh-CN" altLang="en-US"/>
          </a:p>
        </p:txBody>
      </p:sp>
    </p:spTree>
    <p:extLst>
      <p:ext uri="{BB962C8B-B14F-4D97-AF65-F5344CB8AC3E}">
        <p14:creationId xmlns:p14="http://schemas.microsoft.com/office/powerpoint/2010/main" val="546349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E00D82-2001-449E-AD90-3BB6FC1EF930}" type="datetimeFigureOut">
              <a:rPr lang="zh-CN" altLang="en-US"/>
              <a:pPr>
                <a:defRPr/>
              </a:pPr>
              <a:t>2019/6/10</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fld id="{CB47F294-569F-46BE-9414-D1C28A8AC9F5}" type="slidenum">
              <a:rPr altLang="en-US"/>
              <a:pPr/>
              <a:t>‹#›</a:t>
            </a:fld>
            <a:endParaRPr lang="zh-CN" altLang="en-US"/>
          </a:p>
        </p:txBody>
      </p:sp>
    </p:spTree>
    <p:extLst>
      <p:ext uri="{BB962C8B-B14F-4D97-AF65-F5344CB8AC3E}">
        <p14:creationId xmlns:p14="http://schemas.microsoft.com/office/powerpoint/2010/main" val="18462181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DFDFD"/>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8967" y="268832"/>
            <a:ext cx="7763193" cy="97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898" tIns="31949" rIns="63898" bIns="31949" numCol="1" anchor="ctr" anchorCtr="0" compatLnSpc="1">
            <a:prstTxWarp prst="textNoShape">
              <a:avLst/>
            </a:prstTxWarp>
          </a:bodyPr>
          <a:lstStyle/>
          <a:p>
            <a:pPr lvl="0"/>
            <a:r>
              <a:rPr lang="zh-CN" altLang="en-US" noProof="1"/>
              <a:t>单击此处编辑母版标题样式</a:t>
            </a:r>
            <a:endParaRPr lang="zh-CN" noProof="1"/>
          </a:p>
        </p:txBody>
      </p:sp>
      <p:sp>
        <p:nvSpPr>
          <p:cNvPr id="1027" name="Text Placeholder 2"/>
          <p:cNvSpPr>
            <a:spLocks noGrp="1"/>
          </p:cNvSpPr>
          <p:nvPr>
            <p:ph type="body" idx="1"/>
          </p:nvPr>
        </p:nvSpPr>
        <p:spPr bwMode="auto">
          <a:xfrm>
            <a:off x="618967" y="1341945"/>
            <a:ext cx="7763193" cy="319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3898" tIns="31949" rIns="63898" bIns="31949" numCol="1" anchor="t" anchorCtr="0" compatLnSpc="1">
            <a:prstTxWarp prst="textNoShape">
              <a:avLst/>
            </a:prstTxWarp>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zh-CN" noProof="1"/>
          </a:p>
        </p:txBody>
      </p:sp>
      <p:sp>
        <p:nvSpPr>
          <p:cNvPr id="4" name="Date Placeholder 3"/>
          <p:cNvSpPr>
            <a:spLocks noGrp="1"/>
          </p:cNvSpPr>
          <p:nvPr>
            <p:ph type="dt" sz="half" idx="2"/>
          </p:nvPr>
        </p:nvSpPr>
        <p:spPr>
          <a:xfrm>
            <a:off x="618967" y="4671915"/>
            <a:ext cx="2024698" cy="267725"/>
          </a:xfrm>
          <a:prstGeom prst="rect">
            <a:avLst/>
          </a:prstGeom>
        </p:spPr>
        <p:txBody>
          <a:bodyPr vert="horz" lIns="63898" tIns="31949" rIns="63898" bIns="31949" rtlCol="0" anchor="ctr"/>
          <a:lstStyle>
            <a:lvl1pPr algn="l" eaLnBrk="1" hangingPunct="1">
              <a:defRPr sz="900" noProof="1" smtClean="0">
                <a:solidFill>
                  <a:schemeClr val="tx1">
                    <a:tint val="75000"/>
                  </a:schemeClr>
                </a:solidFill>
              </a:defRPr>
            </a:lvl1pPr>
          </a:lstStyle>
          <a:p>
            <a:pPr>
              <a:defRPr/>
            </a:pPr>
            <a:fld id="{63A56D01-2764-4F3F-81D1-FEDBA43AD549}" type="datetimeFigureOut">
              <a:rPr lang="zh-CN" altLang="en-US"/>
              <a:pPr>
                <a:defRPr/>
              </a:pPr>
              <a:t>2019/6/10</a:t>
            </a:fld>
            <a:endParaRPr lang="zh-CN" altLang="en-US"/>
          </a:p>
        </p:txBody>
      </p:sp>
      <p:sp>
        <p:nvSpPr>
          <p:cNvPr id="5" name="Footer Placeholder 4"/>
          <p:cNvSpPr>
            <a:spLocks noGrp="1"/>
          </p:cNvSpPr>
          <p:nvPr>
            <p:ph type="ftr" sz="quarter" idx="3"/>
          </p:nvPr>
        </p:nvSpPr>
        <p:spPr>
          <a:xfrm>
            <a:off x="2981484" y="4671915"/>
            <a:ext cx="3038158" cy="267725"/>
          </a:xfrm>
          <a:prstGeom prst="rect">
            <a:avLst/>
          </a:prstGeom>
        </p:spPr>
        <p:txBody>
          <a:bodyPr vert="horz" lIns="63898" tIns="31949" rIns="63898" bIns="31949" rtlCol="0" anchor="ctr"/>
          <a:lstStyle>
            <a:lvl1pPr algn="ctr" eaLnBrk="1" hangingPunct="1">
              <a:defRPr sz="900" noProof="1">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6357462" y="4671915"/>
            <a:ext cx="2024698" cy="267725"/>
          </a:xfrm>
          <a:prstGeom prst="rect">
            <a:avLst/>
          </a:prstGeom>
        </p:spPr>
        <p:txBody>
          <a:bodyPr vert="horz" wrap="square" lIns="63898" tIns="31949" rIns="63898" bIns="31949" numCol="1" anchor="ctr" anchorCtr="0" compatLnSpc="1">
            <a:prstTxWarp prst="textNoShape">
              <a:avLst/>
            </a:prstTxWarp>
          </a:bodyPr>
          <a:lstStyle>
            <a:lvl1pPr algn="r" eaLnBrk="1" hangingPunct="1">
              <a:defRPr sz="800" noProof="1">
                <a:solidFill>
                  <a:srgbClr val="898989"/>
                </a:solidFill>
              </a:defRPr>
            </a:lvl1pPr>
          </a:lstStyle>
          <a:p>
            <a:fld id="{481A012C-3782-4128-B36B-91F05AF1EE8F}" type="slidenum">
              <a:rPr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673373"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defTabSz="673373" rtl="0" eaLnBrk="0" fontAlgn="base" hangingPunct="0">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2pPr>
      <a:lvl3pPr algn="l" defTabSz="673373" rtl="0" eaLnBrk="0" fontAlgn="base" hangingPunct="0">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3pPr>
      <a:lvl4pPr algn="l" defTabSz="673373" rtl="0" eaLnBrk="0" fontAlgn="base" hangingPunct="0">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4pPr>
      <a:lvl5pPr algn="l" defTabSz="673373" rtl="0" eaLnBrk="0" fontAlgn="base" hangingPunct="0">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5pPr>
      <a:lvl6pPr marL="319491" algn="l" defTabSz="673373" rtl="0" fontAlgn="base">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6pPr>
      <a:lvl7pPr marL="638983" algn="l" defTabSz="673373" rtl="0" fontAlgn="base">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7pPr>
      <a:lvl8pPr marL="958474" algn="l" defTabSz="673373" rtl="0" fontAlgn="base">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8pPr>
      <a:lvl9pPr marL="1277965" algn="l" defTabSz="673373" rtl="0" fontAlgn="base">
        <a:lnSpc>
          <a:spcPct val="90000"/>
        </a:lnSpc>
        <a:spcBef>
          <a:spcPct val="0"/>
        </a:spcBef>
        <a:spcAft>
          <a:spcPct val="0"/>
        </a:spcAft>
        <a:defRPr sz="3200">
          <a:solidFill>
            <a:schemeClr val="tx1"/>
          </a:solidFill>
          <a:latin typeface="Calibri Light" panose="020F0302020204030204" pitchFamily="34" charset="0"/>
          <a:ea typeface="宋体" panose="02010600030101010101" pitchFamily="2" charset="-122"/>
        </a:defRPr>
      </a:lvl9pPr>
    </p:titleStyle>
    <p:bodyStyle>
      <a:lvl1pPr marL="168620" indent="-168620" algn="l" defTabSz="673373" rtl="0" eaLnBrk="0" fontAlgn="base" hangingPunct="0">
        <a:lnSpc>
          <a:spcPct val="90000"/>
        </a:lnSpc>
        <a:spcBef>
          <a:spcPts val="734"/>
        </a:spcBef>
        <a:spcAft>
          <a:spcPct val="0"/>
        </a:spcAft>
        <a:buFont typeface="Arial" pitchFamily="34" charset="0"/>
        <a:buChar char="•"/>
        <a:defRPr sz="2000" kern="1200">
          <a:solidFill>
            <a:schemeClr val="tx1"/>
          </a:solidFill>
          <a:latin typeface="+mn-lt"/>
          <a:ea typeface="+mn-ea"/>
          <a:cs typeface="+mn-cs"/>
        </a:defRPr>
      </a:lvl1pPr>
      <a:lvl2pPr marL="505861" indent="-168620" algn="l" defTabSz="673373" rtl="0" eaLnBrk="0" fontAlgn="base" hangingPunct="0">
        <a:lnSpc>
          <a:spcPct val="90000"/>
        </a:lnSpc>
        <a:spcBef>
          <a:spcPts val="367"/>
        </a:spcBef>
        <a:spcAft>
          <a:spcPct val="0"/>
        </a:spcAft>
        <a:buFont typeface="Arial" pitchFamily="34" charset="0"/>
        <a:buChar char="•"/>
        <a:defRPr sz="1700" kern="1200">
          <a:solidFill>
            <a:schemeClr val="tx1"/>
          </a:solidFill>
          <a:latin typeface="+mn-lt"/>
          <a:ea typeface="+mn-ea"/>
          <a:cs typeface="+mn-cs"/>
        </a:defRPr>
      </a:lvl2pPr>
      <a:lvl3pPr marL="841993" indent="-168620" algn="l" defTabSz="673373" rtl="0" eaLnBrk="0" fontAlgn="base" hangingPunct="0">
        <a:lnSpc>
          <a:spcPct val="90000"/>
        </a:lnSpc>
        <a:spcBef>
          <a:spcPts val="367"/>
        </a:spcBef>
        <a:spcAft>
          <a:spcPct val="0"/>
        </a:spcAft>
        <a:buFont typeface="Arial" pitchFamily="34" charset="0"/>
        <a:buChar char="•"/>
        <a:defRPr sz="1500" kern="1200">
          <a:solidFill>
            <a:schemeClr val="tx1"/>
          </a:solidFill>
          <a:latin typeface="+mn-lt"/>
          <a:ea typeface="+mn-ea"/>
          <a:cs typeface="+mn-cs"/>
        </a:defRPr>
      </a:lvl3pPr>
      <a:lvl4pPr marL="1179234" indent="-168620" algn="l" defTabSz="673373" rtl="0" eaLnBrk="0" fontAlgn="base" hangingPunct="0">
        <a:lnSpc>
          <a:spcPct val="90000"/>
        </a:lnSpc>
        <a:spcBef>
          <a:spcPts val="367"/>
        </a:spcBef>
        <a:spcAft>
          <a:spcPct val="0"/>
        </a:spcAft>
        <a:buFont typeface="Arial" pitchFamily="34" charset="0"/>
        <a:buChar char="•"/>
        <a:defRPr sz="1300" kern="1200">
          <a:solidFill>
            <a:schemeClr val="tx1"/>
          </a:solidFill>
          <a:latin typeface="+mn-lt"/>
          <a:ea typeface="+mn-ea"/>
          <a:cs typeface="+mn-cs"/>
        </a:defRPr>
      </a:lvl4pPr>
      <a:lvl5pPr marL="1516475" indent="-168620" algn="l" defTabSz="673373" rtl="0" eaLnBrk="0" fontAlgn="base" hangingPunct="0">
        <a:lnSpc>
          <a:spcPct val="90000"/>
        </a:lnSpc>
        <a:spcBef>
          <a:spcPts val="367"/>
        </a:spcBef>
        <a:spcAft>
          <a:spcPct val="0"/>
        </a:spcAft>
        <a:buFont typeface="Arial" pitchFamily="34" charset="0"/>
        <a:buChar char="•"/>
        <a:defRPr sz="1300" kern="1200">
          <a:solidFill>
            <a:schemeClr val="tx1"/>
          </a:solidFill>
          <a:latin typeface="+mn-lt"/>
          <a:ea typeface="+mn-ea"/>
          <a:cs typeface="+mn-cs"/>
        </a:defRPr>
      </a:lvl5pPr>
      <a:lvl6pPr marL="1853050" indent="-168620" algn="l" defTabSz="673594" rtl="0" eaLnBrk="1" latinLnBrk="0" hangingPunct="1">
        <a:lnSpc>
          <a:spcPct val="90000"/>
        </a:lnSpc>
        <a:spcBef>
          <a:spcPts val="367"/>
        </a:spcBef>
        <a:buFont typeface="Arial" panose="020B0604020202020204" pitchFamily="34" charset="0"/>
        <a:buChar char="•"/>
        <a:defRPr sz="1300" kern="1200">
          <a:solidFill>
            <a:schemeClr val="tx1"/>
          </a:solidFill>
          <a:latin typeface="+mn-lt"/>
          <a:ea typeface="+mn-ea"/>
          <a:cs typeface="+mn-cs"/>
        </a:defRPr>
      </a:lvl6pPr>
      <a:lvl7pPr marL="2190291" indent="-168620" algn="l" defTabSz="673594" rtl="0" eaLnBrk="1" latinLnBrk="0" hangingPunct="1">
        <a:lnSpc>
          <a:spcPct val="90000"/>
        </a:lnSpc>
        <a:spcBef>
          <a:spcPts val="367"/>
        </a:spcBef>
        <a:buFont typeface="Arial" panose="020B0604020202020204" pitchFamily="34" charset="0"/>
        <a:buChar char="•"/>
        <a:defRPr sz="1300" kern="1200">
          <a:solidFill>
            <a:schemeClr val="tx1"/>
          </a:solidFill>
          <a:latin typeface="+mn-lt"/>
          <a:ea typeface="+mn-ea"/>
          <a:cs typeface="+mn-cs"/>
        </a:defRPr>
      </a:lvl7pPr>
      <a:lvl8pPr marL="2527088" indent="-168620" algn="l" defTabSz="673594" rtl="0" eaLnBrk="1" latinLnBrk="0" hangingPunct="1">
        <a:lnSpc>
          <a:spcPct val="90000"/>
        </a:lnSpc>
        <a:spcBef>
          <a:spcPts val="367"/>
        </a:spcBef>
        <a:buFont typeface="Arial" panose="020B0604020202020204" pitchFamily="34" charset="0"/>
        <a:buChar char="•"/>
        <a:defRPr sz="1300" kern="1200">
          <a:solidFill>
            <a:schemeClr val="tx1"/>
          </a:solidFill>
          <a:latin typeface="+mn-lt"/>
          <a:ea typeface="+mn-ea"/>
          <a:cs typeface="+mn-cs"/>
        </a:defRPr>
      </a:lvl8pPr>
      <a:lvl9pPr marL="2863885" indent="-168620" algn="l" defTabSz="673594" rtl="0" eaLnBrk="1" latinLnBrk="0" hangingPunct="1">
        <a:lnSpc>
          <a:spcPct val="90000"/>
        </a:lnSpc>
        <a:spcBef>
          <a:spcPts val="367"/>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73594" rtl="0" eaLnBrk="1" latinLnBrk="0" hangingPunct="1">
        <a:defRPr sz="1300" kern="1200">
          <a:solidFill>
            <a:schemeClr val="tx1"/>
          </a:solidFill>
          <a:latin typeface="+mn-lt"/>
          <a:ea typeface="+mn-ea"/>
          <a:cs typeface="+mn-cs"/>
        </a:defRPr>
      </a:lvl1pPr>
      <a:lvl2pPr marL="336797" algn="l" defTabSz="673594" rtl="0" eaLnBrk="1" latinLnBrk="0" hangingPunct="1">
        <a:defRPr sz="1300" kern="1200">
          <a:solidFill>
            <a:schemeClr val="tx1"/>
          </a:solidFill>
          <a:latin typeface="+mn-lt"/>
          <a:ea typeface="+mn-ea"/>
          <a:cs typeface="+mn-cs"/>
        </a:defRPr>
      </a:lvl2pPr>
      <a:lvl3pPr marL="674038" algn="l" defTabSz="673594" rtl="0" eaLnBrk="1" latinLnBrk="0" hangingPunct="1">
        <a:defRPr sz="1300" kern="1200">
          <a:solidFill>
            <a:schemeClr val="tx1"/>
          </a:solidFill>
          <a:latin typeface="+mn-lt"/>
          <a:ea typeface="+mn-ea"/>
          <a:cs typeface="+mn-cs"/>
        </a:defRPr>
      </a:lvl3pPr>
      <a:lvl4pPr marL="1010835" algn="l" defTabSz="673594" rtl="0" eaLnBrk="1" latinLnBrk="0" hangingPunct="1">
        <a:defRPr sz="1300" kern="1200">
          <a:solidFill>
            <a:schemeClr val="tx1"/>
          </a:solidFill>
          <a:latin typeface="+mn-lt"/>
          <a:ea typeface="+mn-ea"/>
          <a:cs typeface="+mn-cs"/>
        </a:defRPr>
      </a:lvl4pPr>
      <a:lvl5pPr marL="1347632" algn="l" defTabSz="673594" rtl="0" eaLnBrk="1" latinLnBrk="0" hangingPunct="1">
        <a:defRPr sz="1300" kern="1200">
          <a:solidFill>
            <a:schemeClr val="tx1"/>
          </a:solidFill>
          <a:latin typeface="+mn-lt"/>
          <a:ea typeface="+mn-ea"/>
          <a:cs typeface="+mn-cs"/>
        </a:defRPr>
      </a:lvl5pPr>
      <a:lvl6pPr marL="1684873" algn="l" defTabSz="673594" rtl="0" eaLnBrk="1" latinLnBrk="0" hangingPunct="1">
        <a:defRPr sz="1300" kern="1200">
          <a:solidFill>
            <a:schemeClr val="tx1"/>
          </a:solidFill>
          <a:latin typeface="+mn-lt"/>
          <a:ea typeface="+mn-ea"/>
          <a:cs typeface="+mn-cs"/>
        </a:defRPr>
      </a:lvl6pPr>
      <a:lvl7pPr marL="2021670" algn="l" defTabSz="673594" rtl="0" eaLnBrk="1" latinLnBrk="0" hangingPunct="1">
        <a:defRPr sz="1300" kern="1200">
          <a:solidFill>
            <a:schemeClr val="tx1"/>
          </a:solidFill>
          <a:latin typeface="+mn-lt"/>
          <a:ea typeface="+mn-ea"/>
          <a:cs typeface="+mn-cs"/>
        </a:defRPr>
      </a:lvl7pPr>
      <a:lvl8pPr marL="2358467" algn="l" defTabSz="673594" rtl="0" eaLnBrk="1" latinLnBrk="0" hangingPunct="1">
        <a:defRPr sz="1300" kern="1200">
          <a:solidFill>
            <a:schemeClr val="tx1"/>
          </a:solidFill>
          <a:latin typeface="+mn-lt"/>
          <a:ea typeface="+mn-ea"/>
          <a:cs typeface="+mn-cs"/>
        </a:defRPr>
      </a:lvl8pPr>
      <a:lvl9pPr marL="2695265" algn="l" defTabSz="673594"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xml"/><Relationship Id="rId5" Type="http://schemas.openxmlformats.org/officeDocument/2006/relationships/tags" Target="../tags/tag6.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7" name="PA_文本框 4"/>
          <p:cNvSpPr txBox="1"/>
          <p:nvPr>
            <p:custDataLst>
              <p:tags r:id="rId1"/>
            </p:custDataLst>
          </p:nvPr>
        </p:nvSpPr>
        <p:spPr>
          <a:xfrm>
            <a:off x="7045230" y="1185103"/>
            <a:ext cx="1415772" cy="830997"/>
          </a:xfrm>
          <a:prstGeom prst="rect">
            <a:avLst/>
          </a:prstGeom>
          <a:noFill/>
        </p:spPr>
        <p:txBody>
          <a:bodyPr wrap="none" rtlCol="0">
            <a:spAutoFit/>
          </a:bodyPr>
          <a:lstStyle/>
          <a:p>
            <a:r>
              <a:rPr lang="en-US" altLang="zh-CN" sz="4800" b="1" dirty="0">
                <a:solidFill>
                  <a:srgbClr val="EA3945"/>
                </a:solidFill>
                <a:latin typeface="黑体" panose="02010600030101010101" pitchFamily="2" charset="-122"/>
                <a:ea typeface="黑体" panose="02010600030101010101" pitchFamily="2" charset="-122"/>
              </a:rPr>
              <a:t>20XX</a:t>
            </a:r>
            <a:endParaRPr lang="zh-CN" altLang="en-US" sz="4800" b="1" dirty="0">
              <a:solidFill>
                <a:srgbClr val="EA3945"/>
              </a:solidFill>
              <a:latin typeface="黑体" panose="02010600030101010101" pitchFamily="2" charset="-122"/>
              <a:ea typeface="黑体" panose="02010600030101010101" pitchFamily="2" charset="-122"/>
            </a:endParaRPr>
          </a:p>
        </p:txBody>
      </p:sp>
      <p:sp>
        <p:nvSpPr>
          <p:cNvPr id="8" name="PA_文本框 5"/>
          <p:cNvSpPr txBox="1"/>
          <p:nvPr>
            <p:custDataLst>
              <p:tags r:id="rId2"/>
            </p:custDataLst>
          </p:nvPr>
        </p:nvSpPr>
        <p:spPr>
          <a:xfrm>
            <a:off x="3701111" y="1944092"/>
            <a:ext cx="4903907" cy="584775"/>
          </a:xfrm>
          <a:prstGeom prst="rect">
            <a:avLst/>
          </a:prstGeom>
          <a:noFill/>
        </p:spPr>
        <p:txBody>
          <a:bodyPr wrap="none" rtlCol="0">
            <a:spAutoFit/>
          </a:bodyPr>
          <a:lstStyle/>
          <a:p>
            <a:r>
              <a:rPr lang="zh-CN" altLang="en-US" sz="3200" dirty="0">
                <a:solidFill>
                  <a:schemeClr val="tx1">
                    <a:lumMod val="85000"/>
                    <a:lumOff val="15000"/>
                  </a:schemeClr>
                </a:solidFill>
                <a:latin typeface="黑体" panose="02010600030101010101" pitchFamily="2" charset="-122"/>
                <a:ea typeface="黑体" panose="02010600030101010101" pitchFamily="2" charset="-122"/>
              </a:rPr>
              <a:t>简约年终工作总结</a:t>
            </a:r>
            <a:r>
              <a:rPr lang="en-US" altLang="zh-CN" sz="3200" dirty="0">
                <a:solidFill>
                  <a:schemeClr val="tx1">
                    <a:lumMod val="85000"/>
                    <a:lumOff val="15000"/>
                  </a:schemeClr>
                </a:solidFill>
                <a:latin typeface="黑体" panose="02010600030101010101" pitchFamily="2" charset="-122"/>
                <a:ea typeface="黑体" panose="02010600030101010101" pitchFamily="2" charset="-122"/>
              </a:rPr>
              <a:t>PPT</a:t>
            </a:r>
            <a:r>
              <a:rPr lang="zh-CN" altLang="en-US" sz="3200" dirty="0">
                <a:solidFill>
                  <a:schemeClr val="tx1">
                    <a:lumMod val="85000"/>
                    <a:lumOff val="15000"/>
                  </a:schemeClr>
                </a:solidFill>
                <a:latin typeface="黑体" panose="02010600030101010101" pitchFamily="2" charset="-122"/>
                <a:ea typeface="黑体" panose="02010600030101010101" pitchFamily="2" charset="-122"/>
              </a:rPr>
              <a:t>模板</a:t>
            </a:r>
          </a:p>
        </p:txBody>
      </p:sp>
      <p:sp>
        <p:nvSpPr>
          <p:cNvPr id="9" name="PA_文本框 6"/>
          <p:cNvSpPr txBox="1"/>
          <p:nvPr>
            <p:custDataLst>
              <p:tags r:id="rId3"/>
            </p:custDataLst>
          </p:nvPr>
        </p:nvSpPr>
        <p:spPr>
          <a:xfrm>
            <a:off x="4015186" y="2736174"/>
            <a:ext cx="4589718" cy="369332"/>
          </a:xfrm>
          <a:prstGeom prst="rect">
            <a:avLst/>
          </a:prstGeom>
          <a:noFill/>
        </p:spPr>
        <p:txBody>
          <a:bodyPr wrap="none" rtlCol="0">
            <a:spAutoFit/>
          </a:bodyPr>
          <a:lstStyle/>
          <a:p>
            <a:r>
              <a:rPr lang="zh-CN" altLang="en-US" spc="150" dirty="0">
                <a:solidFill>
                  <a:schemeClr val="tx1">
                    <a:lumMod val="85000"/>
                    <a:lumOff val="15000"/>
                  </a:schemeClr>
                </a:solidFill>
                <a:latin typeface="黑体" panose="02010600030101010101" pitchFamily="2" charset="-122"/>
                <a:ea typeface="黑体" panose="02010600030101010101" pitchFamily="2" charset="-122"/>
              </a:rPr>
              <a:t>个人简历</a:t>
            </a:r>
            <a:r>
              <a:rPr lang="en-US" altLang="zh-CN" spc="150" dirty="0">
                <a:solidFill>
                  <a:schemeClr val="tx1">
                    <a:lumMod val="85000"/>
                    <a:lumOff val="15000"/>
                  </a:schemeClr>
                </a:solidFill>
                <a:latin typeface="黑体" panose="02010600030101010101" pitchFamily="2" charset="-122"/>
                <a:ea typeface="黑体" panose="02010600030101010101" pitchFamily="2" charset="-122"/>
              </a:rPr>
              <a:t>|</a:t>
            </a:r>
            <a:r>
              <a:rPr lang="zh-CN" altLang="en-US" spc="150" dirty="0">
                <a:solidFill>
                  <a:schemeClr val="tx1">
                    <a:lumMod val="85000"/>
                    <a:lumOff val="15000"/>
                  </a:schemeClr>
                </a:solidFill>
                <a:latin typeface="黑体" panose="02010600030101010101" pitchFamily="2" charset="-122"/>
                <a:ea typeface="黑体" panose="02010600030101010101" pitchFamily="2" charset="-122"/>
              </a:rPr>
              <a:t>商务介绍</a:t>
            </a:r>
            <a:r>
              <a:rPr lang="en-US" altLang="zh-CN" spc="150" dirty="0">
                <a:solidFill>
                  <a:schemeClr val="tx1">
                    <a:lumMod val="85000"/>
                    <a:lumOff val="15000"/>
                  </a:schemeClr>
                </a:solidFill>
                <a:latin typeface="黑体" panose="02010600030101010101" pitchFamily="2" charset="-122"/>
                <a:ea typeface="黑体" panose="02010600030101010101" pitchFamily="2" charset="-122"/>
              </a:rPr>
              <a:t>|</a:t>
            </a:r>
            <a:r>
              <a:rPr lang="zh-CN" altLang="en-US" spc="150" dirty="0">
                <a:solidFill>
                  <a:schemeClr val="tx1">
                    <a:lumMod val="85000"/>
                    <a:lumOff val="15000"/>
                  </a:schemeClr>
                </a:solidFill>
                <a:latin typeface="黑体" panose="02010600030101010101" pitchFamily="2" charset="-122"/>
                <a:ea typeface="黑体" panose="02010600030101010101" pitchFamily="2" charset="-122"/>
              </a:rPr>
              <a:t>年终总结</a:t>
            </a:r>
            <a:r>
              <a:rPr lang="en-US" altLang="zh-CN" spc="150" dirty="0">
                <a:solidFill>
                  <a:schemeClr val="tx1">
                    <a:lumMod val="85000"/>
                    <a:lumOff val="15000"/>
                  </a:schemeClr>
                </a:solidFill>
                <a:latin typeface="黑体" panose="02010600030101010101" pitchFamily="2" charset="-122"/>
                <a:ea typeface="黑体" panose="02010600030101010101" pitchFamily="2" charset="-122"/>
              </a:rPr>
              <a:t>|</a:t>
            </a:r>
            <a:r>
              <a:rPr lang="zh-CN" altLang="en-US" spc="150" dirty="0">
                <a:solidFill>
                  <a:schemeClr val="tx1">
                    <a:lumMod val="85000"/>
                    <a:lumOff val="15000"/>
                  </a:schemeClr>
                </a:solidFill>
                <a:latin typeface="黑体" panose="02010600030101010101" pitchFamily="2" charset="-122"/>
                <a:ea typeface="黑体" panose="02010600030101010101" pitchFamily="2" charset="-122"/>
              </a:rPr>
              <a:t>会议报告</a:t>
            </a:r>
          </a:p>
        </p:txBody>
      </p:sp>
      <p:cxnSp>
        <p:nvCxnSpPr>
          <p:cNvPr id="10" name="PA_直接连接符 9"/>
          <p:cNvCxnSpPr>
            <a:cxnSpLocks/>
          </p:cNvCxnSpPr>
          <p:nvPr>
            <p:custDataLst>
              <p:tags r:id="rId4"/>
            </p:custDataLst>
          </p:nvPr>
        </p:nvCxnSpPr>
        <p:spPr>
          <a:xfrm>
            <a:off x="7668826" y="2664172"/>
            <a:ext cx="648160" cy="0"/>
          </a:xfrm>
          <a:prstGeom prst="line">
            <a:avLst/>
          </a:prstGeom>
          <a:ln w="25400">
            <a:solidFill>
              <a:srgbClr val="EA3945"/>
            </a:solidFill>
          </a:ln>
        </p:spPr>
        <p:style>
          <a:lnRef idx="1">
            <a:schemeClr val="accent1"/>
          </a:lnRef>
          <a:fillRef idx="0">
            <a:schemeClr val="accent1"/>
          </a:fillRef>
          <a:effectRef idx="0">
            <a:schemeClr val="accent1"/>
          </a:effectRef>
          <a:fontRef idx="minor">
            <a:schemeClr val="tx1"/>
          </a:fontRef>
        </p:style>
      </p:cxnSp>
      <p:sp>
        <p:nvSpPr>
          <p:cNvPr id="11" name="PA_文本框 9"/>
          <p:cNvSpPr txBox="1"/>
          <p:nvPr>
            <p:custDataLst>
              <p:tags r:id="rId5"/>
            </p:custDataLst>
          </p:nvPr>
        </p:nvSpPr>
        <p:spPr>
          <a:xfrm>
            <a:off x="5482754" y="3138581"/>
            <a:ext cx="3021275" cy="461665"/>
          </a:xfrm>
          <a:prstGeom prst="rect">
            <a:avLst/>
          </a:prstGeom>
          <a:noFill/>
        </p:spPr>
        <p:txBody>
          <a:bodyPr wrap="none" rtlCol="0">
            <a:spAutoFit/>
          </a:bodyPr>
          <a:lstStyle/>
          <a:p>
            <a:pPr algn="r"/>
            <a:r>
              <a:rPr lang="en-US" altLang="zh-CN" sz="1200" dirty="0"/>
              <a:t>Annual work summary report, general </a:t>
            </a:r>
            <a:r>
              <a:rPr lang="en-US" altLang="zh-CN" sz="1200" dirty="0" err="1"/>
              <a:t>dynam</a:t>
            </a:r>
            <a:endParaRPr lang="en-US" altLang="zh-CN" sz="1200" dirty="0"/>
          </a:p>
          <a:p>
            <a:pPr algn="r"/>
            <a:r>
              <a:rPr lang="en-US" altLang="zh-CN" sz="1200" dirty="0" err="1"/>
              <a:t>ic</a:t>
            </a:r>
            <a:r>
              <a:rPr lang="en-US" altLang="zh-CN" sz="1200" dirty="0"/>
              <a:t> PPT template</a:t>
            </a:r>
            <a:endParaRPr lang="zh-CN" altLang="en-US" sz="1200" dirty="0"/>
          </a:p>
        </p:txBody>
      </p:sp>
    </p:spTree>
  </p:cSld>
  <p:clrMapOvr>
    <a:masterClrMapping/>
  </p:clrMapOvr>
  <p:transition spd="slow" advTm="762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52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anim calcmode="lin" valueType="num">
                                      <p:cBhvr>
                                        <p:cTn id="16" dur="500" fill="hold"/>
                                        <p:tgtEl>
                                          <p:spTgt spid="8"/>
                                        </p:tgtEl>
                                        <p:attrNameLst>
                                          <p:attrName>ppt_x</p:attrName>
                                        </p:attrNameLst>
                                      </p:cBhvr>
                                      <p:tavLst>
                                        <p:tav tm="0">
                                          <p:val>
                                            <p:fltVal val="0.5"/>
                                          </p:val>
                                        </p:tav>
                                        <p:tav tm="100000">
                                          <p:val>
                                            <p:strVal val="#ppt_x"/>
                                          </p:val>
                                        </p:tav>
                                      </p:tavLst>
                                    </p:anim>
                                    <p:anim calcmode="lin" valueType="num">
                                      <p:cBhvr>
                                        <p:cTn id="17" dur="500" fill="hold"/>
                                        <p:tgtEl>
                                          <p:spTgt spid="8"/>
                                        </p:tgtEl>
                                        <p:attrNameLst>
                                          <p:attrName>ppt_y</p:attrName>
                                        </p:attrNameLst>
                                      </p:cBhvr>
                                      <p:tavLst>
                                        <p:tav tm="0">
                                          <p:val>
                                            <p:fltVal val="0.5"/>
                                          </p:val>
                                        </p:tav>
                                        <p:tav tm="100000">
                                          <p:val>
                                            <p:strVal val="#ppt_y"/>
                                          </p:val>
                                        </p:tav>
                                      </p:tavLst>
                                    </p:anim>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extLst>
    <p:ext uri="{E180D4A7-C9FB-4DFB-919C-405C955672EB}">
      <p14:showEvtLst xmlns:p14="http://schemas.microsoft.com/office/powerpoint/2010/main">
        <p14:playEvt time="1" objId="1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4"/>
          <p:cNvSpPr/>
          <p:nvPr/>
        </p:nvSpPr>
        <p:spPr>
          <a:xfrm>
            <a:off x="3138756" y="3759113"/>
            <a:ext cx="3730610" cy="181168"/>
          </a:xfrm>
          <a:prstGeom prst="ellipse">
            <a:avLst/>
          </a:prstGeom>
          <a:gradFill flip="none" rotWithShape="1">
            <a:gsLst>
              <a:gs pos="50000">
                <a:schemeClr val="tx1">
                  <a:lumMod val="50000"/>
                  <a:lumOff val="50000"/>
                  <a:alpha val="33000"/>
                </a:schemeClr>
              </a:gs>
              <a:gs pos="0">
                <a:schemeClr val="tx1">
                  <a:lumMod val="65000"/>
                  <a:lumOff val="35000"/>
                  <a:alpha val="50000"/>
                </a:schemeClr>
              </a:gs>
              <a:gs pos="100000">
                <a:srgbClr val="FAFAFC">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7374" tIns="33687" rIns="67374" bIns="33687"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nvGrpSpPr>
          <p:cNvPr id="3" name="组合 5"/>
          <p:cNvGrpSpPr/>
          <p:nvPr/>
        </p:nvGrpSpPr>
        <p:grpSpPr>
          <a:xfrm>
            <a:off x="3174822" y="1289717"/>
            <a:ext cx="3042222" cy="2553055"/>
            <a:chOff x="7759065" y="1559433"/>
            <a:chExt cx="2743200" cy="2312536"/>
          </a:xfrm>
          <a:effectLst>
            <a:reflection blurRad="25400" stA="38000" endPos="35000" dir="5400000" sy="-100000" algn="bl" rotWithShape="0"/>
          </a:effectLst>
        </p:grpSpPr>
        <p:sp>
          <p:nvSpPr>
            <p:cNvPr id="4" name="椭圆形标注 22"/>
            <p:cNvSpPr/>
            <p:nvPr/>
          </p:nvSpPr>
          <p:spPr>
            <a:xfrm>
              <a:off x="7830694" y="1609184"/>
              <a:ext cx="2386639" cy="2262785"/>
            </a:xfrm>
            <a:custGeom>
              <a:avLst/>
              <a:gdLst>
                <a:gd name="connsiteX0" fmla="*/ 2354434 w 2743200"/>
                <a:gd name="connsiteY0" fmla="*/ 2299176 h 1837944"/>
                <a:gd name="connsiteX1" fmla="*/ 1715158 w 2743200"/>
                <a:gd name="connsiteY1" fmla="*/ 1808649 h 1837944"/>
                <a:gd name="connsiteX2" fmla="*/ 293679 w 2743200"/>
                <a:gd name="connsiteY2" fmla="*/ 1487239 h 1837944"/>
                <a:gd name="connsiteX3" fmla="*/ 798250 w 2743200"/>
                <a:gd name="connsiteY3" fmla="*/ 84141 h 1837944"/>
                <a:gd name="connsiteX4" fmla="*/ 2205881 w 2743200"/>
                <a:gd name="connsiteY4" fmla="*/ 189545 h 1837944"/>
                <a:gd name="connsiteX5" fmla="*/ 2187572 w 2743200"/>
                <a:gd name="connsiteY5" fmla="*/ 1657637 h 1837944"/>
                <a:gd name="connsiteX6" fmla="*/ 2354434 w 2743200"/>
                <a:gd name="connsiteY6" fmla="*/ 2299176 h 1837944"/>
                <a:gd name="connsiteX0-1" fmla="*/ 2110962 w 2499727"/>
                <a:gd name="connsiteY0-2" fmla="*/ 2329725 h 2329725"/>
                <a:gd name="connsiteX1-3" fmla="*/ 1471686 w 2499727"/>
                <a:gd name="connsiteY1-4" fmla="*/ 1839198 h 2329725"/>
                <a:gd name="connsiteX2-5" fmla="*/ 225467 w 2499727"/>
                <a:gd name="connsiteY2-6" fmla="*/ 1494928 h 2329725"/>
                <a:gd name="connsiteX3-7" fmla="*/ 554778 w 2499727"/>
                <a:gd name="connsiteY3-8" fmla="*/ 114690 h 2329725"/>
                <a:gd name="connsiteX4-9" fmla="*/ 1962409 w 2499727"/>
                <a:gd name="connsiteY4-10" fmla="*/ 220094 h 2329725"/>
                <a:gd name="connsiteX5-11" fmla="*/ 1944100 w 2499727"/>
                <a:gd name="connsiteY5-12" fmla="*/ 1688186 h 2329725"/>
                <a:gd name="connsiteX6-13" fmla="*/ 2110962 w 2499727"/>
                <a:gd name="connsiteY6-14" fmla="*/ 2329725 h 2329725"/>
                <a:gd name="connsiteX0-15" fmla="*/ 2004282 w 2499727"/>
                <a:gd name="connsiteY0-16" fmla="*/ 2245905 h 2245905"/>
                <a:gd name="connsiteX1-17" fmla="*/ 1471686 w 2499727"/>
                <a:gd name="connsiteY1-18" fmla="*/ 1839198 h 2245905"/>
                <a:gd name="connsiteX2-19" fmla="*/ 225467 w 2499727"/>
                <a:gd name="connsiteY2-20" fmla="*/ 1494928 h 2245905"/>
                <a:gd name="connsiteX3-21" fmla="*/ 554778 w 2499727"/>
                <a:gd name="connsiteY3-22" fmla="*/ 114690 h 2245905"/>
                <a:gd name="connsiteX4-23" fmla="*/ 1962409 w 2499727"/>
                <a:gd name="connsiteY4-24" fmla="*/ 220094 h 2245905"/>
                <a:gd name="connsiteX5-25" fmla="*/ 1944100 w 2499727"/>
                <a:gd name="connsiteY5-26" fmla="*/ 1688186 h 2245905"/>
                <a:gd name="connsiteX6-27" fmla="*/ 2004282 w 2499727"/>
                <a:gd name="connsiteY6-28" fmla="*/ 2245905 h 2245905"/>
                <a:gd name="connsiteX0-29" fmla="*/ 2004282 w 2499727"/>
                <a:gd name="connsiteY0-30" fmla="*/ 2245905 h 2248035"/>
                <a:gd name="connsiteX1-31" fmla="*/ 1471686 w 2499727"/>
                <a:gd name="connsiteY1-32" fmla="*/ 1839198 h 2248035"/>
                <a:gd name="connsiteX2-33" fmla="*/ 225467 w 2499727"/>
                <a:gd name="connsiteY2-34" fmla="*/ 1494928 h 2248035"/>
                <a:gd name="connsiteX3-35" fmla="*/ 554778 w 2499727"/>
                <a:gd name="connsiteY3-36" fmla="*/ 114690 h 2248035"/>
                <a:gd name="connsiteX4-37" fmla="*/ 1962409 w 2499727"/>
                <a:gd name="connsiteY4-38" fmla="*/ 220094 h 2248035"/>
                <a:gd name="connsiteX5-39" fmla="*/ 1944100 w 2499727"/>
                <a:gd name="connsiteY5-40" fmla="*/ 1688186 h 2248035"/>
                <a:gd name="connsiteX6-41" fmla="*/ 2004282 w 2499727"/>
                <a:gd name="connsiteY6-42" fmla="*/ 2245905 h 2248035"/>
                <a:gd name="connsiteX0-43" fmla="*/ 2004282 w 2261319"/>
                <a:gd name="connsiteY0-44" fmla="*/ 2245905 h 2248035"/>
                <a:gd name="connsiteX1-45" fmla="*/ 1471686 w 2261319"/>
                <a:gd name="connsiteY1-46" fmla="*/ 1839198 h 2248035"/>
                <a:gd name="connsiteX2-47" fmla="*/ 225467 w 2261319"/>
                <a:gd name="connsiteY2-48" fmla="*/ 1494928 h 2248035"/>
                <a:gd name="connsiteX3-49" fmla="*/ 554778 w 2261319"/>
                <a:gd name="connsiteY3-50" fmla="*/ 114690 h 2248035"/>
                <a:gd name="connsiteX4-51" fmla="*/ 1962409 w 2261319"/>
                <a:gd name="connsiteY4-52" fmla="*/ 220094 h 2248035"/>
                <a:gd name="connsiteX5-53" fmla="*/ 1944100 w 2261319"/>
                <a:gd name="connsiteY5-54" fmla="*/ 1688186 h 2248035"/>
                <a:gd name="connsiteX6-55" fmla="*/ 2004282 w 2261319"/>
                <a:gd name="connsiteY6-56" fmla="*/ 2245905 h 2248035"/>
                <a:gd name="connsiteX0-57" fmla="*/ 2004282 w 2238535"/>
                <a:gd name="connsiteY0-58" fmla="*/ 2245905 h 2248375"/>
                <a:gd name="connsiteX1-59" fmla="*/ 1471686 w 2238535"/>
                <a:gd name="connsiteY1-60" fmla="*/ 1839198 h 2248375"/>
                <a:gd name="connsiteX2-61" fmla="*/ 225467 w 2238535"/>
                <a:gd name="connsiteY2-62" fmla="*/ 1494928 h 2248375"/>
                <a:gd name="connsiteX3-63" fmla="*/ 554778 w 2238535"/>
                <a:gd name="connsiteY3-64" fmla="*/ 114690 h 2248375"/>
                <a:gd name="connsiteX4-65" fmla="*/ 1962409 w 2238535"/>
                <a:gd name="connsiteY4-66" fmla="*/ 220094 h 2248375"/>
                <a:gd name="connsiteX5-67" fmla="*/ 1944100 w 2238535"/>
                <a:gd name="connsiteY5-68" fmla="*/ 1688186 h 2248375"/>
                <a:gd name="connsiteX6-69" fmla="*/ 2004282 w 2238535"/>
                <a:gd name="connsiteY6-70" fmla="*/ 2245905 h 2248375"/>
                <a:gd name="connsiteX0-71" fmla="*/ 2004282 w 2238535"/>
                <a:gd name="connsiteY0-72" fmla="*/ 2245905 h 2270257"/>
                <a:gd name="connsiteX1-73" fmla="*/ 1471686 w 2238535"/>
                <a:gd name="connsiteY1-74" fmla="*/ 1839198 h 2270257"/>
                <a:gd name="connsiteX2-75" fmla="*/ 225467 w 2238535"/>
                <a:gd name="connsiteY2-76" fmla="*/ 1494928 h 2270257"/>
                <a:gd name="connsiteX3-77" fmla="*/ 554778 w 2238535"/>
                <a:gd name="connsiteY3-78" fmla="*/ 114690 h 2270257"/>
                <a:gd name="connsiteX4-79" fmla="*/ 1962409 w 2238535"/>
                <a:gd name="connsiteY4-80" fmla="*/ 220094 h 2270257"/>
                <a:gd name="connsiteX5-81" fmla="*/ 1944100 w 2238535"/>
                <a:gd name="connsiteY5-82" fmla="*/ 1688186 h 2270257"/>
                <a:gd name="connsiteX6-83" fmla="*/ 2143494 w 2238535"/>
                <a:gd name="connsiteY6-84" fmla="*/ 2166055 h 2270257"/>
                <a:gd name="connsiteX7" fmla="*/ 2004282 w 2238535"/>
                <a:gd name="connsiteY7" fmla="*/ 2245905 h 2270257"/>
                <a:gd name="connsiteX0-85" fmla="*/ 2004282 w 2273327"/>
                <a:gd name="connsiteY0-86" fmla="*/ 2245905 h 2288071"/>
                <a:gd name="connsiteX1-87" fmla="*/ 1471686 w 2273327"/>
                <a:gd name="connsiteY1-88" fmla="*/ 1839198 h 2288071"/>
                <a:gd name="connsiteX2-89" fmla="*/ 225467 w 2273327"/>
                <a:gd name="connsiteY2-90" fmla="*/ 1494928 h 2288071"/>
                <a:gd name="connsiteX3-91" fmla="*/ 554778 w 2273327"/>
                <a:gd name="connsiteY3-92" fmla="*/ 114690 h 2288071"/>
                <a:gd name="connsiteX4-93" fmla="*/ 1962409 w 2273327"/>
                <a:gd name="connsiteY4-94" fmla="*/ 220094 h 2288071"/>
                <a:gd name="connsiteX5-95" fmla="*/ 1944100 w 2273327"/>
                <a:gd name="connsiteY5-96" fmla="*/ 1688186 h 2288071"/>
                <a:gd name="connsiteX6-97" fmla="*/ 2135874 w 2273327"/>
                <a:gd name="connsiteY6-98" fmla="*/ 2219395 h 2288071"/>
                <a:gd name="connsiteX7-99" fmla="*/ 2004282 w 2273327"/>
                <a:gd name="connsiteY7-100" fmla="*/ 2245905 h 2288071"/>
                <a:gd name="connsiteX0-101" fmla="*/ 2004282 w 2273327"/>
                <a:gd name="connsiteY0-102" fmla="*/ 2245905 h 2269059"/>
                <a:gd name="connsiteX1-103" fmla="*/ 1471686 w 2273327"/>
                <a:gd name="connsiteY1-104" fmla="*/ 1839198 h 2269059"/>
                <a:gd name="connsiteX2-105" fmla="*/ 225467 w 2273327"/>
                <a:gd name="connsiteY2-106" fmla="*/ 1494928 h 2269059"/>
                <a:gd name="connsiteX3-107" fmla="*/ 554778 w 2273327"/>
                <a:gd name="connsiteY3-108" fmla="*/ 114690 h 2269059"/>
                <a:gd name="connsiteX4-109" fmla="*/ 1962409 w 2273327"/>
                <a:gd name="connsiteY4-110" fmla="*/ 220094 h 2269059"/>
                <a:gd name="connsiteX5-111" fmla="*/ 1944100 w 2273327"/>
                <a:gd name="connsiteY5-112" fmla="*/ 1688186 h 2269059"/>
                <a:gd name="connsiteX6-113" fmla="*/ 2135874 w 2273327"/>
                <a:gd name="connsiteY6-114" fmla="*/ 2219395 h 2269059"/>
                <a:gd name="connsiteX7-115" fmla="*/ 2004282 w 2273327"/>
                <a:gd name="connsiteY7-116" fmla="*/ 2245905 h 2269059"/>
                <a:gd name="connsiteX0-117" fmla="*/ 2004282 w 2273327"/>
                <a:gd name="connsiteY0-118" fmla="*/ 2245905 h 2269059"/>
                <a:gd name="connsiteX1-119" fmla="*/ 1471686 w 2273327"/>
                <a:gd name="connsiteY1-120" fmla="*/ 1839198 h 2269059"/>
                <a:gd name="connsiteX2-121" fmla="*/ 225467 w 2273327"/>
                <a:gd name="connsiteY2-122" fmla="*/ 1494928 h 2269059"/>
                <a:gd name="connsiteX3-123" fmla="*/ 554778 w 2273327"/>
                <a:gd name="connsiteY3-124" fmla="*/ 114690 h 2269059"/>
                <a:gd name="connsiteX4-125" fmla="*/ 1962409 w 2273327"/>
                <a:gd name="connsiteY4-126" fmla="*/ 220094 h 2269059"/>
                <a:gd name="connsiteX5-127" fmla="*/ 1944100 w 2273327"/>
                <a:gd name="connsiteY5-128" fmla="*/ 1688186 h 2269059"/>
                <a:gd name="connsiteX6-129" fmla="*/ 2135874 w 2273327"/>
                <a:gd name="connsiteY6-130" fmla="*/ 2219395 h 2269059"/>
                <a:gd name="connsiteX7-131" fmla="*/ 2004282 w 2273327"/>
                <a:gd name="connsiteY7-132" fmla="*/ 2245905 h 2269059"/>
                <a:gd name="connsiteX0-133" fmla="*/ 2004282 w 2273327"/>
                <a:gd name="connsiteY0-134" fmla="*/ 2245905 h 2245911"/>
                <a:gd name="connsiteX1-135" fmla="*/ 1471686 w 2273327"/>
                <a:gd name="connsiteY1-136" fmla="*/ 1839198 h 2245911"/>
                <a:gd name="connsiteX2-137" fmla="*/ 225467 w 2273327"/>
                <a:gd name="connsiteY2-138" fmla="*/ 1494928 h 2245911"/>
                <a:gd name="connsiteX3-139" fmla="*/ 554778 w 2273327"/>
                <a:gd name="connsiteY3-140" fmla="*/ 114690 h 2245911"/>
                <a:gd name="connsiteX4-141" fmla="*/ 1962409 w 2273327"/>
                <a:gd name="connsiteY4-142" fmla="*/ 220094 h 2245911"/>
                <a:gd name="connsiteX5-143" fmla="*/ 1944100 w 2273327"/>
                <a:gd name="connsiteY5-144" fmla="*/ 1688186 h 2245911"/>
                <a:gd name="connsiteX6-145" fmla="*/ 2135874 w 2273327"/>
                <a:gd name="connsiteY6-146" fmla="*/ 2219395 h 2245911"/>
                <a:gd name="connsiteX7-147" fmla="*/ 2004282 w 2273327"/>
                <a:gd name="connsiteY7-148" fmla="*/ 2245905 h 2245911"/>
                <a:gd name="connsiteX0-149" fmla="*/ 2004282 w 2272550"/>
                <a:gd name="connsiteY0-150" fmla="*/ 2245905 h 2247970"/>
                <a:gd name="connsiteX1-151" fmla="*/ 1471686 w 2272550"/>
                <a:gd name="connsiteY1-152" fmla="*/ 1839198 h 2247970"/>
                <a:gd name="connsiteX2-153" fmla="*/ 225467 w 2272550"/>
                <a:gd name="connsiteY2-154" fmla="*/ 1494928 h 2247970"/>
                <a:gd name="connsiteX3-155" fmla="*/ 554778 w 2272550"/>
                <a:gd name="connsiteY3-156" fmla="*/ 114690 h 2247970"/>
                <a:gd name="connsiteX4-157" fmla="*/ 1962409 w 2272550"/>
                <a:gd name="connsiteY4-158" fmla="*/ 220094 h 2247970"/>
                <a:gd name="connsiteX5-159" fmla="*/ 1944100 w 2272550"/>
                <a:gd name="connsiteY5-160" fmla="*/ 1688186 h 2247970"/>
                <a:gd name="connsiteX6-161" fmla="*/ 2158099 w 2272550"/>
                <a:gd name="connsiteY6-162" fmla="*/ 2247970 h 2247970"/>
                <a:gd name="connsiteX7-163" fmla="*/ 2004282 w 2272550"/>
                <a:gd name="connsiteY7-164" fmla="*/ 2245905 h 2247970"/>
                <a:gd name="connsiteX0-165" fmla="*/ 2004282 w 2272550"/>
                <a:gd name="connsiteY0-166" fmla="*/ 2245905 h 2247970"/>
                <a:gd name="connsiteX1-167" fmla="*/ 1471686 w 2272550"/>
                <a:gd name="connsiteY1-168" fmla="*/ 1839198 h 2247970"/>
                <a:gd name="connsiteX2-169" fmla="*/ 225467 w 2272550"/>
                <a:gd name="connsiteY2-170" fmla="*/ 1494928 h 2247970"/>
                <a:gd name="connsiteX3-171" fmla="*/ 554778 w 2272550"/>
                <a:gd name="connsiteY3-172" fmla="*/ 114690 h 2247970"/>
                <a:gd name="connsiteX4-173" fmla="*/ 1962409 w 2272550"/>
                <a:gd name="connsiteY4-174" fmla="*/ 220094 h 2247970"/>
                <a:gd name="connsiteX5-175" fmla="*/ 1944100 w 2272550"/>
                <a:gd name="connsiteY5-176" fmla="*/ 1688186 h 2247970"/>
                <a:gd name="connsiteX6-177" fmla="*/ 2158099 w 2272550"/>
                <a:gd name="connsiteY6-178" fmla="*/ 2247970 h 2247970"/>
                <a:gd name="connsiteX7-179" fmla="*/ 2004282 w 2272550"/>
                <a:gd name="connsiteY7-180" fmla="*/ 2245905 h 2247970"/>
                <a:gd name="connsiteX0-181" fmla="*/ 2004282 w 2272550"/>
                <a:gd name="connsiteY0-182" fmla="*/ 2245905 h 2247970"/>
                <a:gd name="connsiteX1-183" fmla="*/ 1471686 w 2272550"/>
                <a:gd name="connsiteY1-184" fmla="*/ 1839198 h 2247970"/>
                <a:gd name="connsiteX2-185" fmla="*/ 225467 w 2272550"/>
                <a:gd name="connsiteY2-186" fmla="*/ 1494928 h 2247970"/>
                <a:gd name="connsiteX3-187" fmla="*/ 554778 w 2272550"/>
                <a:gd name="connsiteY3-188" fmla="*/ 114690 h 2247970"/>
                <a:gd name="connsiteX4-189" fmla="*/ 1962409 w 2272550"/>
                <a:gd name="connsiteY4-190" fmla="*/ 220094 h 2247970"/>
                <a:gd name="connsiteX5-191" fmla="*/ 1944100 w 2272550"/>
                <a:gd name="connsiteY5-192" fmla="*/ 1688186 h 2247970"/>
                <a:gd name="connsiteX6-193" fmla="*/ 2158099 w 2272550"/>
                <a:gd name="connsiteY6-194" fmla="*/ 2247970 h 2247970"/>
                <a:gd name="connsiteX7-195" fmla="*/ 2004282 w 2272550"/>
                <a:gd name="connsiteY7-196" fmla="*/ 2245905 h 2247970"/>
                <a:gd name="connsiteX0-197" fmla="*/ 2118974 w 2387242"/>
                <a:gd name="connsiteY0-198" fmla="*/ 2242567 h 2244632"/>
                <a:gd name="connsiteX1-199" fmla="*/ 1586378 w 2387242"/>
                <a:gd name="connsiteY1-200" fmla="*/ 1835860 h 2244632"/>
                <a:gd name="connsiteX2-201" fmla="*/ 202999 w 2387242"/>
                <a:gd name="connsiteY2-202" fmla="*/ 1445870 h 2244632"/>
                <a:gd name="connsiteX3-203" fmla="*/ 669470 w 2387242"/>
                <a:gd name="connsiteY3-204" fmla="*/ 111352 h 2244632"/>
                <a:gd name="connsiteX4-205" fmla="*/ 2077101 w 2387242"/>
                <a:gd name="connsiteY4-206" fmla="*/ 216756 h 2244632"/>
                <a:gd name="connsiteX5-207" fmla="*/ 2058792 w 2387242"/>
                <a:gd name="connsiteY5-208" fmla="*/ 1684848 h 2244632"/>
                <a:gd name="connsiteX6-209" fmla="*/ 2272791 w 2387242"/>
                <a:gd name="connsiteY6-210" fmla="*/ 2244632 h 2244632"/>
                <a:gd name="connsiteX7-211" fmla="*/ 2118974 w 2387242"/>
                <a:gd name="connsiteY7-212" fmla="*/ 2242567 h 2244632"/>
                <a:gd name="connsiteX0-213" fmla="*/ 2142026 w 2387242"/>
                <a:gd name="connsiteY0-214" fmla="*/ 2262737 h 2262745"/>
                <a:gd name="connsiteX1-215" fmla="*/ 1586378 w 2387242"/>
                <a:gd name="connsiteY1-216" fmla="*/ 1835860 h 2262745"/>
                <a:gd name="connsiteX2-217" fmla="*/ 202999 w 2387242"/>
                <a:gd name="connsiteY2-218" fmla="*/ 1445870 h 2262745"/>
                <a:gd name="connsiteX3-219" fmla="*/ 669470 w 2387242"/>
                <a:gd name="connsiteY3-220" fmla="*/ 111352 h 2262745"/>
                <a:gd name="connsiteX4-221" fmla="*/ 2077101 w 2387242"/>
                <a:gd name="connsiteY4-222" fmla="*/ 216756 h 2262745"/>
                <a:gd name="connsiteX5-223" fmla="*/ 2058792 w 2387242"/>
                <a:gd name="connsiteY5-224" fmla="*/ 1684848 h 2262745"/>
                <a:gd name="connsiteX6-225" fmla="*/ 2272791 w 2387242"/>
                <a:gd name="connsiteY6-226" fmla="*/ 2244632 h 2262745"/>
                <a:gd name="connsiteX7-227" fmla="*/ 2142026 w 2387242"/>
                <a:gd name="connsiteY7-228" fmla="*/ 2262737 h 2262745"/>
                <a:gd name="connsiteX0-229" fmla="*/ 2142026 w 2386639"/>
                <a:gd name="connsiteY0-230" fmla="*/ 2262737 h 2262785"/>
                <a:gd name="connsiteX1-231" fmla="*/ 1586378 w 2386639"/>
                <a:gd name="connsiteY1-232" fmla="*/ 1835860 h 2262785"/>
                <a:gd name="connsiteX2-233" fmla="*/ 202999 w 2386639"/>
                <a:gd name="connsiteY2-234" fmla="*/ 1445870 h 2262785"/>
                <a:gd name="connsiteX3-235" fmla="*/ 669470 w 2386639"/>
                <a:gd name="connsiteY3-236" fmla="*/ 111352 h 2262785"/>
                <a:gd name="connsiteX4-237" fmla="*/ 2077101 w 2386639"/>
                <a:gd name="connsiteY4-238" fmla="*/ 216756 h 2262785"/>
                <a:gd name="connsiteX5-239" fmla="*/ 2058792 w 2386639"/>
                <a:gd name="connsiteY5-240" fmla="*/ 1684848 h 2262785"/>
                <a:gd name="connsiteX6-241" fmla="*/ 2290080 w 2386639"/>
                <a:gd name="connsiteY6-242" fmla="*/ 2261921 h 2262785"/>
                <a:gd name="connsiteX7-243" fmla="*/ 2142026 w 2386639"/>
                <a:gd name="connsiteY7-244" fmla="*/ 2262737 h 22627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99" y="connsiteY7-100"/>
                </a:cxn>
              </a:cxnLst>
              <a:rect l="l" t="t" r="r" b="b"/>
              <a:pathLst>
                <a:path w="2386639" h="2262785">
                  <a:moveTo>
                    <a:pt x="2142026" y="2262737"/>
                  </a:moveTo>
                  <a:lnTo>
                    <a:pt x="1586378" y="1835860"/>
                  </a:lnTo>
                  <a:cubicBezTo>
                    <a:pt x="1059338" y="1927221"/>
                    <a:pt x="539638" y="1732517"/>
                    <a:pt x="202999" y="1445870"/>
                  </a:cubicBezTo>
                  <a:cubicBezTo>
                    <a:pt x="-345444" y="978872"/>
                    <a:pt x="357120" y="316204"/>
                    <a:pt x="669470" y="111352"/>
                  </a:cubicBezTo>
                  <a:cubicBezTo>
                    <a:pt x="981820" y="-93500"/>
                    <a:pt x="1673360" y="9464"/>
                    <a:pt x="2077101" y="216756"/>
                  </a:cubicBezTo>
                  <a:cubicBezTo>
                    <a:pt x="2801082" y="588469"/>
                    <a:pt x="2023296" y="1343987"/>
                    <a:pt x="2058792" y="1684848"/>
                  </a:cubicBezTo>
                  <a:cubicBezTo>
                    <a:pt x="2094289" y="2025709"/>
                    <a:pt x="2241950" y="2172143"/>
                    <a:pt x="2290080" y="2261921"/>
                  </a:cubicBezTo>
                  <a:cubicBezTo>
                    <a:pt x="2214385" y="2259624"/>
                    <a:pt x="2212719" y="2263238"/>
                    <a:pt x="2142026" y="2262737"/>
                  </a:cubicBezTo>
                  <a:close/>
                </a:path>
              </a:pathLst>
            </a:custGeom>
            <a:solidFill>
              <a:schemeClr val="accent4">
                <a:lumMod val="75000"/>
              </a:schemeClr>
            </a:solidFill>
            <a:ln>
              <a:no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srgbClr val="FFFFFF"/>
                </a:solidFill>
                <a:latin typeface="Calibri" panose="020F0502020204030204"/>
                <a:ea typeface="宋体" panose="02010600030101010101" pitchFamily="2" charset="-122"/>
              </a:endParaRPr>
            </a:p>
          </p:txBody>
        </p:sp>
        <p:sp>
          <p:nvSpPr>
            <p:cNvPr id="5" name="椭圆形标注 7"/>
            <p:cNvSpPr/>
            <p:nvPr/>
          </p:nvSpPr>
          <p:spPr>
            <a:xfrm>
              <a:off x="7759065" y="1559433"/>
              <a:ext cx="2743200" cy="1837944"/>
            </a:xfrm>
            <a:prstGeom prst="wedgeEllipseCallout">
              <a:avLst>
                <a:gd name="adj1" fmla="val 35828"/>
                <a:gd name="adj2" fmla="val 75095"/>
              </a:avLst>
            </a:prstGeom>
            <a:solidFill>
              <a:srgbClr val="EA3945"/>
            </a:solidFill>
            <a:ln>
              <a:solidFill>
                <a:schemeClr val="bg1"/>
              </a:solid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srgbClr val="FFFFFF"/>
                </a:solidFill>
                <a:latin typeface="Calibri" panose="020F0502020204030204"/>
                <a:ea typeface="宋体" panose="02010600030101010101" pitchFamily="2" charset="-122"/>
              </a:endParaRPr>
            </a:p>
          </p:txBody>
        </p:sp>
      </p:grpSp>
      <p:grpSp>
        <p:nvGrpSpPr>
          <p:cNvPr id="6" name="组合 8"/>
          <p:cNvGrpSpPr/>
          <p:nvPr/>
        </p:nvGrpSpPr>
        <p:grpSpPr>
          <a:xfrm>
            <a:off x="2248583" y="1744019"/>
            <a:ext cx="2512061" cy="2117042"/>
            <a:chOff x="7759065" y="1559433"/>
            <a:chExt cx="2743200" cy="2322300"/>
          </a:xfrm>
          <a:solidFill>
            <a:srgbClr val="EA3945"/>
          </a:solidFill>
          <a:effectLst>
            <a:outerShdw blurRad="165100" dist="38100" algn="l" rotWithShape="0">
              <a:prstClr val="black">
                <a:alpha val="40000"/>
              </a:prstClr>
            </a:outerShdw>
            <a:reflection blurRad="25400" stA="38000" endPos="35000" dir="5400000" sy="-100000" algn="bl" rotWithShape="0"/>
          </a:effectLst>
        </p:grpSpPr>
        <p:sp>
          <p:nvSpPr>
            <p:cNvPr id="7" name="椭圆形标注 22"/>
            <p:cNvSpPr/>
            <p:nvPr/>
          </p:nvSpPr>
          <p:spPr>
            <a:xfrm>
              <a:off x="7830694" y="1609184"/>
              <a:ext cx="2386633" cy="2272549"/>
            </a:xfrm>
            <a:custGeom>
              <a:avLst/>
              <a:gdLst>
                <a:gd name="connsiteX0" fmla="*/ 2354434 w 2743200"/>
                <a:gd name="connsiteY0" fmla="*/ 2299176 h 1837944"/>
                <a:gd name="connsiteX1" fmla="*/ 1715158 w 2743200"/>
                <a:gd name="connsiteY1" fmla="*/ 1808649 h 1837944"/>
                <a:gd name="connsiteX2" fmla="*/ 293679 w 2743200"/>
                <a:gd name="connsiteY2" fmla="*/ 1487239 h 1837944"/>
                <a:gd name="connsiteX3" fmla="*/ 798250 w 2743200"/>
                <a:gd name="connsiteY3" fmla="*/ 84141 h 1837944"/>
                <a:gd name="connsiteX4" fmla="*/ 2205881 w 2743200"/>
                <a:gd name="connsiteY4" fmla="*/ 189545 h 1837944"/>
                <a:gd name="connsiteX5" fmla="*/ 2187572 w 2743200"/>
                <a:gd name="connsiteY5" fmla="*/ 1657637 h 1837944"/>
                <a:gd name="connsiteX6" fmla="*/ 2354434 w 2743200"/>
                <a:gd name="connsiteY6" fmla="*/ 2299176 h 1837944"/>
                <a:gd name="connsiteX0-1" fmla="*/ 2110962 w 2499727"/>
                <a:gd name="connsiteY0-2" fmla="*/ 2329725 h 2329725"/>
                <a:gd name="connsiteX1-3" fmla="*/ 1471686 w 2499727"/>
                <a:gd name="connsiteY1-4" fmla="*/ 1839198 h 2329725"/>
                <a:gd name="connsiteX2-5" fmla="*/ 225467 w 2499727"/>
                <a:gd name="connsiteY2-6" fmla="*/ 1494928 h 2329725"/>
                <a:gd name="connsiteX3-7" fmla="*/ 554778 w 2499727"/>
                <a:gd name="connsiteY3-8" fmla="*/ 114690 h 2329725"/>
                <a:gd name="connsiteX4-9" fmla="*/ 1962409 w 2499727"/>
                <a:gd name="connsiteY4-10" fmla="*/ 220094 h 2329725"/>
                <a:gd name="connsiteX5-11" fmla="*/ 1944100 w 2499727"/>
                <a:gd name="connsiteY5-12" fmla="*/ 1688186 h 2329725"/>
                <a:gd name="connsiteX6-13" fmla="*/ 2110962 w 2499727"/>
                <a:gd name="connsiteY6-14" fmla="*/ 2329725 h 2329725"/>
                <a:gd name="connsiteX0-15" fmla="*/ 2004282 w 2499727"/>
                <a:gd name="connsiteY0-16" fmla="*/ 2245905 h 2245905"/>
                <a:gd name="connsiteX1-17" fmla="*/ 1471686 w 2499727"/>
                <a:gd name="connsiteY1-18" fmla="*/ 1839198 h 2245905"/>
                <a:gd name="connsiteX2-19" fmla="*/ 225467 w 2499727"/>
                <a:gd name="connsiteY2-20" fmla="*/ 1494928 h 2245905"/>
                <a:gd name="connsiteX3-21" fmla="*/ 554778 w 2499727"/>
                <a:gd name="connsiteY3-22" fmla="*/ 114690 h 2245905"/>
                <a:gd name="connsiteX4-23" fmla="*/ 1962409 w 2499727"/>
                <a:gd name="connsiteY4-24" fmla="*/ 220094 h 2245905"/>
                <a:gd name="connsiteX5-25" fmla="*/ 1944100 w 2499727"/>
                <a:gd name="connsiteY5-26" fmla="*/ 1688186 h 2245905"/>
                <a:gd name="connsiteX6-27" fmla="*/ 2004282 w 2499727"/>
                <a:gd name="connsiteY6-28" fmla="*/ 2245905 h 2245905"/>
                <a:gd name="connsiteX0-29" fmla="*/ 2004282 w 2499727"/>
                <a:gd name="connsiteY0-30" fmla="*/ 2245905 h 2248035"/>
                <a:gd name="connsiteX1-31" fmla="*/ 1471686 w 2499727"/>
                <a:gd name="connsiteY1-32" fmla="*/ 1839198 h 2248035"/>
                <a:gd name="connsiteX2-33" fmla="*/ 225467 w 2499727"/>
                <a:gd name="connsiteY2-34" fmla="*/ 1494928 h 2248035"/>
                <a:gd name="connsiteX3-35" fmla="*/ 554778 w 2499727"/>
                <a:gd name="connsiteY3-36" fmla="*/ 114690 h 2248035"/>
                <a:gd name="connsiteX4-37" fmla="*/ 1962409 w 2499727"/>
                <a:gd name="connsiteY4-38" fmla="*/ 220094 h 2248035"/>
                <a:gd name="connsiteX5-39" fmla="*/ 1944100 w 2499727"/>
                <a:gd name="connsiteY5-40" fmla="*/ 1688186 h 2248035"/>
                <a:gd name="connsiteX6-41" fmla="*/ 2004282 w 2499727"/>
                <a:gd name="connsiteY6-42" fmla="*/ 2245905 h 2248035"/>
                <a:gd name="connsiteX0-43" fmla="*/ 2004282 w 2261319"/>
                <a:gd name="connsiteY0-44" fmla="*/ 2245905 h 2248035"/>
                <a:gd name="connsiteX1-45" fmla="*/ 1471686 w 2261319"/>
                <a:gd name="connsiteY1-46" fmla="*/ 1839198 h 2248035"/>
                <a:gd name="connsiteX2-47" fmla="*/ 225467 w 2261319"/>
                <a:gd name="connsiteY2-48" fmla="*/ 1494928 h 2248035"/>
                <a:gd name="connsiteX3-49" fmla="*/ 554778 w 2261319"/>
                <a:gd name="connsiteY3-50" fmla="*/ 114690 h 2248035"/>
                <a:gd name="connsiteX4-51" fmla="*/ 1962409 w 2261319"/>
                <a:gd name="connsiteY4-52" fmla="*/ 220094 h 2248035"/>
                <a:gd name="connsiteX5-53" fmla="*/ 1944100 w 2261319"/>
                <a:gd name="connsiteY5-54" fmla="*/ 1688186 h 2248035"/>
                <a:gd name="connsiteX6-55" fmla="*/ 2004282 w 2261319"/>
                <a:gd name="connsiteY6-56" fmla="*/ 2245905 h 2248035"/>
                <a:gd name="connsiteX0-57" fmla="*/ 2004282 w 2238535"/>
                <a:gd name="connsiteY0-58" fmla="*/ 2245905 h 2248375"/>
                <a:gd name="connsiteX1-59" fmla="*/ 1471686 w 2238535"/>
                <a:gd name="connsiteY1-60" fmla="*/ 1839198 h 2248375"/>
                <a:gd name="connsiteX2-61" fmla="*/ 225467 w 2238535"/>
                <a:gd name="connsiteY2-62" fmla="*/ 1494928 h 2248375"/>
                <a:gd name="connsiteX3-63" fmla="*/ 554778 w 2238535"/>
                <a:gd name="connsiteY3-64" fmla="*/ 114690 h 2248375"/>
                <a:gd name="connsiteX4-65" fmla="*/ 1962409 w 2238535"/>
                <a:gd name="connsiteY4-66" fmla="*/ 220094 h 2248375"/>
                <a:gd name="connsiteX5-67" fmla="*/ 1944100 w 2238535"/>
                <a:gd name="connsiteY5-68" fmla="*/ 1688186 h 2248375"/>
                <a:gd name="connsiteX6-69" fmla="*/ 2004282 w 2238535"/>
                <a:gd name="connsiteY6-70" fmla="*/ 2245905 h 2248375"/>
                <a:gd name="connsiteX0-71" fmla="*/ 2004282 w 2238535"/>
                <a:gd name="connsiteY0-72" fmla="*/ 2245905 h 2270257"/>
                <a:gd name="connsiteX1-73" fmla="*/ 1471686 w 2238535"/>
                <a:gd name="connsiteY1-74" fmla="*/ 1839198 h 2270257"/>
                <a:gd name="connsiteX2-75" fmla="*/ 225467 w 2238535"/>
                <a:gd name="connsiteY2-76" fmla="*/ 1494928 h 2270257"/>
                <a:gd name="connsiteX3-77" fmla="*/ 554778 w 2238535"/>
                <a:gd name="connsiteY3-78" fmla="*/ 114690 h 2270257"/>
                <a:gd name="connsiteX4-79" fmla="*/ 1962409 w 2238535"/>
                <a:gd name="connsiteY4-80" fmla="*/ 220094 h 2270257"/>
                <a:gd name="connsiteX5-81" fmla="*/ 1944100 w 2238535"/>
                <a:gd name="connsiteY5-82" fmla="*/ 1688186 h 2270257"/>
                <a:gd name="connsiteX6-83" fmla="*/ 2143494 w 2238535"/>
                <a:gd name="connsiteY6-84" fmla="*/ 2166055 h 2270257"/>
                <a:gd name="connsiteX7" fmla="*/ 2004282 w 2238535"/>
                <a:gd name="connsiteY7" fmla="*/ 2245905 h 2270257"/>
                <a:gd name="connsiteX0-85" fmla="*/ 2004282 w 2273327"/>
                <a:gd name="connsiteY0-86" fmla="*/ 2245905 h 2288071"/>
                <a:gd name="connsiteX1-87" fmla="*/ 1471686 w 2273327"/>
                <a:gd name="connsiteY1-88" fmla="*/ 1839198 h 2288071"/>
                <a:gd name="connsiteX2-89" fmla="*/ 225467 w 2273327"/>
                <a:gd name="connsiteY2-90" fmla="*/ 1494928 h 2288071"/>
                <a:gd name="connsiteX3-91" fmla="*/ 554778 w 2273327"/>
                <a:gd name="connsiteY3-92" fmla="*/ 114690 h 2288071"/>
                <a:gd name="connsiteX4-93" fmla="*/ 1962409 w 2273327"/>
                <a:gd name="connsiteY4-94" fmla="*/ 220094 h 2288071"/>
                <a:gd name="connsiteX5-95" fmla="*/ 1944100 w 2273327"/>
                <a:gd name="connsiteY5-96" fmla="*/ 1688186 h 2288071"/>
                <a:gd name="connsiteX6-97" fmla="*/ 2135874 w 2273327"/>
                <a:gd name="connsiteY6-98" fmla="*/ 2219395 h 2288071"/>
                <a:gd name="connsiteX7-99" fmla="*/ 2004282 w 2273327"/>
                <a:gd name="connsiteY7-100" fmla="*/ 2245905 h 2288071"/>
                <a:gd name="connsiteX0-101" fmla="*/ 2004282 w 2273327"/>
                <a:gd name="connsiteY0-102" fmla="*/ 2245905 h 2269059"/>
                <a:gd name="connsiteX1-103" fmla="*/ 1471686 w 2273327"/>
                <a:gd name="connsiteY1-104" fmla="*/ 1839198 h 2269059"/>
                <a:gd name="connsiteX2-105" fmla="*/ 225467 w 2273327"/>
                <a:gd name="connsiteY2-106" fmla="*/ 1494928 h 2269059"/>
                <a:gd name="connsiteX3-107" fmla="*/ 554778 w 2273327"/>
                <a:gd name="connsiteY3-108" fmla="*/ 114690 h 2269059"/>
                <a:gd name="connsiteX4-109" fmla="*/ 1962409 w 2273327"/>
                <a:gd name="connsiteY4-110" fmla="*/ 220094 h 2269059"/>
                <a:gd name="connsiteX5-111" fmla="*/ 1944100 w 2273327"/>
                <a:gd name="connsiteY5-112" fmla="*/ 1688186 h 2269059"/>
                <a:gd name="connsiteX6-113" fmla="*/ 2135874 w 2273327"/>
                <a:gd name="connsiteY6-114" fmla="*/ 2219395 h 2269059"/>
                <a:gd name="connsiteX7-115" fmla="*/ 2004282 w 2273327"/>
                <a:gd name="connsiteY7-116" fmla="*/ 2245905 h 2269059"/>
                <a:gd name="connsiteX0-117" fmla="*/ 2004282 w 2273327"/>
                <a:gd name="connsiteY0-118" fmla="*/ 2245905 h 2269059"/>
                <a:gd name="connsiteX1-119" fmla="*/ 1471686 w 2273327"/>
                <a:gd name="connsiteY1-120" fmla="*/ 1839198 h 2269059"/>
                <a:gd name="connsiteX2-121" fmla="*/ 225467 w 2273327"/>
                <a:gd name="connsiteY2-122" fmla="*/ 1494928 h 2269059"/>
                <a:gd name="connsiteX3-123" fmla="*/ 554778 w 2273327"/>
                <a:gd name="connsiteY3-124" fmla="*/ 114690 h 2269059"/>
                <a:gd name="connsiteX4-125" fmla="*/ 1962409 w 2273327"/>
                <a:gd name="connsiteY4-126" fmla="*/ 220094 h 2269059"/>
                <a:gd name="connsiteX5-127" fmla="*/ 1944100 w 2273327"/>
                <a:gd name="connsiteY5-128" fmla="*/ 1688186 h 2269059"/>
                <a:gd name="connsiteX6-129" fmla="*/ 2135874 w 2273327"/>
                <a:gd name="connsiteY6-130" fmla="*/ 2219395 h 2269059"/>
                <a:gd name="connsiteX7-131" fmla="*/ 2004282 w 2273327"/>
                <a:gd name="connsiteY7-132" fmla="*/ 2245905 h 2269059"/>
                <a:gd name="connsiteX0-133" fmla="*/ 2004282 w 2273327"/>
                <a:gd name="connsiteY0-134" fmla="*/ 2245905 h 2245911"/>
                <a:gd name="connsiteX1-135" fmla="*/ 1471686 w 2273327"/>
                <a:gd name="connsiteY1-136" fmla="*/ 1839198 h 2245911"/>
                <a:gd name="connsiteX2-137" fmla="*/ 225467 w 2273327"/>
                <a:gd name="connsiteY2-138" fmla="*/ 1494928 h 2245911"/>
                <a:gd name="connsiteX3-139" fmla="*/ 554778 w 2273327"/>
                <a:gd name="connsiteY3-140" fmla="*/ 114690 h 2245911"/>
                <a:gd name="connsiteX4-141" fmla="*/ 1962409 w 2273327"/>
                <a:gd name="connsiteY4-142" fmla="*/ 220094 h 2245911"/>
                <a:gd name="connsiteX5-143" fmla="*/ 1944100 w 2273327"/>
                <a:gd name="connsiteY5-144" fmla="*/ 1688186 h 2245911"/>
                <a:gd name="connsiteX6-145" fmla="*/ 2135874 w 2273327"/>
                <a:gd name="connsiteY6-146" fmla="*/ 2219395 h 2245911"/>
                <a:gd name="connsiteX7-147" fmla="*/ 2004282 w 2273327"/>
                <a:gd name="connsiteY7-148" fmla="*/ 2245905 h 2245911"/>
                <a:gd name="connsiteX0-149" fmla="*/ 2004282 w 2272550"/>
                <a:gd name="connsiteY0-150" fmla="*/ 2245905 h 2247970"/>
                <a:gd name="connsiteX1-151" fmla="*/ 1471686 w 2272550"/>
                <a:gd name="connsiteY1-152" fmla="*/ 1839198 h 2247970"/>
                <a:gd name="connsiteX2-153" fmla="*/ 225467 w 2272550"/>
                <a:gd name="connsiteY2-154" fmla="*/ 1494928 h 2247970"/>
                <a:gd name="connsiteX3-155" fmla="*/ 554778 w 2272550"/>
                <a:gd name="connsiteY3-156" fmla="*/ 114690 h 2247970"/>
                <a:gd name="connsiteX4-157" fmla="*/ 1962409 w 2272550"/>
                <a:gd name="connsiteY4-158" fmla="*/ 220094 h 2247970"/>
                <a:gd name="connsiteX5-159" fmla="*/ 1944100 w 2272550"/>
                <a:gd name="connsiteY5-160" fmla="*/ 1688186 h 2247970"/>
                <a:gd name="connsiteX6-161" fmla="*/ 2158099 w 2272550"/>
                <a:gd name="connsiteY6-162" fmla="*/ 2247970 h 2247970"/>
                <a:gd name="connsiteX7-163" fmla="*/ 2004282 w 2272550"/>
                <a:gd name="connsiteY7-164" fmla="*/ 2245905 h 2247970"/>
                <a:gd name="connsiteX0-165" fmla="*/ 2004282 w 2272550"/>
                <a:gd name="connsiteY0-166" fmla="*/ 2245905 h 2247970"/>
                <a:gd name="connsiteX1-167" fmla="*/ 1471686 w 2272550"/>
                <a:gd name="connsiteY1-168" fmla="*/ 1839198 h 2247970"/>
                <a:gd name="connsiteX2-169" fmla="*/ 225467 w 2272550"/>
                <a:gd name="connsiteY2-170" fmla="*/ 1494928 h 2247970"/>
                <a:gd name="connsiteX3-171" fmla="*/ 554778 w 2272550"/>
                <a:gd name="connsiteY3-172" fmla="*/ 114690 h 2247970"/>
                <a:gd name="connsiteX4-173" fmla="*/ 1962409 w 2272550"/>
                <a:gd name="connsiteY4-174" fmla="*/ 220094 h 2247970"/>
                <a:gd name="connsiteX5-175" fmla="*/ 1944100 w 2272550"/>
                <a:gd name="connsiteY5-176" fmla="*/ 1688186 h 2247970"/>
                <a:gd name="connsiteX6-177" fmla="*/ 2158099 w 2272550"/>
                <a:gd name="connsiteY6-178" fmla="*/ 2247970 h 2247970"/>
                <a:gd name="connsiteX7-179" fmla="*/ 2004282 w 2272550"/>
                <a:gd name="connsiteY7-180" fmla="*/ 2245905 h 2247970"/>
                <a:gd name="connsiteX0-181" fmla="*/ 2004282 w 2272550"/>
                <a:gd name="connsiteY0-182" fmla="*/ 2245905 h 2247970"/>
                <a:gd name="connsiteX1-183" fmla="*/ 1471686 w 2272550"/>
                <a:gd name="connsiteY1-184" fmla="*/ 1839198 h 2247970"/>
                <a:gd name="connsiteX2-185" fmla="*/ 225467 w 2272550"/>
                <a:gd name="connsiteY2-186" fmla="*/ 1494928 h 2247970"/>
                <a:gd name="connsiteX3-187" fmla="*/ 554778 w 2272550"/>
                <a:gd name="connsiteY3-188" fmla="*/ 114690 h 2247970"/>
                <a:gd name="connsiteX4-189" fmla="*/ 1962409 w 2272550"/>
                <a:gd name="connsiteY4-190" fmla="*/ 220094 h 2247970"/>
                <a:gd name="connsiteX5-191" fmla="*/ 1944100 w 2272550"/>
                <a:gd name="connsiteY5-192" fmla="*/ 1688186 h 2247970"/>
                <a:gd name="connsiteX6-193" fmla="*/ 2158099 w 2272550"/>
                <a:gd name="connsiteY6-194" fmla="*/ 2247970 h 2247970"/>
                <a:gd name="connsiteX7-195" fmla="*/ 2004282 w 2272550"/>
                <a:gd name="connsiteY7-196" fmla="*/ 2245905 h 2247970"/>
                <a:gd name="connsiteX0-197" fmla="*/ 2118974 w 2387242"/>
                <a:gd name="connsiteY0-198" fmla="*/ 2242567 h 2244632"/>
                <a:gd name="connsiteX1-199" fmla="*/ 1586378 w 2387242"/>
                <a:gd name="connsiteY1-200" fmla="*/ 1835860 h 2244632"/>
                <a:gd name="connsiteX2-201" fmla="*/ 202999 w 2387242"/>
                <a:gd name="connsiteY2-202" fmla="*/ 1445870 h 2244632"/>
                <a:gd name="connsiteX3-203" fmla="*/ 669470 w 2387242"/>
                <a:gd name="connsiteY3-204" fmla="*/ 111352 h 2244632"/>
                <a:gd name="connsiteX4-205" fmla="*/ 2077101 w 2387242"/>
                <a:gd name="connsiteY4-206" fmla="*/ 216756 h 2244632"/>
                <a:gd name="connsiteX5-207" fmla="*/ 2058792 w 2387242"/>
                <a:gd name="connsiteY5-208" fmla="*/ 1684848 h 2244632"/>
                <a:gd name="connsiteX6-209" fmla="*/ 2272791 w 2387242"/>
                <a:gd name="connsiteY6-210" fmla="*/ 2244632 h 2244632"/>
                <a:gd name="connsiteX7-211" fmla="*/ 2118974 w 2387242"/>
                <a:gd name="connsiteY7-212" fmla="*/ 2242567 h 2244632"/>
                <a:gd name="connsiteX0-213" fmla="*/ 2143402 w 2387242"/>
                <a:gd name="connsiteY0-214" fmla="*/ 2266995 h 2267002"/>
                <a:gd name="connsiteX1-215" fmla="*/ 1586378 w 2387242"/>
                <a:gd name="connsiteY1-216" fmla="*/ 1835860 h 2267002"/>
                <a:gd name="connsiteX2-217" fmla="*/ 202999 w 2387242"/>
                <a:gd name="connsiteY2-218" fmla="*/ 1445870 h 2267002"/>
                <a:gd name="connsiteX3-219" fmla="*/ 669470 w 2387242"/>
                <a:gd name="connsiteY3-220" fmla="*/ 111352 h 2267002"/>
                <a:gd name="connsiteX4-221" fmla="*/ 2077101 w 2387242"/>
                <a:gd name="connsiteY4-222" fmla="*/ 216756 h 2267002"/>
                <a:gd name="connsiteX5-223" fmla="*/ 2058792 w 2387242"/>
                <a:gd name="connsiteY5-224" fmla="*/ 1684848 h 2267002"/>
                <a:gd name="connsiteX6-225" fmla="*/ 2272791 w 2387242"/>
                <a:gd name="connsiteY6-226" fmla="*/ 2244632 h 2267002"/>
                <a:gd name="connsiteX7-227" fmla="*/ 2143402 w 2387242"/>
                <a:gd name="connsiteY7-228" fmla="*/ 2266995 h 2267002"/>
                <a:gd name="connsiteX0-229" fmla="*/ 2143402 w 2386633"/>
                <a:gd name="connsiteY0-230" fmla="*/ 2266995 h 2272549"/>
                <a:gd name="connsiteX1-231" fmla="*/ 1586378 w 2386633"/>
                <a:gd name="connsiteY1-232" fmla="*/ 1835860 h 2272549"/>
                <a:gd name="connsiteX2-233" fmla="*/ 202999 w 2386633"/>
                <a:gd name="connsiteY2-234" fmla="*/ 1445870 h 2272549"/>
                <a:gd name="connsiteX3-235" fmla="*/ 669470 w 2386633"/>
                <a:gd name="connsiteY3-236" fmla="*/ 111352 h 2272549"/>
                <a:gd name="connsiteX4-237" fmla="*/ 2077101 w 2386633"/>
                <a:gd name="connsiteY4-238" fmla="*/ 216756 h 2272549"/>
                <a:gd name="connsiteX5-239" fmla="*/ 2058792 w 2386633"/>
                <a:gd name="connsiteY5-240" fmla="*/ 1684848 h 2272549"/>
                <a:gd name="connsiteX6-241" fmla="*/ 2290239 w 2386633"/>
                <a:gd name="connsiteY6-242" fmla="*/ 2272549 h 2272549"/>
                <a:gd name="connsiteX7-243" fmla="*/ 2143402 w 2386633"/>
                <a:gd name="connsiteY7-244" fmla="*/ 2266995 h 227254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99" y="connsiteY7-100"/>
                </a:cxn>
              </a:cxnLst>
              <a:rect l="l" t="t" r="r" b="b"/>
              <a:pathLst>
                <a:path w="2386633" h="2272549">
                  <a:moveTo>
                    <a:pt x="2143402" y="2266995"/>
                  </a:moveTo>
                  <a:lnTo>
                    <a:pt x="1586378" y="1835860"/>
                  </a:lnTo>
                  <a:cubicBezTo>
                    <a:pt x="1059338" y="1927221"/>
                    <a:pt x="539638" y="1732517"/>
                    <a:pt x="202999" y="1445870"/>
                  </a:cubicBezTo>
                  <a:cubicBezTo>
                    <a:pt x="-345444" y="978872"/>
                    <a:pt x="357120" y="316204"/>
                    <a:pt x="669470" y="111352"/>
                  </a:cubicBezTo>
                  <a:cubicBezTo>
                    <a:pt x="981820" y="-93500"/>
                    <a:pt x="1673360" y="9464"/>
                    <a:pt x="2077101" y="216756"/>
                  </a:cubicBezTo>
                  <a:cubicBezTo>
                    <a:pt x="2801082" y="588469"/>
                    <a:pt x="2023269" y="1342216"/>
                    <a:pt x="2058792" y="1684848"/>
                  </a:cubicBezTo>
                  <a:cubicBezTo>
                    <a:pt x="2094315" y="2027480"/>
                    <a:pt x="2242109" y="2182771"/>
                    <a:pt x="2290239" y="2272549"/>
                  </a:cubicBezTo>
                  <a:cubicBezTo>
                    <a:pt x="2214544" y="2270252"/>
                    <a:pt x="2214095" y="2267496"/>
                    <a:pt x="2143402" y="2266995"/>
                  </a:cubicBezTo>
                  <a:close/>
                </a:path>
              </a:pathLst>
            </a:custGeom>
            <a:grpFill/>
            <a:ln>
              <a:no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srgbClr val="FFFFFF"/>
                </a:solidFill>
                <a:latin typeface="Calibri" panose="020F0502020204030204"/>
                <a:ea typeface="宋体" panose="02010600030101010101" pitchFamily="2" charset="-122"/>
              </a:endParaRPr>
            </a:p>
          </p:txBody>
        </p:sp>
        <p:sp>
          <p:nvSpPr>
            <p:cNvPr id="8" name="椭圆形标注 10"/>
            <p:cNvSpPr/>
            <p:nvPr/>
          </p:nvSpPr>
          <p:spPr>
            <a:xfrm>
              <a:off x="7759065" y="1559433"/>
              <a:ext cx="2743200" cy="1837944"/>
            </a:xfrm>
            <a:prstGeom prst="wedgeEllipseCallout">
              <a:avLst>
                <a:gd name="adj1" fmla="val 35828"/>
                <a:gd name="adj2" fmla="val 75095"/>
              </a:avLst>
            </a:prstGeom>
            <a:grpFill/>
            <a:ln>
              <a:solidFill>
                <a:schemeClr val="bg1"/>
              </a:solid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srgbClr val="FFFFFF"/>
                </a:solidFill>
                <a:latin typeface="Calibri" panose="020F0502020204030204"/>
                <a:ea typeface="宋体" panose="02010600030101010101" pitchFamily="2" charset="-122"/>
              </a:endParaRPr>
            </a:p>
          </p:txBody>
        </p:sp>
      </p:grpSp>
      <p:grpSp>
        <p:nvGrpSpPr>
          <p:cNvPr id="9" name="组合 11"/>
          <p:cNvGrpSpPr/>
          <p:nvPr/>
        </p:nvGrpSpPr>
        <p:grpSpPr>
          <a:xfrm>
            <a:off x="3441407" y="1958758"/>
            <a:ext cx="2254154" cy="1899122"/>
            <a:chOff x="7759065" y="1559433"/>
            <a:chExt cx="2743200" cy="2321607"/>
          </a:xfrm>
          <a:solidFill>
            <a:srgbClr val="575B66"/>
          </a:solidFill>
          <a:effectLst>
            <a:outerShdw blurRad="292100" dist="165100" dir="16200000" sx="102000" sy="102000" rotWithShape="0">
              <a:prstClr val="black">
                <a:alpha val="35000"/>
              </a:prstClr>
            </a:outerShdw>
            <a:reflection blurRad="25400" stA="38000" endPos="35000" dir="5400000" sy="-100000" algn="bl" rotWithShape="0"/>
          </a:effectLst>
        </p:grpSpPr>
        <p:sp>
          <p:nvSpPr>
            <p:cNvPr id="10" name="椭圆形标注 22"/>
            <p:cNvSpPr/>
            <p:nvPr/>
          </p:nvSpPr>
          <p:spPr>
            <a:xfrm>
              <a:off x="7830694" y="1609184"/>
              <a:ext cx="2386564" cy="2271856"/>
            </a:xfrm>
            <a:custGeom>
              <a:avLst/>
              <a:gdLst>
                <a:gd name="connsiteX0" fmla="*/ 2354434 w 2743200"/>
                <a:gd name="connsiteY0" fmla="*/ 2299176 h 1837944"/>
                <a:gd name="connsiteX1" fmla="*/ 1715158 w 2743200"/>
                <a:gd name="connsiteY1" fmla="*/ 1808649 h 1837944"/>
                <a:gd name="connsiteX2" fmla="*/ 293679 w 2743200"/>
                <a:gd name="connsiteY2" fmla="*/ 1487239 h 1837944"/>
                <a:gd name="connsiteX3" fmla="*/ 798250 w 2743200"/>
                <a:gd name="connsiteY3" fmla="*/ 84141 h 1837944"/>
                <a:gd name="connsiteX4" fmla="*/ 2205881 w 2743200"/>
                <a:gd name="connsiteY4" fmla="*/ 189545 h 1837944"/>
                <a:gd name="connsiteX5" fmla="*/ 2187572 w 2743200"/>
                <a:gd name="connsiteY5" fmla="*/ 1657637 h 1837944"/>
                <a:gd name="connsiteX6" fmla="*/ 2354434 w 2743200"/>
                <a:gd name="connsiteY6" fmla="*/ 2299176 h 1837944"/>
                <a:gd name="connsiteX0-1" fmla="*/ 2110962 w 2499727"/>
                <a:gd name="connsiteY0-2" fmla="*/ 2329725 h 2329725"/>
                <a:gd name="connsiteX1-3" fmla="*/ 1471686 w 2499727"/>
                <a:gd name="connsiteY1-4" fmla="*/ 1839198 h 2329725"/>
                <a:gd name="connsiteX2-5" fmla="*/ 225467 w 2499727"/>
                <a:gd name="connsiteY2-6" fmla="*/ 1494928 h 2329725"/>
                <a:gd name="connsiteX3-7" fmla="*/ 554778 w 2499727"/>
                <a:gd name="connsiteY3-8" fmla="*/ 114690 h 2329725"/>
                <a:gd name="connsiteX4-9" fmla="*/ 1962409 w 2499727"/>
                <a:gd name="connsiteY4-10" fmla="*/ 220094 h 2329725"/>
                <a:gd name="connsiteX5-11" fmla="*/ 1944100 w 2499727"/>
                <a:gd name="connsiteY5-12" fmla="*/ 1688186 h 2329725"/>
                <a:gd name="connsiteX6-13" fmla="*/ 2110962 w 2499727"/>
                <a:gd name="connsiteY6-14" fmla="*/ 2329725 h 2329725"/>
                <a:gd name="connsiteX0-15" fmla="*/ 2004282 w 2499727"/>
                <a:gd name="connsiteY0-16" fmla="*/ 2245905 h 2245905"/>
                <a:gd name="connsiteX1-17" fmla="*/ 1471686 w 2499727"/>
                <a:gd name="connsiteY1-18" fmla="*/ 1839198 h 2245905"/>
                <a:gd name="connsiteX2-19" fmla="*/ 225467 w 2499727"/>
                <a:gd name="connsiteY2-20" fmla="*/ 1494928 h 2245905"/>
                <a:gd name="connsiteX3-21" fmla="*/ 554778 w 2499727"/>
                <a:gd name="connsiteY3-22" fmla="*/ 114690 h 2245905"/>
                <a:gd name="connsiteX4-23" fmla="*/ 1962409 w 2499727"/>
                <a:gd name="connsiteY4-24" fmla="*/ 220094 h 2245905"/>
                <a:gd name="connsiteX5-25" fmla="*/ 1944100 w 2499727"/>
                <a:gd name="connsiteY5-26" fmla="*/ 1688186 h 2245905"/>
                <a:gd name="connsiteX6-27" fmla="*/ 2004282 w 2499727"/>
                <a:gd name="connsiteY6-28" fmla="*/ 2245905 h 2245905"/>
                <a:gd name="connsiteX0-29" fmla="*/ 2004282 w 2499727"/>
                <a:gd name="connsiteY0-30" fmla="*/ 2245905 h 2248035"/>
                <a:gd name="connsiteX1-31" fmla="*/ 1471686 w 2499727"/>
                <a:gd name="connsiteY1-32" fmla="*/ 1839198 h 2248035"/>
                <a:gd name="connsiteX2-33" fmla="*/ 225467 w 2499727"/>
                <a:gd name="connsiteY2-34" fmla="*/ 1494928 h 2248035"/>
                <a:gd name="connsiteX3-35" fmla="*/ 554778 w 2499727"/>
                <a:gd name="connsiteY3-36" fmla="*/ 114690 h 2248035"/>
                <a:gd name="connsiteX4-37" fmla="*/ 1962409 w 2499727"/>
                <a:gd name="connsiteY4-38" fmla="*/ 220094 h 2248035"/>
                <a:gd name="connsiteX5-39" fmla="*/ 1944100 w 2499727"/>
                <a:gd name="connsiteY5-40" fmla="*/ 1688186 h 2248035"/>
                <a:gd name="connsiteX6-41" fmla="*/ 2004282 w 2499727"/>
                <a:gd name="connsiteY6-42" fmla="*/ 2245905 h 2248035"/>
                <a:gd name="connsiteX0-43" fmla="*/ 2004282 w 2261319"/>
                <a:gd name="connsiteY0-44" fmla="*/ 2245905 h 2248035"/>
                <a:gd name="connsiteX1-45" fmla="*/ 1471686 w 2261319"/>
                <a:gd name="connsiteY1-46" fmla="*/ 1839198 h 2248035"/>
                <a:gd name="connsiteX2-47" fmla="*/ 225467 w 2261319"/>
                <a:gd name="connsiteY2-48" fmla="*/ 1494928 h 2248035"/>
                <a:gd name="connsiteX3-49" fmla="*/ 554778 w 2261319"/>
                <a:gd name="connsiteY3-50" fmla="*/ 114690 h 2248035"/>
                <a:gd name="connsiteX4-51" fmla="*/ 1962409 w 2261319"/>
                <a:gd name="connsiteY4-52" fmla="*/ 220094 h 2248035"/>
                <a:gd name="connsiteX5-53" fmla="*/ 1944100 w 2261319"/>
                <a:gd name="connsiteY5-54" fmla="*/ 1688186 h 2248035"/>
                <a:gd name="connsiteX6-55" fmla="*/ 2004282 w 2261319"/>
                <a:gd name="connsiteY6-56" fmla="*/ 2245905 h 2248035"/>
                <a:gd name="connsiteX0-57" fmla="*/ 2004282 w 2238535"/>
                <a:gd name="connsiteY0-58" fmla="*/ 2245905 h 2248375"/>
                <a:gd name="connsiteX1-59" fmla="*/ 1471686 w 2238535"/>
                <a:gd name="connsiteY1-60" fmla="*/ 1839198 h 2248375"/>
                <a:gd name="connsiteX2-61" fmla="*/ 225467 w 2238535"/>
                <a:gd name="connsiteY2-62" fmla="*/ 1494928 h 2248375"/>
                <a:gd name="connsiteX3-63" fmla="*/ 554778 w 2238535"/>
                <a:gd name="connsiteY3-64" fmla="*/ 114690 h 2248375"/>
                <a:gd name="connsiteX4-65" fmla="*/ 1962409 w 2238535"/>
                <a:gd name="connsiteY4-66" fmla="*/ 220094 h 2248375"/>
                <a:gd name="connsiteX5-67" fmla="*/ 1944100 w 2238535"/>
                <a:gd name="connsiteY5-68" fmla="*/ 1688186 h 2248375"/>
                <a:gd name="connsiteX6-69" fmla="*/ 2004282 w 2238535"/>
                <a:gd name="connsiteY6-70" fmla="*/ 2245905 h 2248375"/>
                <a:gd name="connsiteX0-71" fmla="*/ 2004282 w 2238535"/>
                <a:gd name="connsiteY0-72" fmla="*/ 2245905 h 2270257"/>
                <a:gd name="connsiteX1-73" fmla="*/ 1471686 w 2238535"/>
                <a:gd name="connsiteY1-74" fmla="*/ 1839198 h 2270257"/>
                <a:gd name="connsiteX2-75" fmla="*/ 225467 w 2238535"/>
                <a:gd name="connsiteY2-76" fmla="*/ 1494928 h 2270257"/>
                <a:gd name="connsiteX3-77" fmla="*/ 554778 w 2238535"/>
                <a:gd name="connsiteY3-78" fmla="*/ 114690 h 2270257"/>
                <a:gd name="connsiteX4-79" fmla="*/ 1962409 w 2238535"/>
                <a:gd name="connsiteY4-80" fmla="*/ 220094 h 2270257"/>
                <a:gd name="connsiteX5-81" fmla="*/ 1944100 w 2238535"/>
                <a:gd name="connsiteY5-82" fmla="*/ 1688186 h 2270257"/>
                <a:gd name="connsiteX6-83" fmla="*/ 2143494 w 2238535"/>
                <a:gd name="connsiteY6-84" fmla="*/ 2166055 h 2270257"/>
                <a:gd name="connsiteX7" fmla="*/ 2004282 w 2238535"/>
                <a:gd name="connsiteY7" fmla="*/ 2245905 h 2270257"/>
                <a:gd name="connsiteX0-85" fmla="*/ 2004282 w 2273327"/>
                <a:gd name="connsiteY0-86" fmla="*/ 2245905 h 2288071"/>
                <a:gd name="connsiteX1-87" fmla="*/ 1471686 w 2273327"/>
                <a:gd name="connsiteY1-88" fmla="*/ 1839198 h 2288071"/>
                <a:gd name="connsiteX2-89" fmla="*/ 225467 w 2273327"/>
                <a:gd name="connsiteY2-90" fmla="*/ 1494928 h 2288071"/>
                <a:gd name="connsiteX3-91" fmla="*/ 554778 w 2273327"/>
                <a:gd name="connsiteY3-92" fmla="*/ 114690 h 2288071"/>
                <a:gd name="connsiteX4-93" fmla="*/ 1962409 w 2273327"/>
                <a:gd name="connsiteY4-94" fmla="*/ 220094 h 2288071"/>
                <a:gd name="connsiteX5-95" fmla="*/ 1944100 w 2273327"/>
                <a:gd name="connsiteY5-96" fmla="*/ 1688186 h 2288071"/>
                <a:gd name="connsiteX6-97" fmla="*/ 2135874 w 2273327"/>
                <a:gd name="connsiteY6-98" fmla="*/ 2219395 h 2288071"/>
                <a:gd name="connsiteX7-99" fmla="*/ 2004282 w 2273327"/>
                <a:gd name="connsiteY7-100" fmla="*/ 2245905 h 2288071"/>
                <a:gd name="connsiteX0-101" fmla="*/ 2004282 w 2273327"/>
                <a:gd name="connsiteY0-102" fmla="*/ 2245905 h 2269059"/>
                <a:gd name="connsiteX1-103" fmla="*/ 1471686 w 2273327"/>
                <a:gd name="connsiteY1-104" fmla="*/ 1839198 h 2269059"/>
                <a:gd name="connsiteX2-105" fmla="*/ 225467 w 2273327"/>
                <a:gd name="connsiteY2-106" fmla="*/ 1494928 h 2269059"/>
                <a:gd name="connsiteX3-107" fmla="*/ 554778 w 2273327"/>
                <a:gd name="connsiteY3-108" fmla="*/ 114690 h 2269059"/>
                <a:gd name="connsiteX4-109" fmla="*/ 1962409 w 2273327"/>
                <a:gd name="connsiteY4-110" fmla="*/ 220094 h 2269059"/>
                <a:gd name="connsiteX5-111" fmla="*/ 1944100 w 2273327"/>
                <a:gd name="connsiteY5-112" fmla="*/ 1688186 h 2269059"/>
                <a:gd name="connsiteX6-113" fmla="*/ 2135874 w 2273327"/>
                <a:gd name="connsiteY6-114" fmla="*/ 2219395 h 2269059"/>
                <a:gd name="connsiteX7-115" fmla="*/ 2004282 w 2273327"/>
                <a:gd name="connsiteY7-116" fmla="*/ 2245905 h 2269059"/>
                <a:gd name="connsiteX0-117" fmla="*/ 2004282 w 2273327"/>
                <a:gd name="connsiteY0-118" fmla="*/ 2245905 h 2269059"/>
                <a:gd name="connsiteX1-119" fmla="*/ 1471686 w 2273327"/>
                <a:gd name="connsiteY1-120" fmla="*/ 1839198 h 2269059"/>
                <a:gd name="connsiteX2-121" fmla="*/ 225467 w 2273327"/>
                <a:gd name="connsiteY2-122" fmla="*/ 1494928 h 2269059"/>
                <a:gd name="connsiteX3-123" fmla="*/ 554778 w 2273327"/>
                <a:gd name="connsiteY3-124" fmla="*/ 114690 h 2269059"/>
                <a:gd name="connsiteX4-125" fmla="*/ 1962409 w 2273327"/>
                <a:gd name="connsiteY4-126" fmla="*/ 220094 h 2269059"/>
                <a:gd name="connsiteX5-127" fmla="*/ 1944100 w 2273327"/>
                <a:gd name="connsiteY5-128" fmla="*/ 1688186 h 2269059"/>
                <a:gd name="connsiteX6-129" fmla="*/ 2135874 w 2273327"/>
                <a:gd name="connsiteY6-130" fmla="*/ 2219395 h 2269059"/>
                <a:gd name="connsiteX7-131" fmla="*/ 2004282 w 2273327"/>
                <a:gd name="connsiteY7-132" fmla="*/ 2245905 h 2269059"/>
                <a:gd name="connsiteX0-133" fmla="*/ 2004282 w 2273327"/>
                <a:gd name="connsiteY0-134" fmla="*/ 2245905 h 2245911"/>
                <a:gd name="connsiteX1-135" fmla="*/ 1471686 w 2273327"/>
                <a:gd name="connsiteY1-136" fmla="*/ 1839198 h 2245911"/>
                <a:gd name="connsiteX2-137" fmla="*/ 225467 w 2273327"/>
                <a:gd name="connsiteY2-138" fmla="*/ 1494928 h 2245911"/>
                <a:gd name="connsiteX3-139" fmla="*/ 554778 w 2273327"/>
                <a:gd name="connsiteY3-140" fmla="*/ 114690 h 2245911"/>
                <a:gd name="connsiteX4-141" fmla="*/ 1962409 w 2273327"/>
                <a:gd name="connsiteY4-142" fmla="*/ 220094 h 2245911"/>
                <a:gd name="connsiteX5-143" fmla="*/ 1944100 w 2273327"/>
                <a:gd name="connsiteY5-144" fmla="*/ 1688186 h 2245911"/>
                <a:gd name="connsiteX6-145" fmla="*/ 2135874 w 2273327"/>
                <a:gd name="connsiteY6-146" fmla="*/ 2219395 h 2245911"/>
                <a:gd name="connsiteX7-147" fmla="*/ 2004282 w 2273327"/>
                <a:gd name="connsiteY7-148" fmla="*/ 2245905 h 2245911"/>
                <a:gd name="connsiteX0-149" fmla="*/ 2004282 w 2272550"/>
                <a:gd name="connsiteY0-150" fmla="*/ 2245905 h 2247970"/>
                <a:gd name="connsiteX1-151" fmla="*/ 1471686 w 2272550"/>
                <a:gd name="connsiteY1-152" fmla="*/ 1839198 h 2247970"/>
                <a:gd name="connsiteX2-153" fmla="*/ 225467 w 2272550"/>
                <a:gd name="connsiteY2-154" fmla="*/ 1494928 h 2247970"/>
                <a:gd name="connsiteX3-155" fmla="*/ 554778 w 2272550"/>
                <a:gd name="connsiteY3-156" fmla="*/ 114690 h 2247970"/>
                <a:gd name="connsiteX4-157" fmla="*/ 1962409 w 2272550"/>
                <a:gd name="connsiteY4-158" fmla="*/ 220094 h 2247970"/>
                <a:gd name="connsiteX5-159" fmla="*/ 1944100 w 2272550"/>
                <a:gd name="connsiteY5-160" fmla="*/ 1688186 h 2247970"/>
                <a:gd name="connsiteX6-161" fmla="*/ 2158099 w 2272550"/>
                <a:gd name="connsiteY6-162" fmla="*/ 2247970 h 2247970"/>
                <a:gd name="connsiteX7-163" fmla="*/ 2004282 w 2272550"/>
                <a:gd name="connsiteY7-164" fmla="*/ 2245905 h 2247970"/>
                <a:gd name="connsiteX0-165" fmla="*/ 2004282 w 2272550"/>
                <a:gd name="connsiteY0-166" fmla="*/ 2245905 h 2247970"/>
                <a:gd name="connsiteX1-167" fmla="*/ 1471686 w 2272550"/>
                <a:gd name="connsiteY1-168" fmla="*/ 1839198 h 2247970"/>
                <a:gd name="connsiteX2-169" fmla="*/ 225467 w 2272550"/>
                <a:gd name="connsiteY2-170" fmla="*/ 1494928 h 2247970"/>
                <a:gd name="connsiteX3-171" fmla="*/ 554778 w 2272550"/>
                <a:gd name="connsiteY3-172" fmla="*/ 114690 h 2247970"/>
                <a:gd name="connsiteX4-173" fmla="*/ 1962409 w 2272550"/>
                <a:gd name="connsiteY4-174" fmla="*/ 220094 h 2247970"/>
                <a:gd name="connsiteX5-175" fmla="*/ 1944100 w 2272550"/>
                <a:gd name="connsiteY5-176" fmla="*/ 1688186 h 2247970"/>
                <a:gd name="connsiteX6-177" fmla="*/ 2158099 w 2272550"/>
                <a:gd name="connsiteY6-178" fmla="*/ 2247970 h 2247970"/>
                <a:gd name="connsiteX7-179" fmla="*/ 2004282 w 2272550"/>
                <a:gd name="connsiteY7-180" fmla="*/ 2245905 h 2247970"/>
                <a:gd name="connsiteX0-181" fmla="*/ 2004282 w 2272550"/>
                <a:gd name="connsiteY0-182" fmla="*/ 2245905 h 2247970"/>
                <a:gd name="connsiteX1-183" fmla="*/ 1471686 w 2272550"/>
                <a:gd name="connsiteY1-184" fmla="*/ 1839198 h 2247970"/>
                <a:gd name="connsiteX2-185" fmla="*/ 225467 w 2272550"/>
                <a:gd name="connsiteY2-186" fmla="*/ 1494928 h 2247970"/>
                <a:gd name="connsiteX3-187" fmla="*/ 554778 w 2272550"/>
                <a:gd name="connsiteY3-188" fmla="*/ 114690 h 2247970"/>
                <a:gd name="connsiteX4-189" fmla="*/ 1962409 w 2272550"/>
                <a:gd name="connsiteY4-190" fmla="*/ 220094 h 2247970"/>
                <a:gd name="connsiteX5-191" fmla="*/ 1944100 w 2272550"/>
                <a:gd name="connsiteY5-192" fmla="*/ 1688186 h 2247970"/>
                <a:gd name="connsiteX6-193" fmla="*/ 2158099 w 2272550"/>
                <a:gd name="connsiteY6-194" fmla="*/ 2247970 h 2247970"/>
                <a:gd name="connsiteX7-195" fmla="*/ 2004282 w 2272550"/>
                <a:gd name="connsiteY7-196" fmla="*/ 2245905 h 2247970"/>
                <a:gd name="connsiteX0-197" fmla="*/ 2118974 w 2387242"/>
                <a:gd name="connsiteY0-198" fmla="*/ 2242567 h 2244632"/>
                <a:gd name="connsiteX1-199" fmla="*/ 1586378 w 2387242"/>
                <a:gd name="connsiteY1-200" fmla="*/ 1835860 h 2244632"/>
                <a:gd name="connsiteX2-201" fmla="*/ 202999 w 2387242"/>
                <a:gd name="connsiteY2-202" fmla="*/ 1445870 h 2244632"/>
                <a:gd name="connsiteX3-203" fmla="*/ 669470 w 2387242"/>
                <a:gd name="connsiteY3-204" fmla="*/ 111352 h 2244632"/>
                <a:gd name="connsiteX4-205" fmla="*/ 2077101 w 2387242"/>
                <a:gd name="connsiteY4-206" fmla="*/ 216756 h 2244632"/>
                <a:gd name="connsiteX5-207" fmla="*/ 2058792 w 2387242"/>
                <a:gd name="connsiteY5-208" fmla="*/ 1684848 h 2244632"/>
                <a:gd name="connsiteX6-209" fmla="*/ 2272791 w 2387242"/>
                <a:gd name="connsiteY6-210" fmla="*/ 2244632 h 2244632"/>
                <a:gd name="connsiteX7-211" fmla="*/ 2118974 w 2387242"/>
                <a:gd name="connsiteY7-212" fmla="*/ 2242567 h 2244632"/>
                <a:gd name="connsiteX0-213" fmla="*/ 2142307 w 2387242"/>
                <a:gd name="connsiteY0-214" fmla="*/ 2269790 h 2269796"/>
                <a:gd name="connsiteX1-215" fmla="*/ 1586378 w 2387242"/>
                <a:gd name="connsiteY1-216" fmla="*/ 1835860 h 2269796"/>
                <a:gd name="connsiteX2-217" fmla="*/ 202999 w 2387242"/>
                <a:gd name="connsiteY2-218" fmla="*/ 1445870 h 2269796"/>
                <a:gd name="connsiteX3-219" fmla="*/ 669470 w 2387242"/>
                <a:gd name="connsiteY3-220" fmla="*/ 111352 h 2269796"/>
                <a:gd name="connsiteX4-221" fmla="*/ 2077101 w 2387242"/>
                <a:gd name="connsiteY4-222" fmla="*/ 216756 h 2269796"/>
                <a:gd name="connsiteX5-223" fmla="*/ 2058792 w 2387242"/>
                <a:gd name="connsiteY5-224" fmla="*/ 1684848 h 2269796"/>
                <a:gd name="connsiteX6-225" fmla="*/ 2272791 w 2387242"/>
                <a:gd name="connsiteY6-226" fmla="*/ 2244632 h 2269796"/>
                <a:gd name="connsiteX7-227" fmla="*/ 2142307 w 2387242"/>
                <a:gd name="connsiteY7-228" fmla="*/ 2269790 h 2269796"/>
                <a:gd name="connsiteX0-229" fmla="*/ 2142307 w 2386564"/>
                <a:gd name="connsiteY0-230" fmla="*/ 2269790 h 2271855"/>
                <a:gd name="connsiteX1-231" fmla="*/ 1586378 w 2386564"/>
                <a:gd name="connsiteY1-232" fmla="*/ 1835860 h 2271855"/>
                <a:gd name="connsiteX2-233" fmla="*/ 202999 w 2386564"/>
                <a:gd name="connsiteY2-234" fmla="*/ 1445870 h 2271855"/>
                <a:gd name="connsiteX3-235" fmla="*/ 669470 w 2386564"/>
                <a:gd name="connsiteY3-236" fmla="*/ 111352 h 2271855"/>
                <a:gd name="connsiteX4-237" fmla="*/ 2077101 w 2386564"/>
                <a:gd name="connsiteY4-238" fmla="*/ 216756 h 2271855"/>
                <a:gd name="connsiteX5-239" fmla="*/ 2058792 w 2386564"/>
                <a:gd name="connsiteY5-240" fmla="*/ 1684848 h 2271855"/>
                <a:gd name="connsiteX6-241" fmla="*/ 2292235 w 2386564"/>
                <a:gd name="connsiteY6-242" fmla="*/ 2271855 h 2271855"/>
                <a:gd name="connsiteX7-243" fmla="*/ 2142307 w 2386564"/>
                <a:gd name="connsiteY7-244" fmla="*/ 2269790 h 22718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99" y="connsiteY7-100"/>
                </a:cxn>
              </a:cxnLst>
              <a:rect l="l" t="t" r="r" b="b"/>
              <a:pathLst>
                <a:path w="2386564" h="2271855">
                  <a:moveTo>
                    <a:pt x="2142307" y="2269790"/>
                  </a:moveTo>
                  <a:lnTo>
                    <a:pt x="1586378" y="1835860"/>
                  </a:lnTo>
                  <a:cubicBezTo>
                    <a:pt x="1059338" y="1927221"/>
                    <a:pt x="539638" y="1732517"/>
                    <a:pt x="202999" y="1445870"/>
                  </a:cubicBezTo>
                  <a:cubicBezTo>
                    <a:pt x="-345444" y="978872"/>
                    <a:pt x="357120" y="316204"/>
                    <a:pt x="669470" y="111352"/>
                  </a:cubicBezTo>
                  <a:cubicBezTo>
                    <a:pt x="981820" y="-93500"/>
                    <a:pt x="1673360" y="9464"/>
                    <a:pt x="2077101" y="216756"/>
                  </a:cubicBezTo>
                  <a:cubicBezTo>
                    <a:pt x="2801082" y="588469"/>
                    <a:pt x="2022936" y="1342332"/>
                    <a:pt x="2058792" y="1684848"/>
                  </a:cubicBezTo>
                  <a:cubicBezTo>
                    <a:pt x="2094648" y="2027364"/>
                    <a:pt x="2244105" y="2182077"/>
                    <a:pt x="2292235" y="2271855"/>
                  </a:cubicBezTo>
                  <a:cubicBezTo>
                    <a:pt x="2216540" y="2269558"/>
                    <a:pt x="2213000" y="2270291"/>
                    <a:pt x="2142307" y="2269790"/>
                  </a:cubicBezTo>
                  <a:close/>
                </a:path>
              </a:pathLst>
            </a:custGeom>
            <a:grpFill/>
            <a:ln>
              <a:no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srgbClr val="FFFFFF"/>
                </a:solidFill>
                <a:latin typeface="Calibri" panose="020F0502020204030204"/>
                <a:ea typeface="宋体" panose="02010600030101010101" pitchFamily="2" charset="-122"/>
              </a:endParaRPr>
            </a:p>
          </p:txBody>
        </p:sp>
        <p:sp>
          <p:nvSpPr>
            <p:cNvPr id="11" name="椭圆形标注 13"/>
            <p:cNvSpPr/>
            <p:nvPr/>
          </p:nvSpPr>
          <p:spPr>
            <a:xfrm>
              <a:off x="7759065" y="1559433"/>
              <a:ext cx="2743200" cy="1837944"/>
            </a:xfrm>
            <a:prstGeom prst="wedgeEllipseCallout">
              <a:avLst>
                <a:gd name="adj1" fmla="val 35828"/>
                <a:gd name="adj2" fmla="val 75095"/>
              </a:avLst>
            </a:prstGeom>
            <a:grpFill/>
            <a:ln>
              <a:solidFill>
                <a:schemeClr val="bg1"/>
              </a:solid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srgbClr val="FFFFFF"/>
                </a:solidFill>
                <a:latin typeface="Calibri" panose="020F0502020204030204"/>
                <a:ea typeface="宋体" panose="02010600030101010101" pitchFamily="2" charset="-122"/>
              </a:endParaRPr>
            </a:p>
          </p:txBody>
        </p:sp>
      </p:grpSp>
      <p:grpSp>
        <p:nvGrpSpPr>
          <p:cNvPr id="12" name="组合 3"/>
          <p:cNvGrpSpPr/>
          <p:nvPr/>
        </p:nvGrpSpPr>
        <p:grpSpPr>
          <a:xfrm>
            <a:off x="3303457" y="2299856"/>
            <a:ext cx="1840660" cy="1554837"/>
            <a:chOff x="7759065" y="1559433"/>
            <a:chExt cx="2743200" cy="2327720"/>
          </a:xfrm>
          <a:solidFill>
            <a:srgbClr val="575B66"/>
          </a:solidFill>
          <a:effectLst>
            <a:outerShdw blurRad="254000" dist="88900" dir="18900000" algn="bl" rotWithShape="0">
              <a:prstClr val="black">
                <a:alpha val="40000"/>
              </a:prstClr>
            </a:outerShdw>
            <a:reflection blurRad="25400" stA="38000" endPos="35000" dir="5400000" sy="-100000" algn="bl" rotWithShape="0"/>
          </a:effectLst>
        </p:grpSpPr>
        <p:sp>
          <p:nvSpPr>
            <p:cNvPr id="13" name="椭圆形标注 22"/>
            <p:cNvSpPr/>
            <p:nvPr/>
          </p:nvSpPr>
          <p:spPr>
            <a:xfrm>
              <a:off x="7830694" y="1609184"/>
              <a:ext cx="2386412" cy="2277969"/>
            </a:xfrm>
            <a:custGeom>
              <a:avLst/>
              <a:gdLst>
                <a:gd name="connsiteX0" fmla="*/ 2354434 w 2743200"/>
                <a:gd name="connsiteY0" fmla="*/ 2299176 h 1837944"/>
                <a:gd name="connsiteX1" fmla="*/ 1715158 w 2743200"/>
                <a:gd name="connsiteY1" fmla="*/ 1808649 h 1837944"/>
                <a:gd name="connsiteX2" fmla="*/ 293679 w 2743200"/>
                <a:gd name="connsiteY2" fmla="*/ 1487239 h 1837944"/>
                <a:gd name="connsiteX3" fmla="*/ 798250 w 2743200"/>
                <a:gd name="connsiteY3" fmla="*/ 84141 h 1837944"/>
                <a:gd name="connsiteX4" fmla="*/ 2205881 w 2743200"/>
                <a:gd name="connsiteY4" fmla="*/ 189545 h 1837944"/>
                <a:gd name="connsiteX5" fmla="*/ 2187572 w 2743200"/>
                <a:gd name="connsiteY5" fmla="*/ 1657637 h 1837944"/>
                <a:gd name="connsiteX6" fmla="*/ 2354434 w 2743200"/>
                <a:gd name="connsiteY6" fmla="*/ 2299176 h 1837944"/>
                <a:gd name="connsiteX0-1" fmla="*/ 2110962 w 2499727"/>
                <a:gd name="connsiteY0-2" fmla="*/ 2329725 h 2329725"/>
                <a:gd name="connsiteX1-3" fmla="*/ 1471686 w 2499727"/>
                <a:gd name="connsiteY1-4" fmla="*/ 1839198 h 2329725"/>
                <a:gd name="connsiteX2-5" fmla="*/ 225467 w 2499727"/>
                <a:gd name="connsiteY2-6" fmla="*/ 1494928 h 2329725"/>
                <a:gd name="connsiteX3-7" fmla="*/ 554778 w 2499727"/>
                <a:gd name="connsiteY3-8" fmla="*/ 114690 h 2329725"/>
                <a:gd name="connsiteX4-9" fmla="*/ 1962409 w 2499727"/>
                <a:gd name="connsiteY4-10" fmla="*/ 220094 h 2329725"/>
                <a:gd name="connsiteX5-11" fmla="*/ 1944100 w 2499727"/>
                <a:gd name="connsiteY5-12" fmla="*/ 1688186 h 2329725"/>
                <a:gd name="connsiteX6-13" fmla="*/ 2110962 w 2499727"/>
                <a:gd name="connsiteY6-14" fmla="*/ 2329725 h 2329725"/>
                <a:gd name="connsiteX0-15" fmla="*/ 2004282 w 2499727"/>
                <a:gd name="connsiteY0-16" fmla="*/ 2245905 h 2245905"/>
                <a:gd name="connsiteX1-17" fmla="*/ 1471686 w 2499727"/>
                <a:gd name="connsiteY1-18" fmla="*/ 1839198 h 2245905"/>
                <a:gd name="connsiteX2-19" fmla="*/ 225467 w 2499727"/>
                <a:gd name="connsiteY2-20" fmla="*/ 1494928 h 2245905"/>
                <a:gd name="connsiteX3-21" fmla="*/ 554778 w 2499727"/>
                <a:gd name="connsiteY3-22" fmla="*/ 114690 h 2245905"/>
                <a:gd name="connsiteX4-23" fmla="*/ 1962409 w 2499727"/>
                <a:gd name="connsiteY4-24" fmla="*/ 220094 h 2245905"/>
                <a:gd name="connsiteX5-25" fmla="*/ 1944100 w 2499727"/>
                <a:gd name="connsiteY5-26" fmla="*/ 1688186 h 2245905"/>
                <a:gd name="connsiteX6-27" fmla="*/ 2004282 w 2499727"/>
                <a:gd name="connsiteY6-28" fmla="*/ 2245905 h 2245905"/>
                <a:gd name="connsiteX0-29" fmla="*/ 2004282 w 2499727"/>
                <a:gd name="connsiteY0-30" fmla="*/ 2245905 h 2248035"/>
                <a:gd name="connsiteX1-31" fmla="*/ 1471686 w 2499727"/>
                <a:gd name="connsiteY1-32" fmla="*/ 1839198 h 2248035"/>
                <a:gd name="connsiteX2-33" fmla="*/ 225467 w 2499727"/>
                <a:gd name="connsiteY2-34" fmla="*/ 1494928 h 2248035"/>
                <a:gd name="connsiteX3-35" fmla="*/ 554778 w 2499727"/>
                <a:gd name="connsiteY3-36" fmla="*/ 114690 h 2248035"/>
                <a:gd name="connsiteX4-37" fmla="*/ 1962409 w 2499727"/>
                <a:gd name="connsiteY4-38" fmla="*/ 220094 h 2248035"/>
                <a:gd name="connsiteX5-39" fmla="*/ 1944100 w 2499727"/>
                <a:gd name="connsiteY5-40" fmla="*/ 1688186 h 2248035"/>
                <a:gd name="connsiteX6-41" fmla="*/ 2004282 w 2499727"/>
                <a:gd name="connsiteY6-42" fmla="*/ 2245905 h 2248035"/>
                <a:gd name="connsiteX0-43" fmla="*/ 2004282 w 2261319"/>
                <a:gd name="connsiteY0-44" fmla="*/ 2245905 h 2248035"/>
                <a:gd name="connsiteX1-45" fmla="*/ 1471686 w 2261319"/>
                <a:gd name="connsiteY1-46" fmla="*/ 1839198 h 2248035"/>
                <a:gd name="connsiteX2-47" fmla="*/ 225467 w 2261319"/>
                <a:gd name="connsiteY2-48" fmla="*/ 1494928 h 2248035"/>
                <a:gd name="connsiteX3-49" fmla="*/ 554778 w 2261319"/>
                <a:gd name="connsiteY3-50" fmla="*/ 114690 h 2248035"/>
                <a:gd name="connsiteX4-51" fmla="*/ 1962409 w 2261319"/>
                <a:gd name="connsiteY4-52" fmla="*/ 220094 h 2248035"/>
                <a:gd name="connsiteX5-53" fmla="*/ 1944100 w 2261319"/>
                <a:gd name="connsiteY5-54" fmla="*/ 1688186 h 2248035"/>
                <a:gd name="connsiteX6-55" fmla="*/ 2004282 w 2261319"/>
                <a:gd name="connsiteY6-56" fmla="*/ 2245905 h 2248035"/>
                <a:gd name="connsiteX0-57" fmla="*/ 2004282 w 2238535"/>
                <a:gd name="connsiteY0-58" fmla="*/ 2245905 h 2248375"/>
                <a:gd name="connsiteX1-59" fmla="*/ 1471686 w 2238535"/>
                <a:gd name="connsiteY1-60" fmla="*/ 1839198 h 2248375"/>
                <a:gd name="connsiteX2-61" fmla="*/ 225467 w 2238535"/>
                <a:gd name="connsiteY2-62" fmla="*/ 1494928 h 2248375"/>
                <a:gd name="connsiteX3-63" fmla="*/ 554778 w 2238535"/>
                <a:gd name="connsiteY3-64" fmla="*/ 114690 h 2248375"/>
                <a:gd name="connsiteX4-65" fmla="*/ 1962409 w 2238535"/>
                <a:gd name="connsiteY4-66" fmla="*/ 220094 h 2248375"/>
                <a:gd name="connsiteX5-67" fmla="*/ 1944100 w 2238535"/>
                <a:gd name="connsiteY5-68" fmla="*/ 1688186 h 2248375"/>
                <a:gd name="connsiteX6-69" fmla="*/ 2004282 w 2238535"/>
                <a:gd name="connsiteY6-70" fmla="*/ 2245905 h 2248375"/>
                <a:gd name="connsiteX0-71" fmla="*/ 2004282 w 2238535"/>
                <a:gd name="connsiteY0-72" fmla="*/ 2245905 h 2270257"/>
                <a:gd name="connsiteX1-73" fmla="*/ 1471686 w 2238535"/>
                <a:gd name="connsiteY1-74" fmla="*/ 1839198 h 2270257"/>
                <a:gd name="connsiteX2-75" fmla="*/ 225467 w 2238535"/>
                <a:gd name="connsiteY2-76" fmla="*/ 1494928 h 2270257"/>
                <a:gd name="connsiteX3-77" fmla="*/ 554778 w 2238535"/>
                <a:gd name="connsiteY3-78" fmla="*/ 114690 h 2270257"/>
                <a:gd name="connsiteX4-79" fmla="*/ 1962409 w 2238535"/>
                <a:gd name="connsiteY4-80" fmla="*/ 220094 h 2270257"/>
                <a:gd name="connsiteX5-81" fmla="*/ 1944100 w 2238535"/>
                <a:gd name="connsiteY5-82" fmla="*/ 1688186 h 2270257"/>
                <a:gd name="connsiteX6-83" fmla="*/ 2143494 w 2238535"/>
                <a:gd name="connsiteY6-84" fmla="*/ 2166055 h 2270257"/>
                <a:gd name="connsiteX7" fmla="*/ 2004282 w 2238535"/>
                <a:gd name="connsiteY7" fmla="*/ 2245905 h 2270257"/>
                <a:gd name="connsiteX0-85" fmla="*/ 2004282 w 2273327"/>
                <a:gd name="connsiteY0-86" fmla="*/ 2245905 h 2288071"/>
                <a:gd name="connsiteX1-87" fmla="*/ 1471686 w 2273327"/>
                <a:gd name="connsiteY1-88" fmla="*/ 1839198 h 2288071"/>
                <a:gd name="connsiteX2-89" fmla="*/ 225467 w 2273327"/>
                <a:gd name="connsiteY2-90" fmla="*/ 1494928 h 2288071"/>
                <a:gd name="connsiteX3-91" fmla="*/ 554778 w 2273327"/>
                <a:gd name="connsiteY3-92" fmla="*/ 114690 h 2288071"/>
                <a:gd name="connsiteX4-93" fmla="*/ 1962409 w 2273327"/>
                <a:gd name="connsiteY4-94" fmla="*/ 220094 h 2288071"/>
                <a:gd name="connsiteX5-95" fmla="*/ 1944100 w 2273327"/>
                <a:gd name="connsiteY5-96" fmla="*/ 1688186 h 2288071"/>
                <a:gd name="connsiteX6-97" fmla="*/ 2135874 w 2273327"/>
                <a:gd name="connsiteY6-98" fmla="*/ 2219395 h 2288071"/>
                <a:gd name="connsiteX7-99" fmla="*/ 2004282 w 2273327"/>
                <a:gd name="connsiteY7-100" fmla="*/ 2245905 h 2288071"/>
                <a:gd name="connsiteX0-101" fmla="*/ 2004282 w 2273327"/>
                <a:gd name="connsiteY0-102" fmla="*/ 2245905 h 2269059"/>
                <a:gd name="connsiteX1-103" fmla="*/ 1471686 w 2273327"/>
                <a:gd name="connsiteY1-104" fmla="*/ 1839198 h 2269059"/>
                <a:gd name="connsiteX2-105" fmla="*/ 225467 w 2273327"/>
                <a:gd name="connsiteY2-106" fmla="*/ 1494928 h 2269059"/>
                <a:gd name="connsiteX3-107" fmla="*/ 554778 w 2273327"/>
                <a:gd name="connsiteY3-108" fmla="*/ 114690 h 2269059"/>
                <a:gd name="connsiteX4-109" fmla="*/ 1962409 w 2273327"/>
                <a:gd name="connsiteY4-110" fmla="*/ 220094 h 2269059"/>
                <a:gd name="connsiteX5-111" fmla="*/ 1944100 w 2273327"/>
                <a:gd name="connsiteY5-112" fmla="*/ 1688186 h 2269059"/>
                <a:gd name="connsiteX6-113" fmla="*/ 2135874 w 2273327"/>
                <a:gd name="connsiteY6-114" fmla="*/ 2219395 h 2269059"/>
                <a:gd name="connsiteX7-115" fmla="*/ 2004282 w 2273327"/>
                <a:gd name="connsiteY7-116" fmla="*/ 2245905 h 2269059"/>
                <a:gd name="connsiteX0-117" fmla="*/ 2004282 w 2273327"/>
                <a:gd name="connsiteY0-118" fmla="*/ 2245905 h 2269059"/>
                <a:gd name="connsiteX1-119" fmla="*/ 1471686 w 2273327"/>
                <a:gd name="connsiteY1-120" fmla="*/ 1839198 h 2269059"/>
                <a:gd name="connsiteX2-121" fmla="*/ 225467 w 2273327"/>
                <a:gd name="connsiteY2-122" fmla="*/ 1494928 h 2269059"/>
                <a:gd name="connsiteX3-123" fmla="*/ 554778 w 2273327"/>
                <a:gd name="connsiteY3-124" fmla="*/ 114690 h 2269059"/>
                <a:gd name="connsiteX4-125" fmla="*/ 1962409 w 2273327"/>
                <a:gd name="connsiteY4-126" fmla="*/ 220094 h 2269059"/>
                <a:gd name="connsiteX5-127" fmla="*/ 1944100 w 2273327"/>
                <a:gd name="connsiteY5-128" fmla="*/ 1688186 h 2269059"/>
                <a:gd name="connsiteX6-129" fmla="*/ 2135874 w 2273327"/>
                <a:gd name="connsiteY6-130" fmla="*/ 2219395 h 2269059"/>
                <a:gd name="connsiteX7-131" fmla="*/ 2004282 w 2273327"/>
                <a:gd name="connsiteY7-132" fmla="*/ 2245905 h 2269059"/>
                <a:gd name="connsiteX0-133" fmla="*/ 2004282 w 2273327"/>
                <a:gd name="connsiteY0-134" fmla="*/ 2245905 h 2245911"/>
                <a:gd name="connsiteX1-135" fmla="*/ 1471686 w 2273327"/>
                <a:gd name="connsiteY1-136" fmla="*/ 1839198 h 2245911"/>
                <a:gd name="connsiteX2-137" fmla="*/ 225467 w 2273327"/>
                <a:gd name="connsiteY2-138" fmla="*/ 1494928 h 2245911"/>
                <a:gd name="connsiteX3-139" fmla="*/ 554778 w 2273327"/>
                <a:gd name="connsiteY3-140" fmla="*/ 114690 h 2245911"/>
                <a:gd name="connsiteX4-141" fmla="*/ 1962409 w 2273327"/>
                <a:gd name="connsiteY4-142" fmla="*/ 220094 h 2245911"/>
                <a:gd name="connsiteX5-143" fmla="*/ 1944100 w 2273327"/>
                <a:gd name="connsiteY5-144" fmla="*/ 1688186 h 2245911"/>
                <a:gd name="connsiteX6-145" fmla="*/ 2135874 w 2273327"/>
                <a:gd name="connsiteY6-146" fmla="*/ 2219395 h 2245911"/>
                <a:gd name="connsiteX7-147" fmla="*/ 2004282 w 2273327"/>
                <a:gd name="connsiteY7-148" fmla="*/ 2245905 h 2245911"/>
                <a:gd name="connsiteX0-149" fmla="*/ 2004282 w 2272550"/>
                <a:gd name="connsiteY0-150" fmla="*/ 2245905 h 2247970"/>
                <a:gd name="connsiteX1-151" fmla="*/ 1471686 w 2272550"/>
                <a:gd name="connsiteY1-152" fmla="*/ 1839198 h 2247970"/>
                <a:gd name="connsiteX2-153" fmla="*/ 225467 w 2272550"/>
                <a:gd name="connsiteY2-154" fmla="*/ 1494928 h 2247970"/>
                <a:gd name="connsiteX3-155" fmla="*/ 554778 w 2272550"/>
                <a:gd name="connsiteY3-156" fmla="*/ 114690 h 2247970"/>
                <a:gd name="connsiteX4-157" fmla="*/ 1962409 w 2272550"/>
                <a:gd name="connsiteY4-158" fmla="*/ 220094 h 2247970"/>
                <a:gd name="connsiteX5-159" fmla="*/ 1944100 w 2272550"/>
                <a:gd name="connsiteY5-160" fmla="*/ 1688186 h 2247970"/>
                <a:gd name="connsiteX6-161" fmla="*/ 2158099 w 2272550"/>
                <a:gd name="connsiteY6-162" fmla="*/ 2247970 h 2247970"/>
                <a:gd name="connsiteX7-163" fmla="*/ 2004282 w 2272550"/>
                <a:gd name="connsiteY7-164" fmla="*/ 2245905 h 2247970"/>
                <a:gd name="connsiteX0-165" fmla="*/ 2004282 w 2272550"/>
                <a:gd name="connsiteY0-166" fmla="*/ 2245905 h 2247970"/>
                <a:gd name="connsiteX1-167" fmla="*/ 1471686 w 2272550"/>
                <a:gd name="connsiteY1-168" fmla="*/ 1839198 h 2247970"/>
                <a:gd name="connsiteX2-169" fmla="*/ 225467 w 2272550"/>
                <a:gd name="connsiteY2-170" fmla="*/ 1494928 h 2247970"/>
                <a:gd name="connsiteX3-171" fmla="*/ 554778 w 2272550"/>
                <a:gd name="connsiteY3-172" fmla="*/ 114690 h 2247970"/>
                <a:gd name="connsiteX4-173" fmla="*/ 1962409 w 2272550"/>
                <a:gd name="connsiteY4-174" fmla="*/ 220094 h 2247970"/>
                <a:gd name="connsiteX5-175" fmla="*/ 1944100 w 2272550"/>
                <a:gd name="connsiteY5-176" fmla="*/ 1688186 h 2247970"/>
                <a:gd name="connsiteX6-177" fmla="*/ 2158099 w 2272550"/>
                <a:gd name="connsiteY6-178" fmla="*/ 2247970 h 2247970"/>
                <a:gd name="connsiteX7-179" fmla="*/ 2004282 w 2272550"/>
                <a:gd name="connsiteY7-180" fmla="*/ 2245905 h 2247970"/>
                <a:gd name="connsiteX0-181" fmla="*/ 2004282 w 2272550"/>
                <a:gd name="connsiteY0-182" fmla="*/ 2245905 h 2247970"/>
                <a:gd name="connsiteX1-183" fmla="*/ 1471686 w 2272550"/>
                <a:gd name="connsiteY1-184" fmla="*/ 1839198 h 2247970"/>
                <a:gd name="connsiteX2-185" fmla="*/ 225467 w 2272550"/>
                <a:gd name="connsiteY2-186" fmla="*/ 1494928 h 2247970"/>
                <a:gd name="connsiteX3-187" fmla="*/ 554778 w 2272550"/>
                <a:gd name="connsiteY3-188" fmla="*/ 114690 h 2247970"/>
                <a:gd name="connsiteX4-189" fmla="*/ 1962409 w 2272550"/>
                <a:gd name="connsiteY4-190" fmla="*/ 220094 h 2247970"/>
                <a:gd name="connsiteX5-191" fmla="*/ 1944100 w 2272550"/>
                <a:gd name="connsiteY5-192" fmla="*/ 1688186 h 2247970"/>
                <a:gd name="connsiteX6-193" fmla="*/ 2158099 w 2272550"/>
                <a:gd name="connsiteY6-194" fmla="*/ 2247970 h 2247970"/>
                <a:gd name="connsiteX7-195" fmla="*/ 2004282 w 2272550"/>
                <a:gd name="connsiteY7-196" fmla="*/ 2245905 h 2247970"/>
                <a:gd name="connsiteX0-197" fmla="*/ 2118974 w 2387242"/>
                <a:gd name="connsiteY0-198" fmla="*/ 2242567 h 2244632"/>
                <a:gd name="connsiteX1-199" fmla="*/ 1586378 w 2387242"/>
                <a:gd name="connsiteY1-200" fmla="*/ 1835860 h 2244632"/>
                <a:gd name="connsiteX2-201" fmla="*/ 202999 w 2387242"/>
                <a:gd name="connsiteY2-202" fmla="*/ 1445870 h 2244632"/>
                <a:gd name="connsiteX3-203" fmla="*/ 669470 w 2387242"/>
                <a:gd name="connsiteY3-204" fmla="*/ 111352 h 2244632"/>
                <a:gd name="connsiteX4-205" fmla="*/ 2077101 w 2387242"/>
                <a:gd name="connsiteY4-206" fmla="*/ 216756 h 2244632"/>
                <a:gd name="connsiteX5-207" fmla="*/ 2058792 w 2387242"/>
                <a:gd name="connsiteY5-208" fmla="*/ 1684848 h 2244632"/>
                <a:gd name="connsiteX6-209" fmla="*/ 2272791 w 2387242"/>
                <a:gd name="connsiteY6-210" fmla="*/ 2244632 h 2244632"/>
                <a:gd name="connsiteX7-211" fmla="*/ 2118974 w 2387242"/>
                <a:gd name="connsiteY7-212" fmla="*/ 2242567 h 2244632"/>
                <a:gd name="connsiteX0-213" fmla="*/ 2152312 w 2387242"/>
                <a:gd name="connsiteY0-214" fmla="*/ 2271142 h 2271148"/>
                <a:gd name="connsiteX1-215" fmla="*/ 1586378 w 2387242"/>
                <a:gd name="connsiteY1-216" fmla="*/ 1835860 h 2271148"/>
                <a:gd name="connsiteX2-217" fmla="*/ 202999 w 2387242"/>
                <a:gd name="connsiteY2-218" fmla="*/ 1445870 h 2271148"/>
                <a:gd name="connsiteX3-219" fmla="*/ 669470 w 2387242"/>
                <a:gd name="connsiteY3-220" fmla="*/ 111352 h 2271148"/>
                <a:gd name="connsiteX4-221" fmla="*/ 2077101 w 2387242"/>
                <a:gd name="connsiteY4-222" fmla="*/ 216756 h 2271148"/>
                <a:gd name="connsiteX5-223" fmla="*/ 2058792 w 2387242"/>
                <a:gd name="connsiteY5-224" fmla="*/ 1684848 h 2271148"/>
                <a:gd name="connsiteX6-225" fmla="*/ 2272791 w 2387242"/>
                <a:gd name="connsiteY6-226" fmla="*/ 2244632 h 2271148"/>
                <a:gd name="connsiteX7-227" fmla="*/ 2152312 w 2387242"/>
                <a:gd name="connsiteY7-228" fmla="*/ 2271142 h 2271148"/>
                <a:gd name="connsiteX0-229" fmla="*/ 2152312 w 2386412"/>
                <a:gd name="connsiteY0-230" fmla="*/ 2271142 h 2277969"/>
                <a:gd name="connsiteX1-231" fmla="*/ 1586378 w 2386412"/>
                <a:gd name="connsiteY1-232" fmla="*/ 1835860 h 2277969"/>
                <a:gd name="connsiteX2-233" fmla="*/ 202999 w 2386412"/>
                <a:gd name="connsiteY2-234" fmla="*/ 1445870 h 2277969"/>
                <a:gd name="connsiteX3-235" fmla="*/ 669470 w 2386412"/>
                <a:gd name="connsiteY3-236" fmla="*/ 111352 h 2277969"/>
                <a:gd name="connsiteX4-237" fmla="*/ 2077101 w 2386412"/>
                <a:gd name="connsiteY4-238" fmla="*/ 216756 h 2277969"/>
                <a:gd name="connsiteX5-239" fmla="*/ 2058792 w 2386412"/>
                <a:gd name="connsiteY5-240" fmla="*/ 1684848 h 2277969"/>
                <a:gd name="connsiteX6-241" fmla="*/ 2296603 w 2386412"/>
                <a:gd name="connsiteY6-242" fmla="*/ 2277969 h 2277969"/>
                <a:gd name="connsiteX7-243" fmla="*/ 2152312 w 2386412"/>
                <a:gd name="connsiteY7-244" fmla="*/ 2271142 h 22779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99" y="connsiteY7-100"/>
                </a:cxn>
              </a:cxnLst>
              <a:rect l="l" t="t" r="r" b="b"/>
              <a:pathLst>
                <a:path w="2386412" h="2277969">
                  <a:moveTo>
                    <a:pt x="2152312" y="2271142"/>
                  </a:moveTo>
                  <a:lnTo>
                    <a:pt x="1586378" y="1835860"/>
                  </a:lnTo>
                  <a:cubicBezTo>
                    <a:pt x="1059338" y="1927221"/>
                    <a:pt x="539638" y="1732517"/>
                    <a:pt x="202999" y="1445870"/>
                  </a:cubicBezTo>
                  <a:cubicBezTo>
                    <a:pt x="-345444" y="978872"/>
                    <a:pt x="357120" y="316204"/>
                    <a:pt x="669470" y="111352"/>
                  </a:cubicBezTo>
                  <a:cubicBezTo>
                    <a:pt x="981820" y="-93500"/>
                    <a:pt x="1673360" y="9464"/>
                    <a:pt x="2077101" y="216756"/>
                  </a:cubicBezTo>
                  <a:cubicBezTo>
                    <a:pt x="2801082" y="588469"/>
                    <a:pt x="2022208" y="1341313"/>
                    <a:pt x="2058792" y="1684848"/>
                  </a:cubicBezTo>
                  <a:cubicBezTo>
                    <a:pt x="2095376" y="2028383"/>
                    <a:pt x="2248473" y="2188191"/>
                    <a:pt x="2296603" y="2277969"/>
                  </a:cubicBezTo>
                  <a:cubicBezTo>
                    <a:pt x="2220908" y="2275672"/>
                    <a:pt x="2223005" y="2271643"/>
                    <a:pt x="2152312" y="2271142"/>
                  </a:cubicBezTo>
                  <a:close/>
                </a:path>
              </a:pathLst>
            </a:custGeom>
            <a:grpFill/>
            <a:ln>
              <a:no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srgbClr val="FFFFFF"/>
                </a:solidFill>
                <a:latin typeface="Calibri" panose="020F0502020204030204"/>
                <a:ea typeface="宋体" panose="02010600030101010101" pitchFamily="2" charset="-122"/>
              </a:endParaRPr>
            </a:p>
          </p:txBody>
        </p:sp>
        <p:sp>
          <p:nvSpPr>
            <p:cNvPr id="14" name="椭圆形标注 1"/>
            <p:cNvSpPr/>
            <p:nvPr/>
          </p:nvSpPr>
          <p:spPr>
            <a:xfrm>
              <a:off x="7759065" y="1559433"/>
              <a:ext cx="2743200" cy="1837944"/>
            </a:xfrm>
            <a:prstGeom prst="wedgeEllipseCallout">
              <a:avLst>
                <a:gd name="adj1" fmla="val 35828"/>
                <a:gd name="adj2" fmla="val 75095"/>
              </a:avLst>
            </a:prstGeom>
            <a:grpFill/>
            <a:ln>
              <a:solidFill>
                <a:schemeClr val="bg1"/>
              </a:solid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dirty="0">
                <a:solidFill>
                  <a:srgbClr val="FFFFFF"/>
                </a:solidFill>
                <a:latin typeface="Calibri" panose="020F0502020204030204"/>
                <a:ea typeface="宋体" panose="02010600030101010101" pitchFamily="2" charset="-122"/>
              </a:endParaRPr>
            </a:p>
          </p:txBody>
        </p:sp>
      </p:grpSp>
      <p:sp>
        <p:nvSpPr>
          <p:cNvPr id="15" name="文本框 15"/>
          <p:cNvSpPr txBox="1"/>
          <p:nvPr/>
        </p:nvSpPr>
        <p:spPr>
          <a:xfrm>
            <a:off x="3912588" y="2676248"/>
            <a:ext cx="629152" cy="483530"/>
          </a:xfrm>
          <a:prstGeom prst="rect">
            <a:avLst/>
          </a:prstGeom>
          <a:noFill/>
        </p:spPr>
        <p:txBody>
          <a:bodyPr wrap="square" lIns="67374" tIns="33687" rIns="67374" bIns="33687" rtlCol="0">
            <a:spAutoFit/>
          </a:bodyPr>
          <a:lstStyle/>
          <a:p>
            <a:pPr algn="ctr">
              <a:defRPr/>
            </a:pPr>
            <a:r>
              <a:rPr lang="en-US" altLang="zh-CN" sz="2700" dirty="0">
                <a:solidFill>
                  <a:srgbClr val="FFFFFF"/>
                </a:solidFill>
                <a:latin typeface="Impact" panose="020B0806030902050204" pitchFamily="34" charset="0"/>
                <a:ea typeface="宋体" panose="02010600030101010101" pitchFamily="2" charset="-122"/>
              </a:rPr>
              <a:t>01</a:t>
            </a:r>
            <a:endParaRPr lang="zh-CN" altLang="en-US" sz="2700" dirty="0">
              <a:solidFill>
                <a:srgbClr val="FFFFFF"/>
              </a:solidFill>
              <a:latin typeface="Impact" panose="020B0806030902050204" pitchFamily="34" charset="0"/>
              <a:ea typeface="宋体" panose="02010600030101010101" pitchFamily="2" charset="-122"/>
            </a:endParaRPr>
          </a:p>
        </p:txBody>
      </p:sp>
      <p:sp>
        <p:nvSpPr>
          <p:cNvPr id="16" name="文本框 17"/>
          <p:cNvSpPr txBox="1"/>
          <p:nvPr/>
        </p:nvSpPr>
        <p:spPr>
          <a:xfrm>
            <a:off x="5045784" y="2356258"/>
            <a:ext cx="629152" cy="483530"/>
          </a:xfrm>
          <a:prstGeom prst="rect">
            <a:avLst/>
          </a:prstGeom>
          <a:noFill/>
        </p:spPr>
        <p:txBody>
          <a:bodyPr wrap="square" lIns="67374" tIns="33687" rIns="67374" bIns="33687" rtlCol="0">
            <a:spAutoFit/>
          </a:bodyPr>
          <a:lstStyle/>
          <a:p>
            <a:pPr algn="ctr">
              <a:defRPr/>
            </a:pPr>
            <a:r>
              <a:rPr lang="en-US" altLang="zh-CN" sz="2700" dirty="0">
                <a:solidFill>
                  <a:srgbClr val="FFFFFF"/>
                </a:solidFill>
                <a:latin typeface="Impact" panose="020B0806030902050204" pitchFamily="34" charset="0"/>
                <a:ea typeface="宋体" panose="02010600030101010101" pitchFamily="2" charset="-122"/>
              </a:rPr>
              <a:t>02</a:t>
            </a:r>
            <a:endParaRPr lang="zh-CN" altLang="en-US" sz="2700" dirty="0">
              <a:solidFill>
                <a:srgbClr val="FFFFFF"/>
              </a:solidFill>
              <a:latin typeface="Impact" panose="020B0806030902050204" pitchFamily="34" charset="0"/>
              <a:ea typeface="宋体" panose="02010600030101010101" pitchFamily="2" charset="-122"/>
            </a:endParaRPr>
          </a:p>
        </p:txBody>
      </p:sp>
      <p:sp>
        <p:nvSpPr>
          <p:cNvPr id="17" name="文本框 18"/>
          <p:cNvSpPr txBox="1"/>
          <p:nvPr/>
        </p:nvSpPr>
        <p:spPr>
          <a:xfrm>
            <a:off x="4704100" y="1416531"/>
            <a:ext cx="629152" cy="483530"/>
          </a:xfrm>
          <a:prstGeom prst="rect">
            <a:avLst/>
          </a:prstGeom>
          <a:noFill/>
        </p:spPr>
        <p:txBody>
          <a:bodyPr wrap="square" lIns="67374" tIns="33687" rIns="67374" bIns="33687" rtlCol="0">
            <a:spAutoFit/>
          </a:bodyPr>
          <a:lstStyle/>
          <a:p>
            <a:pPr algn="ctr">
              <a:defRPr/>
            </a:pPr>
            <a:r>
              <a:rPr lang="en-US" altLang="zh-CN" sz="2700" dirty="0">
                <a:solidFill>
                  <a:srgbClr val="FFFFFF"/>
                </a:solidFill>
                <a:latin typeface="Impact" panose="020B0806030902050204" pitchFamily="34" charset="0"/>
                <a:ea typeface="宋体" panose="02010600030101010101" pitchFamily="2" charset="-122"/>
              </a:rPr>
              <a:t>04</a:t>
            </a:r>
            <a:endParaRPr lang="zh-CN" altLang="en-US" sz="2700" dirty="0">
              <a:solidFill>
                <a:srgbClr val="FFFFFF"/>
              </a:solidFill>
              <a:latin typeface="Impact" panose="020B0806030902050204" pitchFamily="34" charset="0"/>
              <a:ea typeface="宋体" panose="02010600030101010101" pitchFamily="2" charset="-122"/>
            </a:endParaRPr>
          </a:p>
        </p:txBody>
      </p:sp>
      <p:sp>
        <p:nvSpPr>
          <p:cNvPr id="18" name="文本框 19"/>
          <p:cNvSpPr txBox="1"/>
          <p:nvPr/>
        </p:nvSpPr>
        <p:spPr>
          <a:xfrm>
            <a:off x="2515710" y="2356258"/>
            <a:ext cx="629152" cy="483530"/>
          </a:xfrm>
          <a:prstGeom prst="rect">
            <a:avLst/>
          </a:prstGeom>
          <a:noFill/>
        </p:spPr>
        <p:txBody>
          <a:bodyPr wrap="square" lIns="67374" tIns="33687" rIns="67374" bIns="33687" rtlCol="0">
            <a:spAutoFit/>
          </a:bodyPr>
          <a:lstStyle/>
          <a:p>
            <a:pPr algn="ctr">
              <a:defRPr/>
            </a:pPr>
            <a:r>
              <a:rPr lang="en-US" altLang="zh-CN" sz="2700" dirty="0">
                <a:solidFill>
                  <a:srgbClr val="FFFFFF"/>
                </a:solidFill>
                <a:latin typeface="Impact" panose="020B0806030902050204" pitchFamily="34" charset="0"/>
                <a:ea typeface="宋体" panose="02010600030101010101" pitchFamily="2" charset="-122"/>
              </a:rPr>
              <a:t>03</a:t>
            </a:r>
            <a:endParaRPr lang="zh-CN" altLang="en-US" sz="2700" dirty="0">
              <a:solidFill>
                <a:srgbClr val="FFFFFF"/>
              </a:solidFill>
              <a:latin typeface="Impact" panose="020B0806030902050204" pitchFamily="34" charset="0"/>
              <a:ea typeface="宋体" panose="02010600030101010101" pitchFamily="2" charset="-122"/>
            </a:endParaRPr>
          </a:p>
        </p:txBody>
      </p:sp>
      <p:grpSp>
        <p:nvGrpSpPr>
          <p:cNvPr id="19" name="组合 47"/>
          <p:cNvGrpSpPr/>
          <p:nvPr/>
        </p:nvGrpSpPr>
        <p:grpSpPr>
          <a:xfrm>
            <a:off x="951355" y="1159678"/>
            <a:ext cx="2270106" cy="864505"/>
            <a:chOff x="1972945" y="1391273"/>
            <a:chExt cx="3075653" cy="1176576"/>
          </a:xfrm>
        </p:grpSpPr>
        <p:sp>
          <p:nvSpPr>
            <p:cNvPr id="20" name="任意多边形 40"/>
            <p:cNvSpPr/>
            <p:nvPr/>
          </p:nvSpPr>
          <p:spPr>
            <a:xfrm flipH="1">
              <a:off x="1972945" y="1860346"/>
              <a:ext cx="3075653" cy="484675"/>
            </a:xfrm>
            <a:custGeom>
              <a:avLst/>
              <a:gdLst>
                <a:gd name="connsiteX0" fmla="*/ 0 w 2838450"/>
                <a:gd name="connsiteY0" fmla="*/ 638175 h 638175"/>
                <a:gd name="connsiteX1" fmla="*/ 638175 w 2838450"/>
                <a:gd name="connsiteY1" fmla="*/ 0 h 638175"/>
                <a:gd name="connsiteX2" fmla="*/ 2838450 w 2838450"/>
                <a:gd name="connsiteY2" fmla="*/ 0 h 638175"/>
              </a:gdLst>
              <a:ahLst/>
              <a:cxnLst>
                <a:cxn ang="0">
                  <a:pos x="connsiteX0" y="connsiteY0"/>
                </a:cxn>
                <a:cxn ang="0">
                  <a:pos x="connsiteX1" y="connsiteY1"/>
                </a:cxn>
                <a:cxn ang="0">
                  <a:pos x="connsiteX2" y="connsiteY2"/>
                </a:cxn>
              </a:cxnLst>
              <a:rect l="l" t="t" r="r" b="b"/>
              <a:pathLst>
                <a:path w="2838450" h="638175">
                  <a:moveTo>
                    <a:pt x="0" y="638175"/>
                  </a:moveTo>
                  <a:lnTo>
                    <a:pt x="638175" y="0"/>
                  </a:lnTo>
                  <a:lnTo>
                    <a:pt x="2838450" y="0"/>
                  </a:lnTo>
                </a:path>
              </a:pathLst>
            </a:custGeom>
            <a:noFill/>
            <a:ln>
              <a:solidFill>
                <a:srgbClr val="EA39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nvGrpSpPr>
            <p:cNvPr id="22" name="组合 42"/>
            <p:cNvGrpSpPr/>
            <p:nvPr/>
          </p:nvGrpSpPr>
          <p:grpSpPr>
            <a:xfrm>
              <a:off x="2128512" y="1519963"/>
              <a:ext cx="323116" cy="287335"/>
              <a:chOff x="4705350" y="3205163"/>
              <a:chExt cx="473075" cy="420687"/>
            </a:xfrm>
            <a:solidFill>
              <a:schemeClr val="tx1">
                <a:lumMod val="50000"/>
                <a:lumOff val="50000"/>
              </a:schemeClr>
            </a:solidFill>
          </p:grpSpPr>
          <p:sp>
            <p:nvSpPr>
              <p:cNvPr id="25" name="Freeform 172"/>
              <p:cNvSpPr>
                <a:spLocks noEditPoints="1"/>
              </p:cNvSpPr>
              <p:nvPr/>
            </p:nvSpPr>
            <p:spPr bwMode="auto">
              <a:xfrm>
                <a:off x="4705350" y="3205163"/>
                <a:ext cx="473075" cy="420687"/>
              </a:xfrm>
              <a:custGeom>
                <a:avLst/>
                <a:gdLst>
                  <a:gd name="T0" fmla="*/ 458594 w 171"/>
                  <a:gd name="T1" fmla="*/ 0 h 152"/>
                  <a:gd name="T2" fmla="*/ 16576 w 171"/>
                  <a:gd name="T3" fmla="*/ 0 h 152"/>
                  <a:gd name="T4" fmla="*/ 0 w 171"/>
                  <a:gd name="T5" fmla="*/ 16571 h 152"/>
                  <a:gd name="T6" fmla="*/ 0 w 171"/>
                  <a:gd name="T7" fmla="*/ 405978 h 152"/>
                  <a:gd name="T8" fmla="*/ 16576 w 171"/>
                  <a:gd name="T9" fmla="*/ 419787 h 152"/>
                  <a:gd name="T10" fmla="*/ 458594 w 171"/>
                  <a:gd name="T11" fmla="*/ 419787 h 152"/>
                  <a:gd name="T12" fmla="*/ 472407 w 171"/>
                  <a:gd name="T13" fmla="*/ 405978 h 152"/>
                  <a:gd name="T14" fmla="*/ 472407 w 171"/>
                  <a:gd name="T15" fmla="*/ 16571 h 152"/>
                  <a:gd name="T16" fmla="*/ 458594 w 171"/>
                  <a:gd name="T17" fmla="*/ 0 h 152"/>
                  <a:gd name="T18" fmla="*/ 442018 w 171"/>
                  <a:gd name="T19" fmla="*/ 375599 h 152"/>
                  <a:gd name="T20" fmla="*/ 132605 w 171"/>
                  <a:gd name="T21" fmla="*/ 375599 h 152"/>
                  <a:gd name="T22" fmla="*/ 110505 w 171"/>
                  <a:gd name="T23" fmla="*/ 392169 h 152"/>
                  <a:gd name="T24" fmla="*/ 88404 w 171"/>
                  <a:gd name="T25" fmla="*/ 375599 h 152"/>
                  <a:gd name="T26" fmla="*/ 30389 w 171"/>
                  <a:gd name="T27" fmla="*/ 375599 h 152"/>
                  <a:gd name="T28" fmla="*/ 30389 w 171"/>
                  <a:gd name="T29" fmla="*/ 359028 h 152"/>
                  <a:gd name="T30" fmla="*/ 88404 w 171"/>
                  <a:gd name="T31" fmla="*/ 359028 h 152"/>
                  <a:gd name="T32" fmla="*/ 110505 w 171"/>
                  <a:gd name="T33" fmla="*/ 342458 h 152"/>
                  <a:gd name="T34" fmla="*/ 132605 w 171"/>
                  <a:gd name="T35" fmla="*/ 359028 h 152"/>
                  <a:gd name="T36" fmla="*/ 442018 w 171"/>
                  <a:gd name="T37" fmla="*/ 359028 h 152"/>
                  <a:gd name="T38" fmla="*/ 442018 w 171"/>
                  <a:gd name="T39" fmla="*/ 375599 h 152"/>
                  <a:gd name="T40" fmla="*/ 442018 w 171"/>
                  <a:gd name="T41" fmla="*/ 314840 h 152"/>
                  <a:gd name="T42" fmla="*/ 30389 w 171"/>
                  <a:gd name="T43" fmla="*/ 314840 h 152"/>
                  <a:gd name="T44" fmla="*/ 30389 w 171"/>
                  <a:gd name="T45" fmla="*/ 30379 h 152"/>
                  <a:gd name="T46" fmla="*/ 442018 w 171"/>
                  <a:gd name="T47" fmla="*/ 30379 h 152"/>
                  <a:gd name="T48" fmla="*/ 442018 w 171"/>
                  <a:gd name="T49" fmla="*/ 31484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1" h="152">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60" y="136"/>
                    </a:moveTo>
                    <a:cubicBezTo>
                      <a:pt x="48" y="136"/>
                      <a:pt x="48" y="136"/>
                      <a:pt x="48" y="136"/>
                    </a:cubicBezTo>
                    <a:cubicBezTo>
                      <a:pt x="47" y="140"/>
                      <a:pt x="43" y="142"/>
                      <a:pt x="40" y="142"/>
                    </a:cubicBezTo>
                    <a:cubicBezTo>
                      <a:pt x="36" y="142"/>
                      <a:pt x="33" y="140"/>
                      <a:pt x="32" y="136"/>
                    </a:cubicBezTo>
                    <a:cubicBezTo>
                      <a:pt x="11" y="136"/>
                      <a:pt x="11" y="136"/>
                      <a:pt x="11" y="136"/>
                    </a:cubicBezTo>
                    <a:cubicBezTo>
                      <a:pt x="11" y="130"/>
                      <a:pt x="11" y="130"/>
                      <a:pt x="11" y="130"/>
                    </a:cubicBezTo>
                    <a:cubicBezTo>
                      <a:pt x="32" y="130"/>
                      <a:pt x="32" y="130"/>
                      <a:pt x="32" y="130"/>
                    </a:cubicBezTo>
                    <a:cubicBezTo>
                      <a:pt x="33" y="127"/>
                      <a:pt x="36" y="124"/>
                      <a:pt x="40" y="124"/>
                    </a:cubicBezTo>
                    <a:cubicBezTo>
                      <a:pt x="43" y="124"/>
                      <a:pt x="47" y="127"/>
                      <a:pt x="48" y="130"/>
                    </a:cubicBezTo>
                    <a:cubicBezTo>
                      <a:pt x="160" y="130"/>
                      <a:pt x="160" y="130"/>
                      <a:pt x="160" y="130"/>
                    </a:cubicBezTo>
                    <a:lnTo>
                      <a:pt x="160" y="136"/>
                    </a:lnTo>
                    <a:close/>
                    <a:moveTo>
                      <a:pt x="160" y="114"/>
                    </a:moveTo>
                    <a:cubicBezTo>
                      <a:pt x="11" y="114"/>
                      <a:pt x="11" y="114"/>
                      <a:pt x="11" y="114"/>
                    </a:cubicBezTo>
                    <a:cubicBezTo>
                      <a:pt x="11" y="11"/>
                      <a:pt x="11" y="11"/>
                      <a:pt x="11" y="11"/>
                    </a:cubicBezTo>
                    <a:cubicBezTo>
                      <a:pt x="160" y="11"/>
                      <a:pt x="160" y="11"/>
                      <a:pt x="160" y="11"/>
                    </a:cubicBezTo>
                    <a:lnTo>
                      <a:pt x="160" y="114"/>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26" name="Freeform 173"/>
              <p:cNvSpPr/>
              <p:nvPr/>
            </p:nvSpPr>
            <p:spPr bwMode="auto">
              <a:xfrm>
                <a:off x="4881563" y="3302000"/>
                <a:ext cx="133350" cy="155575"/>
              </a:xfrm>
              <a:custGeom>
                <a:avLst/>
                <a:gdLst>
                  <a:gd name="T0" fmla="*/ 126628 w 48"/>
                  <a:gd name="T1" fmla="*/ 69429 h 56"/>
                  <a:gd name="T2" fmla="*/ 126628 w 48"/>
                  <a:gd name="T3" fmla="*/ 86091 h 56"/>
                  <a:gd name="T4" fmla="*/ 13764 w 48"/>
                  <a:gd name="T5" fmla="*/ 149966 h 56"/>
                  <a:gd name="T6" fmla="*/ 0 w 48"/>
                  <a:gd name="T7" fmla="*/ 144411 h 56"/>
                  <a:gd name="T8" fmla="*/ 0 w 48"/>
                  <a:gd name="T9" fmla="*/ 13886 h 56"/>
                  <a:gd name="T10" fmla="*/ 13764 w 48"/>
                  <a:gd name="T11" fmla="*/ 5554 h 56"/>
                  <a:gd name="T12" fmla="*/ 126628 w 48"/>
                  <a:gd name="T13" fmla="*/ 69429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56">
                    <a:moveTo>
                      <a:pt x="46" y="25"/>
                    </a:moveTo>
                    <a:cubicBezTo>
                      <a:pt x="48" y="27"/>
                      <a:pt x="48" y="29"/>
                      <a:pt x="46" y="31"/>
                    </a:cubicBezTo>
                    <a:cubicBezTo>
                      <a:pt x="5" y="54"/>
                      <a:pt x="5" y="54"/>
                      <a:pt x="5" y="54"/>
                    </a:cubicBezTo>
                    <a:cubicBezTo>
                      <a:pt x="2" y="56"/>
                      <a:pt x="0" y="55"/>
                      <a:pt x="0" y="52"/>
                    </a:cubicBezTo>
                    <a:cubicBezTo>
                      <a:pt x="0" y="5"/>
                      <a:pt x="0" y="5"/>
                      <a:pt x="0" y="5"/>
                    </a:cubicBezTo>
                    <a:cubicBezTo>
                      <a:pt x="0" y="1"/>
                      <a:pt x="2" y="0"/>
                      <a:pt x="5" y="2"/>
                    </a:cubicBezTo>
                    <a:lnTo>
                      <a:pt x="46" y="25"/>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grpSp>
        <p:sp>
          <p:nvSpPr>
            <p:cNvPr id="23" name="文本框 45"/>
            <p:cNvSpPr txBox="1"/>
            <p:nvPr/>
          </p:nvSpPr>
          <p:spPr bwMode="auto">
            <a:xfrm>
              <a:off x="2034111" y="1869107"/>
              <a:ext cx="2335184" cy="698742"/>
            </a:xfrm>
            <a:prstGeom prst="rect">
              <a:avLst/>
            </a:prstGeom>
            <a:noFill/>
          </p:spPr>
          <p:txBody>
            <a:bodyPr wrap="square">
              <a:spAutoFit/>
            </a:bodyPr>
            <a:lstStyle/>
            <a:p>
              <a:pPr algn="just">
                <a:lnSpc>
                  <a:spcPct val="114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800" dirty="0">
                <a:latin typeface="微软雅黑" panose="020B0503020204020204" pitchFamily="34" charset="-122"/>
                <a:ea typeface="微软雅黑" panose="020B0503020204020204" pitchFamily="34" charset="-122"/>
              </a:endParaRPr>
            </a:p>
          </p:txBody>
        </p:sp>
        <p:sp>
          <p:nvSpPr>
            <p:cNvPr id="24" name="文本框 46"/>
            <p:cNvSpPr txBox="1"/>
            <p:nvPr/>
          </p:nvSpPr>
          <p:spPr bwMode="auto">
            <a:xfrm>
              <a:off x="2437214" y="1391273"/>
              <a:ext cx="2210777" cy="502654"/>
            </a:xfrm>
            <a:prstGeom prst="rect">
              <a:avLst/>
            </a:prstGeom>
            <a:noFill/>
          </p:spPr>
          <p:txBody>
            <a:bodyPr wrap="square">
              <a:spAutoFit/>
            </a:bodyPr>
            <a:lstStyle/>
            <a:p>
              <a:pPr>
                <a:defRPr/>
              </a:pPr>
              <a:r>
                <a:rPr lang="zh-CN" altLang="en-US" dirty="0">
                  <a:solidFill>
                    <a:srgbClr val="EA3945"/>
                  </a:solidFill>
                  <a:latin typeface="微软雅黑" panose="020B0503020204020204" pitchFamily="34" charset="-122"/>
                  <a:ea typeface="微软雅黑" panose="020B0503020204020204" pitchFamily="34" charset="-122"/>
                </a:rPr>
                <a:t>在此添加标题</a:t>
              </a:r>
            </a:p>
          </p:txBody>
        </p:sp>
      </p:grpSp>
      <p:grpSp>
        <p:nvGrpSpPr>
          <p:cNvPr id="27" name="组合 76"/>
          <p:cNvGrpSpPr/>
          <p:nvPr/>
        </p:nvGrpSpPr>
        <p:grpSpPr>
          <a:xfrm>
            <a:off x="5695562" y="792011"/>
            <a:ext cx="2582565" cy="899676"/>
            <a:chOff x="7715042" y="1077019"/>
            <a:chExt cx="3498988" cy="1224444"/>
          </a:xfrm>
        </p:grpSpPr>
        <p:sp>
          <p:nvSpPr>
            <p:cNvPr id="28" name="任意多边形 20"/>
            <p:cNvSpPr/>
            <p:nvPr/>
          </p:nvSpPr>
          <p:spPr>
            <a:xfrm>
              <a:off x="7715042" y="1593961"/>
              <a:ext cx="3015676" cy="638175"/>
            </a:xfrm>
            <a:custGeom>
              <a:avLst/>
              <a:gdLst>
                <a:gd name="connsiteX0" fmla="*/ 0 w 2838450"/>
                <a:gd name="connsiteY0" fmla="*/ 638175 h 638175"/>
                <a:gd name="connsiteX1" fmla="*/ 638175 w 2838450"/>
                <a:gd name="connsiteY1" fmla="*/ 0 h 638175"/>
                <a:gd name="connsiteX2" fmla="*/ 2838450 w 2838450"/>
                <a:gd name="connsiteY2" fmla="*/ 0 h 638175"/>
              </a:gdLst>
              <a:ahLst/>
              <a:cxnLst>
                <a:cxn ang="0">
                  <a:pos x="connsiteX0" y="connsiteY0"/>
                </a:cxn>
                <a:cxn ang="0">
                  <a:pos x="connsiteX1" y="connsiteY1"/>
                </a:cxn>
                <a:cxn ang="0">
                  <a:pos x="connsiteX2" y="connsiteY2"/>
                </a:cxn>
              </a:cxnLst>
              <a:rect l="l" t="t" r="r" b="b"/>
              <a:pathLst>
                <a:path w="2838450" h="638175">
                  <a:moveTo>
                    <a:pt x="0" y="638175"/>
                  </a:moveTo>
                  <a:lnTo>
                    <a:pt x="638175" y="0"/>
                  </a:lnTo>
                  <a:lnTo>
                    <a:pt x="2838450" y="0"/>
                  </a:lnTo>
                </a:path>
              </a:pathLst>
            </a:custGeom>
            <a:noFill/>
            <a:ln>
              <a:solidFill>
                <a:srgbClr val="EA39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nvGrpSpPr>
            <p:cNvPr id="30" name="组合 23"/>
            <p:cNvGrpSpPr/>
            <p:nvPr/>
          </p:nvGrpSpPr>
          <p:grpSpPr>
            <a:xfrm>
              <a:off x="8461325" y="1152407"/>
              <a:ext cx="351308" cy="410943"/>
              <a:chOff x="5854700" y="3100388"/>
              <a:chExt cx="514350" cy="601662"/>
            </a:xfrm>
            <a:solidFill>
              <a:schemeClr val="tx1">
                <a:lumMod val="50000"/>
                <a:lumOff val="50000"/>
              </a:schemeClr>
            </a:solidFill>
          </p:grpSpPr>
          <p:sp>
            <p:nvSpPr>
              <p:cNvPr id="33" name="Oval 11"/>
              <p:cNvSpPr>
                <a:spLocks noChangeArrowheads="1"/>
              </p:cNvSpPr>
              <p:nvPr/>
            </p:nvSpPr>
            <p:spPr bwMode="auto">
              <a:xfrm>
                <a:off x="5976938" y="3100388"/>
                <a:ext cx="95250" cy="115887"/>
              </a:xfrm>
              <a:prstGeom prst="ellipse">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sp>
            <p:nvSpPr>
              <p:cNvPr id="34" name="Freeform 12"/>
              <p:cNvSpPr>
                <a:spLocks noEditPoints="1"/>
              </p:cNvSpPr>
              <p:nvPr/>
            </p:nvSpPr>
            <p:spPr bwMode="auto">
              <a:xfrm>
                <a:off x="5854700" y="3227388"/>
                <a:ext cx="334963" cy="473075"/>
              </a:xfrm>
              <a:custGeom>
                <a:avLst/>
                <a:gdLst>
                  <a:gd name="T0" fmla="*/ 331663 w 121"/>
                  <a:gd name="T1" fmla="*/ 72006 h 171"/>
                  <a:gd name="T2" fmla="*/ 331663 w 121"/>
                  <a:gd name="T3" fmla="*/ 72006 h 171"/>
                  <a:gd name="T4" fmla="*/ 315080 w 121"/>
                  <a:gd name="T5" fmla="*/ 58158 h 171"/>
                  <a:gd name="T6" fmla="*/ 248747 w 121"/>
                  <a:gd name="T7" fmla="*/ 8308 h 171"/>
                  <a:gd name="T8" fmla="*/ 232164 w 121"/>
                  <a:gd name="T9" fmla="*/ 2769 h 171"/>
                  <a:gd name="T10" fmla="*/ 207289 w 121"/>
                  <a:gd name="T11" fmla="*/ 2769 h 171"/>
                  <a:gd name="T12" fmla="*/ 204526 w 121"/>
                  <a:gd name="T13" fmla="*/ 30464 h 171"/>
                  <a:gd name="T14" fmla="*/ 185179 w 121"/>
                  <a:gd name="T15" fmla="*/ 116317 h 171"/>
                  <a:gd name="T16" fmla="*/ 185179 w 121"/>
                  <a:gd name="T17" fmla="*/ 19386 h 171"/>
                  <a:gd name="T18" fmla="*/ 160304 w 121"/>
                  <a:gd name="T19" fmla="*/ 0 h 171"/>
                  <a:gd name="T20" fmla="*/ 157540 w 121"/>
                  <a:gd name="T21" fmla="*/ 24925 h 171"/>
                  <a:gd name="T22" fmla="*/ 124374 w 121"/>
                  <a:gd name="T23" fmla="*/ 49850 h 171"/>
                  <a:gd name="T24" fmla="*/ 110554 w 121"/>
                  <a:gd name="T25" fmla="*/ 19386 h 171"/>
                  <a:gd name="T26" fmla="*/ 129901 w 121"/>
                  <a:gd name="T27" fmla="*/ 0 h 171"/>
                  <a:gd name="T28" fmla="*/ 105027 w 121"/>
                  <a:gd name="T29" fmla="*/ 2769 h 171"/>
                  <a:gd name="T30" fmla="*/ 8292 w 121"/>
                  <a:gd name="T31" fmla="*/ 96931 h 171"/>
                  <a:gd name="T32" fmla="*/ 5528 w 121"/>
                  <a:gd name="T33" fmla="*/ 96931 h 171"/>
                  <a:gd name="T34" fmla="*/ 2764 w 121"/>
                  <a:gd name="T35" fmla="*/ 132934 h 171"/>
                  <a:gd name="T36" fmla="*/ 2764 w 121"/>
                  <a:gd name="T37" fmla="*/ 132934 h 171"/>
                  <a:gd name="T38" fmla="*/ 5528 w 121"/>
                  <a:gd name="T39" fmla="*/ 138473 h 171"/>
                  <a:gd name="T40" fmla="*/ 16583 w 121"/>
                  <a:gd name="T41" fmla="*/ 157859 h 171"/>
                  <a:gd name="T42" fmla="*/ 55277 w 121"/>
                  <a:gd name="T43" fmla="*/ 232634 h 171"/>
                  <a:gd name="T44" fmla="*/ 88444 w 121"/>
                  <a:gd name="T45" fmla="*/ 249251 h 171"/>
                  <a:gd name="T46" fmla="*/ 96735 w 121"/>
                  <a:gd name="T47" fmla="*/ 249251 h 171"/>
                  <a:gd name="T48" fmla="*/ 165832 w 121"/>
                  <a:gd name="T49" fmla="*/ 473576 h 171"/>
                  <a:gd name="T50" fmla="*/ 154776 w 121"/>
                  <a:gd name="T51" fmla="*/ 304640 h 171"/>
                  <a:gd name="T52" fmla="*/ 245983 w 121"/>
                  <a:gd name="T53" fmla="*/ 91392 h 171"/>
                  <a:gd name="T54" fmla="*/ 257039 w 121"/>
                  <a:gd name="T55" fmla="*/ 85853 h 171"/>
                  <a:gd name="T56" fmla="*/ 207289 w 121"/>
                  <a:gd name="T57" fmla="*/ 124625 h 171"/>
                  <a:gd name="T58" fmla="*/ 245983 w 121"/>
                  <a:gd name="T59" fmla="*/ 91392 h 171"/>
                  <a:gd name="T60" fmla="*/ 82916 w 121"/>
                  <a:gd name="T61" fmla="*/ 152320 h 171"/>
                  <a:gd name="T62" fmla="*/ 63569 w 121"/>
                  <a:gd name="T63" fmla="*/ 121856 h 171"/>
                  <a:gd name="T64" fmla="*/ 91207 w 121"/>
                  <a:gd name="T65" fmla="*/ 166167 h 1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1" h="171">
                    <a:moveTo>
                      <a:pt x="120" y="42"/>
                    </a:moveTo>
                    <a:cubicBezTo>
                      <a:pt x="120" y="35"/>
                      <a:pt x="121" y="24"/>
                      <a:pt x="120" y="26"/>
                    </a:cubicBezTo>
                    <a:cubicBezTo>
                      <a:pt x="120" y="26"/>
                      <a:pt x="120" y="26"/>
                      <a:pt x="120"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0"/>
                      <a:pt x="75" y="0"/>
                    </a:cubicBezTo>
                    <a:cubicBezTo>
                      <a:pt x="75" y="1"/>
                      <a:pt x="75" y="1"/>
                      <a:pt x="75"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7" y="9"/>
                      <a:pt x="57" y="9"/>
                      <a:pt x="57" y="9"/>
                    </a:cubicBezTo>
                    <a:cubicBezTo>
                      <a:pt x="56" y="42"/>
                      <a:pt x="56" y="42"/>
                      <a:pt x="56" y="42"/>
                    </a:cubicBezTo>
                    <a:cubicBezTo>
                      <a:pt x="45" y="18"/>
                      <a:pt x="45" y="18"/>
                      <a:pt x="45" y="18"/>
                    </a:cubicBezTo>
                    <a:cubicBezTo>
                      <a:pt x="49" y="11"/>
                      <a:pt x="49" y="11"/>
                      <a:pt x="49" y="11"/>
                    </a:cubicBezTo>
                    <a:cubicBezTo>
                      <a:pt x="40" y="7"/>
                      <a:pt x="40" y="7"/>
                      <a:pt x="40" y="7"/>
                    </a:cubicBezTo>
                    <a:cubicBezTo>
                      <a:pt x="47" y="0"/>
                      <a:pt x="47" y="0"/>
                      <a:pt x="47" y="0"/>
                    </a:cubicBezTo>
                    <a:cubicBezTo>
                      <a:pt x="47" y="0"/>
                      <a:pt x="47" y="0"/>
                      <a:pt x="47" y="0"/>
                    </a:cubicBezTo>
                    <a:cubicBezTo>
                      <a:pt x="44" y="0"/>
                      <a:pt x="42" y="1"/>
                      <a:pt x="39" y="1"/>
                    </a:cubicBezTo>
                    <a:cubicBezTo>
                      <a:pt x="39" y="1"/>
                      <a:pt x="38" y="1"/>
                      <a:pt x="38" y="1"/>
                    </a:cubicBezTo>
                    <a:cubicBezTo>
                      <a:pt x="36" y="1"/>
                      <a:pt x="33" y="3"/>
                      <a:pt x="31" y="5"/>
                    </a:cubicBezTo>
                    <a:cubicBezTo>
                      <a:pt x="3" y="35"/>
                      <a:pt x="3" y="35"/>
                      <a:pt x="3" y="35"/>
                    </a:cubicBezTo>
                    <a:cubicBezTo>
                      <a:pt x="2" y="35"/>
                      <a:pt x="2" y="35"/>
                      <a:pt x="2" y="35"/>
                    </a:cubicBezTo>
                    <a:cubicBezTo>
                      <a:pt x="2" y="35"/>
                      <a:pt x="2" y="35"/>
                      <a:pt x="2" y="35"/>
                    </a:cubicBezTo>
                    <a:cubicBezTo>
                      <a:pt x="0" y="60"/>
                      <a:pt x="2" y="42"/>
                      <a:pt x="1" y="48"/>
                    </a:cubicBezTo>
                    <a:cubicBezTo>
                      <a:pt x="1" y="48"/>
                      <a:pt x="1" y="48"/>
                      <a:pt x="1" y="48"/>
                    </a:cubicBezTo>
                    <a:cubicBezTo>
                      <a:pt x="1" y="48"/>
                      <a:pt x="1" y="48"/>
                      <a:pt x="1" y="48"/>
                    </a:cubicBezTo>
                    <a:cubicBezTo>
                      <a:pt x="1" y="48"/>
                      <a:pt x="1" y="48"/>
                      <a:pt x="1" y="48"/>
                    </a:cubicBezTo>
                    <a:cubicBezTo>
                      <a:pt x="2" y="49"/>
                      <a:pt x="2" y="49"/>
                      <a:pt x="2" y="49"/>
                    </a:cubicBezTo>
                    <a:cubicBezTo>
                      <a:pt x="2" y="50"/>
                      <a:pt x="2" y="50"/>
                      <a:pt x="2" y="50"/>
                    </a:cubicBezTo>
                    <a:cubicBezTo>
                      <a:pt x="3" y="52"/>
                      <a:pt x="3" y="52"/>
                      <a:pt x="3" y="52"/>
                    </a:cubicBezTo>
                    <a:cubicBezTo>
                      <a:pt x="6" y="57"/>
                      <a:pt x="6" y="57"/>
                      <a:pt x="6" y="57"/>
                    </a:cubicBezTo>
                    <a:cubicBezTo>
                      <a:pt x="10" y="66"/>
                      <a:pt x="10" y="66"/>
                      <a:pt x="10" y="66"/>
                    </a:cubicBezTo>
                    <a:cubicBezTo>
                      <a:pt x="20" y="84"/>
                      <a:pt x="20" y="84"/>
                      <a:pt x="20" y="84"/>
                    </a:cubicBezTo>
                    <a:cubicBezTo>
                      <a:pt x="24" y="82"/>
                      <a:pt x="28" y="80"/>
                      <a:pt x="33" y="78"/>
                    </a:cubicBezTo>
                    <a:cubicBezTo>
                      <a:pt x="32" y="82"/>
                      <a:pt x="32" y="86"/>
                      <a:pt x="32" y="90"/>
                    </a:cubicBezTo>
                    <a:cubicBezTo>
                      <a:pt x="32" y="90"/>
                      <a:pt x="32" y="90"/>
                      <a:pt x="32" y="90"/>
                    </a:cubicBezTo>
                    <a:cubicBezTo>
                      <a:pt x="33" y="90"/>
                      <a:pt x="34" y="90"/>
                      <a:pt x="35" y="90"/>
                    </a:cubicBezTo>
                    <a:cubicBezTo>
                      <a:pt x="37" y="171"/>
                      <a:pt x="37" y="171"/>
                      <a:pt x="37" y="171"/>
                    </a:cubicBezTo>
                    <a:cubicBezTo>
                      <a:pt x="60" y="171"/>
                      <a:pt x="60" y="171"/>
                      <a:pt x="60" y="171"/>
                    </a:cubicBezTo>
                    <a:cubicBezTo>
                      <a:pt x="60" y="161"/>
                      <a:pt x="60" y="147"/>
                      <a:pt x="60" y="134"/>
                    </a:cubicBezTo>
                    <a:cubicBezTo>
                      <a:pt x="57" y="127"/>
                      <a:pt x="56" y="118"/>
                      <a:pt x="56" y="110"/>
                    </a:cubicBezTo>
                    <a:cubicBezTo>
                      <a:pt x="56" y="73"/>
                      <a:pt x="84" y="44"/>
                      <a:pt x="120" y="42"/>
                    </a:cubicBezTo>
                    <a:close/>
                    <a:moveTo>
                      <a:pt x="89" y="33"/>
                    </a:moveTo>
                    <a:cubicBezTo>
                      <a:pt x="89" y="31"/>
                      <a:pt x="89" y="29"/>
                      <a:pt x="89" y="27"/>
                    </a:cubicBezTo>
                    <a:cubicBezTo>
                      <a:pt x="93" y="31"/>
                      <a:pt x="93" y="31"/>
                      <a:pt x="93" y="31"/>
                    </a:cubicBezTo>
                    <a:cubicBezTo>
                      <a:pt x="95" y="33"/>
                      <a:pt x="95" y="33"/>
                      <a:pt x="95" y="33"/>
                    </a:cubicBezTo>
                    <a:cubicBezTo>
                      <a:pt x="75" y="45"/>
                      <a:pt x="75" y="45"/>
                      <a:pt x="75" y="45"/>
                    </a:cubicBezTo>
                    <a:cubicBezTo>
                      <a:pt x="73" y="42"/>
                      <a:pt x="73" y="42"/>
                      <a:pt x="73" y="42"/>
                    </a:cubicBezTo>
                    <a:lnTo>
                      <a:pt x="89" y="33"/>
                    </a:lnTo>
                    <a:close/>
                    <a:moveTo>
                      <a:pt x="33" y="60"/>
                    </a:moveTo>
                    <a:cubicBezTo>
                      <a:pt x="30" y="55"/>
                      <a:pt x="30" y="55"/>
                      <a:pt x="30" y="55"/>
                    </a:cubicBezTo>
                    <a:cubicBezTo>
                      <a:pt x="25" y="46"/>
                      <a:pt x="25" y="46"/>
                      <a:pt x="25" y="46"/>
                    </a:cubicBezTo>
                    <a:cubicBezTo>
                      <a:pt x="23" y="44"/>
                      <a:pt x="23" y="44"/>
                      <a:pt x="23" y="44"/>
                    </a:cubicBezTo>
                    <a:cubicBezTo>
                      <a:pt x="34" y="31"/>
                      <a:pt x="34" y="31"/>
                      <a:pt x="34" y="31"/>
                    </a:cubicBezTo>
                    <a:cubicBezTo>
                      <a:pt x="33" y="41"/>
                      <a:pt x="33" y="50"/>
                      <a:pt x="33" y="60"/>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35" name="Freeform 13"/>
              <p:cNvSpPr/>
              <p:nvPr/>
            </p:nvSpPr>
            <p:spPr bwMode="auto">
              <a:xfrm>
                <a:off x="6032500" y="3619500"/>
                <a:ext cx="65088" cy="80963"/>
              </a:xfrm>
              <a:custGeom>
                <a:avLst/>
                <a:gdLst>
                  <a:gd name="T0" fmla="*/ 0 w 24"/>
                  <a:gd name="T1" fmla="*/ 0 h 29"/>
                  <a:gd name="T2" fmla="*/ 2728 w 24"/>
                  <a:gd name="T3" fmla="*/ 80683 h 29"/>
                  <a:gd name="T4" fmla="*/ 65482 w 24"/>
                  <a:gd name="T5" fmla="*/ 80683 h 29"/>
                  <a:gd name="T6" fmla="*/ 65482 w 24"/>
                  <a:gd name="T7" fmla="*/ 72336 h 29"/>
                  <a:gd name="T8" fmla="*/ 0 w 24"/>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36" name="Freeform 14"/>
              <p:cNvSpPr>
                <a:spLocks noEditPoints="1"/>
              </p:cNvSpPr>
              <p:nvPr/>
            </p:nvSpPr>
            <p:spPr bwMode="auto">
              <a:xfrm>
                <a:off x="6027738" y="3360738"/>
                <a:ext cx="341312" cy="341312"/>
              </a:xfrm>
              <a:custGeom>
                <a:avLst/>
                <a:gdLst>
                  <a:gd name="T0" fmla="*/ 171306 w 124"/>
                  <a:gd name="T1" fmla="*/ 0 h 124"/>
                  <a:gd name="T2" fmla="*/ 0 w 124"/>
                  <a:gd name="T3" fmla="*/ 171306 h 124"/>
                  <a:gd name="T4" fmla="*/ 171306 w 124"/>
                  <a:gd name="T5" fmla="*/ 342612 h 124"/>
                  <a:gd name="T6" fmla="*/ 342612 w 124"/>
                  <a:gd name="T7" fmla="*/ 171306 h 124"/>
                  <a:gd name="T8" fmla="*/ 171306 w 124"/>
                  <a:gd name="T9" fmla="*/ 0 h 124"/>
                  <a:gd name="T10" fmla="*/ 187884 w 124"/>
                  <a:gd name="T11" fmla="*/ 309456 h 124"/>
                  <a:gd name="T12" fmla="*/ 187884 w 124"/>
                  <a:gd name="T13" fmla="*/ 276300 h 124"/>
                  <a:gd name="T14" fmla="*/ 171306 w 124"/>
                  <a:gd name="T15" fmla="*/ 279063 h 124"/>
                  <a:gd name="T16" fmla="*/ 154728 w 124"/>
                  <a:gd name="T17" fmla="*/ 276300 h 124"/>
                  <a:gd name="T18" fmla="*/ 154728 w 124"/>
                  <a:gd name="T19" fmla="*/ 309456 h 124"/>
                  <a:gd name="T20" fmla="*/ 33156 w 124"/>
                  <a:gd name="T21" fmla="*/ 185121 h 124"/>
                  <a:gd name="T22" fmla="*/ 66312 w 124"/>
                  <a:gd name="T23" fmla="*/ 185121 h 124"/>
                  <a:gd name="T24" fmla="*/ 63549 w 124"/>
                  <a:gd name="T25" fmla="*/ 171306 h 124"/>
                  <a:gd name="T26" fmla="*/ 66312 w 124"/>
                  <a:gd name="T27" fmla="*/ 154728 h 124"/>
                  <a:gd name="T28" fmla="*/ 33156 w 124"/>
                  <a:gd name="T29" fmla="*/ 154728 h 124"/>
                  <a:gd name="T30" fmla="*/ 154728 w 124"/>
                  <a:gd name="T31" fmla="*/ 30393 h 124"/>
                  <a:gd name="T32" fmla="*/ 154728 w 124"/>
                  <a:gd name="T33" fmla="*/ 63549 h 124"/>
                  <a:gd name="T34" fmla="*/ 171306 w 124"/>
                  <a:gd name="T35" fmla="*/ 63549 h 124"/>
                  <a:gd name="T36" fmla="*/ 187884 w 124"/>
                  <a:gd name="T37" fmla="*/ 63549 h 124"/>
                  <a:gd name="T38" fmla="*/ 187884 w 124"/>
                  <a:gd name="T39" fmla="*/ 30393 h 124"/>
                  <a:gd name="T40" fmla="*/ 309456 w 124"/>
                  <a:gd name="T41" fmla="*/ 154728 h 124"/>
                  <a:gd name="T42" fmla="*/ 279063 w 124"/>
                  <a:gd name="T43" fmla="*/ 154728 h 124"/>
                  <a:gd name="T44" fmla="*/ 279063 w 124"/>
                  <a:gd name="T45" fmla="*/ 171306 h 124"/>
                  <a:gd name="T46" fmla="*/ 279063 w 124"/>
                  <a:gd name="T47" fmla="*/ 185121 h 124"/>
                  <a:gd name="T48" fmla="*/ 309456 w 124"/>
                  <a:gd name="T49" fmla="*/ 185121 h 124"/>
                  <a:gd name="T50" fmla="*/ 187884 w 124"/>
                  <a:gd name="T51" fmla="*/ 309456 h 1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4" h="124">
                    <a:moveTo>
                      <a:pt x="62" y="0"/>
                    </a:moveTo>
                    <a:cubicBezTo>
                      <a:pt x="28" y="0"/>
                      <a:pt x="0" y="27"/>
                      <a:pt x="0" y="62"/>
                    </a:cubicBezTo>
                    <a:cubicBezTo>
                      <a:pt x="0" y="96"/>
                      <a:pt x="28" y="124"/>
                      <a:pt x="62" y="124"/>
                    </a:cubicBezTo>
                    <a:cubicBezTo>
                      <a:pt x="96" y="124"/>
                      <a:pt x="124" y="96"/>
                      <a:pt x="124" y="62"/>
                    </a:cubicBezTo>
                    <a:cubicBezTo>
                      <a:pt x="124" y="27"/>
                      <a:pt x="96" y="0"/>
                      <a:pt x="62" y="0"/>
                    </a:cubicBezTo>
                    <a:close/>
                    <a:moveTo>
                      <a:pt x="68" y="112"/>
                    </a:moveTo>
                    <a:cubicBezTo>
                      <a:pt x="68" y="100"/>
                      <a:pt x="68" y="100"/>
                      <a:pt x="68" y="100"/>
                    </a:cubicBezTo>
                    <a:cubicBezTo>
                      <a:pt x="66" y="100"/>
                      <a:pt x="64" y="101"/>
                      <a:pt x="62" y="101"/>
                    </a:cubicBezTo>
                    <a:cubicBezTo>
                      <a:pt x="60" y="101"/>
                      <a:pt x="58" y="100"/>
                      <a:pt x="56" y="100"/>
                    </a:cubicBezTo>
                    <a:cubicBezTo>
                      <a:pt x="56" y="112"/>
                      <a:pt x="56" y="112"/>
                      <a:pt x="56" y="112"/>
                    </a:cubicBezTo>
                    <a:cubicBezTo>
                      <a:pt x="33" y="109"/>
                      <a:pt x="15" y="91"/>
                      <a:pt x="12" y="67"/>
                    </a:cubicBezTo>
                    <a:cubicBezTo>
                      <a:pt x="24" y="67"/>
                      <a:pt x="24" y="67"/>
                      <a:pt x="24" y="67"/>
                    </a:cubicBezTo>
                    <a:cubicBezTo>
                      <a:pt x="23" y="66"/>
                      <a:pt x="23" y="64"/>
                      <a:pt x="23" y="62"/>
                    </a:cubicBezTo>
                    <a:cubicBezTo>
                      <a:pt x="23" y="60"/>
                      <a:pt x="23" y="58"/>
                      <a:pt x="24" y="56"/>
                    </a:cubicBezTo>
                    <a:cubicBezTo>
                      <a:pt x="12" y="56"/>
                      <a:pt x="12" y="56"/>
                      <a:pt x="12" y="56"/>
                    </a:cubicBezTo>
                    <a:cubicBezTo>
                      <a:pt x="15" y="33"/>
                      <a:pt x="33" y="14"/>
                      <a:pt x="56" y="11"/>
                    </a:cubicBezTo>
                    <a:cubicBezTo>
                      <a:pt x="56" y="23"/>
                      <a:pt x="56" y="23"/>
                      <a:pt x="56" y="23"/>
                    </a:cubicBezTo>
                    <a:cubicBezTo>
                      <a:pt x="58" y="23"/>
                      <a:pt x="60" y="23"/>
                      <a:pt x="62" y="23"/>
                    </a:cubicBezTo>
                    <a:cubicBezTo>
                      <a:pt x="64" y="23"/>
                      <a:pt x="66" y="23"/>
                      <a:pt x="68" y="23"/>
                    </a:cubicBezTo>
                    <a:cubicBezTo>
                      <a:pt x="68" y="11"/>
                      <a:pt x="68" y="11"/>
                      <a:pt x="68" y="11"/>
                    </a:cubicBezTo>
                    <a:cubicBezTo>
                      <a:pt x="91" y="14"/>
                      <a:pt x="109" y="33"/>
                      <a:pt x="112" y="56"/>
                    </a:cubicBezTo>
                    <a:cubicBezTo>
                      <a:pt x="101" y="56"/>
                      <a:pt x="101" y="56"/>
                      <a:pt x="101" y="56"/>
                    </a:cubicBezTo>
                    <a:cubicBezTo>
                      <a:pt x="101" y="58"/>
                      <a:pt x="101" y="60"/>
                      <a:pt x="101" y="62"/>
                    </a:cubicBezTo>
                    <a:cubicBezTo>
                      <a:pt x="101" y="64"/>
                      <a:pt x="101" y="66"/>
                      <a:pt x="101" y="67"/>
                    </a:cubicBezTo>
                    <a:cubicBezTo>
                      <a:pt x="112" y="67"/>
                      <a:pt x="112" y="67"/>
                      <a:pt x="112" y="67"/>
                    </a:cubicBezTo>
                    <a:cubicBezTo>
                      <a:pt x="109" y="91"/>
                      <a:pt x="91" y="109"/>
                      <a:pt x="68" y="112"/>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37" name="Freeform 15"/>
              <p:cNvSpPr/>
              <p:nvPr/>
            </p:nvSpPr>
            <p:spPr bwMode="auto">
              <a:xfrm>
                <a:off x="6129338" y="3413125"/>
                <a:ext cx="25400" cy="26988"/>
              </a:xfrm>
              <a:custGeom>
                <a:avLst/>
                <a:gdLst>
                  <a:gd name="T0" fmla="*/ 8575 w 9"/>
                  <a:gd name="T1" fmla="*/ 28064 h 10"/>
                  <a:gd name="T2" fmla="*/ 25725 w 9"/>
                  <a:gd name="T3" fmla="*/ 19645 h 10"/>
                  <a:gd name="T4" fmla="*/ 17150 w 9"/>
                  <a:gd name="T5" fmla="*/ 5613 h 10"/>
                  <a:gd name="T6" fmla="*/ 8575 w 9"/>
                  <a:gd name="T7" fmla="*/ 0 h 10"/>
                  <a:gd name="T8" fmla="*/ 5717 w 9"/>
                  <a:gd name="T9" fmla="*/ 2806 h 10"/>
                  <a:gd name="T10" fmla="*/ 0 w 9"/>
                  <a:gd name="T11" fmla="*/ 8419 h 10"/>
                  <a:gd name="T12" fmla="*/ 2858 w 9"/>
                  <a:gd name="T13" fmla="*/ 14032 h 10"/>
                  <a:gd name="T14" fmla="*/ 8575 w 9"/>
                  <a:gd name="T15" fmla="*/ 28064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10">
                    <a:moveTo>
                      <a:pt x="3" y="10"/>
                    </a:moveTo>
                    <a:cubicBezTo>
                      <a:pt x="5" y="9"/>
                      <a:pt x="7" y="8"/>
                      <a:pt x="9" y="7"/>
                    </a:cubicBezTo>
                    <a:cubicBezTo>
                      <a:pt x="6" y="2"/>
                      <a:pt x="6" y="2"/>
                      <a:pt x="6" y="2"/>
                    </a:cubicBezTo>
                    <a:cubicBezTo>
                      <a:pt x="5" y="1"/>
                      <a:pt x="4" y="0"/>
                      <a:pt x="3" y="0"/>
                    </a:cubicBezTo>
                    <a:cubicBezTo>
                      <a:pt x="3" y="0"/>
                      <a:pt x="2" y="1"/>
                      <a:pt x="2" y="1"/>
                    </a:cubicBezTo>
                    <a:cubicBezTo>
                      <a:pt x="1" y="1"/>
                      <a:pt x="0" y="2"/>
                      <a:pt x="0" y="3"/>
                    </a:cubicBezTo>
                    <a:cubicBezTo>
                      <a:pt x="0" y="3"/>
                      <a:pt x="0" y="4"/>
                      <a:pt x="1" y="5"/>
                    </a:cubicBezTo>
                    <a:lnTo>
                      <a:pt x="3" y="10"/>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38" name="Freeform 16"/>
              <p:cNvSpPr/>
              <p:nvPr/>
            </p:nvSpPr>
            <p:spPr bwMode="auto">
              <a:xfrm>
                <a:off x="6242050" y="3413125"/>
                <a:ext cx="25400" cy="26988"/>
              </a:xfrm>
              <a:custGeom>
                <a:avLst/>
                <a:gdLst>
                  <a:gd name="T0" fmla="*/ 20008 w 9"/>
                  <a:gd name="T1" fmla="*/ 2806 h 10"/>
                  <a:gd name="T2" fmla="*/ 17150 w 9"/>
                  <a:gd name="T3" fmla="*/ 0 h 10"/>
                  <a:gd name="T4" fmla="*/ 8575 w 9"/>
                  <a:gd name="T5" fmla="*/ 5613 h 10"/>
                  <a:gd name="T6" fmla="*/ 0 w 9"/>
                  <a:gd name="T7" fmla="*/ 19645 h 10"/>
                  <a:gd name="T8" fmla="*/ 17150 w 9"/>
                  <a:gd name="T9" fmla="*/ 28064 h 10"/>
                  <a:gd name="T10" fmla="*/ 25725 w 9"/>
                  <a:gd name="T11" fmla="*/ 14032 h 10"/>
                  <a:gd name="T12" fmla="*/ 20008 w 9"/>
                  <a:gd name="T13" fmla="*/ 280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7" y="1"/>
                    </a:moveTo>
                    <a:cubicBezTo>
                      <a:pt x="7" y="1"/>
                      <a:pt x="7" y="0"/>
                      <a:pt x="6" y="0"/>
                    </a:cubicBezTo>
                    <a:cubicBezTo>
                      <a:pt x="5" y="0"/>
                      <a:pt x="4" y="1"/>
                      <a:pt x="3" y="2"/>
                    </a:cubicBezTo>
                    <a:cubicBezTo>
                      <a:pt x="0" y="7"/>
                      <a:pt x="0" y="7"/>
                      <a:pt x="0" y="7"/>
                    </a:cubicBezTo>
                    <a:cubicBezTo>
                      <a:pt x="2" y="8"/>
                      <a:pt x="4" y="9"/>
                      <a:pt x="6" y="10"/>
                    </a:cubicBezTo>
                    <a:cubicBezTo>
                      <a:pt x="9" y="5"/>
                      <a:pt x="9" y="5"/>
                      <a:pt x="9" y="5"/>
                    </a:cubicBezTo>
                    <a:cubicBezTo>
                      <a:pt x="9" y="3"/>
                      <a:pt x="9" y="2"/>
                      <a:pt x="7" y="1"/>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39" name="Freeform 17"/>
              <p:cNvSpPr/>
              <p:nvPr/>
            </p:nvSpPr>
            <p:spPr bwMode="auto">
              <a:xfrm>
                <a:off x="6286500" y="3459163"/>
                <a:ext cx="25400" cy="22225"/>
              </a:xfrm>
              <a:custGeom>
                <a:avLst/>
                <a:gdLst>
                  <a:gd name="T0" fmla="*/ 21828 w 9"/>
                  <a:gd name="T1" fmla="*/ 16663 h 8"/>
                  <a:gd name="T2" fmla="*/ 24556 w 9"/>
                  <a:gd name="T3" fmla="*/ 11109 h 8"/>
                  <a:gd name="T4" fmla="*/ 24556 w 9"/>
                  <a:gd name="T5" fmla="*/ 2777 h 8"/>
                  <a:gd name="T6" fmla="*/ 16371 w 9"/>
                  <a:gd name="T7" fmla="*/ 0 h 8"/>
                  <a:gd name="T8" fmla="*/ 13642 w 9"/>
                  <a:gd name="T9" fmla="*/ 0 h 8"/>
                  <a:gd name="T10" fmla="*/ 0 w 9"/>
                  <a:gd name="T11" fmla="*/ 8331 h 8"/>
                  <a:gd name="T12" fmla="*/ 8185 w 9"/>
                  <a:gd name="T13" fmla="*/ 22217 h 8"/>
                  <a:gd name="T14" fmla="*/ 21828 w 9"/>
                  <a:gd name="T15" fmla="*/ 16663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8">
                    <a:moveTo>
                      <a:pt x="8" y="6"/>
                    </a:moveTo>
                    <a:cubicBezTo>
                      <a:pt x="8" y="5"/>
                      <a:pt x="9" y="5"/>
                      <a:pt x="9" y="4"/>
                    </a:cubicBezTo>
                    <a:cubicBezTo>
                      <a:pt x="9" y="3"/>
                      <a:pt x="9" y="2"/>
                      <a:pt x="9" y="1"/>
                    </a:cubicBezTo>
                    <a:cubicBezTo>
                      <a:pt x="8" y="1"/>
                      <a:pt x="7" y="0"/>
                      <a:pt x="6" y="0"/>
                    </a:cubicBezTo>
                    <a:cubicBezTo>
                      <a:pt x="6" y="0"/>
                      <a:pt x="5" y="0"/>
                      <a:pt x="5" y="0"/>
                    </a:cubicBezTo>
                    <a:cubicBezTo>
                      <a:pt x="0" y="3"/>
                      <a:pt x="0" y="3"/>
                      <a:pt x="0" y="3"/>
                    </a:cubicBezTo>
                    <a:cubicBezTo>
                      <a:pt x="1" y="5"/>
                      <a:pt x="2" y="7"/>
                      <a:pt x="3" y="8"/>
                    </a:cubicBezTo>
                    <a:lnTo>
                      <a:pt x="8" y="6"/>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40" name="Freeform 18"/>
              <p:cNvSpPr/>
              <p:nvPr/>
            </p:nvSpPr>
            <p:spPr bwMode="auto">
              <a:xfrm>
                <a:off x="6084888" y="3459163"/>
                <a:ext cx="25400" cy="22225"/>
              </a:xfrm>
              <a:custGeom>
                <a:avLst/>
                <a:gdLst>
                  <a:gd name="T0" fmla="*/ 8185 w 9"/>
                  <a:gd name="T1" fmla="*/ 0 h 8"/>
                  <a:gd name="T2" fmla="*/ 0 w 9"/>
                  <a:gd name="T3" fmla="*/ 2777 h 8"/>
                  <a:gd name="T4" fmla="*/ 0 w 9"/>
                  <a:gd name="T5" fmla="*/ 11109 h 8"/>
                  <a:gd name="T6" fmla="*/ 2728 w 9"/>
                  <a:gd name="T7" fmla="*/ 16663 h 8"/>
                  <a:gd name="T8" fmla="*/ 16371 w 9"/>
                  <a:gd name="T9" fmla="*/ 22217 h 8"/>
                  <a:gd name="T10" fmla="*/ 24556 w 9"/>
                  <a:gd name="T11" fmla="*/ 8331 h 8"/>
                  <a:gd name="T12" fmla="*/ 10914 w 9"/>
                  <a:gd name="T13" fmla="*/ 0 h 8"/>
                  <a:gd name="T14" fmla="*/ 8185 w 9"/>
                  <a:gd name="T15" fmla="*/ 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8">
                    <a:moveTo>
                      <a:pt x="3" y="0"/>
                    </a:moveTo>
                    <a:cubicBezTo>
                      <a:pt x="2" y="0"/>
                      <a:pt x="1" y="1"/>
                      <a:pt x="0" y="1"/>
                    </a:cubicBezTo>
                    <a:cubicBezTo>
                      <a:pt x="0" y="2"/>
                      <a:pt x="0" y="3"/>
                      <a:pt x="0" y="4"/>
                    </a:cubicBezTo>
                    <a:cubicBezTo>
                      <a:pt x="0" y="5"/>
                      <a:pt x="1" y="5"/>
                      <a:pt x="1" y="6"/>
                    </a:cubicBezTo>
                    <a:cubicBezTo>
                      <a:pt x="6" y="8"/>
                      <a:pt x="6" y="8"/>
                      <a:pt x="6" y="8"/>
                    </a:cubicBezTo>
                    <a:cubicBezTo>
                      <a:pt x="7" y="7"/>
                      <a:pt x="8" y="5"/>
                      <a:pt x="9" y="3"/>
                    </a:cubicBezTo>
                    <a:cubicBezTo>
                      <a:pt x="4" y="0"/>
                      <a:pt x="4" y="0"/>
                      <a:pt x="4" y="0"/>
                    </a:cubicBezTo>
                    <a:cubicBezTo>
                      <a:pt x="4" y="0"/>
                      <a:pt x="3" y="0"/>
                      <a:pt x="3" y="0"/>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41" name="Freeform 19"/>
              <p:cNvSpPr/>
              <p:nvPr/>
            </p:nvSpPr>
            <p:spPr bwMode="auto">
              <a:xfrm>
                <a:off x="6286500" y="3578225"/>
                <a:ext cx="25400" cy="22225"/>
              </a:xfrm>
              <a:custGeom>
                <a:avLst/>
                <a:gdLst>
                  <a:gd name="T0" fmla="*/ 0 w 9"/>
                  <a:gd name="T1" fmla="*/ 13886 h 8"/>
                  <a:gd name="T2" fmla="*/ 13642 w 9"/>
                  <a:gd name="T3" fmla="*/ 22217 h 8"/>
                  <a:gd name="T4" fmla="*/ 16371 w 9"/>
                  <a:gd name="T5" fmla="*/ 22217 h 8"/>
                  <a:gd name="T6" fmla="*/ 24556 w 9"/>
                  <a:gd name="T7" fmla="*/ 19440 h 8"/>
                  <a:gd name="T8" fmla="*/ 24556 w 9"/>
                  <a:gd name="T9" fmla="*/ 13886 h 8"/>
                  <a:gd name="T10" fmla="*/ 21828 w 9"/>
                  <a:gd name="T11" fmla="*/ 8331 h 8"/>
                  <a:gd name="T12" fmla="*/ 8185 w 9"/>
                  <a:gd name="T13" fmla="*/ 0 h 8"/>
                  <a:gd name="T14" fmla="*/ 0 w 9"/>
                  <a:gd name="T15" fmla="*/ 13886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8">
                    <a:moveTo>
                      <a:pt x="0" y="5"/>
                    </a:moveTo>
                    <a:cubicBezTo>
                      <a:pt x="5" y="8"/>
                      <a:pt x="5" y="8"/>
                      <a:pt x="5" y="8"/>
                    </a:cubicBezTo>
                    <a:cubicBezTo>
                      <a:pt x="5" y="8"/>
                      <a:pt x="6" y="8"/>
                      <a:pt x="6" y="8"/>
                    </a:cubicBezTo>
                    <a:cubicBezTo>
                      <a:pt x="7" y="8"/>
                      <a:pt x="8" y="8"/>
                      <a:pt x="9" y="7"/>
                    </a:cubicBezTo>
                    <a:cubicBezTo>
                      <a:pt x="9" y="6"/>
                      <a:pt x="9" y="5"/>
                      <a:pt x="9" y="5"/>
                    </a:cubicBezTo>
                    <a:cubicBezTo>
                      <a:pt x="9" y="4"/>
                      <a:pt x="8" y="3"/>
                      <a:pt x="8" y="3"/>
                    </a:cubicBezTo>
                    <a:cubicBezTo>
                      <a:pt x="3" y="0"/>
                      <a:pt x="3" y="0"/>
                      <a:pt x="3" y="0"/>
                    </a:cubicBezTo>
                    <a:cubicBezTo>
                      <a:pt x="2" y="2"/>
                      <a:pt x="1" y="3"/>
                      <a:pt x="0" y="5"/>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42" name="Freeform 20"/>
              <p:cNvSpPr/>
              <p:nvPr/>
            </p:nvSpPr>
            <p:spPr bwMode="auto">
              <a:xfrm>
                <a:off x="6084888" y="3578225"/>
                <a:ext cx="25400" cy="22225"/>
              </a:xfrm>
              <a:custGeom>
                <a:avLst/>
                <a:gdLst>
                  <a:gd name="T0" fmla="*/ 2728 w 9"/>
                  <a:gd name="T1" fmla="*/ 8331 h 8"/>
                  <a:gd name="T2" fmla="*/ 0 w 9"/>
                  <a:gd name="T3" fmla="*/ 13886 h 8"/>
                  <a:gd name="T4" fmla="*/ 0 w 9"/>
                  <a:gd name="T5" fmla="*/ 19440 h 8"/>
                  <a:gd name="T6" fmla="*/ 8185 w 9"/>
                  <a:gd name="T7" fmla="*/ 22217 h 8"/>
                  <a:gd name="T8" fmla="*/ 10914 w 9"/>
                  <a:gd name="T9" fmla="*/ 22217 h 8"/>
                  <a:gd name="T10" fmla="*/ 24556 w 9"/>
                  <a:gd name="T11" fmla="*/ 13886 h 8"/>
                  <a:gd name="T12" fmla="*/ 16371 w 9"/>
                  <a:gd name="T13" fmla="*/ 0 h 8"/>
                  <a:gd name="T14" fmla="*/ 2728 w 9"/>
                  <a:gd name="T15" fmla="*/ 8331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8">
                    <a:moveTo>
                      <a:pt x="1" y="3"/>
                    </a:moveTo>
                    <a:cubicBezTo>
                      <a:pt x="1" y="3"/>
                      <a:pt x="0" y="4"/>
                      <a:pt x="0" y="5"/>
                    </a:cubicBezTo>
                    <a:cubicBezTo>
                      <a:pt x="0" y="5"/>
                      <a:pt x="0" y="6"/>
                      <a:pt x="0" y="7"/>
                    </a:cubicBezTo>
                    <a:cubicBezTo>
                      <a:pt x="1" y="8"/>
                      <a:pt x="2" y="8"/>
                      <a:pt x="3" y="8"/>
                    </a:cubicBezTo>
                    <a:cubicBezTo>
                      <a:pt x="3" y="8"/>
                      <a:pt x="4" y="8"/>
                      <a:pt x="4" y="8"/>
                    </a:cubicBezTo>
                    <a:cubicBezTo>
                      <a:pt x="9" y="5"/>
                      <a:pt x="9" y="5"/>
                      <a:pt x="9" y="5"/>
                    </a:cubicBezTo>
                    <a:cubicBezTo>
                      <a:pt x="8" y="3"/>
                      <a:pt x="7" y="2"/>
                      <a:pt x="6" y="0"/>
                    </a:cubicBezTo>
                    <a:lnTo>
                      <a:pt x="1" y="3"/>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43" name="Freeform 21"/>
              <p:cNvSpPr/>
              <p:nvPr/>
            </p:nvSpPr>
            <p:spPr bwMode="auto">
              <a:xfrm>
                <a:off x="6242050" y="3619500"/>
                <a:ext cx="25400" cy="28575"/>
              </a:xfrm>
              <a:custGeom>
                <a:avLst/>
                <a:gdLst>
                  <a:gd name="T0" fmla="*/ 17150 w 9"/>
                  <a:gd name="T1" fmla="*/ 0 h 10"/>
                  <a:gd name="T2" fmla="*/ 0 w 9"/>
                  <a:gd name="T3" fmla="*/ 8419 h 10"/>
                  <a:gd name="T4" fmla="*/ 8575 w 9"/>
                  <a:gd name="T5" fmla="*/ 22451 h 10"/>
                  <a:gd name="T6" fmla="*/ 17150 w 9"/>
                  <a:gd name="T7" fmla="*/ 28064 h 10"/>
                  <a:gd name="T8" fmla="*/ 20008 w 9"/>
                  <a:gd name="T9" fmla="*/ 25258 h 10"/>
                  <a:gd name="T10" fmla="*/ 25725 w 9"/>
                  <a:gd name="T11" fmla="*/ 14032 h 10"/>
                  <a:gd name="T12" fmla="*/ 17150 w 9"/>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6" y="0"/>
                    </a:moveTo>
                    <a:cubicBezTo>
                      <a:pt x="4" y="1"/>
                      <a:pt x="2" y="2"/>
                      <a:pt x="0" y="3"/>
                    </a:cubicBezTo>
                    <a:cubicBezTo>
                      <a:pt x="3" y="8"/>
                      <a:pt x="3" y="8"/>
                      <a:pt x="3" y="8"/>
                    </a:cubicBezTo>
                    <a:cubicBezTo>
                      <a:pt x="4" y="9"/>
                      <a:pt x="5" y="10"/>
                      <a:pt x="6" y="10"/>
                    </a:cubicBezTo>
                    <a:cubicBezTo>
                      <a:pt x="7" y="10"/>
                      <a:pt x="7" y="10"/>
                      <a:pt x="7" y="9"/>
                    </a:cubicBezTo>
                    <a:cubicBezTo>
                      <a:pt x="9" y="9"/>
                      <a:pt x="9" y="7"/>
                      <a:pt x="9" y="5"/>
                    </a:cubicBezTo>
                    <a:lnTo>
                      <a:pt x="6" y="0"/>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44" name="Freeform 22"/>
              <p:cNvSpPr/>
              <p:nvPr/>
            </p:nvSpPr>
            <p:spPr bwMode="auto">
              <a:xfrm>
                <a:off x="6129338" y="3619500"/>
                <a:ext cx="25400" cy="28575"/>
              </a:xfrm>
              <a:custGeom>
                <a:avLst/>
                <a:gdLst>
                  <a:gd name="T0" fmla="*/ 2858 w 9"/>
                  <a:gd name="T1" fmla="*/ 14032 h 10"/>
                  <a:gd name="T2" fmla="*/ 0 w 9"/>
                  <a:gd name="T3" fmla="*/ 22451 h 10"/>
                  <a:gd name="T4" fmla="*/ 5717 w 9"/>
                  <a:gd name="T5" fmla="*/ 25258 h 10"/>
                  <a:gd name="T6" fmla="*/ 8575 w 9"/>
                  <a:gd name="T7" fmla="*/ 28064 h 10"/>
                  <a:gd name="T8" fmla="*/ 17150 w 9"/>
                  <a:gd name="T9" fmla="*/ 22451 h 10"/>
                  <a:gd name="T10" fmla="*/ 25725 w 9"/>
                  <a:gd name="T11" fmla="*/ 8419 h 10"/>
                  <a:gd name="T12" fmla="*/ 8575 w 9"/>
                  <a:gd name="T13" fmla="*/ 0 h 10"/>
                  <a:gd name="T14" fmla="*/ 2858 w 9"/>
                  <a:gd name="T15" fmla="*/ 14032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10">
                    <a:moveTo>
                      <a:pt x="1" y="5"/>
                    </a:moveTo>
                    <a:cubicBezTo>
                      <a:pt x="0" y="6"/>
                      <a:pt x="0" y="7"/>
                      <a:pt x="0" y="8"/>
                    </a:cubicBezTo>
                    <a:cubicBezTo>
                      <a:pt x="0" y="8"/>
                      <a:pt x="1" y="9"/>
                      <a:pt x="2" y="9"/>
                    </a:cubicBezTo>
                    <a:cubicBezTo>
                      <a:pt x="2" y="10"/>
                      <a:pt x="3" y="10"/>
                      <a:pt x="3" y="10"/>
                    </a:cubicBezTo>
                    <a:cubicBezTo>
                      <a:pt x="4" y="10"/>
                      <a:pt x="5" y="9"/>
                      <a:pt x="6" y="8"/>
                    </a:cubicBezTo>
                    <a:cubicBezTo>
                      <a:pt x="9" y="3"/>
                      <a:pt x="9" y="3"/>
                      <a:pt x="9" y="3"/>
                    </a:cubicBezTo>
                    <a:cubicBezTo>
                      <a:pt x="7" y="2"/>
                      <a:pt x="5" y="1"/>
                      <a:pt x="3" y="0"/>
                    </a:cubicBezTo>
                    <a:lnTo>
                      <a:pt x="1" y="5"/>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45" name="Oval 23"/>
              <p:cNvSpPr>
                <a:spLocks noChangeArrowheads="1"/>
              </p:cNvSpPr>
              <p:nvPr/>
            </p:nvSpPr>
            <p:spPr bwMode="auto">
              <a:xfrm>
                <a:off x="6184900" y="3517900"/>
                <a:ext cx="23813" cy="26988"/>
              </a:xfrm>
              <a:prstGeom prst="ellipse">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sp>
            <p:nvSpPr>
              <p:cNvPr id="46" name="Freeform 24"/>
              <p:cNvSpPr/>
              <p:nvPr/>
            </p:nvSpPr>
            <p:spPr bwMode="auto">
              <a:xfrm>
                <a:off x="6148388" y="3444875"/>
                <a:ext cx="60325" cy="73025"/>
              </a:xfrm>
              <a:custGeom>
                <a:avLst/>
                <a:gdLst>
                  <a:gd name="T0" fmla="*/ 60805 w 22"/>
                  <a:gd name="T1" fmla="*/ 69710 h 26"/>
                  <a:gd name="T2" fmla="*/ 58041 w 22"/>
                  <a:gd name="T3" fmla="*/ 19519 h 26"/>
                  <a:gd name="T4" fmla="*/ 49750 w 22"/>
                  <a:gd name="T5" fmla="*/ 8365 h 26"/>
                  <a:gd name="T6" fmla="*/ 38694 w 22"/>
                  <a:gd name="T7" fmla="*/ 19519 h 26"/>
                  <a:gd name="T8" fmla="*/ 38694 w 22"/>
                  <a:gd name="T9" fmla="*/ 47403 h 26"/>
                  <a:gd name="T10" fmla="*/ 13819 w 22"/>
                  <a:gd name="T11" fmla="*/ 2788 h 26"/>
                  <a:gd name="T12" fmla="*/ 5528 w 22"/>
                  <a:gd name="T13" fmla="*/ 2788 h 26"/>
                  <a:gd name="T14" fmla="*/ 2764 w 22"/>
                  <a:gd name="T15" fmla="*/ 11154 h 26"/>
                  <a:gd name="T16" fmla="*/ 35930 w 22"/>
                  <a:gd name="T17" fmla="*/ 72498 h 26"/>
                  <a:gd name="T18" fmla="*/ 49750 w 22"/>
                  <a:gd name="T19" fmla="*/ 66921 h 26"/>
                  <a:gd name="T20" fmla="*/ 60805 w 22"/>
                  <a:gd name="T21" fmla="*/ 69710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26">
                    <a:moveTo>
                      <a:pt x="22" y="25"/>
                    </a:moveTo>
                    <a:cubicBezTo>
                      <a:pt x="21" y="7"/>
                      <a:pt x="21" y="7"/>
                      <a:pt x="21" y="7"/>
                    </a:cubicBezTo>
                    <a:cubicBezTo>
                      <a:pt x="21" y="5"/>
                      <a:pt x="20" y="3"/>
                      <a:pt x="18" y="3"/>
                    </a:cubicBezTo>
                    <a:cubicBezTo>
                      <a:pt x="15" y="3"/>
                      <a:pt x="14" y="5"/>
                      <a:pt x="14" y="7"/>
                    </a:cubicBezTo>
                    <a:cubicBezTo>
                      <a:pt x="14" y="17"/>
                      <a:pt x="14" y="17"/>
                      <a:pt x="14" y="17"/>
                    </a:cubicBezTo>
                    <a:cubicBezTo>
                      <a:pt x="5" y="1"/>
                      <a:pt x="5" y="1"/>
                      <a:pt x="5" y="1"/>
                    </a:cubicBezTo>
                    <a:cubicBezTo>
                      <a:pt x="4" y="0"/>
                      <a:pt x="3" y="0"/>
                      <a:pt x="2" y="1"/>
                    </a:cubicBezTo>
                    <a:cubicBezTo>
                      <a:pt x="1" y="1"/>
                      <a:pt x="0" y="3"/>
                      <a:pt x="1" y="4"/>
                    </a:cubicBezTo>
                    <a:cubicBezTo>
                      <a:pt x="13" y="26"/>
                      <a:pt x="13" y="26"/>
                      <a:pt x="13" y="26"/>
                    </a:cubicBezTo>
                    <a:cubicBezTo>
                      <a:pt x="14" y="24"/>
                      <a:pt x="16" y="24"/>
                      <a:pt x="18" y="24"/>
                    </a:cubicBezTo>
                    <a:cubicBezTo>
                      <a:pt x="19" y="24"/>
                      <a:pt x="21" y="24"/>
                      <a:pt x="22" y="25"/>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grpSp>
        <p:sp>
          <p:nvSpPr>
            <p:cNvPr id="31" name="文本框 38"/>
            <p:cNvSpPr txBox="1"/>
            <p:nvPr/>
          </p:nvSpPr>
          <p:spPr bwMode="auto">
            <a:xfrm>
              <a:off x="8730044" y="1077019"/>
              <a:ext cx="2483986" cy="502654"/>
            </a:xfrm>
            <a:prstGeom prst="rect">
              <a:avLst/>
            </a:prstGeom>
            <a:noFill/>
          </p:spPr>
          <p:txBody>
            <a:bodyPr wrap="square">
              <a:spAutoFit/>
            </a:bodyPr>
            <a:lstStyle/>
            <a:p>
              <a:pPr>
                <a:defRPr/>
              </a:pPr>
              <a:r>
                <a:rPr lang="zh-CN" altLang="en-US" dirty="0">
                  <a:solidFill>
                    <a:srgbClr val="EA3945"/>
                  </a:solidFill>
                  <a:latin typeface="微软雅黑" panose="020B0503020204020204" pitchFamily="34" charset="-122"/>
                  <a:ea typeface="微软雅黑" panose="020B0503020204020204" pitchFamily="34" charset="-122"/>
                </a:rPr>
                <a:t>在此添加标题</a:t>
              </a:r>
            </a:p>
          </p:txBody>
        </p:sp>
        <p:sp>
          <p:nvSpPr>
            <p:cNvPr id="32" name="文本框 39"/>
            <p:cNvSpPr txBox="1"/>
            <p:nvPr/>
          </p:nvSpPr>
          <p:spPr bwMode="auto">
            <a:xfrm>
              <a:off x="8425456" y="1602721"/>
              <a:ext cx="2335183" cy="698742"/>
            </a:xfrm>
            <a:prstGeom prst="rect">
              <a:avLst/>
            </a:prstGeom>
            <a:noFill/>
          </p:spPr>
          <p:txBody>
            <a:bodyPr wrap="square">
              <a:spAutoFit/>
            </a:bodyPr>
            <a:lstStyle/>
            <a:p>
              <a:pPr algn="just">
                <a:lnSpc>
                  <a:spcPct val="114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800" dirty="0">
                <a:latin typeface="微软雅黑" panose="020B0503020204020204" pitchFamily="34" charset="-122"/>
                <a:ea typeface="微软雅黑" panose="020B0503020204020204" pitchFamily="34" charset="-122"/>
              </a:endParaRPr>
            </a:p>
          </p:txBody>
        </p:sp>
      </p:grpSp>
      <p:grpSp>
        <p:nvGrpSpPr>
          <p:cNvPr id="47" name="组合 53"/>
          <p:cNvGrpSpPr/>
          <p:nvPr/>
        </p:nvGrpSpPr>
        <p:grpSpPr>
          <a:xfrm>
            <a:off x="839942" y="3363472"/>
            <a:ext cx="2935500" cy="847126"/>
            <a:chOff x="2012426" y="4768811"/>
            <a:chExt cx="3977162" cy="1152924"/>
          </a:xfrm>
        </p:grpSpPr>
        <p:sp>
          <p:nvSpPr>
            <p:cNvPr id="48" name="任意多边形 48"/>
            <p:cNvSpPr/>
            <p:nvPr/>
          </p:nvSpPr>
          <p:spPr>
            <a:xfrm>
              <a:off x="2012426" y="4804940"/>
              <a:ext cx="3977162" cy="403860"/>
            </a:xfrm>
            <a:custGeom>
              <a:avLst/>
              <a:gdLst>
                <a:gd name="connsiteX0" fmla="*/ 3779520 w 3779520"/>
                <a:gd name="connsiteY0" fmla="*/ 0 h 853440"/>
                <a:gd name="connsiteX1" fmla="*/ 3169920 w 3779520"/>
                <a:gd name="connsiteY1" fmla="*/ 853440 h 853440"/>
                <a:gd name="connsiteX2" fmla="*/ 0 w 3779520"/>
                <a:gd name="connsiteY2" fmla="*/ 853440 h 853440"/>
                <a:gd name="connsiteX0-1" fmla="*/ 3860889 w 3860889"/>
                <a:gd name="connsiteY0-2" fmla="*/ 0 h 403860"/>
                <a:gd name="connsiteX1-3" fmla="*/ 3169920 w 3860889"/>
                <a:gd name="connsiteY1-4" fmla="*/ 403860 h 403860"/>
                <a:gd name="connsiteX2-5" fmla="*/ 0 w 3860889"/>
                <a:gd name="connsiteY2-6" fmla="*/ 403860 h 403860"/>
              </a:gdLst>
              <a:ahLst/>
              <a:cxnLst>
                <a:cxn ang="0">
                  <a:pos x="connsiteX0-1" y="connsiteY0-2"/>
                </a:cxn>
                <a:cxn ang="0">
                  <a:pos x="connsiteX1-3" y="connsiteY1-4"/>
                </a:cxn>
                <a:cxn ang="0">
                  <a:pos x="connsiteX2-5" y="connsiteY2-6"/>
                </a:cxn>
              </a:cxnLst>
              <a:rect l="l" t="t" r="r" b="b"/>
              <a:pathLst>
                <a:path w="3860889" h="403860">
                  <a:moveTo>
                    <a:pt x="3860889" y="0"/>
                  </a:moveTo>
                  <a:lnTo>
                    <a:pt x="3169920" y="403860"/>
                  </a:lnTo>
                  <a:lnTo>
                    <a:pt x="0" y="403860"/>
                  </a:lnTo>
                </a:path>
              </a:pathLst>
            </a:custGeom>
            <a:noFill/>
            <a:ln>
              <a:solidFill>
                <a:srgbClr val="EA39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50" name="Freeform 246"/>
            <p:cNvSpPr/>
            <p:nvPr/>
          </p:nvSpPr>
          <p:spPr bwMode="auto">
            <a:xfrm>
              <a:off x="2202745" y="4848178"/>
              <a:ext cx="300346" cy="294925"/>
            </a:xfrm>
            <a:custGeom>
              <a:avLst/>
              <a:gdLst>
                <a:gd name="T0" fmla="*/ 409249 w 159"/>
                <a:gd name="T1" fmla="*/ 295952 h 156"/>
                <a:gd name="T2" fmla="*/ 326293 w 159"/>
                <a:gd name="T3" fmla="*/ 279356 h 156"/>
                <a:gd name="T4" fmla="*/ 257163 w 159"/>
                <a:gd name="T5" fmla="*/ 210209 h 156"/>
                <a:gd name="T6" fmla="*/ 342884 w 159"/>
                <a:gd name="T7" fmla="*/ 121700 h 156"/>
                <a:gd name="T8" fmla="*/ 367771 w 159"/>
                <a:gd name="T9" fmla="*/ 118934 h 156"/>
                <a:gd name="T10" fmla="*/ 409249 w 159"/>
                <a:gd name="T11" fmla="*/ 52552 h 156"/>
                <a:gd name="T12" fmla="*/ 387127 w 159"/>
                <a:gd name="T13" fmla="*/ 30425 h 156"/>
                <a:gd name="T14" fmla="*/ 320763 w 159"/>
                <a:gd name="T15" fmla="*/ 71914 h 156"/>
                <a:gd name="T16" fmla="*/ 317997 w 159"/>
                <a:gd name="T17" fmla="*/ 96807 h 156"/>
                <a:gd name="T18" fmla="*/ 232276 w 159"/>
                <a:gd name="T19" fmla="*/ 182550 h 156"/>
                <a:gd name="T20" fmla="*/ 154851 w 159"/>
                <a:gd name="T21" fmla="*/ 107870 h 156"/>
                <a:gd name="T22" fmla="*/ 138260 w 159"/>
                <a:gd name="T23" fmla="*/ 24893 h 156"/>
                <a:gd name="T24" fmla="*/ 88486 w 159"/>
                <a:gd name="T25" fmla="*/ 0 h 156"/>
                <a:gd name="T26" fmla="*/ 121669 w 159"/>
                <a:gd name="T27" fmla="*/ 33191 h 156"/>
                <a:gd name="T28" fmla="*/ 107843 w 159"/>
                <a:gd name="T29" fmla="*/ 88509 h 156"/>
                <a:gd name="T30" fmla="*/ 52539 w 159"/>
                <a:gd name="T31" fmla="*/ 102338 h 156"/>
                <a:gd name="T32" fmla="*/ 8296 w 159"/>
                <a:gd name="T33" fmla="*/ 55318 h 156"/>
                <a:gd name="T34" fmla="*/ 27652 w 159"/>
                <a:gd name="T35" fmla="*/ 135529 h 156"/>
                <a:gd name="T36" fmla="*/ 113373 w 159"/>
                <a:gd name="T37" fmla="*/ 152125 h 156"/>
                <a:gd name="T38" fmla="*/ 179738 w 159"/>
                <a:gd name="T39" fmla="*/ 218506 h 156"/>
                <a:gd name="T40" fmla="*/ 35948 w 159"/>
                <a:gd name="T41" fmla="*/ 359568 h 156"/>
                <a:gd name="T42" fmla="*/ 35948 w 159"/>
                <a:gd name="T43" fmla="*/ 401056 h 156"/>
                <a:gd name="T44" fmla="*/ 38713 w 159"/>
                <a:gd name="T45" fmla="*/ 403822 h 156"/>
                <a:gd name="T46" fmla="*/ 80191 w 159"/>
                <a:gd name="T47" fmla="*/ 403822 h 156"/>
                <a:gd name="T48" fmla="*/ 221216 w 159"/>
                <a:gd name="T49" fmla="*/ 262761 h 156"/>
                <a:gd name="T50" fmla="*/ 282050 w 159"/>
                <a:gd name="T51" fmla="*/ 323611 h 156"/>
                <a:gd name="T52" fmla="*/ 298641 w 159"/>
                <a:gd name="T53" fmla="*/ 406588 h 156"/>
                <a:gd name="T54" fmla="*/ 365006 w 159"/>
                <a:gd name="T55" fmla="*/ 428715 h 156"/>
                <a:gd name="T56" fmla="*/ 323528 w 159"/>
                <a:gd name="T57" fmla="*/ 387227 h 156"/>
                <a:gd name="T58" fmla="*/ 334589 w 159"/>
                <a:gd name="T59" fmla="*/ 342972 h 156"/>
                <a:gd name="T60" fmla="*/ 378832 w 159"/>
                <a:gd name="T61" fmla="*/ 331908 h 156"/>
                <a:gd name="T62" fmla="*/ 428605 w 159"/>
                <a:gd name="T63" fmla="*/ 381695 h 156"/>
                <a:gd name="T64" fmla="*/ 409249 w 159"/>
                <a:gd name="T65" fmla="*/ 295952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9" h="156">
                  <a:moveTo>
                    <a:pt x="148" y="107"/>
                  </a:moveTo>
                  <a:cubicBezTo>
                    <a:pt x="140" y="99"/>
                    <a:pt x="128" y="97"/>
                    <a:pt x="118" y="101"/>
                  </a:cubicBezTo>
                  <a:cubicBezTo>
                    <a:pt x="93" y="76"/>
                    <a:pt x="93" y="76"/>
                    <a:pt x="93" y="76"/>
                  </a:cubicBezTo>
                  <a:cubicBezTo>
                    <a:pt x="124" y="44"/>
                    <a:pt x="124" y="44"/>
                    <a:pt x="124" y="44"/>
                  </a:cubicBezTo>
                  <a:cubicBezTo>
                    <a:pt x="133" y="43"/>
                    <a:pt x="133" y="43"/>
                    <a:pt x="133" y="43"/>
                  </a:cubicBezTo>
                  <a:cubicBezTo>
                    <a:pt x="148" y="19"/>
                    <a:pt x="148" y="19"/>
                    <a:pt x="148" y="19"/>
                  </a:cubicBezTo>
                  <a:cubicBezTo>
                    <a:pt x="140" y="11"/>
                    <a:pt x="140" y="11"/>
                    <a:pt x="140" y="11"/>
                  </a:cubicBezTo>
                  <a:cubicBezTo>
                    <a:pt x="116" y="26"/>
                    <a:pt x="116" y="26"/>
                    <a:pt x="116" y="26"/>
                  </a:cubicBezTo>
                  <a:cubicBezTo>
                    <a:pt x="115" y="35"/>
                    <a:pt x="115" y="35"/>
                    <a:pt x="115" y="35"/>
                  </a:cubicBezTo>
                  <a:cubicBezTo>
                    <a:pt x="84" y="66"/>
                    <a:pt x="84" y="66"/>
                    <a:pt x="84" y="66"/>
                  </a:cubicBezTo>
                  <a:cubicBezTo>
                    <a:pt x="56" y="39"/>
                    <a:pt x="56" y="39"/>
                    <a:pt x="56" y="39"/>
                  </a:cubicBezTo>
                  <a:cubicBezTo>
                    <a:pt x="60" y="29"/>
                    <a:pt x="58" y="17"/>
                    <a:pt x="50" y="9"/>
                  </a:cubicBezTo>
                  <a:cubicBezTo>
                    <a:pt x="45" y="4"/>
                    <a:pt x="38" y="1"/>
                    <a:pt x="32" y="0"/>
                  </a:cubicBezTo>
                  <a:cubicBezTo>
                    <a:pt x="44" y="12"/>
                    <a:pt x="44" y="12"/>
                    <a:pt x="44" y="12"/>
                  </a:cubicBezTo>
                  <a:cubicBezTo>
                    <a:pt x="39" y="32"/>
                    <a:pt x="39" y="32"/>
                    <a:pt x="39" y="32"/>
                  </a:cubicBezTo>
                  <a:cubicBezTo>
                    <a:pt x="19" y="37"/>
                    <a:pt x="19" y="37"/>
                    <a:pt x="19" y="37"/>
                  </a:cubicBezTo>
                  <a:cubicBezTo>
                    <a:pt x="3" y="20"/>
                    <a:pt x="3" y="20"/>
                    <a:pt x="3" y="20"/>
                  </a:cubicBezTo>
                  <a:cubicBezTo>
                    <a:pt x="0" y="30"/>
                    <a:pt x="2" y="41"/>
                    <a:pt x="10" y="49"/>
                  </a:cubicBezTo>
                  <a:cubicBezTo>
                    <a:pt x="18" y="57"/>
                    <a:pt x="30" y="59"/>
                    <a:pt x="41" y="55"/>
                  </a:cubicBezTo>
                  <a:cubicBezTo>
                    <a:pt x="65" y="79"/>
                    <a:pt x="65" y="79"/>
                    <a:pt x="65" y="79"/>
                  </a:cubicBezTo>
                  <a:cubicBezTo>
                    <a:pt x="13" y="130"/>
                    <a:pt x="13" y="130"/>
                    <a:pt x="13" y="130"/>
                  </a:cubicBezTo>
                  <a:cubicBezTo>
                    <a:pt x="9" y="134"/>
                    <a:pt x="9" y="141"/>
                    <a:pt x="13" y="145"/>
                  </a:cubicBezTo>
                  <a:cubicBezTo>
                    <a:pt x="14" y="146"/>
                    <a:pt x="14" y="146"/>
                    <a:pt x="14" y="146"/>
                  </a:cubicBezTo>
                  <a:cubicBezTo>
                    <a:pt x="18" y="150"/>
                    <a:pt x="25" y="150"/>
                    <a:pt x="29" y="146"/>
                  </a:cubicBezTo>
                  <a:cubicBezTo>
                    <a:pt x="80" y="95"/>
                    <a:pt x="80" y="95"/>
                    <a:pt x="80" y="95"/>
                  </a:cubicBezTo>
                  <a:cubicBezTo>
                    <a:pt x="102" y="117"/>
                    <a:pt x="102" y="117"/>
                    <a:pt x="102" y="117"/>
                  </a:cubicBezTo>
                  <a:cubicBezTo>
                    <a:pt x="98" y="127"/>
                    <a:pt x="100" y="139"/>
                    <a:pt x="108" y="147"/>
                  </a:cubicBezTo>
                  <a:cubicBezTo>
                    <a:pt x="115" y="154"/>
                    <a:pt x="124" y="156"/>
                    <a:pt x="132" y="155"/>
                  </a:cubicBezTo>
                  <a:cubicBezTo>
                    <a:pt x="117" y="140"/>
                    <a:pt x="117" y="140"/>
                    <a:pt x="117" y="140"/>
                  </a:cubicBezTo>
                  <a:cubicBezTo>
                    <a:pt x="121" y="124"/>
                    <a:pt x="121" y="124"/>
                    <a:pt x="121" y="124"/>
                  </a:cubicBezTo>
                  <a:cubicBezTo>
                    <a:pt x="137" y="120"/>
                    <a:pt x="137" y="120"/>
                    <a:pt x="137" y="120"/>
                  </a:cubicBezTo>
                  <a:cubicBezTo>
                    <a:pt x="155" y="138"/>
                    <a:pt x="155" y="138"/>
                    <a:pt x="155" y="138"/>
                  </a:cubicBezTo>
                  <a:cubicBezTo>
                    <a:pt x="159" y="127"/>
                    <a:pt x="157" y="115"/>
                    <a:pt x="148" y="107"/>
                  </a:cubicBezTo>
                  <a:close/>
                </a:path>
              </a:pathLst>
            </a:custGeom>
            <a:solidFill>
              <a:schemeClr val="tx1">
                <a:lumMod val="50000"/>
                <a:lumOff val="50000"/>
              </a:schemeClr>
            </a:solid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51" name="文本框 51"/>
            <p:cNvSpPr txBox="1"/>
            <p:nvPr/>
          </p:nvSpPr>
          <p:spPr bwMode="auto">
            <a:xfrm>
              <a:off x="2449912" y="4768811"/>
              <a:ext cx="2896507" cy="502655"/>
            </a:xfrm>
            <a:prstGeom prst="rect">
              <a:avLst/>
            </a:prstGeom>
            <a:noFill/>
          </p:spPr>
          <p:txBody>
            <a:bodyPr wrap="square">
              <a:spAutoFit/>
            </a:bodyPr>
            <a:lstStyle/>
            <a:p>
              <a:pPr>
                <a:defRPr/>
              </a:pPr>
              <a:r>
                <a:rPr lang="zh-CN" altLang="en-US" dirty="0">
                  <a:solidFill>
                    <a:srgbClr val="EA3945"/>
                  </a:solidFill>
                  <a:latin typeface="微软雅黑" panose="020B0503020204020204" pitchFamily="34" charset="-122"/>
                  <a:ea typeface="微软雅黑" panose="020B0503020204020204" pitchFamily="34" charset="-122"/>
                </a:rPr>
                <a:t>在此添加标题</a:t>
              </a:r>
            </a:p>
          </p:txBody>
        </p:sp>
        <p:sp>
          <p:nvSpPr>
            <p:cNvPr id="52" name="文本框 52"/>
            <p:cNvSpPr txBox="1"/>
            <p:nvPr/>
          </p:nvSpPr>
          <p:spPr bwMode="auto">
            <a:xfrm>
              <a:off x="2106681" y="5222992"/>
              <a:ext cx="2335184" cy="698743"/>
            </a:xfrm>
            <a:prstGeom prst="rect">
              <a:avLst/>
            </a:prstGeom>
            <a:noFill/>
          </p:spPr>
          <p:txBody>
            <a:bodyPr wrap="square">
              <a:spAutoFit/>
            </a:bodyPr>
            <a:lstStyle/>
            <a:p>
              <a:pPr algn="just">
                <a:lnSpc>
                  <a:spcPct val="114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800" dirty="0">
                <a:latin typeface="微软雅黑" panose="020B0503020204020204" pitchFamily="34" charset="-122"/>
                <a:ea typeface="微软雅黑" panose="020B0503020204020204" pitchFamily="34" charset="-122"/>
              </a:endParaRPr>
            </a:p>
          </p:txBody>
        </p:sp>
      </p:grpSp>
      <p:grpSp>
        <p:nvGrpSpPr>
          <p:cNvPr id="53" name="组合 75"/>
          <p:cNvGrpSpPr/>
          <p:nvPr/>
        </p:nvGrpSpPr>
        <p:grpSpPr>
          <a:xfrm>
            <a:off x="5266906" y="3644223"/>
            <a:ext cx="3058137" cy="906284"/>
            <a:chOff x="6200247" y="4623378"/>
            <a:chExt cx="4143317" cy="1233438"/>
          </a:xfrm>
        </p:grpSpPr>
        <p:sp>
          <p:nvSpPr>
            <p:cNvPr id="54" name="任意多边形 54"/>
            <p:cNvSpPr/>
            <p:nvPr/>
          </p:nvSpPr>
          <p:spPr>
            <a:xfrm flipH="1">
              <a:off x="6200247" y="4623378"/>
              <a:ext cx="3714694" cy="571500"/>
            </a:xfrm>
            <a:custGeom>
              <a:avLst/>
              <a:gdLst>
                <a:gd name="connsiteX0" fmla="*/ 3779520 w 3779520"/>
                <a:gd name="connsiteY0" fmla="*/ 0 h 853440"/>
                <a:gd name="connsiteX1" fmla="*/ 3169920 w 3779520"/>
                <a:gd name="connsiteY1" fmla="*/ 853440 h 853440"/>
                <a:gd name="connsiteX2" fmla="*/ 0 w 3779520"/>
                <a:gd name="connsiteY2" fmla="*/ 853440 h 853440"/>
                <a:gd name="connsiteX0-1" fmla="*/ 4303871 w 4303871"/>
                <a:gd name="connsiteY0-2" fmla="*/ 0 h 571500"/>
                <a:gd name="connsiteX1-3" fmla="*/ 3169920 w 4303871"/>
                <a:gd name="connsiteY1-4" fmla="*/ 571500 h 571500"/>
                <a:gd name="connsiteX2-5" fmla="*/ 0 w 4303871"/>
                <a:gd name="connsiteY2-6" fmla="*/ 571500 h 571500"/>
              </a:gdLst>
              <a:ahLst/>
              <a:cxnLst>
                <a:cxn ang="0">
                  <a:pos x="connsiteX0-1" y="connsiteY0-2"/>
                </a:cxn>
                <a:cxn ang="0">
                  <a:pos x="connsiteX1-3" y="connsiteY1-4"/>
                </a:cxn>
                <a:cxn ang="0">
                  <a:pos x="connsiteX2-5" y="connsiteY2-6"/>
                </a:cxn>
              </a:cxnLst>
              <a:rect l="l" t="t" r="r" b="b"/>
              <a:pathLst>
                <a:path w="4303871" h="571500">
                  <a:moveTo>
                    <a:pt x="4303871" y="0"/>
                  </a:moveTo>
                  <a:lnTo>
                    <a:pt x="3169920" y="571500"/>
                  </a:lnTo>
                  <a:lnTo>
                    <a:pt x="0" y="571500"/>
                  </a:lnTo>
                </a:path>
              </a:pathLst>
            </a:custGeom>
            <a:noFill/>
            <a:ln>
              <a:solidFill>
                <a:srgbClr val="EA39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nvGrpSpPr>
            <p:cNvPr id="56" name="组合 56"/>
            <p:cNvGrpSpPr/>
            <p:nvPr/>
          </p:nvGrpSpPr>
          <p:grpSpPr>
            <a:xfrm>
              <a:off x="7463388" y="4771147"/>
              <a:ext cx="338296" cy="343717"/>
              <a:chOff x="3521075" y="3182938"/>
              <a:chExt cx="495300" cy="503237"/>
            </a:xfrm>
            <a:solidFill>
              <a:schemeClr val="tx1">
                <a:lumMod val="50000"/>
                <a:lumOff val="50000"/>
              </a:schemeClr>
            </a:solidFill>
          </p:grpSpPr>
          <p:sp>
            <p:nvSpPr>
              <p:cNvPr id="59" name="Freeform 83"/>
              <p:cNvSpPr>
                <a:spLocks noEditPoints="1"/>
              </p:cNvSpPr>
              <p:nvPr/>
            </p:nvSpPr>
            <p:spPr bwMode="auto">
              <a:xfrm>
                <a:off x="3546475" y="3201988"/>
                <a:ext cx="444500" cy="233362"/>
              </a:xfrm>
              <a:custGeom>
                <a:avLst/>
                <a:gdLst>
                  <a:gd name="T0" fmla="*/ 444343 w 380"/>
                  <a:gd name="T1" fmla="*/ 232696 h 199"/>
                  <a:gd name="T2" fmla="*/ 0 w 380"/>
                  <a:gd name="T3" fmla="*/ 232696 h 199"/>
                  <a:gd name="T4" fmla="*/ 0 w 380"/>
                  <a:gd name="T5" fmla="*/ 0 h 199"/>
                  <a:gd name="T6" fmla="*/ 444343 w 380"/>
                  <a:gd name="T7" fmla="*/ 0 h 199"/>
                  <a:gd name="T8" fmla="*/ 444343 w 380"/>
                  <a:gd name="T9" fmla="*/ 232696 h 199"/>
                  <a:gd name="T10" fmla="*/ 444343 w 380"/>
                  <a:gd name="T11" fmla="*/ 232696 h 199"/>
                  <a:gd name="T12" fmla="*/ 16371 w 380"/>
                  <a:gd name="T13" fmla="*/ 218664 h 199"/>
                  <a:gd name="T14" fmla="*/ 431480 w 380"/>
                  <a:gd name="T15" fmla="*/ 218664 h 199"/>
                  <a:gd name="T16" fmla="*/ 431480 w 380"/>
                  <a:gd name="T17" fmla="*/ 14032 h 199"/>
                  <a:gd name="T18" fmla="*/ 16371 w 380"/>
                  <a:gd name="T19" fmla="*/ 14032 h 199"/>
                  <a:gd name="T20" fmla="*/ 16371 w 380"/>
                  <a:gd name="T21" fmla="*/ 218664 h 199"/>
                  <a:gd name="T22" fmla="*/ 16371 w 380"/>
                  <a:gd name="T23" fmla="*/ 218664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 h="199">
                    <a:moveTo>
                      <a:pt x="380" y="199"/>
                    </a:moveTo>
                    <a:lnTo>
                      <a:pt x="0" y="199"/>
                    </a:lnTo>
                    <a:lnTo>
                      <a:pt x="0" y="0"/>
                    </a:lnTo>
                    <a:lnTo>
                      <a:pt x="380" y="0"/>
                    </a:lnTo>
                    <a:lnTo>
                      <a:pt x="380" y="199"/>
                    </a:lnTo>
                    <a:close/>
                    <a:moveTo>
                      <a:pt x="14" y="187"/>
                    </a:moveTo>
                    <a:lnTo>
                      <a:pt x="369" y="187"/>
                    </a:lnTo>
                    <a:lnTo>
                      <a:pt x="369" y="12"/>
                    </a:lnTo>
                    <a:lnTo>
                      <a:pt x="14" y="12"/>
                    </a:lnTo>
                    <a:lnTo>
                      <a:pt x="14" y="187"/>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60" name="Rectangle 84"/>
              <p:cNvSpPr>
                <a:spLocks noChangeArrowheads="1"/>
              </p:cNvSpPr>
              <p:nvPr/>
            </p:nvSpPr>
            <p:spPr bwMode="auto">
              <a:xfrm>
                <a:off x="3521075" y="3182938"/>
                <a:ext cx="495300" cy="55562"/>
              </a:xfrm>
              <a:prstGeom prst="rect">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sp>
            <p:nvSpPr>
              <p:cNvPr id="61" name="Freeform 85"/>
              <p:cNvSpPr>
                <a:spLocks noEditPoints="1"/>
              </p:cNvSpPr>
              <p:nvPr/>
            </p:nvSpPr>
            <p:spPr bwMode="auto">
              <a:xfrm>
                <a:off x="3714750" y="3305175"/>
                <a:ext cx="255588" cy="198438"/>
              </a:xfrm>
              <a:custGeom>
                <a:avLst/>
                <a:gdLst>
                  <a:gd name="T0" fmla="*/ 252142 w 92"/>
                  <a:gd name="T1" fmla="*/ 110436 h 72"/>
                  <a:gd name="T2" fmla="*/ 252142 w 92"/>
                  <a:gd name="T3" fmla="*/ 110436 h 72"/>
                  <a:gd name="T4" fmla="*/ 252142 w 92"/>
                  <a:gd name="T5" fmla="*/ 110436 h 72"/>
                  <a:gd name="T6" fmla="*/ 252142 w 92"/>
                  <a:gd name="T7" fmla="*/ 110436 h 72"/>
                  <a:gd name="T8" fmla="*/ 249371 w 92"/>
                  <a:gd name="T9" fmla="*/ 110436 h 72"/>
                  <a:gd name="T10" fmla="*/ 246601 w 92"/>
                  <a:gd name="T11" fmla="*/ 102153 h 72"/>
                  <a:gd name="T12" fmla="*/ 207810 w 92"/>
                  <a:gd name="T13" fmla="*/ 46935 h 72"/>
                  <a:gd name="T14" fmla="*/ 196726 w 92"/>
                  <a:gd name="T15" fmla="*/ 38653 h 72"/>
                  <a:gd name="T16" fmla="*/ 180102 w 92"/>
                  <a:gd name="T17" fmla="*/ 38653 h 72"/>
                  <a:gd name="T18" fmla="*/ 180102 w 92"/>
                  <a:gd name="T19" fmla="*/ 38653 h 72"/>
                  <a:gd name="T20" fmla="*/ 193956 w 92"/>
                  <a:gd name="T21" fmla="*/ 49696 h 72"/>
                  <a:gd name="T22" fmla="*/ 177331 w 92"/>
                  <a:gd name="T23" fmla="*/ 57979 h 72"/>
                  <a:gd name="T24" fmla="*/ 185643 w 92"/>
                  <a:gd name="T25" fmla="*/ 69023 h 72"/>
                  <a:gd name="T26" fmla="*/ 157935 w 92"/>
                  <a:gd name="T27" fmla="*/ 135284 h 72"/>
                  <a:gd name="T28" fmla="*/ 157935 w 92"/>
                  <a:gd name="T29" fmla="*/ 135284 h 72"/>
                  <a:gd name="T30" fmla="*/ 157935 w 92"/>
                  <a:gd name="T31" fmla="*/ 135284 h 72"/>
                  <a:gd name="T32" fmla="*/ 157935 w 92"/>
                  <a:gd name="T33" fmla="*/ 135284 h 72"/>
                  <a:gd name="T34" fmla="*/ 157935 w 92"/>
                  <a:gd name="T35" fmla="*/ 135284 h 72"/>
                  <a:gd name="T36" fmla="*/ 127457 w 92"/>
                  <a:gd name="T37" fmla="*/ 71783 h 72"/>
                  <a:gd name="T38" fmla="*/ 132998 w 92"/>
                  <a:gd name="T39" fmla="*/ 57979 h 72"/>
                  <a:gd name="T40" fmla="*/ 119144 w 92"/>
                  <a:gd name="T41" fmla="*/ 52457 h 72"/>
                  <a:gd name="T42" fmla="*/ 130227 w 92"/>
                  <a:gd name="T43" fmla="*/ 41414 h 72"/>
                  <a:gd name="T44" fmla="*/ 130227 w 92"/>
                  <a:gd name="T45" fmla="*/ 41414 h 72"/>
                  <a:gd name="T46" fmla="*/ 116373 w 92"/>
                  <a:gd name="T47" fmla="*/ 41414 h 72"/>
                  <a:gd name="T48" fmla="*/ 80353 w 92"/>
                  <a:gd name="T49" fmla="*/ 38653 h 72"/>
                  <a:gd name="T50" fmla="*/ 72041 w 92"/>
                  <a:gd name="T51" fmla="*/ 33131 h 72"/>
                  <a:gd name="T52" fmla="*/ 22166 w 92"/>
                  <a:gd name="T53" fmla="*/ 0 h 72"/>
                  <a:gd name="T54" fmla="*/ 0 w 92"/>
                  <a:gd name="T55" fmla="*/ 33131 h 72"/>
                  <a:gd name="T56" fmla="*/ 52645 w 92"/>
                  <a:gd name="T57" fmla="*/ 63501 h 72"/>
                  <a:gd name="T58" fmla="*/ 105290 w 92"/>
                  <a:gd name="T59" fmla="*/ 74544 h 72"/>
                  <a:gd name="T60" fmla="*/ 105290 w 92"/>
                  <a:gd name="T61" fmla="*/ 198785 h 72"/>
                  <a:gd name="T62" fmla="*/ 105290 w 92"/>
                  <a:gd name="T63" fmla="*/ 198785 h 72"/>
                  <a:gd name="T64" fmla="*/ 216122 w 92"/>
                  <a:gd name="T65" fmla="*/ 196024 h 72"/>
                  <a:gd name="T66" fmla="*/ 216122 w 92"/>
                  <a:gd name="T67" fmla="*/ 193263 h 72"/>
                  <a:gd name="T68" fmla="*/ 216122 w 92"/>
                  <a:gd name="T69" fmla="*/ 173937 h 72"/>
                  <a:gd name="T70" fmla="*/ 227205 w 92"/>
                  <a:gd name="T71" fmla="*/ 182220 h 72"/>
                  <a:gd name="T72" fmla="*/ 252142 w 92"/>
                  <a:gd name="T73" fmla="*/ 132523 h 72"/>
                  <a:gd name="T74" fmla="*/ 252142 w 92"/>
                  <a:gd name="T75" fmla="*/ 129762 h 72"/>
                  <a:gd name="T76" fmla="*/ 252142 w 92"/>
                  <a:gd name="T77" fmla="*/ 129762 h 72"/>
                  <a:gd name="T78" fmla="*/ 252142 w 92"/>
                  <a:gd name="T79" fmla="*/ 110436 h 72"/>
                  <a:gd name="T80" fmla="*/ 213351 w 92"/>
                  <a:gd name="T81" fmla="*/ 124241 h 72"/>
                  <a:gd name="T82" fmla="*/ 213351 w 92"/>
                  <a:gd name="T83" fmla="*/ 118719 h 72"/>
                  <a:gd name="T84" fmla="*/ 213351 w 92"/>
                  <a:gd name="T85" fmla="*/ 121480 h 72"/>
                  <a:gd name="T86" fmla="*/ 213351 w 92"/>
                  <a:gd name="T87" fmla="*/ 124241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2" h="72">
                    <a:moveTo>
                      <a:pt x="91" y="40"/>
                    </a:moveTo>
                    <a:cubicBezTo>
                      <a:pt x="91" y="40"/>
                      <a:pt x="91" y="40"/>
                      <a:pt x="91" y="40"/>
                    </a:cubicBezTo>
                    <a:cubicBezTo>
                      <a:pt x="91" y="40"/>
                      <a:pt x="91" y="40"/>
                      <a:pt x="91" y="40"/>
                    </a:cubicBezTo>
                    <a:cubicBezTo>
                      <a:pt x="91" y="40"/>
                      <a:pt x="91" y="40"/>
                      <a:pt x="91" y="40"/>
                    </a:cubicBezTo>
                    <a:cubicBezTo>
                      <a:pt x="90" y="40"/>
                      <a:pt x="90" y="40"/>
                      <a:pt x="90" y="40"/>
                    </a:cubicBezTo>
                    <a:cubicBezTo>
                      <a:pt x="89" y="37"/>
                      <a:pt x="89" y="37"/>
                      <a:pt x="89" y="37"/>
                    </a:cubicBezTo>
                    <a:cubicBezTo>
                      <a:pt x="75" y="17"/>
                      <a:pt x="75" y="17"/>
                      <a:pt x="75" y="17"/>
                    </a:cubicBezTo>
                    <a:cubicBezTo>
                      <a:pt x="75" y="17"/>
                      <a:pt x="72" y="14"/>
                      <a:pt x="71" y="14"/>
                    </a:cubicBezTo>
                    <a:cubicBezTo>
                      <a:pt x="69" y="14"/>
                      <a:pt x="67" y="14"/>
                      <a:pt x="65" y="14"/>
                    </a:cubicBezTo>
                    <a:cubicBezTo>
                      <a:pt x="65" y="14"/>
                      <a:pt x="65" y="14"/>
                      <a:pt x="65" y="14"/>
                    </a:cubicBezTo>
                    <a:cubicBezTo>
                      <a:pt x="70" y="18"/>
                      <a:pt x="70" y="18"/>
                      <a:pt x="70" y="18"/>
                    </a:cubicBezTo>
                    <a:cubicBezTo>
                      <a:pt x="64" y="21"/>
                      <a:pt x="64" y="21"/>
                      <a:pt x="64" y="21"/>
                    </a:cubicBezTo>
                    <a:cubicBezTo>
                      <a:pt x="67" y="25"/>
                      <a:pt x="67" y="25"/>
                      <a:pt x="67" y="25"/>
                    </a:cubicBezTo>
                    <a:cubicBezTo>
                      <a:pt x="57" y="49"/>
                      <a:pt x="57" y="49"/>
                      <a:pt x="57" y="49"/>
                    </a:cubicBezTo>
                    <a:cubicBezTo>
                      <a:pt x="57" y="49"/>
                      <a:pt x="57" y="49"/>
                      <a:pt x="57" y="49"/>
                    </a:cubicBezTo>
                    <a:cubicBezTo>
                      <a:pt x="57" y="49"/>
                      <a:pt x="57" y="49"/>
                      <a:pt x="57" y="49"/>
                    </a:cubicBezTo>
                    <a:cubicBezTo>
                      <a:pt x="57" y="49"/>
                      <a:pt x="57" y="49"/>
                      <a:pt x="57" y="49"/>
                    </a:cubicBezTo>
                    <a:cubicBezTo>
                      <a:pt x="57" y="49"/>
                      <a:pt x="57" y="49"/>
                      <a:pt x="57" y="49"/>
                    </a:cubicBezTo>
                    <a:cubicBezTo>
                      <a:pt x="46" y="26"/>
                      <a:pt x="46" y="26"/>
                      <a:pt x="46" y="26"/>
                    </a:cubicBezTo>
                    <a:cubicBezTo>
                      <a:pt x="48" y="21"/>
                      <a:pt x="48" y="21"/>
                      <a:pt x="48" y="21"/>
                    </a:cubicBezTo>
                    <a:cubicBezTo>
                      <a:pt x="43" y="19"/>
                      <a:pt x="43" y="19"/>
                      <a:pt x="43" y="19"/>
                    </a:cubicBezTo>
                    <a:cubicBezTo>
                      <a:pt x="47" y="15"/>
                      <a:pt x="47" y="15"/>
                      <a:pt x="47" y="15"/>
                    </a:cubicBezTo>
                    <a:cubicBezTo>
                      <a:pt x="47" y="15"/>
                      <a:pt x="47" y="15"/>
                      <a:pt x="47" y="15"/>
                    </a:cubicBezTo>
                    <a:cubicBezTo>
                      <a:pt x="45" y="15"/>
                      <a:pt x="44" y="15"/>
                      <a:pt x="42" y="15"/>
                    </a:cubicBezTo>
                    <a:cubicBezTo>
                      <a:pt x="42" y="15"/>
                      <a:pt x="30" y="14"/>
                      <a:pt x="29" y="14"/>
                    </a:cubicBezTo>
                    <a:cubicBezTo>
                      <a:pt x="26" y="12"/>
                      <a:pt x="26" y="12"/>
                      <a:pt x="26" y="12"/>
                    </a:cubicBezTo>
                    <a:cubicBezTo>
                      <a:pt x="8" y="0"/>
                      <a:pt x="8" y="0"/>
                      <a:pt x="8" y="0"/>
                    </a:cubicBezTo>
                    <a:cubicBezTo>
                      <a:pt x="5" y="4"/>
                      <a:pt x="2" y="8"/>
                      <a:pt x="0" y="12"/>
                    </a:cubicBezTo>
                    <a:cubicBezTo>
                      <a:pt x="19" y="23"/>
                      <a:pt x="19" y="23"/>
                      <a:pt x="19" y="23"/>
                    </a:cubicBezTo>
                    <a:cubicBezTo>
                      <a:pt x="38" y="27"/>
                      <a:pt x="38" y="27"/>
                      <a:pt x="38" y="27"/>
                    </a:cubicBezTo>
                    <a:cubicBezTo>
                      <a:pt x="38" y="42"/>
                      <a:pt x="38" y="57"/>
                      <a:pt x="38" y="72"/>
                    </a:cubicBezTo>
                    <a:cubicBezTo>
                      <a:pt x="38" y="72"/>
                      <a:pt x="38" y="72"/>
                      <a:pt x="38" y="72"/>
                    </a:cubicBezTo>
                    <a:cubicBezTo>
                      <a:pt x="52" y="72"/>
                      <a:pt x="65" y="71"/>
                      <a:pt x="78" y="71"/>
                    </a:cubicBezTo>
                    <a:cubicBezTo>
                      <a:pt x="78" y="71"/>
                      <a:pt x="78" y="71"/>
                      <a:pt x="78" y="70"/>
                    </a:cubicBezTo>
                    <a:cubicBezTo>
                      <a:pt x="78" y="68"/>
                      <a:pt x="78" y="66"/>
                      <a:pt x="78" y="63"/>
                    </a:cubicBezTo>
                    <a:cubicBezTo>
                      <a:pt x="79" y="64"/>
                      <a:pt x="81" y="65"/>
                      <a:pt x="82" y="66"/>
                    </a:cubicBezTo>
                    <a:cubicBezTo>
                      <a:pt x="91" y="48"/>
                      <a:pt x="91" y="48"/>
                      <a:pt x="91" y="48"/>
                    </a:cubicBezTo>
                    <a:cubicBezTo>
                      <a:pt x="91" y="47"/>
                      <a:pt x="91" y="47"/>
                      <a:pt x="91" y="47"/>
                    </a:cubicBezTo>
                    <a:cubicBezTo>
                      <a:pt x="91" y="47"/>
                      <a:pt x="91" y="47"/>
                      <a:pt x="91" y="47"/>
                    </a:cubicBezTo>
                    <a:cubicBezTo>
                      <a:pt x="91" y="44"/>
                      <a:pt x="92" y="54"/>
                      <a:pt x="91" y="40"/>
                    </a:cubicBezTo>
                    <a:close/>
                    <a:moveTo>
                      <a:pt x="77" y="45"/>
                    </a:moveTo>
                    <a:cubicBezTo>
                      <a:pt x="77" y="44"/>
                      <a:pt x="77" y="44"/>
                      <a:pt x="77" y="43"/>
                    </a:cubicBezTo>
                    <a:cubicBezTo>
                      <a:pt x="77" y="44"/>
                      <a:pt x="77" y="44"/>
                      <a:pt x="77" y="44"/>
                    </a:cubicBezTo>
                    <a:lnTo>
                      <a:pt x="77" y="45"/>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62" name="Rectangle 86"/>
              <p:cNvSpPr>
                <a:spLocks noChangeArrowheads="1"/>
              </p:cNvSpPr>
              <p:nvPr/>
            </p:nvSpPr>
            <p:spPr bwMode="auto">
              <a:xfrm>
                <a:off x="3873500" y="3440113"/>
                <a:ext cx="0" cy="1587"/>
              </a:xfrm>
              <a:prstGeom prst="rect">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sp>
            <p:nvSpPr>
              <p:cNvPr id="63" name="Freeform 87"/>
              <p:cNvSpPr/>
              <p:nvPr/>
            </p:nvSpPr>
            <p:spPr bwMode="auto">
              <a:xfrm>
                <a:off x="3860800" y="3343275"/>
                <a:ext cx="20638" cy="22225"/>
              </a:xfrm>
              <a:custGeom>
                <a:avLst/>
                <a:gdLst>
                  <a:gd name="T0" fmla="*/ 3508 w 17"/>
                  <a:gd name="T1" fmla="*/ 0 h 19"/>
                  <a:gd name="T2" fmla="*/ 0 w 17"/>
                  <a:gd name="T3" fmla="*/ 14032 h 19"/>
                  <a:gd name="T4" fmla="*/ 8185 w 17"/>
                  <a:gd name="T5" fmla="*/ 22217 h 19"/>
                  <a:gd name="T6" fmla="*/ 19879 w 17"/>
                  <a:gd name="T7" fmla="*/ 14032 h 19"/>
                  <a:gd name="T8" fmla="*/ 14032 w 17"/>
                  <a:gd name="T9" fmla="*/ 0 h 19"/>
                  <a:gd name="T10" fmla="*/ 3508 w 17"/>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9">
                    <a:moveTo>
                      <a:pt x="3" y="0"/>
                    </a:moveTo>
                    <a:lnTo>
                      <a:pt x="0" y="12"/>
                    </a:lnTo>
                    <a:lnTo>
                      <a:pt x="7" y="19"/>
                    </a:lnTo>
                    <a:lnTo>
                      <a:pt x="17" y="12"/>
                    </a:lnTo>
                    <a:lnTo>
                      <a:pt x="12" y="0"/>
                    </a:lnTo>
                    <a:lnTo>
                      <a:pt x="3" y="0"/>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64" name="Freeform 88"/>
              <p:cNvSpPr/>
              <p:nvPr/>
            </p:nvSpPr>
            <p:spPr bwMode="auto">
              <a:xfrm>
                <a:off x="3860800" y="3357563"/>
                <a:ext cx="22225" cy="92075"/>
              </a:xfrm>
              <a:custGeom>
                <a:avLst/>
                <a:gdLst>
                  <a:gd name="T0" fmla="*/ 3508 w 19"/>
                  <a:gd name="T1" fmla="*/ 0 h 78"/>
                  <a:gd name="T2" fmla="*/ 0 w 19"/>
                  <a:gd name="T3" fmla="*/ 83022 h 78"/>
                  <a:gd name="T4" fmla="*/ 11693 w 19"/>
                  <a:gd name="T5" fmla="*/ 91207 h 78"/>
                  <a:gd name="T6" fmla="*/ 22217 w 19"/>
                  <a:gd name="T7" fmla="*/ 83022 h 78"/>
                  <a:gd name="T8" fmla="*/ 17540 w 19"/>
                  <a:gd name="T9" fmla="*/ 0 h 78"/>
                  <a:gd name="T10" fmla="*/ 3508 w 19"/>
                  <a:gd name="T11" fmla="*/ 0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78">
                    <a:moveTo>
                      <a:pt x="3" y="0"/>
                    </a:moveTo>
                    <a:lnTo>
                      <a:pt x="0" y="71"/>
                    </a:lnTo>
                    <a:lnTo>
                      <a:pt x="10" y="78"/>
                    </a:lnTo>
                    <a:lnTo>
                      <a:pt x="19" y="71"/>
                    </a:lnTo>
                    <a:lnTo>
                      <a:pt x="15" y="0"/>
                    </a:lnTo>
                    <a:lnTo>
                      <a:pt x="3" y="0"/>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65" name="Freeform 89"/>
              <p:cNvSpPr/>
              <p:nvPr/>
            </p:nvSpPr>
            <p:spPr bwMode="auto">
              <a:xfrm>
                <a:off x="3838575" y="3257550"/>
                <a:ext cx="71438" cy="80963"/>
              </a:xfrm>
              <a:custGeom>
                <a:avLst/>
                <a:gdLst>
                  <a:gd name="T0" fmla="*/ 5613 w 25"/>
                  <a:gd name="T1" fmla="*/ 30604 h 29"/>
                  <a:gd name="T2" fmla="*/ 22451 w 25"/>
                  <a:gd name="T3" fmla="*/ 75119 h 29"/>
                  <a:gd name="T4" fmla="*/ 64546 w 25"/>
                  <a:gd name="T5" fmla="*/ 50079 h 29"/>
                  <a:gd name="T6" fmla="*/ 47708 w 25"/>
                  <a:gd name="T7" fmla="*/ 5564 h 29"/>
                  <a:gd name="T8" fmla="*/ 5613 w 25"/>
                  <a:gd name="T9" fmla="*/ 30604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2" y="11"/>
                    </a:moveTo>
                    <a:cubicBezTo>
                      <a:pt x="0" y="18"/>
                      <a:pt x="3" y="25"/>
                      <a:pt x="8" y="27"/>
                    </a:cubicBezTo>
                    <a:cubicBezTo>
                      <a:pt x="14" y="29"/>
                      <a:pt x="20" y="25"/>
                      <a:pt x="23" y="18"/>
                    </a:cubicBezTo>
                    <a:cubicBezTo>
                      <a:pt x="25" y="11"/>
                      <a:pt x="22" y="4"/>
                      <a:pt x="17" y="2"/>
                    </a:cubicBezTo>
                    <a:cubicBezTo>
                      <a:pt x="11" y="0"/>
                      <a:pt x="5" y="4"/>
                      <a:pt x="2" y="11"/>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66" name="Oval 90"/>
              <p:cNvSpPr>
                <a:spLocks noChangeArrowheads="1"/>
              </p:cNvSpPr>
              <p:nvPr/>
            </p:nvSpPr>
            <p:spPr bwMode="auto">
              <a:xfrm>
                <a:off x="3568700" y="3514725"/>
                <a:ext cx="57150" cy="71438"/>
              </a:xfrm>
              <a:prstGeom prst="ellipse">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sp>
            <p:nvSpPr>
              <p:cNvPr id="67" name="Freeform 91"/>
              <p:cNvSpPr/>
              <p:nvPr/>
            </p:nvSpPr>
            <p:spPr bwMode="auto">
              <a:xfrm>
                <a:off x="3532188" y="3592513"/>
                <a:ext cx="130175" cy="93662"/>
              </a:xfrm>
              <a:custGeom>
                <a:avLst/>
                <a:gdLst>
                  <a:gd name="T0" fmla="*/ 104941 w 47"/>
                  <a:gd name="T1" fmla="*/ 5503 h 34"/>
                  <a:gd name="T2" fmla="*/ 104941 w 47"/>
                  <a:gd name="T3" fmla="*/ 5503 h 34"/>
                  <a:gd name="T4" fmla="*/ 24854 w 47"/>
                  <a:gd name="T5" fmla="*/ 5503 h 34"/>
                  <a:gd name="T6" fmla="*/ 24854 w 47"/>
                  <a:gd name="T7" fmla="*/ 5503 h 34"/>
                  <a:gd name="T8" fmla="*/ 24854 w 47"/>
                  <a:gd name="T9" fmla="*/ 5503 h 34"/>
                  <a:gd name="T10" fmla="*/ 5523 w 47"/>
                  <a:gd name="T11" fmla="*/ 22011 h 34"/>
                  <a:gd name="T12" fmla="*/ 0 w 47"/>
                  <a:gd name="T13" fmla="*/ 93546 h 34"/>
                  <a:gd name="T14" fmla="*/ 129795 w 47"/>
                  <a:gd name="T15" fmla="*/ 93546 h 34"/>
                  <a:gd name="T16" fmla="*/ 124272 w 47"/>
                  <a:gd name="T17" fmla="*/ 22011 h 34"/>
                  <a:gd name="T18" fmla="*/ 107702 w 47"/>
                  <a:gd name="T19" fmla="*/ 5503 h 34"/>
                  <a:gd name="T20" fmla="*/ 104941 w 47"/>
                  <a:gd name="T21" fmla="*/ 5503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34">
                    <a:moveTo>
                      <a:pt x="38" y="2"/>
                    </a:moveTo>
                    <a:cubicBezTo>
                      <a:pt x="38" y="2"/>
                      <a:pt x="38" y="2"/>
                      <a:pt x="38" y="2"/>
                    </a:cubicBezTo>
                    <a:cubicBezTo>
                      <a:pt x="28" y="0"/>
                      <a:pt x="19" y="0"/>
                      <a:pt x="9" y="2"/>
                    </a:cubicBezTo>
                    <a:cubicBezTo>
                      <a:pt x="9" y="2"/>
                      <a:pt x="9" y="2"/>
                      <a:pt x="9" y="2"/>
                    </a:cubicBezTo>
                    <a:cubicBezTo>
                      <a:pt x="9" y="2"/>
                      <a:pt x="9" y="2"/>
                      <a:pt x="9" y="2"/>
                    </a:cubicBezTo>
                    <a:cubicBezTo>
                      <a:pt x="6" y="2"/>
                      <a:pt x="3" y="4"/>
                      <a:pt x="2" y="8"/>
                    </a:cubicBezTo>
                    <a:cubicBezTo>
                      <a:pt x="0" y="34"/>
                      <a:pt x="0" y="34"/>
                      <a:pt x="0" y="34"/>
                    </a:cubicBezTo>
                    <a:cubicBezTo>
                      <a:pt x="47" y="34"/>
                      <a:pt x="47" y="34"/>
                      <a:pt x="47" y="34"/>
                    </a:cubicBezTo>
                    <a:cubicBezTo>
                      <a:pt x="45" y="8"/>
                      <a:pt x="45" y="8"/>
                      <a:pt x="45" y="8"/>
                    </a:cubicBezTo>
                    <a:cubicBezTo>
                      <a:pt x="45" y="4"/>
                      <a:pt x="42" y="2"/>
                      <a:pt x="39" y="2"/>
                    </a:cubicBezTo>
                    <a:cubicBezTo>
                      <a:pt x="38" y="2"/>
                      <a:pt x="38" y="2"/>
                      <a:pt x="38" y="2"/>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68" name="Oval 92"/>
              <p:cNvSpPr>
                <a:spLocks noChangeArrowheads="1"/>
              </p:cNvSpPr>
              <p:nvPr/>
            </p:nvSpPr>
            <p:spPr bwMode="auto">
              <a:xfrm>
                <a:off x="3717925" y="3514725"/>
                <a:ext cx="58738" cy="71438"/>
              </a:xfrm>
              <a:prstGeom prst="ellipse">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sp>
            <p:nvSpPr>
              <p:cNvPr id="69" name="Freeform 93"/>
              <p:cNvSpPr/>
              <p:nvPr/>
            </p:nvSpPr>
            <p:spPr bwMode="auto">
              <a:xfrm>
                <a:off x="3684588" y="3592513"/>
                <a:ext cx="127000" cy="93662"/>
              </a:xfrm>
              <a:custGeom>
                <a:avLst/>
                <a:gdLst>
                  <a:gd name="T0" fmla="*/ 105290 w 46"/>
                  <a:gd name="T1" fmla="*/ 5503 h 34"/>
                  <a:gd name="T2" fmla="*/ 102519 w 46"/>
                  <a:gd name="T3" fmla="*/ 5503 h 34"/>
                  <a:gd name="T4" fmla="*/ 24937 w 46"/>
                  <a:gd name="T5" fmla="*/ 5503 h 34"/>
                  <a:gd name="T6" fmla="*/ 22166 w 46"/>
                  <a:gd name="T7" fmla="*/ 5503 h 34"/>
                  <a:gd name="T8" fmla="*/ 22166 w 46"/>
                  <a:gd name="T9" fmla="*/ 5503 h 34"/>
                  <a:gd name="T10" fmla="*/ 5542 w 46"/>
                  <a:gd name="T11" fmla="*/ 22011 h 34"/>
                  <a:gd name="T12" fmla="*/ 0 w 46"/>
                  <a:gd name="T13" fmla="*/ 93546 h 34"/>
                  <a:gd name="T14" fmla="*/ 127456 w 46"/>
                  <a:gd name="T15" fmla="*/ 93546 h 34"/>
                  <a:gd name="T16" fmla="*/ 121914 w 46"/>
                  <a:gd name="T17" fmla="*/ 22011 h 34"/>
                  <a:gd name="T18" fmla="*/ 105290 w 46"/>
                  <a:gd name="T19" fmla="*/ 5503 h 34"/>
                  <a:gd name="T20" fmla="*/ 105290 w 46"/>
                  <a:gd name="T21" fmla="*/ 5503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34">
                    <a:moveTo>
                      <a:pt x="38" y="2"/>
                    </a:moveTo>
                    <a:cubicBezTo>
                      <a:pt x="37" y="2"/>
                      <a:pt x="37" y="2"/>
                      <a:pt x="37" y="2"/>
                    </a:cubicBezTo>
                    <a:cubicBezTo>
                      <a:pt x="27" y="0"/>
                      <a:pt x="18" y="0"/>
                      <a:pt x="9" y="2"/>
                    </a:cubicBezTo>
                    <a:cubicBezTo>
                      <a:pt x="9" y="2"/>
                      <a:pt x="8" y="2"/>
                      <a:pt x="8" y="2"/>
                    </a:cubicBezTo>
                    <a:cubicBezTo>
                      <a:pt x="8" y="2"/>
                      <a:pt x="8" y="2"/>
                      <a:pt x="8" y="2"/>
                    </a:cubicBezTo>
                    <a:cubicBezTo>
                      <a:pt x="5" y="2"/>
                      <a:pt x="2" y="4"/>
                      <a:pt x="2" y="8"/>
                    </a:cubicBezTo>
                    <a:cubicBezTo>
                      <a:pt x="0" y="34"/>
                      <a:pt x="0" y="34"/>
                      <a:pt x="0" y="34"/>
                    </a:cubicBezTo>
                    <a:cubicBezTo>
                      <a:pt x="46" y="34"/>
                      <a:pt x="46" y="34"/>
                      <a:pt x="46" y="34"/>
                    </a:cubicBezTo>
                    <a:cubicBezTo>
                      <a:pt x="44" y="8"/>
                      <a:pt x="44" y="8"/>
                      <a:pt x="44" y="8"/>
                    </a:cubicBezTo>
                    <a:cubicBezTo>
                      <a:pt x="44" y="4"/>
                      <a:pt x="41" y="2"/>
                      <a:pt x="38" y="2"/>
                    </a:cubicBezTo>
                    <a:cubicBezTo>
                      <a:pt x="38" y="2"/>
                      <a:pt x="38" y="2"/>
                      <a:pt x="38" y="2"/>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70" name="Oval 94"/>
              <p:cNvSpPr>
                <a:spLocks noChangeArrowheads="1"/>
              </p:cNvSpPr>
              <p:nvPr/>
            </p:nvSpPr>
            <p:spPr bwMode="auto">
              <a:xfrm>
                <a:off x="3870325" y="3514725"/>
                <a:ext cx="57150" cy="71438"/>
              </a:xfrm>
              <a:prstGeom prst="ellipse">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sp>
            <p:nvSpPr>
              <p:cNvPr id="71" name="Freeform 95"/>
              <p:cNvSpPr/>
              <p:nvPr/>
            </p:nvSpPr>
            <p:spPr bwMode="auto">
              <a:xfrm>
                <a:off x="3833813" y="3592513"/>
                <a:ext cx="130175" cy="93662"/>
              </a:xfrm>
              <a:custGeom>
                <a:avLst/>
                <a:gdLst>
                  <a:gd name="T0" fmla="*/ 104941 w 47"/>
                  <a:gd name="T1" fmla="*/ 5503 h 34"/>
                  <a:gd name="T2" fmla="*/ 102179 w 47"/>
                  <a:gd name="T3" fmla="*/ 5503 h 34"/>
                  <a:gd name="T4" fmla="*/ 24854 w 47"/>
                  <a:gd name="T5" fmla="*/ 5503 h 34"/>
                  <a:gd name="T6" fmla="*/ 22093 w 47"/>
                  <a:gd name="T7" fmla="*/ 5503 h 34"/>
                  <a:gd name="T8" fmla="*/ 22093 w 47"/>
                  <a:gd name="T9" fmla="*/ 5503 h 34"/>
                  <a:gd name="T10" fmla="*/ 5523 w 47"/>
                  <a:gd name="T11" fmla="*/ 22011 h 34"/>
                  <a:gd name="T12" fmla="*/ 0 w 47"/>
                  <a:gd name="T13" fmla="*/ 93546 h 34"/>
                  <a:gd name="T14" fmla="*/ 129795 w 47"/>
                  <a:gd name="T15" fmla="*/ 93546 h 34"/>
                  <a:gd name="T16" fmla="*/ 121510 w 47"/>
                  <a:gd name="T17" fmla="*/ 22011 h 34"/>
                  <a:gd name="T18" fmla="*/ 104941 w 47"/>
                  <a:gd name="T19" fmla="*/ 5503 h 34"/>
                  <a:gd name="T20" fmla="*/ 104941 w 47"/>
                  <a:gd name="T21" fmla="*/ 5503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34">
                    <a:moveTo>
                      <a:pt x="38" y="2"/>
                    </a:moveTo>
                    <a:cubicBezTo>
                      <a:pt x="38" y="2"/>
                      <a:pt x="37" y="2"/>
                      <a:pt x="37" y="2"/>
                    </a:cubicBezTo>
                    <a:cubicBezTo>
                      <a:pt x="28" y="0"/>
                      <a:pt x="19" y="0"/>
                      <a:pt x="9" y="2"/>
                    </a:cubicBezTo>
                    <a:cubicBezTo>
                      <a:pt x="9" y="2"/>
                      <a:pt x="9" y="2"/>
                      <a:pt x="8" y="2"/>
                    </a:cubicBezTo>
                    <a:cubicBezTo>
                      <a:pt x="8" y="2"/>
                      <a:pt x="8" y="2"/>
                      <a:pt x="8" y="2"/>
                    </a:cubicBezTo>
                    <a:cubicBezTo>
                      <a:pt x="5" y="2"/>
                      <a:pt x="2" y="4"/>
                      <a:pt x="2" y="8"/>
                    </a:cubicBezTo>
                    <a:cubicBezTo>
                      <a:pt x="0" y="34"/>
                      <a:pt x="0" y="34"/>
                      <a:pt x="0" y="34"/>
                    </a:cubicBezTo>
                    <a:cubicBezTo>
                      <a:pt x="47" y="34"/>
                      <a:pt x="47" y="34"/>
                      <a:pt x="47" y="34"/>
                    </a:cubicBezTo>
                    <a:cubicBezTo>
                      <a:pt x="44" y="8"/>
                      <a:pt x="44" y="8"/>
                      <a:pt x="44" y="8"/>
                    </a:cubicBezTo>
                    <a:cubicBezTo>
                      <a:pt x="44" y="4"/>
                      <a:pt x="41" y="2"/>
                      <a:pt x="38" y="2"/>
                    </a:cubicBezTo>
                    <a:cubicBezTo>
                      <a:pt x="38" y="2"/>
                      <a:pt x="38" y="2"/>
                      <a:pt x="38" y="2"/>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72" name="Rectangle 96"/>
              <p:cNvSpPr>
                <a:spLocks noChangeArrowheads="1"/>
              </p:cNvSpPr>
              <p:nvPr/>
            </p:nvSpPr>
            <p:spPr bwMode="auto">
              <a:xfrm>
                <a:off x="3630613" y="3335338"/>
                <a:ext cx="31750" cy="55562"/>
              </a:xfrm>
              <a:prstGeom prst="rect">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sp>
            <p:nvSpPr>
              <p:cNvPr id="73" name="Rectangle 97"/>
              <p:cNvSpPr>
                <a:spLocks noChangeArrowheads="1"/>
              </p:cNvSpPr>
              <p:nvPr/>
            </p:nvSpPr>
            <p:spPr bwMode="auto">
              <a:xfrm>
                <a:off x="3587750" y="3316288"/>
                <a:ext cx="30163" cy="74612"/>
              </a:xfrm>
              <a:prstGeom prst="rect">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sp>
            <p:nvSpPr>
              <p:cNvPr id="74" name="Rectangle 98"/>
              <p:cNvSpPr>
                <a:spLocks noChangeArrowheads="1"/>
              </p:cNvSpPr>
              <p:nvPr/>
            </p:nvSpPr>
            <p:spPr bwMode="auto">
              <a:xfrm>
                <a:off x="3675063" y="3279775"/>
                <a:ext cx="30162" cy="111125"/>
              </a:xfrm>
              <a:prstGeom prst="rect">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grpSp>
        <p:sp>
          <p:nvSpPr>
            <p:cNvPr id="57" name="文本框 73"/>
            <p:cNvSpPr txBox="1"/>
            <p:nvPr/>
          </p:nvSpPr>
          <p:spPr bwMode="auto">
            <a:xfrm>
              <a:off x="7793864" y="4737149"/>
              <a:ext cx="2549700" cy="502655"/>
            </a:xfrm>
            <a:prstGeom prst="rect">
              <a:avLst/>
            </a:prstGeom>
            <a:noFill/>
          </p:spPr>
          <p:txBody>
            <a:bodyPr wrap="square">
              <a:spAutoFit/>
            </a:bodyPr>
            <a:lstStyle/>
            <a:p>
              <a:pPr>
                <a:defRPr/>
              </a:pPr>
              <a:r>
                <a:rPr lang="zh-CN" altLang="en-US" dirty="0">
                  <a:solidFill>
                    <a:srgbClr val="EA3945"/>
                  </a:solidFill>
                  <a:latin typeface="微软雅黑" panose="020B0503020204020204" pitchFamily="34" charset="-122"/>
                  <a:ea typeface="微软雅黑" panose="020B0503020204020204" pitchFamily="34" charset="-122"/>
                </a:rPr>
                <a:t>在此添加标题</a:t>
              </a:r>
            </a:p>
          </p:txBody>
        </p:sp>
        <p:sp>
          <p:nvSpPr>
            <p:cNvPr id="58" name="文本框 74"/>
            <p:cNvSpPr txBox="1"/>
            <p:nvPr/>
          </p:nvSpPr>
          <p:spPr bwMode="auto">
            <a:xfrm>
              <a:off x="7371196" y="5158073"/>
              <a:ext cx="2335184" cy="698743"/>
            </a:xfrm>
            <a:prstGeom prst="rect">
              <a:avLst/>
            </a:prstGeom>
            <a:noFill/>
          </p:spPr>
          <p:txBody>
            <a:bodyPr wrap="square">
              <a:spAutoFit/>
            </a:bodyPr>
            <a:lstStyle/>
            <a:p>
              <a:pPr algn="just">
                <a:lnSpc>
                  <a:spcPct val="114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800" dirty="0">
                <a:latin typeface="微软雅黑" panose="020B0503020204020204" pitchFamily="34" charset="-122"/>
                <a:ea typeface="微软雅黑" panose="020B0503020204020204" pitchFamily="34" charset="-122"/>
              </a:endParaRPr>
            </a:p>
          </p:txBody>
        </p:sp>
      </p:grpSp>
      <p:sp>
        <p:nvSpPr>
          <p:cNvPr id="77" name="TextBox 25"/>
          <p:cNvSpPr txBox="1"/>
          <p:nvPr/>
        </p:nvSpPr>
        <p:spPr>
          <a:xfrm>
            <a:off x="3608485" y="204722"/>
            <a:ext cx="1723549" cy="307777"/>
          </a:xfrm>
          <a:prstGeom prst="rect">
            <a:avLst/>
          </a:prstGeom>
          <a:noFill/>
        </p:spPr>
        <p:txBody>
          <a:bodyPr wrap="none" rtlCol="0">
            <a:spAutoFit/>
          </a:bodyPr>
          <a:lstStyle/>
          <a:p>
            <a:r>
              <a:rPr lang="zh-CN" altLang="en-US" sz="1400" spc="600" dirty="0">
                <a:latin typeface="汉仪细等线" panose="01010104010101010101" pitchFamily="2" charset="-122"/>
                <a:ea typeface="汉仪细等线" panose="01010104010101010101" pitchFamily="2" charset="-122"/>
              </a:rPr>
              <a:t>单击添加标题</a:t>
            </a:r>
          </a:p>
        </p:txBody>
      </p:sp>
      <p:sp>
        <p:nvSpPr>
          <p:cNvPr id="78" name="TextBox 26"/>
          <p:cNvSpPr txBox="1"/>
          <p:nvPr/>
        </p:nvSpPr>
        <p:spPr>
          <a:xfrm>
            <a:off x="3464497" y="525464"/>
            <a:ext cx="2044149" cy="338554"/>
          </a:xfrm>
          <a:prstGeom prst="rect">
            <a:avLst/>
          </a:prstGeom>
          <a:noFill/>
        </p:spPr>
        <p:txBody>
          <a:bodyPr wrap="none" rtlCol="0">
            <a:spAutoFit/>
          </a:bodyPr>
          <a:lstStyle/>
          <a:p>
            <a:pPr algn="ctr"/>
            <a:r>
              <a:rPr lang="en-US" altLang="zh-CN" sz="800" dirty="0">
                <a:latin typeface="汉仪细等线" panose="01010104010101010101" pitchFamily="2" charset="-122"/>
                <a:ea typeface="汉仪细等线" panose="01010104010101010101" pitchFamily="2" charset="-122"/>
              </a:rPr>
              <a:t>Please click enter to add enter to add </a:t>
            </a:r>
          </a:p>
          <a:p>
            <a:pPr algn="ctr"/>
            <a:r>
              <a:rPr lang="en-US" altLang="zh-CN" sz="800" dirty="0">
                <a:latin typeface="汉仪细等线" panose="01010104010101010101" pitchFamily="2" charset="-122"/>
                <a:ea typeface="汉仪细等线" panose="01010104010101010101" pitchFamily="2" charset="-122"/>
              </a:rPr>
              <a:t>text </a:t>
            </a:r>
            <a:r>
              <a:rPr lang="en-US" altLang="zh-CN" sz="800" dirty="0" err="1">
                <a:latin typeface="汉仪细等线" panose="01010104010101010101" pitchFamily="2" charset="-122"/>
                <a:ea typeface="汉仪细等线" panose="01010104010101010101" pitchFamily="2" charset="-122"/>
              </a:rPr>
              <a:t>contentcontent</a:t>
            </a:r>
            <a:endParaRPr lang="zh-CN" altLang="en-US" sz="800" dirty="0">
              <a:latin typeface="汉仪细等线" panose="01010104010101010101" pitchFamily="2" charset="-122"/>
              <a:ea typeface="汉仪细等线" panose="01010104010101010101" pitchFamily="2" charset="-122"/>
            </a:endParaRPr>
          </a:p>
        </p:txBody>
      </p:sp>
    </p:spTree>
  </p:cSld>
  <p:clrMapOvr>
    <a:masterClrMapping/>
  </p:clrMapOvr>
  <p:transition spd="slow" advTm="727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4500"/>
                            </p:stCondLst>
                            <p:childTnLst>
                              <p:par>
                                <p:cTn id="50" presetID="2" presetClass="entr" presetSubtype="8"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additive="base">
                                        <p:cTn id="52" dur="500" fill="hold"/>
                                        <p:tgtEl>
                                          <p:spTgt spid="47"/>
                                        </p:tgtEl>
                                        <p:attrNameLst>
                                          <p:attrName>ppt_x</p:attrName>
                                        </p:attrNameLst>
                                      </p:cBhvr>
                                      <p:tavLst>
                                        <p:tav tm="0">
                                          <p:val>
                                            <p:strVal val="0-#ppt_w/2"/>
                                          </p:val>
                                        </p:tav>
                                        <p:tav tm="100000">
                                          <p:val>
                                            <p:strVal val="#ppt_x"/>
                                          </p:val>
                                        </p:tav>
                                      </p:tavLst>
                                    </p:anim>
                                    <p:anim calcmode="lin" valueType="num">
                                      <p:cBhvr additive="base">
                                        <p:cTn id="53" dur="500" fill="hold"/>
                                        <p:tgtEl>
                                          <p:spTgt spid="47"/>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500" fill="hold"/>
                                        <p:tgtEl>
                                          <p:spTgt spid="53"/>
                                        </p:tgtEl>
                                        <p:attrNameLst>
                                          <p:attrName>ppt_x</p:attrName>
                                        </p:attrNameLst>
                                      </p:cBhvr>
                                      <p:tavLst>
                                        <p:tav tm="0">
                                          <p:val>
                                            <p:strVal val="1+#ppt_w/2"/>
                                          </p:val>
                                        </p:tav>
                                        <p:tav tm="100000">
                                          <p:val>
                                            <p:strVal val="#ppt_x"/>
                                          </p:val>
                                        </p:tav>
                                      </p:tavLst>
                                    </p:anim>
                                    <p:anim calcmode="lin" valueType="num">
                                      <p:cBhvr additive="base">
                                        <p:cTn id="57" dur="500" fill="hold"/>
                                        <p:tgtEl>
                                          <p:spTgt spid="53"/>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500" fill="hold"/>
                                        <p:tgtEl>
                                          <p:spTgt spid="27"/>
                                        </p:tgtEl>
                                        <p:attrNameLst>
                                          <p:attrName>ppt_x</p:attrName>
                                        </p:attrNameLst>
                                      </p:cBhvr>
                                      <p:tavLst>
                                        <p:tav tm="0">
                                          <p:val>
                                            <p:strVal val="1+#ppt_w/2"/>
                                          </p:val>
                                        </p:tav>
                                        <p:tav tm="100000">
                                          <p:val>
                                            <p:strVal val="#ppt_x"/>
                                          </p:val>
                                        </p:tav>
                                      </p:tavLst>
                                    </p:anim>
                                    <p:anim calcmode="lin" valueType="num">
                                      <p:cBhvr additive="base">
                                        <p:cTn id="61" dur="500" fill="hold"/>
                                        <p:tgtEl>
                                          <p:spTgt spid="27"/>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0-#ppt_w/2"/>
                                          </p:val>
                                        </p:tav>
                                        <p:tav tm="100000">
                                          <p:val>
                                            <p:strVal val="#ppt_x"/>
                                          </p:val>
                                        </p:tav>
                                      </p:tavLst>
                                    </p:anim>
                                    <p:anim calcmode="lin" valueType="num">
                                      <p:cBhvr additive="base">
                                        <p:cTn id="6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2"/>
          <p:cNvCxnSpPr/>
          <p:nvPr/>
        </p:nvCxnSpPr>
        <p:spPr>
          <a:xfrm>
            <a:off x="814615" y="2675667"/>
            <a:ext cx="7371896" cy="0"/>
          </a:xfrm>
          <a:prstGeom prst="line">
            <a:avLst/>
          </a:prstGeom>
          <a:ln w="19050">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3" name="Group 70"/>
          <p:cNvGrpSpPr/>
          <p:nvPr/>
        </p:nvGrpSpPr>
        <p:grpSpPr>
          <a:xfrm>
            <a:off x="1833719" y="1238838"/>
            <a:ext cx="1557674" cy="699859"/>
            <a:chOff x="2483767" y="1685599"/>
            <a:chExt cx="2109865" cy="952249"/>
          </a:xfrm>
        </p:grpSpPr>
        <p:sp>
          <p:nvSpPr>
            <p:cNvPr id="4" name="TextBox 4"/>
            <p:cNvSpPr txBox="1"/>
            <p:nvPr/>
          </p:nvSpPr>
          <p:spPr>
            <a:xfrm>
              <a:off x="2483767" y="1685599"/>
              <a:ext cx="2109865" cy="253916"/>
            </a:xfrm>
            <a:prstGeom prst="rect">
              <a:avLst/>
            </a:prstGeom>
            <a:noFill/>
          </p:spPr>
          <p:txBody>
            <a:bodyPr wrap="none" lIns="144000" tIns="0" rIns="144000" bIns="0" anchor="t">
              <a:normAutofit/>
            </a:bodyPr>
            <a:lstStyle/>
            <a:p>
              <a:r>
                <a:rPr lang="zh-CN" altLang="en-US" sz="800" b="1" dirty="0">
                  <a:solidFill>
                    <a:srgbClr val="EA3945"/>
                  </a:solidFill>
                </a:rPr>
                <a:t>标题文本预设</a:t>
              </a:r>
            </a:p>
          </p:txBody>
        </p:sp>
        <p:sp>
          <p:nvSpPr>
            <p:cNvPr id="5" name="TextBox 5"/>
            <p:cNvSpPr txBox="1"/>
            <p:nvPr/>
          </p:nvSpPr>
          <p:spPr>
            <a:xfrm>
              <a:off x="2483767" y="1939515"/>
              <a:ext cx="2109865" cy="698333"/>
            </a:xfrm>
            <a:prstGeom prst="rect">
              <a:avLst/>
            </a:prstGeom>
            <a:noFill/>
          </p:spPr>
          <p:txBody>
            <a:bodyPr wrap="square" lIns="144000" tIns="0" rIns="144000" bIns="0" anchor="t">
              <a:normAutofit/>
            </a:bodyPr>
            <a:lstStyle/>
            <a:p>
              <a:pPr defTabSz="898528">
                <a:lnSpc>
                  <a:spcPct val="120000"/>
                </a:lnSpc>
                <a:spcBef>
                  <a:spcPct val="0"/>
                </a:spcBef>
                <a:defRPr/>
              </a:pPr>
              <a:r>
                <a:rPr lang="zh-CN" altLang="en-US" sz="700">
                  <a:solidFill>
                    <a:schemeClr val="dk1">
                      <a:lumMod val="100000"/>
                    </a:schemeClr>
                  </a:solidFill>
                </a:rPr>
                <a:t>此部分内容作为文字排版占位显示</a:t>
              </a:r>
              <a:br>
                <a:rPr lang="zh-CN" altLang="en-US" sz="700">
                  <a:solidFill>
                    <a:schemeClr val="dk1">
                      <a:lumMod val="100000"/>
                    </a:schemeClr>
                  </a:solidFill>
                </a:rPr>
              </a:br>
              <a:r>
                <a:rPr lang="zh-CN" altLang="en-US" sz="700">
                  <a:solidFill>
                    <a:schemeClr val="dk1">
                      <a:lumMod val="100000"/>
                    </a:schemeClr>
                  </a:solidFill>
                </a:rPr>
                <a:t>（建议使用主题字体）</a:t>
              </a:r>
            </a:p>
          </p:txBody>
        </p:sp>
      </p:grpSp>
      <p:grpSp>
        <p:nvGrpSpPr>
          <p:cNvPr id="6" name="Group 65"/>
          <p:cNvGrpSpPr/>
          <p:nvPr/>
        </p:nvGrpSpPr>
        <p:grpSpPr>
          <a:xfrm>
            <a:off x="629700" y="3560644"/>
            <a:ext cx="1557674" cy="699859"/>
            <a:chOff x="852926" y="4844718"/>
            <a:chExt cx="2109865" cy="952249"/>
          </a:xfrm>
        </p:grpSpPr>
        <p:sp>
          <p:nvSpPr>
            <p:cNvPr id="7" name="TextBox 7"/>
            <p:cNvSpPr txBox="1"/>
            <p:nvPr/>
          </p:nvSpPr>
          <p:spPr>
            <a:xfrm>
              <a:off x="852926" y="4844718"/>
              <a:ext cx="2109865" cy="253916"/>
            </a:xfrm>
            <a:prstGeom prst="rect">
              <a:avLst/>
            </a:prstGeom>
            <a:noFill/>
          </p:spPr>
          <p:txBody>
            <a:bodyPr wrap="none" lIns="144000" tIns="0" rIns="144000" bIns="0" anchor="t">
              <a:normAutofit/>
            </a:bodyPr>
            <a:lstStyle/>
            <a:p>
              <a:pPr algn="r"/>
              <a:r>
                <a:rPr lang="zh-CN" altLang="en-US" sz="800" b="1" dirty="0">
                  <a:solidFill>
                    <a:srgbClr val="EA3945"/>
                  </a:solidFill>
                </a:rPr>
                <a:t>标题文本预设</a:t>
              </a:r>
            </a:p>
          </p:txBody>
        </p:sp>
        <p:sp>
          <p:nvSpPr>
            <p:cNvPr id="8" name="TextBox 8"/>
            <p:cNvSpPr txBox="1"/>
            <p:nvPr/>
          </p:nvSpPr>
          <p:spPr>
            <a:xfrm>
              <a:off x="852926" y="5098634"/>
              <a:ext cx="2109865" cy="698333"/>
            </a:xfrm>
            <a:prstGeom prst="rect">
              <a:avLst/>
            </a:prstGeom>
            <a:noFill/>
          </p:spPr>
          <p:txBody>
            <a:bodyPr wrap="square" lIns="144000" tIns="0" rIns="144000" bIns="0" anchor="t">
              <a:normAutofit/>
            </a:bodyPr>
            <a:lstStyle/>
            <a:p>
              <a:pPr algn="r" defTabSz="898528">
                <a:lnSpc>
                  <a:spcPct val="120000"/>
                </a:lnSpc>
                <a:spcBef>
                  <a:spcPct val="0"/>
                </a:spcBef>
                <a:defRPr/>
              </a:pPr>
              <a:r>
                <a:rPr lang="zh-CN" altLang="en-US" sz="700">
                  <a:solidFill>
                    <a:schemeClr val="dk1">
                      <a:lumMod val="100000"/>
                    </a:schemeClr>
                  </a:solidFill>
                </a:rPr>
                <a:t>此部分内容作为文字排版占位显示</a:t>
              </a:r>
              <a:br>
                <a:rPr lang="zh-CN" altLang="en-US" sz="700">
                  <a:solidFill>
                    <a:schemeClr val="dk1">
                      <a:lumMod val="100000"/>
                    </a:schemeClr>
                  </a:solidFill>
                </a:rPr>
              </a:br>
              <a:r>
                <a:rPr lang="zh-CN" altLang="en-US" sz="700">
                  <a:solidFill>
                    <a:schemeClr val="dk1">
                      <a:lumMod val="100000"/>
                    </a:schemeClr>
                  </a:solidFill>
                </a:rPr>
                <a:t>（建议使用主题字体）</a:t>
              </a:r>
            </a:p>
          </p:txBody>
        </p:sp>
      </p:grpSp>
      <p:grpSp>
        <p:nvGrpSpPr>
          <p:cNvPr id="9" name="Group 69"/>
          <p:cNvGrpSpPr/>
          <p:nvPr/>
        </p:nvGrpSpPr>
        <p:grpSpPr>
          <a:xfrm>
            <a:off x="4323738" y="1238838"/>
            <a:ext cx="1557674" cy="699859"/>
            <a:chOff x="5856492" y="1685599"/>
            <a:chExt cx="2109865" cy="952249"/>
          </a:xfrm>
        </p:grpSpPr>
        <p:sp>
          <p:nvSpPr>
            <p:cNvPr id="10" name="TextBox 10"/>
            <p:cNvSpPr txBox="1"/>
            <p:nvPr/>
          </p:nvSpPr>
          <p:spPr>
            <a:xfrm>
              <a:off x="5856492" y="1685599"/>
              <a:ext cx="2109865" cy="253916"/>
            </a:xfrm>
            <a:prstGeom prst="rect">
              <a:avLst/>
            </a:prstGeom>
            <a:noFill/>
          </p:spPr>
          <p:txBody>
            <a:bodyPr wrap="none" lIns="144000" tIns="0" rIns="144000" bIns="0" anchor="t">
              <a:normAutofit/>
            </a:bodyPr>
            <a:lstStyle/>
            <a:p>
              <a:r>
                <a:rPr lang="zh-CN" altLang="en-US" sz="800" b="1" dirty="0">
                  <a:solidFill>
                    <a:srgbClr val="EA3945"/>
                  </a:solidFill>
                </a:rPr>
                <a:t>标题文本预设</a:t>
              </a:r>
            </a:p>
          </p:txBody>
        </p:sp>
        <p:sp>
          <p:nvSpPr>
            <p:cNvPr id="11" name="TextBox 11"/>
            <p:cNvSpPr txBox="1"/>
            <p:nvPr/>
          </p:nvSpPr>
          <p:spPr>
            <a:xfrm>
              <a:off x="5856492" y="1939515"/>
              <a:ext cx="2109865" cy="698333"/>
            </a:xfrm>
            <a:prstGeom prst="rect">
              <a:avLst/>
            </a:prstGeom>
            <a:noFill/>
          </p:spPr>
          <p:txBody>
            <a:bodyPr wrap="square" lIns="144000" tIns="0" rIns="144000" bIns="0" anchor="t">
              <a:normAutofit/>
            </a:bodyPr>
            <a:lstStyle/>
            <a:p>
              <a:pPr defTabSz="898528">
                <a:lnSpc>
                  <a:spcPct val="120000"/>
                </a:lnSpc>
                <a:spcBef>
                  <a:spcPct val="0"/>
                </a:spcBef>
                <a:defRPr/>
              </a:pPr>
              <a:r>
                <a:rPr lang="zh-CN" altLang="en-US" sz="700">
                  <a:solidFill>
                    <a:schemeClr val="dk1">
                      <a:lumMod val="100000"/>
                    </a:schemeClr>
                  </a:solidFill>
                </a:rPr>
                <a:t>此部分内容作为文字排版占位显示</a:t>
              </a:r>
              <a:br>
                <a:rPr lang="zh-CN" altLang="en-US" sz="700">
                  <a:solidFill>
                    <a:schemeClr val="dk1">
                      <a:lumMod val="100000"/>
                    </a:schemeClr>
                  </a:solidFill>
                </a:rPr>
              </a:br>
              <a:r>
                <a:rPr lang="zh-CN" altLang="en-US" sz="700">
                  <a:solidFill>
                    <a:schemeClr val="dk1">
                      <a:lumMod val="100000"/>
                    </a:schemeClr>
                  </a:solidFill>
                </a:rPr>
                <a:t>（建议使用主题字体）</a:t>
              </a:r>
            </a:p>
          </p:txBody>
        </p:sp>
      </p:grpSp>
      <p:grpSp>
        <p:nvGrpSpPr>
          <p:cNvPr id="12" name="Group 66"/>
          <p:cNvGrpSpPr/>
          <p:nvPr/>
        </p:nvGrpSpPr>
        <p:grpSpPr>
          <a:xfrm>
            <a:off x="3119719" y="3560640"/>
            <a:ext cx="1557674" cy="699859"/>
            <a:chOff x="4225651" y="4844713"/>
            <a:chExt cx="2109865" cy="952249"/>
          </a:xfrm>
        </p:grpSpPr>
        <p:sp>
          <p:nvSpPr>
            <p:cNvPr id="13" name="TextBox 13"/>
            <p:cNvSpPr txBox="1"/>
            <p:nvPr/>
          </p:nvSpPr>
          <p:spPr>
            <a:xfrm>
              <a:off x="4225651" y="4844713"/>
              <a:ext cx="2109865" cy="253916"/>
            </a:xfrm>
            <a:prstGeom prst="rect">
              <a:avLst/>
            </a:prstGeom>
            <a:noFill/>
          </p:spPr>
          <p:txBody>
            <a:bodyPr wrap="none" lIns="144000" tIns="0" rIns="144000" bIns="0" anchor="t">
              <a:normAutofit/>
            </a:bodyPr>
            <a:lstStyle/>
            <a:p>
              <a:pPr algn="r"/>
              <a:r>
                <a:rPr lang="zh-CN" altLang="en-US" sz="800" b="1" dirty="0">
                  <a:solidFill>
                    <a:srgbClr val="EA3945"/>
                  </a:solidFill>
                </a:rPr>
                <a:t>标题文本预设</a:t>
              </a:r>
            </a:p>
          </p:txBody>
        </p:sp>
        <p:sp>
          <p:nvSpPr>
            <p:cNvPr id="14" name="TextBox 14"/>
            <p:cNvSpPr txBox="1"/>
            <p:nvPr/>
          </p:nvSpPr>
          <p:spPr>
            <a:xfrm>
              <a:off x="4225651" y="5098629"/>
              <a:ext cx="2109865" cy="698333"/>
            </a:xfrm>
            <a:prstGeom prst="rect">
              <a:avLst/>
            </a:prstGeom>
            <a:noFill/>
          </p:spPr>
          <p:txBody>
            <a:bodyPr wrap="square" lIns="144000" tIns="0" rIns="144000" bIns="0" anchor="t">
              <a:normAutofit/>
            </a:bodyPr>
            <a:lstStyle/>
            <a:p>
              <a:pPr algn="r" defTabSz="898528">
                <a:lnSpc>
                  <a:spcPct val="120000"/>
                </a:lnSpc>
                <a:spcBef>
                  <a:spcPct val="0"/>
                </a:spcBef>
                <a:defRPr/>
              </a:pPr>
              <a:r>
                <a:rPr lang="zh-CN" altLang="en-US" sz="700">
                  <a:solidFill>
                    <a:schemeClr val="dk1">
                      <a:lumMod val="100000"/>
                    </a:schemeClr>
                  </a:solidFill>
                </a:rPr>
                <a:t>此部分内容作为文字排版占位显示</a:t>
              </a:r>
              <a:br>
                <a:rPr lang="zh-CN" altLang="en-US" sz="700">
                  <a:solidFill>
                    <a:schemeClr val="dk1">
                      <a:lumMod val="100000"/>
                    </a:schemeClr>
                  </a:solidFill>
                </a:rPr>
              </a:br>
              <a:r>
                <a:rPr lang="zh-CN" altLang="en-US" sz="700">
                  <a:solidFill>
                    <a:schemeClr val="dk1">
                      <a:lumMod val="100000"/>
                    </a:schemeClr>
                  </a:solidFill>
                </a:rPr>
                <a:t>（建议使用主题字体）</a:t>
              </a:r>
            </a:p>
          </p:txBody>
        </p:sp>
      </p:grpSp>
      <p:cxnSp>
        <p:nvCxnSpPr>
          <p:cNvPr id="15" name="Straight Connector 15"/>
          <p:cNvCxnSpPr/>
          <p:nvPr/>
        </p:nvCxnSpPr>
        <p:spPr>
          <a:xfrm>
            <a:off x="1388040" y="2018291"/>
            <a:ext cx="0" cy="315257"/>
          </a:xfrm>
          <a:prstGeom prst="line">
            <a:avLst/>
          </a:prstGeom>
          <a:ln w="19050" cap="rnd">
            <a:solidFill>
              <a:srgbClr val="EA394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6" name="TextBox 16"/>
          <p:cNvSpPr txBox="1"/>
          <p:nvPr/>
        </p:nvSpPr>
        <p:spPr>
          <a:xfrm>
            <a:off x="1133596" y="2864648"/>
            <a:ext cx="508891" cy="475023"/>
          </a:xfrm>
          <a:prstGeom prst="rect">
            <a:avLst/>
          </a:prstGeom>
          <a:noFill/>
        </p:spPr>
        <p:txBody>
          <a:bodyPr wrap="none" lIns="0" tIns="0" rIns="0" bIns="0" anchor="ctr">
            <a:normAutofit/>
          </a:bodyPr>
          <a:lstStyle/>
          <a:p>
            <a:pPr algn="ctr" defTabSz="898528">
              <a:spcBef>
                <a:spcPct val="0"/>
              </a:spcBef>
              <a:defRPr/>
            </a:pPr>
            <a:r>
              <a:rPr lang="en-US" sz="2100" dirty="0">
                <a:solidFill>
                  <a:srgbClr val="EA3945"/>
                </a:solidFill>
                <a:latin typeface="Impact" panose="020B0806030902050204" pitchFamily="34" charset="0"/>
              </a:rPr>
              <a:t>2014</a:t>
            </a:r>
          </a:p>
        </p:txBody>
      </p:sp>
      <p:sp>
        <p:nvSpPr>
          <p:cNvPr id="17" name="Oval 17"/>
          <p:cNvSpPr/>
          <p:nvPr/>
        </p:nvSpPr>
        <p:spPr>
          <a:xfrm>
            <a:off x="1188433" y="2506435"/>
            <a:ext cx="399214" cy="397412"/>
          </a:xfrm>
          <a:prstGeom prst="ellipse">
            <a:avLst/>
          </a:prstGeom>
          <a:solidFill>
            <a:schemeClr val="bg1"/>
          </a:solidFill>
          <a:ln w="76200">
            <a:solidFill>
              <a:srgbClr val="EA3945"/>
            </a:solidFill>
          </a:ln>
        </p:spPr>
        <p:style>
          <a:lnRef idx="2">
            <a:schemeClr val="accent1">
              <a:shade val="50000"/>
            </a:schemeClr>
          </a:lnRef>
          <a:fillRef idx="1">
            <a:schemeClr val="accent1"/>
          </a:fillRef>
          <a:effectRef idx="0">
            <a:schemeClr val="accent1"/>
          </a:effectRef>
          <a:fontRef idx="minor">
            <a:schemeClr val="lt1"/>
          </a:fontRef>
        </p:style>
        <p:txBody>
          <a:bodyPr wrap="none" lIns="67391" tIns="33696" rIns="67391" bIns="33696" anchor="ctr">
            <a:normAutofit/>
          </a:bodyPr>
          <a:lstStyle/>
          <a:p>
            <a:pPr algn="ctr"/>
            <a:r>
              <a:rPr lang="en-US" sz="1000" b="1">
                <a:solidFill>
                  <a:srgbClr val="EA3945"/>
                </a:solidFill>
              </a:rPr>
              <a:t>01</a:t>
            </a:r>
          </a:p>
        </p:txBody>
      </p:sp>
      <p:cxnSp>
        <p:nvCxnSpPr>
          <p:cNvPr id="18" name="Straight Connector 18"/>
          <p:cNvCxnSpPr/>
          <p:nvPr/>
        </p:nvCxnSpPr>
        <p:spPr>
          <a:xfrm flipV="1">
            <a:off x="2633051" y="3072901"/>
            <a:ext cx="0" cy="319567"/>
          </a:xfrm>
          <a:prstGeom prst="line">
            <a:avLst/>
          </a:prstGeom>
          <a:ln w="19050" cap="rnd">
            <a:solidFill>
              <a:srgbClr val="575B6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9" name="Oval 19"/>
          <p:cNvSpPr/>
          <p:nvPr/>
        </p:nvSpPr>
        <p:spPr>
          <a:xfrm>
            <a:off x="2433444" y="2506435"/>
            <a:ext cx="399214" cy="397412"/>
          </a:xfrm>
          <a:prstGeom prst="ellipse">
            <a:avLst/>
          </a:prstGeom>
          <a:solidFill>
            <a:schemeClr val="bg1"/>
          </a:solidFill>
          <a:ln w="76200">
            <a:solidFill>
              <a:srgbClr val="575B66"/>
            </a:solidFill>
          </a:ln>
        </p:spPr>
        <p:style>
          <a:lnRef idx="2">
            <a:schemeClr val="accent1">
              <a:shade val="50000"/>
            </a:schemeClr>
          </a:lnRef>
          <a:fillRef idx="1">
            <a:schemeClr val="accent1"/>
          </a:fillRef>
          <a:effectRef idx="0">
            <a:schemeClr val="accent1"/>
          </a:effectRef>
          <a:fontRef idx="minor">
            <a:schemeClr val="lt1"/>
          </a:fontRef>
        </p:style>
        <p:txBody>
          <a:bodyPr wrap="none" lIns="67391" tIns="33696" rIns="67391" bIns="33696" anchor="ctr">
            <a:normAutofit/>
          </a:bodyPr>
          <a:lstStyle/>
          <a:p>
            <a:pPr algn="ctr"/>
            <a:r>
              <a:rPr lang="en-US" sz="1000" b="1">
                <a:solidFill>
                  <a:srgbClr val="EA3945"/>
                </a:solidFill>
              </a:rPr>
              <a:t>02</a:t>
            </a:r>
          </a:p>
        </p:txBody>
      </p:sp>
      <p:sp>
        <p:nvSpPr>
          <p:cNvPr id="20" name="TextBox 20"/>
          <p:cNvSpPr txBox="1"/>
          <p:nvPr/>
        </p:nvSpPr>
        <p:spPr>
          <a:xfrm>
            <a:off x="2373872" y="2050617"/>
            <a:ext cx="518358" cy="475023"/>
          </a:xfrm>
          <a:prstGeom prst="rect">
            <a:avLst/>
          </a:prstGeom>
          <a:noFill/>
        </p:spPr>
        <p:txBody>
          <a:bodyPr wrap="none" lIns="0" tIns="0" rIns="0" bIns="0" anchor="ctr">
            <a:normAutofit/>
          </a:bodyPr>
          <a:lstStyle/>
          <a:p>
            <a:pPr algn="ctr" defTabSz="898528">
              <a:spcBef>
                <a:spcPct val="0"/>
              </a:spcBef>
              <a:defRPr/>
            </a:pPr>
            <a:r>
              <a:rPr lang="en-US" sz="2100">
                <a:solidFill>
                  <a:srgbClr val="EA3945"/>
                </a:solidFill>
                <a:latin typeface="Impact" panose="020B0806030902050204" pitchFamily="34" charset="0"/>
              </a:rPr>
              <a:t>2015</a:t>
            </a:r>
          </a:p>
        </p:txBody>
      </p:sp>
      <p:cxnSp>
        <p:nvCxnSpPr>
          <p:cNvPr id="21" name="Straight Connector 21"/>
          <p:cNvCxnSpPr/>
          <p:nvPr/>
        </p:nvCxnSpPr>
        <p:spPr>
          <a:xfrm>
            <a:off x="3878061" y="2018291"/>
            <a:ext cx="0" cy="315257"/>
          </a:xfrm>
          <a:prstGeom prst="line">
            <a:avLst/>
          </a:prstGeom>
          <a:ln w="19050" cap="rnd">
            <a:solidFill>
              <a:srgbClr val="EA394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2" name="Oval 22"/>
          <p:cNvSpPr/>
          <p:nvPr/>
        </p:nvSpPr>
        <p:spPr>
          <a:xfrm>
            <a:off x="3678454" y="2506435"/>
            <a:ext cx="399214" cy="397412"/>
          </a:xfrm>
          <a:prstGeom prst="ellipse">
            <a:avLst/>
          </a:prstGeom>
          <a:solidFill>
            <a:schemeClr val="bg1"/>
          </a:solidFill>
          <a:ln w="76200">
            <a:solidFill>
              <a:srgbClr val="EA3945"/>
            </a:solidFill>
          </a:ln>
        </p:spPr>
        <p:style>
          <a:lnRef idx="2">
            <a:schemeClr val="accent1">
              <a:shade val="50000"/>
            </a:schemeClr>
          </a:lnRef>
          <a:fillRef idx="1">
            <a:schemeClr val="accent1"/>
          </a:fillRef>
          <a:effectRef idx="0">
            <a:schemeClr val="accent1"/>
          </a:effectRef>
          <a:fontRef idx="minor">
            <a:schemeClr val="lt1"/>
          </a:fontRef>
        </p:style>
        <p:txBody>
          <a:bodyPr wrap="none" lIns="67391" tIns="33696" rIns="67391" bIns="33696" anchor="ctr">
            <a:normAutofit/>
          </a:bodyPr>
          <a:lstStyle/>
          <a:p>
            <a:pPr algn="ctr"/>
            <a:r>
              <a:rPr lang="en-US" sz="1000" b="1">
                <a:solidFill>
                  <a:srgbClr val="EA3945"/>
                </a:solidFill>
              </a:rPr>
              <a:t>03</a:t>
            </a:r>
          </a:p>
        </p:txBody>
      </p:sp>
      <p:sp>
        <p:nvSpPr>
          <p:cNvPr id="23" name="TextBox 23"/>
          <p:cNvSpPr txBox="1"/>
          <p:nvPr/>
        </p:nvSpPr>
        <p:spPr>
          <a:xfrm>
            <a:off x="3618290" y="2864648"/>
            <a:ext cx="519543" cy="475023"/>
          </a:xfrm>
          <a:prstGeom prst="rect">
            <a:avLst/>
          </a:prstGeom>
          <a:noFill/>
        </p:spPr>
        <p:txBody>
          <a:bodyPr wrap="none" lIns="0" tIns="0" rIns="0" bIns="0" anchor="ctr">
            <a:normAutofit/>
          </a:bodyPr>
          <a:lstStyle/>
          <a:p>
            <a:pPr algn="ctr" defTabSz="898528">
              <a:spcBef>
                <a:spcPct val="0"/>
              </a:spcBef>
              <a:defRPr/>
            </a:pPr>
            <a:r>
              <a:rPr lang="en-US" sz="2100">
                <a:solidFill>
                  <a:srgbClr val="EA3945"/>
                </a:solidFill>
                <a:latin typeface="Impact" panose="020B0806030902050204" pitchFamily="34" charset="0"/>
              </a:rPr>
              <a:t>2016</a:t>
            </a:r>
          </a:p>
        </p:txBody>
      </p:sp>
      <p:cxnSp>
        <p:nvCxnSpPr>
          <p:cNvPr id="24" name="Straight Connector 24"/>
          <p:cNvCxnSpPr/>
          <p:nvPr/>
        </p:nvCxnSpPr>
        <p:spPr>
          <a:xfrm flipV="1">
            <a:off x="5123070" y="3048010"/>
            <a:ext cx="0" cy="344458"/>
          </a:xfrm>
          <a:prstGeom prst="line">
            <a:avLst/>
          </a:prstGeom>
          <a:ln w="19050" cap="rnd">
            <a:solidFill>
              <a:srgbClr val="575B6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5"/>
          <p:cNvSpPr/>
          <p:nvPr/>
        </p:nvSpPr>
        <p:spPr>
          <a:xfrm>
            <a:off x="4923463" y="2506435"/>
            <a:ext cx="399214" cy="397412"/>
          </a:xfrm>
          <a:prstGeom prst="ellipse">
            <a:avLst/>
          </a:prstGeom>
          <a:solidFill>
            <a:schemeClr val="bg1"/>
          </a:solidFill>
          <a:ln w="76200">
            <a:solidFill>
              <a:srgbClr val="575B66"/>
            </a:solidFill>
          </a:ln>
        </p:spPr>
        <p:style>
          <a:lnRef idx="2">
            <a:schemeClr val="accent1">
              <a:shade val="50000"/>
            </a:schemeClr>
          </a:lnRef>
          <a:fillRef idx="1">
            <a:schemeClr val="accent1"/>
          </a:fillRef>
          <a:effectRef idx="0">
            <a:schemeClr val="accent1"/>
          </a:effectRef>
          <a:fontRef idx="minor">
            <a:schemeClr val="lt1"/>
          </a:fontRef>
        </p:style>
        <p:txBody>
          <a:bodyPr wrap="none" lIns="67391" tIns="33696" rIns="67391" bIns="33696" anchor="ctr">
            <a:normAutofit/>
          </a:bodyPr>
          <a:lstStyle/>
          <a:p>
            <a:pPr algn="ctr"/>
            <a:r>
              <a:rPr lang="en-US" sz="1000" b="1">
                <a:solidFill>
                  <a:srgbClr val="EA3945"/>
                </a:solidFill>
              </a:rPr>
              <a:t>04</a:t>
            </a:r>
          </a:p>
        </p:txBody>
      </p:sp>
      <p:sp>
        <p:nvSpPr>
          <p:cNvPr id="26" name="TextBox 26"/>
          <p:cNvSpPr txBox="1"/>
          <p:nvPr/>
        </p:nvSpPr>
        <p:spPr>
          <a:xfrm>
            <a:off x="4882827" y="2050617"/>
            <a:ext cx="480487" cy="475023"/>
          </a:xfrm>
          <a:prstGeom prst="rect">
            <a:avLst/>
          </a:prstGeom>
          <a:noFill/>
        </p:spPr>
        <p:txBody>
          <a:bodyPr wrap="none" lIns="0" tIns="0" rIns="0" bIns="0" anchor="ctr">
            <a:normAutofit/>
          </a:bodyPr>
          <a:lstStyle/>
          <a:p>
            <a:pPr algn="ctr" defTabSz="898528">
              <a:spcBef>
                <a:spcPct val="0"/>
              </a:spcBef>
              <a:defRPr/>
            </a:pPr>
            <a:r>
              <a:rPr lang="en-US" sz="2100">
                <a:solidFill>
                  <a:srgbClr val="EA3945"/>
                </a:solidFill>
                <a:latin typeface="Impact" panose="020B0806030902050204" pitchFamily="34" charset="0"/>
              </a:rPr>
              <a:t>2017</a:t>
            </a:r>
          </a:p>
        </p:txBody>
      </p:sp>
      <p:grpSp>
        <p:nvGrpSpPr>
          <p:cNvPr id="27" name="Group 68"/>
          <p:cNvGrpSpPr/>
          <p:nvPr/>
        </p:nvGrpSpPr>
        <p:grpSpPr>
          <a:xfrm>
            <a:off x="6813758" y="1221772"/>
            <a:ext cx="1557675" cy="699859"/>
            <a:chOff x="9229218" y="1662379"/>
            <a:chExt cx="2109866" cy="952249"/>
          </a:xfrm>
        </p:grpSpPr>
        <p:sp>
          <p:nvSpPr>
            <p:cNvPr id="28" name="TextBox 28"/>
            <p:cNvSpPr txBox="1"/>
            <p:nvPr/>
          </p:nvSpPr>
          <p:spPr>
            <a:xfrm>
              <a:off x="9229218" y="1662379"/>
              <a:ext cx="2109865" cy="253916"/>
            </a:xfrm>
            <a:prstGeom prst="rect">
              <a:avLst/>
            </a:prstGeom>
            <a:noFill/>
          </p:spPr>
          <p:txBody>
            <a:bodyPr wrap="none" lIns="144000" tIns="0" rIns="144000" bIns="0" anchor="t">
              <a:normAutofit/>
            </a:bodyPr>
            <a:lstStyle/>
            <a:p>
              <a:r>
                <a:rPr lang="zh-CN" altLang="en-US" sz="800" b="1" dirty="0">
                  <a:solidFill>
                    <a:srgbClr val="EA3945"/>
                  </a:solidFill>
                </a:rPr>
                <a:t>标题文本预设</a:t>
              </a:r>
            </a:p>
          </p:txBody>
        </p:sp>
        <p:sp>
          <p:nvSpPr>
            <p:cNvPr id="29" name="TextBox 29"/>
            <p:cNvSpPr txBox="1"/>
            <p:nvPr/>
          </p:nvSpPr>
          <p:spPr>
            <a:xfrm>
              <a:off x="9229219" y="1916295"/>
              <a:ext cx="2109865" cy="698333"/>
            </a:xfrm>
            <a:prstGeom prst="rect">
              <a:avLst/>
            </a:prstGeom>
            <a:noFill/>
          </p:spPr>
          <p:txBody>
            <a:bodyPr wrap="square" lIns="144000" tIns="0" rIns="144000" bIns="0" anchor="t">
              <a:normAutofit/>
            </a:bodyPr>
            <a:lstStyle/>
            <a:p>
              <a:pPr defTabSz="898528">
                <a:lnSpc>
                  <a:spcPct val="120000"/>
                </a:lnSpc>
                <a:spcBef>
                  <a:spcPct val="0"/>
                </a:spcBef>
                <a:defRPr/>
              </a:pPr>
              <a:r>
                <a:rPr lang="zh-CN" altLang="en-US" sz="700">
                  <a:solidFill>
                    <a:schemeClr val="dk1">
                      <a:lumMod val="100000"/>
                    </a:schemeClr>
                  </a:solidFill>
                </a:rPr>
                <a:t>此部分内容作为文字排版占位显示</a:t>
              </a:r>
              <a:br>
                <a:rPr lang="zh-CN" altLang="en-US" sz="700">
                  <a:solidFill>
                    <a:schemeClr val="dk1">
                      <a:lumMod val="100000"/>
                    </a:schemeClr>
                  </a:solidFill>
                </a:rPr>
              </a:br>
              <a:r>
                <a:rPr lang="zh-CN" altLang="en-US" sz="700">
                  <a:solidFill>
                    <a:schemeClr val="dk1">
                      <a:lumMod val="100000"/>
                    </a:schemeClr>
                  </a:solidFill>
                </a:rPr>
                <a:t>（建议使用主题字体）</a:t>
              </a:r>
            </a:p>
          </p:txBody>
        </p:sp>
      </p:grpSp>
      <p:cxnSp>
        <p:nvCxnSpPr>
          <p:cNvPr id="30" name="Straight Connector 30"/>
          <p:cNvCxnSpPr/>
          <p:nvPr/>
        </p:nvCxnSpPr>
        <p:spPr>
          <a:xfrm>
            <a:off x="6368080" y="2018291"/>
            <a:ext cx="0" cy="315257"/>
          </a:xfrm>
          <a:prstGeom prst="line">
            <a:avLst/>
          </a:prstGeom>
          <a:ln w="19050" cap="rnd">
            <a:solidFill>
              <a:srgbClr val="EA394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31" name="Oval 31"/>
          <p:cNvSpPr/>
          <p:nvPr/>
        </p:nvSpPr>
        <p:spPr>
          <a:xfrm>
            <a:off x="6168473" y="2506435"/>
            <a:ext cx="399214" cy="397412"/>
          </a:xfrm>
          <a:prstGeom prst="ellipse">
            <a:avLst/>
          </a:prstGeom>
          <a:solidFill>
            <a:schemeClr val="bg1"/>
          </a:solidFill>
          <a:ln w="76200">
            <a:solidFill>
              <a:srgbClr val="EA3945"/>
            </a:solidFill>
          </a:ln>
        </p:spPr>
        <p:style>
          <a:lnRef idx="2">
            <a:schemeClr val="accent1">
              <a:shade val="50000"/>
            </a:schemeClr>
          </a:lnRef>
          <a:fillRef idx="1">
            <a:schemeClr val="accent1"/>
          </a:fillRef>
          <a:effectRef idx="0">
            <a:schemeClr val="accent1"/>
          </a:effectRef>
          <a:fontRef idx="minor">
            <a:schemeClr val="lt1"/>
          </a:fontRef>
        </p:style>
        <p:txBody>
          <a:bodyPr wrap="none" lIns="67391" tIns="33696" rIns="67391" bIns="33696" anchor="ctr">
            <a:normAutofit/>
          </a:bodyPr>
          <a:lstStyle/>
          <a:p>
            <a:pPr algn="ctr"/>
            <a:r>
              <a:rPr lang="en-US" sz="1000" b="1">
                <a:solidFill>
                  <a:srgbClr val="EA3945"/>
                </a:solidFill>
              </a:rPr>
              <a:t>05</a:t>
            </a:r>
          </a:p>
        </p:txBody>
      </p:sp>
      <p:sp>
        <p:nvSpPr>
          <p:cNvPr id="32" name="TextBox 32"/>
          <p:cNvSpPr txBox="1"/>
          <p:nvPr/>
        </p:nvSpPr>
        <p:spPr>
          <a:xfrm>
            <a:off x="6108902" y="2864648"/>
            <a:ext cx="518358" cy="475023"/>
          </a:xfrm>
          <a:prstGeom prst="rect">
            <a:avLst/>
          </a:prstGeom>
          <a:noFill/>
        </p:spPr>
        <p:txBody>
          <a:bodyPr wrap="none" lIns="0" tIns="0" rIns="0" bIns="0" anchor="ctr">
            <a:normAutofit/>
          </a:bodyPr>
          <a:lstStyle/>
          <a:p>
            <a:pPr algn="ctr" defTabSz="898528">
              <a:spcBef>
                <a:spcPct val="0"/>
              </a:spcBef>
              <a:defRPr/>
            </a:pPr>
            <a:r>
              <a:rPr lang="en-US" sz="2100" dirty="0">
                <a:solidFill>
                  <a:srgbClr val="EA3945"/>
                </a:solidFill>
                <a:latin typeface="Impact" panose="020B0806030902050204" pitchFamily="34" charset="0"/>
              </a:rPr>
              <a:t>20XX</a:t>
            </a:r>
          </a:p>
        </p:txBody>
      </p:sp>
      <p:cxnSp>
        <p:nvCxnSpPr>
          <p:cNvPr id="33" name="Straight Connector 33"/>
          <p:cNvCxnSpPr/>
          <p:nvPr/>
        </p:nvCxnSpPr>
        <p:spPr>
          <a:xfrm flipV="1">
            <a:off x="7613088" y="3048010"/>
            <a:ext cx="0" cy="344458"/>
          </a:xfrm>
          <a:prstGeom prst="line">
            <a:avLst/>
          </a:prstGeom>
          <a:ln w="19050" cap="rnd">
            <a:solidFill>
              <a:srgbClr val="575B6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34" name="Oval 34"/>
          <p:cNvSpPr/>
          <p:nvPr/>
        </p:nvSpPr>
        <p:spPr>
          <a:xfrm>
            <a:off x="7413481" y="2506435"/>
            <a:ext cx="399214" cy="397412"/>
          </a:xfrm>
          <a:prstGeom prst="ellipse">
            <a:avLst/>
          </a:prstGeom>
          <a:solidFill>
            <a:schemeClr val="bg1"/>
          </a:solidFill>
          <a:ln w="76200">
            <a:solidFill>
              <a:srgbClr val="575B66"/>
            </a:solidFill>
          </a:ln>
        </p:spPr>
        <p:style>
          <a:lnRef idx="2">
            <a:schemeClr val="accent1">
              <a:shade val="50000"/>
            </a:schemeClr>
          </a:lnRef>
          <a:fillRef idx="1">
            <a:schemeClr val="accent1"/>
          </a:fillRef>
          <a:effectRef idx="0">
            <a:schemeClr val="accent1"/>
          </a:effectRef>
          <a:fontRef idx="minor">
            <a:schemeClr val="lt1"/>
          </a:fontRef>
        </p:style>
        <p:txBody>
          <a:bodyPr wrap="none" lIns="67391" tIns="33696" rIns="67391" bIns="33696" anchor="ctr">
            <a:normAutofit/>
          </a:bodyPr>
          <a:lstStyle/>
          <a:p>
            <a:pPr algn="ctr"/>
            <a:r>
              <a:rPr lang="en-US" sz="1000" b="1">
                <a:solidFill>
                  <a:srgbClr val="EA3945"/>
                </a:solidFill>
              </a:rPr>
              <a:t>06</a:t>
            </a:r>
          </a:p>
        </p:txBody>
      </p:sp>
      <p:sp>
        <p:nvSpPr>
          <p:cNvPr id="35" name="TextBox 35"/>
          <p:cNvSpPr txBox="1"/>
          <p:nvPr/>
        </p:nvSpPr>
        <p:spPr>
          <a:xfrm>
            <a:off x="7358644" y="2050617"/>
            <a:ext cx="508891" cy="475023"/>
          </a:xfrm>
          <a:prstGeom prst="rect">
            <a:avLst/>
          </a:prstGeom>
          <a:noFill/>
          <a:ln>
            <a:noFill/>
          </a:ln>
        </p:spPr>
        <p:txBody>
          <a:bodyPr wrap="none" lIns="0" tIns="0" rIns="0" bIns="0" anchor="ctr">
            <a:normAutofit/>
          </a:bodyPr>
          <a:lstStyle/>
          <a:p>
            <a:pPr algn="ctr" defTabSz="898528">
              <a:spcBef>
                <a:spcPct val="0"/>
              </a:spcBef>
              <a:defRPr/>
            </a:pPr>
            <a:r>
              <a:rPr lang="en-US" sz="2100" dirty="0">
                <a:solidFill>
                  <a:srgbClr val="EA3945"/>
                </a:solidFill>
                <a:latin typeface="Impact" panose="020B0806030902050204" pitchFamily="34" charset="0"/>
              </a:rPr>
              <a:t>201</a:t>
            </a:r>
            <a:r>
              <a:rPr lang="en-US" altLang="zh-CN" sz="2100" dirty="0">
                <a:solidFill>
                  <a:srgbClr val="EA3945"/>
                </a:solidFill>
                <a:latin typeface="Impact" panose="020B0806030902050204" pitchFamily="34" charset="0"/>
              </a:rPr>
              <a:t>9</a:t>
            </a:r>
            <a:endParaRPr lang="en-US" sz="2100" dirty="0">
              <a:solidFill>
                <a:srgbClr val="EA3945"/>
              </a:solidFill>
              <a:latin typeface="Impact" panose="020B0806030902050204" pitchFamily="34" charset="0"/>
            </a:endParaRPr>
          </a:p>
        </p:txBody>
      </p:sp>
      <p:grpSp>
        <p:nvGrpSpPr>
          <p:cNvPr id="36" name="Group 67"/>
          <p:cNvGrpSpPr/>
          <p:nvPr/>
        </p:nvGrpSpPr>
        <p:grpSpPr>
          <a:xfrm>
            <a:off x="5609737" y="3560640"/>
            <a:ext cx="1557674" cy="699859"/>
            <a:chOff x="7598374" y="4844713"/>
            <a:chExt cx="2109865" cy="952249"/>
          </a:xfrm>
        </p:grpSpPr>
        <p:sp>
          <p:nvSpPr>
            <p:cNvPr id="37" name="TextBox 37"/>
            <p:cNvSpPr txBox="1"/>
            <p:nvPr/>
          </p:nvSpPr>
          <p:spPr>
            <a:xfrm>
              <a:off x="7598374" y="4844713"/>
              <a:ext cx="2109865" cy="253916"/>
            </a:xfrm>
            <a:prstGeom prst="rect">
              <a:avLst/>
            </a:prstGeom>
            <a:noFill/>
          </p:spPr>
          <p:txBody>
            <a:bodyPr wrap="none" lIns="144000" tIns="0" rIns="144000" bIns="0" anchor="t">
              <a:normAutofit/>
            </a:bodyPr>
            <a:lstStyle/>
            <a:p>
              <a:pPr algn="r"/>
              <a:r>
                <a:rPr lang="zh-CN" altLang="en-US" sz="800" b="1" dirty="0">
                  <a:solidFill>
                    <a:srgbClr val="EA3945"/>
                  </a:solidFill>
                </a:rPr>
                <a:t>标题文本预设</a:t>
              </a:r>
            </a:p>
          </p:txBody>
        </p:sp>
        <p:sp>
          <p:nvSpPr>
            <p:cNvPr id="38" name="TextBox 38"/>
            <p:cNvSpPr txBox="1"/>
            <p:nvPr/>
          </p:nvSpPr>
          <p:spPr>
            <a:xfrm>
              <a:off x="7598374" y="5098629"/>
              <a:ext cx="2109865" cy="698333"/>
            </a:xfrm>
            <a:prstGeom prst="rect">
              <a:avLst/>
            </a:prstGeom>
            <a:noFill/>
          </p:spPr>
          <p:txBody>
            <a:bodyPr wrap="square" lIns="144000" tIns="0" rIns="144000" bIns="0" anchor="t">
              <a:normAutofit/>
            </a:bodyPr>
            <a:lstStyle/>
            <a:p>
              <a:pPr algn="r" defTabSz="898528">
                <a:lnSpc>
                  <a:spcPct val="120000"/>
                </a:lnSpc>
                <a:spcBef>
                  <a:spcPct val="0"/>
                </a:spcBef>
                <a:defRPr/>
              </a:pPr>
              <a:r>
                <a:rPr lang="zh-CN" altLang="en-US" sz="700">
                  <a:solidFill>
                    <a:schemeClr val="dk1">
                      <a:lumMod val="100000"/>
                    </a:schemeClr>
                  </a:solidFill>
                </a:rPr>
                <a:t>此部分内容作为文字排版占位显示</a:t>
              </a:r>
              <a:br>
                <a:rPr lang="zh-CN" altLang="en-US" sz="700">
                  <a:solidFill>
                    <a:schemeClr val="dk1">
                      <a:lumMod val="100000"/>
                    </a:schemeClr>
                  </a:solidFill>
                </a:rPr>
              </a:br>
              <a:r>
                <a:rPr lang="zh-CN" altLang="en-US" sz="700">
                  <a:solidFill>
                    <a:schemeClr val="dk1">
                      <a:lumMod val="100000"/>
                    </a:schemeClr>
                  </a:solidFill>
                </a:rPr>
                <a:t>（建议使用主题字体）</a:t>
              </a:r>
            </a:p>
          </p:txBody>
        </p:sp>
      </p:grpSp>
      <p:grpSp>
        <p:nvGrpSpPr>
          <p:cNvPr id="39" name="Group 39"/>
          <p:cNvGrpSpPr/>
          <p:nvPr/>
        </p:nvGrpSpPr>
        <p:grpSpPr>
          <a:xfrm>
            <a:off x="1089472" y="1315947"/>
            <a:ext cx="597138" cy="594447"/>
            <a:chOff x="957321" y="1131575"/>
            <a:chExt cx="905504" cy="905504"/>
          </a:xfrm>
        </p:grpSpPr>
        <p:sp>
          <p:nvSpPr>
            <p:cNvPr id="40" name="Freeform: Shape 40"/>
            <p:cNvSpPr/>
            <p:nvPr/>
          </p:nvSpPr>
          <p:spPr>
            <a:xfrm>
              <a:off x="957321" y="1131575"/>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EA394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dirty="0"/>
            </a:p>
          </p:txBody>
        </p:sp>
        <p:sp>
          <p:nvSpPr>
            <p:cNvPr id="41" name="Freeform: Shape 41"/>
            <p:cNvSpPr>
              <a:spLocks/>
            </p:cNvSpPr>
            <p:nvPr/>
          </p:nvSpPr>
          <p:spPr bwMode="auto">
            <a:xfrm>
              <a:off x="1190295" y="1407087"/>
              <a:ext cx="439557" cy="354481"/>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algn="ctr"/>
              <a:endParaRPr/>
            </a:p>
          </p:txBody>
        </p:sp>
      </p:grpSp>
      <p:grpSp>
        <p:nvGrpSpPr>
          <p:cNvPr id="42" name="Group 42"/>
          <p:cNvGrpSpPr/>
          <p:nvPr/>
        </p:nvGrpSpPr>
        <p:grpSpPr>
          <a:xfrm>
            <a:off x="2334482" y="3499224"/>
            <a:ext cx="597138" cy="594447"/>
            <a:chOff x="2222093" y="3487327"/>
            <a:chExt cx="905504" cy="905504"/>
          </a:xfrm>
        </p:grpSpPr>
        <p:sp>
          <p:nvSpPr>
            <p:cNvPr id="43" name="Freeform: Shape 43"/>
            <p:cNvSpPr/>
            <p:nvPr/>
          </p:nvSpPr>
          <p:spPr>
            <a:xfrm>
              <a:off x="2222093" y="3487327"/>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575B6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p>
          </p:txBody>
        </p:sp>
        <p:sp>
          <p:nvSpPr>
            <p:cNvPr id="44" name="Freeform: Shape 44"/>
            <p:cNvSpPr>
              <a:spLocks/>
            </p:cNvSpPr>
            <p:nvPr/>
          </p:nvSpPr>
          <p:spPr bwMode="auto">
            <a:xfrm>
              <a:off x="2457767" y="3726147"/>
              <a:ext cx="434156" cy="427865"/>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headEnd/>
              <a:tailEnd/>
            </a:ln>
          </p:spPr>
          <p:txBody>
            <a:bodyPr anchor="ctr"/>
            <a:lstStyle/>
            <a:p>
              <a:pPr algn="ctr"/>
              <a:endParaRPr/>
            </a:p>
          </p:txBody>
        </p:sp>
      </p:grpSp>
      <p:grpSp>
        <p:nvGrpSpPr>
          <p:cNvPr id="45" name="Group 45"/>
          <p:cNvGrpSpPr/>
          <p:nvPr/>
        </p:nvGrpSpPr>
        <p:grpSpPr>
          <a:xfrm>
            <a:off x="3579492" y="1317100"/>
            <a:ext cx="597138" cy="594447"/>
            <a:chOff x="3486865" y="1132752"/>
            <a:chExt cx="905504" cy="905504"/>
          </a:xfrm>
        </p:grpSpPr>
        <p:sp>
          <p:nvSpPr>
            <p:cNvPr id="46" name="Freeform: Shape 46"/>
            <p:cNvSpPr/>
            <p:nvPr/>
          </p:nvSpPr>
          <p:spPr>
            <a:xfrm>
              <a:off x="3486865" y="1132752"/>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EA394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p>
          </p:txBody>
        </p:sp>
        <p:sp>
          <p:nvSpPr>
            <p:cNvPr id="47" name="Freeform: Shape 47"/>
            <p:cNvSpPr>
              <a:spLocks/>
            </p:cNvSpPr>
            <p:nvPr/>
          </p:nvSpPr>
          <p:spPr bwMode="auto">
            <a:xfrm>
              <a:off x="3721031" y="1421565"/>
              <a:ext cx="437172" cy="327879"/>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chemeClr val="bg2"/>
            </a:solidFill>
            <a:ln w="9525">
              <a:noFill/>
              <a:round/>
              <a:headEnd/>
              <a:tailEnd/>
            </a:ln>
          </p:spPr>
          <p:txBody>
            <a:bodyPr anchor="ctr"/>
            <a:lstStyle/>
            <a:p>
              <a:pPr algn="ctr"/>
              <a:endParaRPr/>
            </a:p>
          </p:txBody>
        </p:sp>
      </p:grpSp>
      <p:grpSp>
        <p:nvGrpSpPr>
          <p:cNvPr id="48" name="Group 48"/>
          <p:cNvGrpSpPr/>
          <p:nvPr/>
        </p:nvGrpSpPr>
        <p:grpSpPr>
          <a:xfrm>
            <a:off x="4824502" y="3500574"/>
            <a:ext cx="597138" cy="594447"/>
            <a:chOff x="4751637" y="3488705"/>
            <a:chExt cx="905504" cy="905504"/>
          </a:xfrm>
        </p:grpSpPr>
        <p:sp>
          <p:nvSpPr>
            <p:cNvPr id="49" name="Freeform: Shape 49"/>
            <p:cNvSpPr/>
            <p:nvPr/>
          </p:nvSpPr>
          <p:spPr>
            <a:xfrm>
              <a:off x="4751637" y="3488705"/>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575B6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p>
          </p:txBody>
        </p:sp>
        <p:sp>
          <p:nvSpPr>
            <p:cNvPr id="50" name="Freeform: Shape 50"/>
            <p:cNvSpPr>
              <a:spLocks/>
            </p:cNvSpPr>
            <p:nvPr/>
          </p:nvSpPr>
          <p:spPr bwMode="auto">
            <a:xfrm>
              <a:off x="5026751" y="3763819"/>
              <a:ext cx="355277" cy="355277"/>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2"/>
            </a:solidFill>
            <a:ln w="9525">
              <a:noFill/>
              <a:round/>
              <a:headEnd/>
              <a:tailEnd/>
            </a:ln>
          </p:spPr>
          <p:txBody>
            <a:bodyPr anchor="ctr"/>
            <a:lstStyle/>
            <a:p>
              <a:pPr algn="ctr"/>
              <a:endParaRPr/>
            </a:p>
          </p:txBody>
        </p:sp>
      </p:grpSp>
      <p:grpSp>
        <p:nvGrpSpPr>
          <p:cNvPr id="51" name="Group 51"/>
          <p:cNvGrpSpPr/>
          <p:nvPr/>
        </p:nvGrpSpPr>
        <p:grpSpPr>
          <a:xfrm>
            <a:off x="7314520" y="3500574"/>
            <a:ext cx="597138" cy="594447"/>
            <a:chOff x="7281179" y="3488705"/>
            <a:chExt cx="905504" cy="905504"/>
          </a:xfrm>
        </p:grpSpPr>
        <p:sp>
          <p:nvSpPr>
            <p:cNvPr id="52" name="Freeform: Shape 52"/>
            <p:cNvSpPr/>
            <p:nvPr/>
          </p:nvSpPr>
          <p:spPr>
            <a:xfrm>
              <a:off x="7281179" y="3488705"/>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575B6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p>
          </p:txBody>
        </p:sp>
        <p:sp>
          <p:nvSpPr>
            <p:cNvPr id="53" name="Freeform: Shape 53"/>
            <p:cNvSpPr>
              <a:spLocks/>
            </p:cNvSpPr>
            <p:nvPr/>
          </p:nvSpPr>
          <p:spPr bwMode="auto">
            <a:xfrm>
              <a:off x="7542869" y="3764890"/>
              <a:ext cx="382124" cy="35313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2"/>
            </a:solidFill>
            <a:ln w="9525">
              <a:noFill/>
              <a:round/>
              <a:headEnd/>
              <a:tailEnd/>
            </a:ln>
          </p:spPr>
          <p:txBody>
            <a:bodyPr anchor="ctr"/>
            <a:lstStyle/>
            <a:p>
              <a:pPr algn="ctr"/>
              <a:endParaRPr/>
            </a:p>
          </p:txBody>
        </p:sp>
      </p:grpSp>
      <p:grpSp>
        <p:nvGrpSpPr>
          <p:cNvPr id="54" name="Group 54"/>
          <p:cNvGrpSpPr/>
          <p:nvPr/>
        </p:nvGrpSpPr>
        <p:grpSpPr>
          <a:xfrm>
            <a:off x="6069512" y="1317100"/>
            <a:ext cx="597138" cy="594447"/>
            <a:chOff x="6016409" y="1132752"/>
            <a:chExt cx="905504" cy="905504"/>
          </a:xfrm>
        </p:grpSpPr>
        <p:sp>
          <p:nvSpPr>
            <p:cNvPr id="55" name="Freeform: Shape 55"/>
            <p:cNvSpPr/>
            <p:nvPr/>
          </p:nvSpPr>
          <p:spPr>
            <a:xfrm>
              <a:off x="6016409" y="1132752"/>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EA394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p>
          </p:txBody>
        </p:sp>
        <p:sp>
          <p:nvSpPr>
            <p:cNvPr id="56" name="Freeform: Shape 56"/>
            <p:cNvSpPr>
              <a:spLocks/>
            </p:cNvSpPr>
            <p:nvPr/>
          </p:nvSpPr>
          <p:spPr bwMode="auto">
            <a:xfrm>
              <a:off x="6256252" y="1386070"/>
              <a:ext cx="425819" cy="398868"/>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anchor="ctr"/>
            <a:lstStyle/>
            <a:p>
              <a:pPr algn="ctr"/>
              <a:endParaRPr/>
            </a:p>
          </p:txBody>
        </p:sp>
      </p:grpSp>
      <p:sp>
        <p:nvSpPr>
          <p:cNvPr id="59" name="TextBox 25"/>
          <p:cNvSpPr txBox="1"/>
          <p:nvPr/>
        </p:nvSpPr>
        <p:spPr>
          <a:xfrm>
            <a:off x="3608485" y="204722"/>
            <a:ext cx="1723549" cy="307777"/>
          </a:xfrm>
          <a:prstGeom prst="rect">
            <a:avLst/>
          </a:prstGeom>
          <a:noFill/>
        </p:spPr>
        <p:txBody>
          <a:bodyPr wrap="none" rtlCol="0">
            <a:spAutoFit/>
          </a:bodyPr>
          <a:lstStyle/>
          <a:p>
            <a:r>
              <a:rPr lang="zh-CN" altLang="en-US" sz="1400" spc="600" dirty="0">
                <a:latin typeface="汉仪细等线" panose="01010104010101010101" pitchFamily="2" charset="-122"/>
                <a:ea typeface="汉仪细等线" panose="01010104010101010101" pitchFamily="2" charset="-122"/>
              </a:rPr>
              <a:t>单击添加标题</a:t>
            </a:r>
          </a:p>
        </p:txBody>
      </p:sp>
      <p:sp>
        <p:nvSpPr>
          <p:cNvPr id="60" name="TextBox 26"/>
          <p:cNvSpPr txBox="1"/>
          <p:nvPr/>
        </p:nvSpPr>
        <p:spPr>
          <a:xfrm>
            <a:off x="3464497" y="525464"/>
            <a:ext cx="2044149" cy="338554"/>
          </a:xfrm>
          <a:prstGeom prst="rect">
            <a:avLst/>
          </a:prstGeom>
          <a:noFill/>
        </p:spPr>
        <p:txBody>
          <a:bodyPr wrap="none" rtlCol="0">
            <a:spAutoFit/>
          </a:bodyPr>
          <a:lstStyle/>
          <a:p>
            <a:pPr algn="ctr"/>
            <a:r>
              <a:rPr lang="en-US" altLang="zh-CN" sz="800" dirty="0">
                <a:latin typeface="汉仪细等线" panose="01010104010101010101" pitchFamily="2" charset="-122"/>
                <a:ea typeface="汉仪细等线" panose="01010104010101010101" pitchFamily="2" charset="-122"/>
              </a:rPr>
              <a:t>Please click enter to add enter to add </a:t>
            </a:r>
          </a:p>
          <a:p>
            <a:pPr algn="ctr"/>
            <a:r>
              <a:rPr lang="en-US" altLang="zh-CN" sz="800" dirty="0">
                <a:latin typeface="汉仪细等线" panose="01010104010101010101" pitchFamily="2" charset="-122"/>
                <a:ea typeface="汉仪细等线" panose="01010104010101010101" pitchFamily="2" charset="-122"/>
              </a:rPr>
              <a:t>text </a:t>
            </a:r>
            <a:r>
              <a:rPr lang="en-US" altLang="zh-CN" sz="800" dirty="0" err="1">
                <a:latin typeface="汉仪细等线" panose="01010104010101010101" pitchFamily="2" charset="-122"/>
                <a:ea typeface="汉仪细等线" panose="01010104010101010101" pitchFamily="2" charset="-122"/>
              </a:rPr>
              <a:t>contentcontent</a:t>
            </a:r>
            <a:endParaRPr lang="zh-CN" altLang="en-US" sz="800" dirty="0">
              <a:latin typeface="汉仪细等线" panose="01010104010101010101" pitchFamily="2" charset="-122"/>
              <a:ea typeface="汉仪细等线" panose="01010104010101010101" pitchFamily="2" charset="-122"/>
            </a:endParaRPr>
          </a:p>
        </p:txBody>
      </p:sp>
    </p:spTree>
  </p:cSld>
  <p:clrMapOvr>
    <a:masterClrMapping/>
  </p:clrMapOvr>
  <p:transition spd="slow" advTm="66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par>
                          <p:cTn id="8" fill="hold">
                            <p:stCondLst>
                              <p:cond delay="2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200"/>
                                        <p:tgtEl>
                                          <p:spTgt spid="3"/>
                                        </p:tgtEl>
                                      </p:cBhvr>
                                    </p:animEffect>
                                  </p:childTnLst>
                                </p:cTn>
                              </p:par>
                            </p:childTnLst>
                          </p:cTn>
                        </p:par>
                        <p:par>
                          <p:cTn id="12" fill="hold">
                            <p:stCondLst>
                              <p:cond delay="4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200"/>
                                        <p:tgtEl>
                                          <p:spTgt spid="6"/>
                                        </p:tgtEl>
                                      </p:cBhvr>
                                    </p:animEffect>
                                  </p:childTnLst>
                                </p:cTn>
                              </p:par>
                            </p:childTnLst>
                          </p:cTn>
                        </p:par>
                        <p:par>
                          <p:cTn id="16" fill="hold">
                            <p:stCondLst>
                              <p:cond delay="6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200"/>
                                        <p:tgtEl>
                                          <p:spTgt spid="9"/>
                                        </p:tgtEl>
                                      </p:cBhvr>
                                    </p:animEffect>
                                  </p:childTnLst>
                                </p:cTn>
                              </p:par>
                            </p:childTnLst>
                          </p:cTn>
                        </p:par>
                        <p:par>
                          <p:cTn id="20" fill="hold">
                            <p:stCondLst>
                              <p:cond delay="8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200"/>
                                        <p:tgtEl>
                                          <p:spTgt spid="12"/>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
                                        <p:tgtEl>
                                          <p:spTgt spid="15"/>
                                        </p:tgtEl>
                                      </p:cBhvr>
                                    </p:animEffect>
                                  </p:childTnLst>
                                </p:cTn>
                              </p:par>
                            </p:childTnLst>
                          </p:cTn>
                        </p:par>
                        <p:par>
                          <p:cTn id="28" fill="hold">
                            <p:stCondLst>
                              <p:cond delay="12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200"/>
                                        <p:tgtEl>
                                          <p:spTgt spid="16"/>
                                        </p:tgtEl>
                                      </p:cBhvr>
                                    </p:animEffect>
                                  </p:childTnLst>
                                </p:cTn>
                              </p:par>
                            </p:childTnLst>
                          </p:cTn>
                        </p:par>
                        <p:par>
                          <p:cTn id="32" fill="hold">
                            <p:stCondLst>
                              <p:cond delay="14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200"/>
                                        <p:tgtEl>
                                          <p:spTgt spid="17"/>
                                        </p:tgtEl>
                                      </p:cBhvr>
                                    </p:animEffect>
                                  </p:childTnLst>
                                </p:cTn>
                              </p:par>
                            </p:childTnLst>
                          </p:cTn>
                        </p:par>
                        <p:par>
                          <p:cTn id="36" fill="hold">
                            <p:stCondLst>
                              <p:cond delay="1600"/>
                            </p:stCondLst>
                            <p:childTnLst>
                              <p:par>
                                <p:cTn id="37" presetID="22" presetClass="entr" presetSubtype="8"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200"/>
                                        <p:tgtEl>
                                          <p:spTgt spid="18"/>
                                        </p:tgtEl>
                                      </p:cBhvr>
                                    </p:animEffect>
                                  </p:childTnLst>
                                </p:cTn>
                              </p:par>
                            </p:childTnLst>
                          </p:cTn>
                        </p:par>
                        <p:par>
                          <p:cTn id="40" fill="hold">
                            <p:stCondLst>
                              <p:cond delay="1800"/>
                            </p:stCondLst>
                            <p:childTnLst>
                              <p:par>
                                <p:cTn id="41" presetID="22" presetClass="entr" presetSubtype="8"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200"/>
                                        <p:tgtEl>
                                          <p:spTgt spid="19"/>
                                        </p:tgtEl>
                                      </p:cBhvr>
                                    </p:animEffect>
                                  </p:childTnLst>
                                </p:cTn>
                              </p:par>
                            </p:childTnLst>
                          </p:cTn>
                        </p:par>
                        <p:par>
                          <p:cTn id="44" fill="hold">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200"/>
                                        <p:tgtEl>
                                          <p:spTgt spid="20"/>
                                        </p:tgtEl>
                                      </p:cBhvr>
                                    </p:animEffect>
                                  </p:childTnLst>
                                </p:cTn>
                              </p:par>
                            </p:childTnLst>
                          </p:cTn>
                        </p:par>
                        <p:par>
                          <p:cTn id="48" fill="hold">
                            <p:stCondLst>
                              <p:cond delay="2200"/>
                            </p:stCondLst>
                            <p:childTnLst>
                              <p:par>
                                <p:cTn id="49" presetID="22" presetClass="entr" presetSubtype="8"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200"/>
                                        <p:tgtEl>
                                          <p:spTgt spid="21"/>
                                        </p:tgtEl>
                                      </p:cBhvr>
                                    </p:animEffect>
                                  </p:childTnLst>
                                </p:cTn>
                              </p:par>
                            </p:childTnLst>
                          </p:cTn>
                        </p:par>
                        <p:par>
                          <p:cTn id="52" fill="hold">
                            <p:stCondLst>
                              <p:cond delay="2400"/>
                            </p:stCondLst>
                            <p:childTnLst>
                              <p:par>
                                <p:cTn id="53" presetID="22" presetClass="entr" presetSubtype="8"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left)">
                                      <p:cBhvr>
                                        <p:cTn id="55" dur="200"/>
                                        <p:tgtEl>
                                          <p:spTgt spid="22"/>
                                        </p:tgtEl>
                                      </p:cBhvr>
                                    </p:animEffect>
                                  </p:childTnLst>
                                </p:cTn>
                              </p:par>
                            </p:childTnLst>
                          </p:cTn>
                        </p:par>
                        <p:par>
                          <p:cTn id="56" fill="hold">
                            <p:stCondLst>
                              <p:cond delay="2600"/>
                            </p:stCondLst>
                            <p:childTnLst>
                              <p:par>
                                <p:cTn id="57" presetID="22" presetClass="entr" presetSubtype="8"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200"/>
                                        <p:tgtEl>
                                          <p:spTgt spid="23"/>
                                        </p:tgtEl>
                                      </p:cBhvr>
                                    </p:animEffect>
                                  </p:childTnLst>
                                </p:cTn>
                              </p:par>
                            </p:childTnLst>
                          </p:cTn>
                        </p:par>
                        <p:par>
                          <p:cTn id="60" fill="hold">
                            <p:stCondLst>
                              <p:cond delay="2800"/>
                            </p:stCondLst>
                            <p:childTnLst>
                              <p:par>
                                <p:cTn id="61" presetID="22" presetClass="entr" presetSubtype="8"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200"/>
                                        <p:tgtEl>
                                          <p:spTgt spid="24"/>
                                        </p:tgtEl>
                                      </p:cBhvr>
                                    </p:animEffect>
                                  </p:childTnLst>
                                </p:cTn>
                              </p:par>
                            </p:childTnLst>
                          </p:cTn>
                        </p:par>
                        <p:par>
                          <p:cTn id="64" fill="hold">
                            <p:stCondLst>
                              <p:cond delay="3000"/>
                            </p:stCondLst>
                            <p:childTnLst>
                              <p:par>
                                <p:cTn id="65" presetID="22" presetClass="entr" presetSubtype="8"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200"/>
                                        <p:tgtEl>
                                          <p:spTgt spid="25"/>
                                        </p:tgtEl>
                                      </p:cBhvr>
                                    </p:animEffect>
                                  </p:childTnLst>
                                </p:cTn>
                              </p:par>
                            </p:childTnLst>
                          </p:cTn>
                        </p:par>
                        <p:par>
                          <p:cTn id="68" fill="hold">
                            <p:stCondLst>
                              <p:cond delay="3200"/>
                            </p:stCondLst>
                            <p:childTnLst>
                              <p:par>
                                <p:cTn id="69" presetID="22" presetClass="entr" presetSubtype="8"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left)">
                                      <p:cBhvr>
                                        <p:cTn id="71" dur="200"/>
                                        <p:tgtEl>
                                          <p:spTgt spid="26"/>
                                        </p:tgtEl>
                                      </p:cBhvr>
                                    </p:animEffect>
                                  </p:childTnLst>
                                </p:cTn>
                              </p:par>
                            </p:childTnLst>
                          </p:cTn>
                        </p:par>
                        <p:par>
                          <p:cTn id="72" fill="hold">
                            <p:stCondLst>
                              <p:cond delay="3400"/>
                            </p:stCondLst>
                            <p:childTnLst>
                              <p:par>
                                <p:cTn id="73" presetID="22" presetClass="entr" presetSubtype="8" fill="hold"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200"/>
                                        <p:tgtEl>
                                          <p:spTgt spid="27"/>
                                        </p:tgtEl>
                                      </p:cBhvr>
                                    </p:animEffect>
                                  </p:childTnLst>
                                </p:cTn>
                              </p:par>
                            </p:childTnLst>
                          </p:cTn>
                        </p:par>
                        <p:par>
                          <p:cTn id="76" fill="hold">
                            <p:stCondLst>
                              <p:cond delay="3600"/>
                            </p:stCondLst>
                            <p:childTnLst>
                              <p:par>
                                <p:cTn id="77" presetID="22" presetClass="entr" presetSubtype="8"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wipe(left)">
                                      <p:cBhvr>
                                        <p:cTn id="79" dur="200"/>
                                        <p:tgtEl>
                                          <p:spTgt spid="30"/>
                                        </p:tgtEl>
                                      </p:cBhvr>
                                    </p:animEffect>
                                  </p:childTnLst>
                                </p:cTn>
                              </p:par>
                            </p:childTnLst>
                          </p:cTn>
                        </p:par>
                        <p:par>
                          <p:cTn id="80" fill="hold">
                            <p:stCondLst>
                              <p:cond delay="3800"/>
                            </p:stCondLst>
                            <p:childTnLst>
                              <p:par>
                                <p:cTn id="81" presetID="22" presetClass="entr" presetSubtype="8"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wipe(left)">
                                      <p:cBhvr>
                                        <p:cTn id="83" dur="200"/>
                                        <p:tgtEl>
                                          <p:spTgt spid="31"/>
                                        </p:tgtEl>
                                      </p:cBhvr>
                                    </p:animEffect>
                                  </p:childTnLst>
                                </p:cTn>
                              </p:par>
                            </p:childTnLst>
                          </p:cTn>
                        </p:par>
                        <p:par>
                          <p:cTn id="84" fill="hold">
                            <p:stCondLst>
                              <p:cond delay="4000"/>
                            </p:stCondLst>
                            <p:childTnLst>
                              <p:par>
                                <p:cTn id="85" presetID="22" presetClass="entr" presetSubtype="8" fill="hold" grpId="0" nodeType="after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ipe(left)">
                                      <p:cBhvr>
                                        <p:cTn id="87" dur="200"/>
                                        <p:tgtEl>
                                          <p:spTgt spid="32"/>
                                        </p:tgtEl>
                                      </p:cBhvr>
                                    </p:animEffect>
                                  </p:childTnLst>
                                </p:cTn>
                              </p:par>
                            </p:childTnLst>
                          </p:cTn>
                        </p:par>
                        <p:par>
                          <p:cTn id="88" fill="hold">
                            <p:stCondLst>
                              <p:cond delay="4200"/>
                            </p:stCondLst>
                            <p:childTnLst>
                              <p:par>
                                <p:cTn id="89" presetID="22" presetClass="entr" presetSubtype="8"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200"/>
                                        <p:tgtEl>
                                          <p:spTgt spid="33"/>
                                        </p:tgtEl>
                                      </p:cBhvr>
                                    </p:animEffect>
                                  </p:childTnLst>
                                </p:cTn>
                              </p:par>
                            </p:childTnLst>
                          </p:cTn>
                        </p:par>
                        <p:par>
                          <p:cTn id="92" fill="hold">
                            <p:stCondLst>
                              <p:cond delay="440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200"/>
                                        <p:tgtEl>
                                          <p:spTgt spid="34"/>
                                        </p:tgtEl>
                                      </p:cBhvr>
                                    </p:animEffect>
                                  </p:childTnLst>
                                </p:cTn>
                              </p:par>
                            </p:childTnLst>
                          </p:cTn>
                        </p:par>
                        <p:par>
                          <p:cTn id="96" fill="hold">
                            <p:stCondLst>
                              <p:cond delay="4600"/>
                            </p:stCondLst>
                            <p:childTnLst>
                              <p:par>
                                <p:cTn id="97" presetID="22" presetClass="entr" presetSubtype="8"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wipe(left)">
                                      <p:cBhvr>
                                        <p:cTn id="99" dur="200"/>
                                        <p:tgtEl>
                                          <p:spTgt spid="35"/>
                                        </p:tgtEl>
                                      </p:cBhvr>
                                    </p:animEffect>
                                  </p:childTnLst>
                                </p:cTn>
                              </p:par>
                            </p:childTnLst>
                          </p:cTn>
                        </p:par>
                        <p:par>
                          <p:cTn id="100" fill="hold">
                            <p:stCondLst>
                              <p:cond delay="480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200"/>
                                        <p:tgtEl>
                                          <p:spTgt spid="36"/>
                                        </p:tgtEl>
                                      </p:cBhvr>
                                    </p:animEffect>
                                  </p:childTnLst>
                                </p:cTn>
                              </p:par>
                            </p:childTnLst>
                          </p:cTn>
                        </p:par>
                        <p:par>
                          <p:cTn id="104" fill="hold">
                            <p:stCondLst>
                              <p:cond delay="5000"/>
                            </p:stCondLst>
                            <p:childTnLst>
                              <p:par>
                                <p:cTn id="105" presetID="22" presetClass="entr" presetSubtype="8" fill="hold"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200"/>
                                        <p:tgtEl>
                                          <p:spTgt spid="39"/>
                                        </p:tgtEl>
                                      </p:cBhvr>
                                    </p:animEffect>
                                  </p:childTnLst>
                                </p:cTn>
                              </p:par>
                            </p:childTnLst>
                          </p:cTn>
                        </p:par>
                        <p:par>
                          <p:cTn id="108" fill="hold">
                            <p:stCondLst>
                              <p:cond delay="5200"/>
                            </p:stCondLst>
                            <p:childTnLst>
                              <p:par>
                                <p:cTn id="109" presetID="22" presetClass="entr" presetSubtype="8" fill="hold" nodeType="afterEffect">
                                  <p:stCondLst>
                                    <p:cond delay="0"/>
                                  </p:stCondLst>
                                  <p:childTnLst>
                                    <p:set>
                                      <p:cBhvr>
                                        <p:cTn id="110" dur="1" fill="hold">
                                          <p:stCondLst>
                                            <p:cond delay="0"/>
                                          </p:stCondLst>
                                        </p:cTn>
                                        <p:tgtEl>
                                          <p:spTgt spid="42"/>
                                        </p:tgtEl>
                                        <p:attrNameLst>
                                          <p:attrName>style.visibility</p:attrName>
                                        </p:attrNameLst>
                                      </p:cBhvr>
                                      <p:to>
                                        <p:strVal val="visible"/>
                                      </p:to>
                                    </p:set>
                                    <p:animEffect transition="in" filter="wipe(left)">
                                      <p:cBhvr>
                                        <p:cTn id="111" dur="200"/>
                                        <p:tgtEl>
                                          <p:spTgt spid="42"/>
                                        </p:tgtEl>
                                      </p:cBhvr>
                                    </p:animEffect>
                                  </p:childTnLst>
                                </p:cTn>
                              </p:par>
                            </p:childTnLst>
                          </p:cTn>
                        </p:par>
                        <p:par>
                          <p:cTn id="112" fill="hold">
                            <p:stCondLst>
                              <p:cond delay="5400"/>
                            </p:stCondLst>
                            <p:childTnLst>
                              <p:par>
                                <p:cTn id="113" presetID="22" presetClass="entr" presetSubtype="8" fill="hold" nodeType="afterEffect">
                                  <p:stCondLst>
                                    <p:cond delay="0"/>
                                  </p:stCondLst>
                                  <p:childTnLst>
                                    <p:set>
                                      <p:cBhvr>
                                        <p:cTn id="114" dur="1" fill="hold">
                                          <p:stCondLst>
                                            <p:cond delay="0"/>
                                          </p:stCondLst>
                                        </p:cTn>
                                        <p:tgtEl>
                                          <p:spTgt spid="45"/>
                                        </p:tgtEl>
                                        <p:attrNameLst>
                                          <p:attrName>style.visibility</p:attrName>
                                        </p:attrNameLst>
                                      </p:cBhvr>
                                      <p:to>
                                        <p:strVal val="visible"/>
                                      </p:to>
                                    </p:set>
                                    <p:animEffect transition="in" filter="wipe(left)">
                                      <p:cBhvr>
                                        <p:cTn id="115" dur="200"/>
                                        <p:tgtEl>
                                          <p:spTgt spid="45"/>
                                        </p:tgtEl>
                                      </p:cBhvr>
                                    </p:animEffect>
                                  </p:childTnLst>
                                </p:cTn>
                              </p:par>
                            </p:childTnLst>
                          </p:cTn>
                        </p:par>
                        <p:par>
                          <p:cTn id="116" fill="hold">
                            <p:stCondLst>
                              <p:cond delay="5600"/>
                            </p:stCondLst>
                            <p:childTnLst>
                              <p:par>
                                <p:cTn id="117" presetID="22" presetClass="entr" presetSubtype="8" fill="hold" nodeType="afterEffect">
                                  <p:stCondLst>
                                    <p:cond delay="0"/>
                                  </p:stCondLst>
                                  <p:childTnLst>
                                    <p:set>
                                      <p:cBhvr>
                                        <p:cTn id="118" dur="1" fill="hold">
                                          <p:stCondLst>
                                            <p:cond delay="0"/>
                                          </p:stCondLst>
                                        </p:cTn>
                                        <p:tgtEl>
                                          <p:spTgt spid="48"/>
                                        </p:tgtEl>
                                        <p:attrNameLst>
                                          <p:attrName>style.visibility</p:attrName>
                                        </p:attrNameLst>
                                      </p:cBhvr>
                                      <p:to>
                                        <p:strVal val="visible"/>
                                      </p:to>
                                    </p:set>
                                    <p:animEffect transition="in" filter="wipe(left)">
                                      <p:cBhvr>
                                        <p:cTn id="119" dur="200"/>
                                        <p:tgtEl>
                                          <p:spTgt spid="48"/>
                                        </p:tgtEl>
                                      </p:cBhvr>
                                    </p:animEffect>
                                  </p:childTnLst>
                                </p:cTn>
                              </p:par>
                            </p:childTnLst>
                          </p:cTn>
                        </p:par>
                        <p:par>
                          <p:cTn id="120" fill="hold">
                            <p:stCondLst>
                              <p:cond delay="5800"/>
                            </p:stCondLst>
                            <p:childTnLst>
                              <p:par>
                                <p:cTn id="121" presetID="22" presetClass="entr" presetSubtype="8" fill="hold" nodeType="after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left)">
                                      <p:cBhvr>
                                        <p:cTn id="123" dur="200"/>
                                        <p:tgtEl>
                                          <p:spTgt spid="51"/>
                                        </p:tgtEl>
                                      </p:cBhvr>
                                    </p:animEffect>
                                  </p:childTnLst>
                                </p:cTn>
                              </p:par>
                            </p:childTnLst>
                          </p:cTn>
                        </p:par>
                        <p:par>
                          <p:cTn id="124" fill="hold">
                            <p:stCondLst>
                              <p:cond delay="6000"/>
                            </p:stCondLst>
                            <p:childTnLst>
                              <p:par>
                                <p:cTn id="125" presetID="22" presetClass="entr" presetSubtype="8" fill="hold" nodeType="afterEffect">
                                  <p:stCondLst>
                                    <p:cond delay="0"/>
                                  </p:stCondLst>
                                  <p:childTnLst>
                                    <p:set>
                                      <p:cBhvr>
                                        <p:cTn id="126" dur="1" fill="hold">
                                          <p:stCondLst>
                                            <p:cond delay="0"/>
                                          </p:stCondLst>
                                        </p:cTn>
                                        <p:tgtEl>
                                          <p:spTgt spid="54"/>
                                        </p:tgtEl>
                                        <p:attrNameLst>
                                          <p:attrName>style.visibility</p:attrName>
                                        </p:attrNameLst>
                                      </p:cBhvr>
                                      <p:to>
                                        <p:strVal val="visible"/>
                                      </p:to>
                                    </p:set>
                                    <p:animEffect transition="in" filter="wipe(left)">
                                      <p:cBhvr>
                                        <p:cTn id="127" dur="2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9" grpId="0" animBg="1"/>
      <p:bldP spid="20" grpId="0"/>
      <p:bldP spid="22" grpId="0" animBg="1"/>
      <p:bldP spid="23" grpId="0"/>
      <p:bldP spid="25" grpId="0" animBg="1"/>
      <p:bldP spid="26" grpId="0"/>
      <p:bldP spid="31" grpId="0" animBg="1"/>
      <p:bldP spid="32" grpId="0"/>
      <p:bldP spid="34" grpId="0" animBg="1"/>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_1"/>
          <p:cNvSpPr>
            <a:spLocks noChangeArrowheads="1"/>
          </p:cNvSpPr>
          <p:nvPr/>
        </p:nvSpPr>
        <p:spPr bwMode="auto">
          <a:xfrm>
            <a:off x="2952592" y="1751277"/>
            <a:ext cx="2581433" cy="1285523"/>
          </a:xfrm>
          <a:custGeom>
            <a:avLst/>
            <a:gdLst>
              <a:gd name="T0" fmla="*/ 1843881 w 3744416"/>
              <a:gd name="T1" fmla="*/ 0 h 1872208"/>
              <a:gd name="T2" fmla="*/ 3687762 w 3744416"/>
              <a:gd name="T3" fmla="*/ 1844675 h 1872208"/>
              <a:gd name="T4" fmla="*/ 0 w 3744416"/>
              <a:gd name="T5" fmla="*/ 1844675 h 1872208"/>
              <a:gd name="T6" fmla="*/ 1843881 w 3744416"/>
              <a:gd name="T7" fmla="*/ 0 h 18722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44416" h="1872208">
                <a:moveTo>
                  <a:pt x="1872208" y="0"/>
                </a:moveTo>
                <a:cubicBezTo>
                  <a:pt x="2906200" y="0"/>
                  <a:pt x="3744416" y="838216"/>
                  <a:pt x="3744416" y="1872208"/>
                </a:cubicBezTo>
                <a:lnTo>
                  <a:pt x="0" y="1872208"/>
                </a:lnTo>
                <a:cubicBezTo>
                  <a:pt x="0" y="838216"/>
                  <a:pt x="838216" y="0"/>
                  <a:pt x="1872208" y="0"/>
                </a:cubicBezTo>
                <a:close/>
              </a:path>
            </a:pathLst>
          </a:cu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lIns="63898" tIns="31949" rIns="63898" bIns="31949" anchor="ctr"/>
          <a:lstStyle/>
          <a:p>
            <a:endParaRPr lang="zh-CN" altLang="en-US"/>
          </a:p>
        </p:txBody>
      </p:sp>
      <p:sp>
        <p:nvSpPr>
          <p:cNvPr id="3" name="MH_Other_2"/>
          <p:cNvSpPr>
            <a:spLocks noChangeArrowheads="1"/>
          </p:cNvSpPr>
          <p:nvPr/>
        </p:nvSpPr>
        <p:spPr bwMode="auto">
          <a:xfrm>
            <a:off x="3129280" y="1968112"/>
            <a:ext cx="2184718" cy="2174990"/>
          </a:xfrm>
          <a:prstGeom prst="ellipse">
            <a:avLst/>
          </a:prstGeom>
          <a:solidFill>
            <a:srgbClr val="EA3945"/>
          </a:solidFill>
          <a:ln>
            <a:noFill/>
          </a:ln>
        </p:spPr>
        <p:txBody>
          <a:bodyPr lIns="66453" tIns="34630" rIns="66453" bIns="34630" anchor="ctr"/>
          <a:lstStyle/>
          <a:p>
            <a:pPr algn="ctr" eaLnBrk="1" latinLnBrk="1" hangingPunct="1">
              <a:buFont typeface="Arial" pitchFamily="34" charset="0"/>
              <a:buNone/>
            </a:pPr>
            <a:endParaRPr lang="zh-CN" altLang="en-US" sz="900">
              <a:solidFill>
                <a:srgbClr val="FFFFFF"/>
              </a:solidFill>
              <a:latin typeface="微软雅黑 Light" pitchFamily="34" charset="-122"/>
              <a:ea typeface="微软雅黑 Light" pitchFamily="34" charset="-122"/>
            </a:endParaRPr>
          </a:p>
        </p:txBody>
      </p:sp>
      <p:sp>
        <p:nvSpPr>
          <p:cNvPr id="4" name="MH_Other_3"/>
          <p:cNvSpPr>
            <a:spLocks noChangeArrowheads="1"/>
          </p:cNvSpPr>
          <p:nvPr/>
        </p:nvSpPr>
        <p:spPr bwMode="auto">
          <a:xfrm>
            <a:off x="4097179" y="2332085"/>
            <a:ext cx="301148" cy="1395047"/>
          </a:xfrm>
          <a:prstGeom prst="upArrow">
            <a:avLst>
              <a:gd name="adj1" fmla="val 50000"/>
              <a:gd name="adj2" fmla="val 50000"/>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nchor="ctr"/>
          <a:lstStyle/>
          <a:p>
            <a:pPr algn="ctr" eaLnBrk="1" latinLnBrk="1" hangingPunct="1">
              <a:buFont typeface="Arial" pitchFamily="34" charset="0"/>
              <a:buNone/>
            </a:pPr>
            <a:endParaRPr lang="zh-CN" altLang="en-US" sz="900">
              <a:solidFill>
                <a:srgbClr val="FFFFFF"/>
              </a:solidFill>
              <a:latin typeface="微软雅黑 Light" pitchFamily="34" charset="-122"/>
              <a:ea typeface="微软雅黑 Light" pitchFamily="34" charset="-122"/>
            </a:endParaRPr>
          </a:p>
        </p:txBody>
      </p:sp>
      <p:sp>
        <p:nvSpPr>
          <p:cNvPr id="5" name="MH_Other_4"/>
          <p:cNvSpPr>
            <a:spLocks noChangeArrowheads="1"/>
          </p:cNvSpPr>
          <p:nvPr/>
        </p:nvSpPr>
        <p:spPr bwMode="auto">
          <a:xfrm>
            <a:off x="4352767" y="2883024"/>
            <a:ext cx="557848" cy="844109"/>
          </a:xfrm>
          <a:custGeom>
            <a:avLst/>
            <a:gdLst>
              <a:gd name="T0" fmla="*/ 0 w 755650"/>
              <a:gd name="T1" fmla="*/ 1211263 h 1149350"/>
              <a:gd name="T2" fmla="*/ 0 w 755650"/>
              <a:gd name="T3" fmla="*/ 447950 h 1149350"/>
              <a:gd name="T4" fmla="*/ 348655 w 755650"/>
              <a:gd name="T5" fmla="*/ 99544 h 1149350"/>
              <a:gd name="T6" fmla="*/ 518432 w 755650"/>
              <a:gd name="T7" fmla="*/ 99544 h 1149350"/>
              <a:gd name="T8" fmla="*/ 518432 w 755650"/>
              <a:gd name="T9" fmla="*/ 0 h 1149350"/>
              <a:gd name="T10" fmla="*/ 796925 w 755650"/>
              <a:gd name="T11" fmla="*/ 199089 h 1149350"/>
              <a:gd name="T12" fmla="*/ 518432 w 755650"/>
              <a:gd name="T13" fmla="*/ 398178 h 1149350"/>
              <a:gd name="T14" fmla="*/ 518432 w 755650"/>
              <a:gd name="T15" fmla="*/ 298633 h 1149350"/>
              <a:gd name="T16" fmla="*/ 348655 w 755650"/>
              <a:gd name="T17" fmla="*/ 298633 h 1149350"/>
              <a:gd name="T18" fmla="*/ 199232 w 755650"/>
              <a:gd name="T19" fmla="*/ 447950 h 1149350"/>
              <a:gd name="T20" fmla="*/ 199232 w 755650"/>
              <a:gd name="T21" fmla="*/ 1211263 h 1149350"/>
              <a:gd name="T22" fmla="*/ 0 w 755650"/>
              <a:gd name="T23" fmla="*/ 1211263 h 11493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5650" h="1149350">
                <a:moveTo>
                  <a:pt x="0" y="1149350"/>
                </a:moveTo>
                <a:lnTo>
                  <a:pt x="0" y="425053"/>
                </a:lnTo>
                <a:cubicBezTo>
                  <a:pt x="0" y="242469"/>
                  <a:pt x="148013" y="94456"/>
                  <a:pt x="330597" y="94456"/>
                </a:cubicBezTo>
                <a:lnTo>
                  <a:pt x="491581" y="94456"/>
                </a:lnTo>
                <a:lnTo>
                  <a:pt x="491581" y="0"/>
                </a:lnTo>
                <a:lnTo>
                  <a:pt x="755650" y="188913"/>
                </a:lnTo>
                <a:lnTo>
                  <a:pt x="491581" y="377825"/>
                </a:lnTo>
                <a:lnTo>
                  <a:pt x="491581" y="283369"/>
                </a:lnTo>
                <a:lnTo>
                  <a:pt x="330597" y="283369"/>
                </a:lnTo>
                <a:cubicBezTo>
                  <a:pt x="252347" y="283369"/>
                  <a:pt x="188913" y="346803"/>
                  <a:pt x="188913" y="425053"/>
                </a:cubicBezTo>
                <a:lnTo>
                  <a:pt x="188913" y="1149350"/>
                </a:lnTo>
                <a:lnTo>
                  <a:pt x="0" y="11493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3898" tIns="31949" rIns="63898" bIns="31949" anchor="ctr"/>
          <a:lstStyle/>
          <a:p>
            <a:endParaRPr lang="zh-CN" altLang="en-US"/>
          </a:p>
        </p:txBody>
      </p:sp>
      <p:sp>
        <p:nvSpPr>
          <p:cNvPr id="6" name="MH_Other_5"/>
          <p:cNvSpPr>
            <a:spLocks noChangeArrowheads="1"/>
          </p:cNvSpPr>
          <p:nvPr/>
        </p:nvSpPr>
        <p:spPr bwMode="auto">
          <a:xfrm flipH="1">
            <a:off x="3581559" y="2883024"/>
            <a:ext cx="558958" cy="844109"/>
          </a:xfrm>
          <a:custGeom>
            <a:avLst/>
            <a:gdLst>
              <a:gd name="T0" fmla="*/ 0 w 757238"/>
              <a:gd name="T1" fmla="*/ 1211263 h 1149350"/>
              <a:gd name="T2" fmla="*/ 0 w 757238"/>
              <a:gd name="T3" fmla="*/ 448891 h 1149350"/>
              <a:gd name="T4" fmla="*/ 349349 w 757238"/>
              <a:gd name="T5" fmla="*/ 99753 h 1149350"/>
              <a:gd name="T6" fmla="*/ 519464 w 757238"/>
              <a:gd name="T7" fmla="*/ 99754 h 1149350"/>
              <a:gd name="T8" fmla="*/ 519464 w 757238"/>
              <a:gd name="T9" fmla="*/ 0 h 1149350"/>
              <a:gd name="T10" fmla="*/ 798512 w 757238"/>
              <a:gd name="T11" fmla="*/ 199508 h 1149350"/>
              <a:gd name="T12" fmla="*/ 519464 w 757238"/>
              <a:gd name="T13" fmla="*/ 399014 h 1149350"/>
              <a:gd name="T14" fmla="*/ 519464 w 757238"/>
              <a:gd name="T15" fmla="*/ 299261 h 1149350"/>
              <a:gd name="T16" fmla="*/ 349349 w 757238"/>
              <a:gd name="T17" fmla="*/ 299261 h 1149350"/>
              <a:gd name="T18" fmla="*/ 199629 w 757238"/>
              <a:gd name="T19" fmla="*/ 448891 h 1149350"/>
              <a:gd name="T20" fmla="*/ 199629 w 757238"/>
              <a:gd name="T21" fmla="*/ 1211263 h 1149350"/>
              <a:gd name="T22" fmla="*/ 0 w 757238"/>
              <a:gd name="T23" fmla="*/ 1211263 h 11493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7238" h="1149350">
                <a:moveTo>
                  <a:pt x="0" y="1149350"/>
                </a:moveTo>
                <a:lnTo>
                  <a:pt x="0" y="425946"/>
                </a:lnTo>
                <a:cubicBezTo>
                  <a:pt x="0" y="242978"/>
                  <a:pt x="148324" y="94654"/>
                  <a:pt x="331292" y="94654"/>
                </a:cubicBezTo>
                <a:lnTo>
                  <a:pt x="492614" y="94655"/>
                </a:lnTo>
                <a:lnTo>
                  <a:pt x="492614" y="0"/>
                </a:lnTo>
                <a:lnTo>
                  <a:pt x="757238" y="189310"/>
                </a:lnTo>
                <a:lnTo>
                  <a:pt x="492614" y="378619"/>
                </a:lnTo>
                <a:lnTo>
                  <a:pt x="492614" y="283964"/>
                </a:lnTo>
                <a:lnTo>
                  <a:pt x="331292" y="283964"/>
                </a:lnTo>
                <a:cubicBezTo>
                  <a:pt x="252878" y="283964"/>
                  <a:pt x="189310" y="347532"/>
                  <a:pt x="189310" y="425946"/>
                </a:cubicBezTo>
                <a:lnTo>
                  <a:pt x="189310" y="1149350"/>
                </a:lnTo>
                <a:lnTo>
                  <a:pt x="0" y="11493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3898" tIns="31949" rIns="63898" bIns="31949" anchor="ctr"/>
          <a:lstStyle/>
          <a:p>
            <a:endParaRPr lang="zh-CN" altLang="en-US"/>
          </a:p>
        </p:txBody>
      </p:sp>
      <p:sp>
        <p:nvSpPr>
          <p:cNvPr id="7" name="MH_Title_1"/>
          <p:cNvSpPr txBox="1">
            <a:spLocks noChangeArrowheads="1"/>
          </p:cNvSpPr>
          <p:nvPr/>
        </p:nvSpPr>
        <p:spPr bwMode="auto">
          <a:xfrm>
            <a:off x="3727133" y="3780235"/>
            <a:ext cx="1055688" cy="36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nchor="ctr"/>
          <a:lstStyle/>
          <a:p>
            <a:pPr algn="ctr" eaLnBrk="1" latinLnBrk="1" hangingPunct="1">
              <a:lnSpc>
                <a:spcPct val="110000"/>
              </a:lnSpc>
              <a:buFont typeface="Arial" pitchFamily="34" charset="0"/>
              <a:buNone/>
            </a:pPr>
            <a:r>
              <a:rPr lang="zh-CN" altLang="en-US">
                <a:solidFill>
                  <a:schemeClr val="bg1"/>
                </a:solidFill>
                <a:latin typeface="Arial" pitchFamily="34" charset="0"/>
                <a:ea typeface="微软雅黑" pitchFamily="34" charset="-122"/>
                <a:sym typeface="Arial" pitchFamily="34" charset="0"/>
              </a:rPr>
              <a:t>标题文字</a:t>
            </a:r>
            <a:endParaRPr lang="en-US" altLang="zh-CN">
              <a:solidFill>
                <a:schemeClr val="bg1"/>
              </a:solidFill>
              <a:latin typeface="微软雅黑 Light" pitchFamily="34" charset="-122"/>
              <a:ea typeface="微软雅黑 Light" pitchFamily="34" charset="-122"/>
              <a:sym typeface="나눔고딕" charset="-127"/>
            </a:endParaRPr>
          </a:p>
        </p:txBody>
      </p:sp>
      <p:sp>
        <p:nvSpPr>
          <p:cNvPr id="8" name="MH_SubTitle_1"/>
          <p:cNvSpPr>
            <a:spLocks noChangeArrowheads="1"/>
          </p:cNvSpPr>
          <p:nvPr/>
        </p:nvSpPr>
        <p:spPr bwMode="auto">
          <a:xfrm>
            <a:off x="2703672" y="2641850"/>
            <a:ext cx="794543" cy="791006"/>
          </a:xfrm>
          <a:prstGeom prst="ellipse">
            <a:avLst/>
          </a:prstGeom>
          <a:solidFill>
            <a:srgbClr val="575B66"/>
          </a:solidFill>
          <a:ln>
            <a:noFill/>
          </a:ln>
        </p:spPr>
        <p:txBody>
          <a:bodyPr lIns="0" tIns="0" rIns="0" bIns="0" anchor="ctr"/>
          <a:lstStyle/>
          <a:p>
            <a:pPr algn="ctr" eaLnBrk="1" latinLnBrk="1" hangingPunct="1">
              <a:buFont typeface="Arial" pitchFamily="34" charset="0"/>
              <a:buNone/>
            </a:pPr>
            <a:r>
              <a:rPr lang="zh-CN" altLang="en-US" sz="1100">
                <a:solidFill>
                  <a:schemeClr val="bg1"/>
                </a:solidFill>
                <a:latin typeface="Arial" pitchFamily="34" charset="0"/>
                <a:ea typeface="微软雅黑" pitchFamily="34" charset="-122"/>
                <a:sym typeface="Arial" pitchFamily="34" charset="0"/>
              </a:rPr>
              <a:t>标题文字</a:t>
            </a:r>
            <a:endParaRPr lang="en-US" altLang="zh-CN" sz="1100">
              <a:solidFill>
                <a:schemeClr val="bg1"/>
              </a:solidFill>
              <a:latin typeface="微软雅黑 Light" pitchFamily="34" charset="-122"/>
              <a:ea typeface="微软雅黑 Light" pitchFamily="34" charset="-122"/>
            </a:endParaRPr>
          </a:p>
        </p:txBody>
      </p:sp>
      <p:sp>
        <p:nvSpPr>
          <p:cNvPr id="9" name="MH_SubTitle_3"/>
          <p:cNvSpPr>
            <a:spLocks noChangeArrowheads="1"/>
          </p:cNvSpPr>
          <p:nvPr/>
        </p:nvSpPr>
        <p:spPr bwMode="auto">
          <a:xfrm>
            <a:off x="4988402" y="2641850"/>
            <a:ext cx="794543" cy="791006"/>
          </a:xfrm>
          <a:prstGeom prst="ellipse">
            <a:avLst/>
          </a:prstGeom>
          <a:solidFill>
            <a:srgbClr val="575B66"/>
          </a:solidFill>
          <a:ln>
            <a:noFill/>
          </a:ln>
        </p:spPr>
        <p:txBody>
          <a:bodyPr lIns="0" tIns="0" rIns="0" bIns="0" anchor="ctr"/>
          <a:lstStyle/>
          <a:p>
            <a:pPr algn="ctr" eaLnBrk="1" latinLnBrk="1" hangingPunct="1">
              <a:buFont typeface="Arial" pitchFamily="34" charset="0"/>
              <a:buNone/>
            </a:pPr>
            <a:r>
              <a:rPr lang="zh-CN" altLang="en-US" sz="1100">
                <a:solidFill>
                  <a:schemeClr val="bg1"/>
                </a:solidFill>
                <a:latin typeface="Arial" pitchFamily="34" charset="0"/>
                <a:ea typeface="微软雅黑" pitchFamily="34" charset="-122"/>
                <a:sym typeface="Arial" pitchFamily="34" charset="0"/>
              </a:rPr>
              <a:t>标题文字</a:t>
            </a:r>
            <a:endParaRPr lang="en-US" altLang="zh-CN" sz="1100">
              <a:solidFill>
                <a:schemeClr val="bg1"/>
              </a:solidFill>
              <a:latin typeface="微软雅黑 Light" pitchFamily="34" charset="-122"/>
              <a:ea typeface="微软雅黑 Light" pitchFamily="34" charset="-122"/>
            </a:endParaRPr>
          </a:p>
        </p:txBody>
      </p:sp>
      <p:sp>
        <p:nvSpPr>
          <p:cNvPr id="10" name="MH_SubTitle_2"/>
          <p:cNvSpPr>
            <a:spLocks noChangeArrowheads="1"/>
          </p:cNvSpPr>
          <p:nvPr/>
        </p:nvSpPr>
        <p:spPr bwMode="auto">
          <a:xfrm>
            <a:off x="3844925" y="1504571"/>
            <a:ext cx="794544" cy="789900"/>
          </a:xfrm>
          <a:prstGeom prst="ellipse">
            <a:avLst/>
          </a:prstGeom>
          <a:solidFill>
            <a:srgbClr val="575B66"/>
          </a:solidFill>
          <a:ln>
            <a:noFill/>
          </a:ln>
        </p:spPr>
        <p:txBody>
          <a:bodyPr lIns="0" tIns="0" rIns="0" bIns="0" anchor="ctr"/>
          <a:lstStyle/>
          <a:p>
            <a:pPr algn="ctr" eaLnBrk="1" latinLnBrk="1" hangingPunct="1">
              <a:buFont typeface="Arial" pitchFamily="34" charset="0"/>
              <a:buNone/>
            </a:pPr>
            <a:r>
              <a:rPr lang="zh-CN" altLang="en-US" sz="1100">
                <a:solidFill>
                  <a:schemeClr val="bg1"/>
                </a:solidFill>
                <a:latin typeface="Arial" pitchFamily="34" charset="0"/>
                <a:ea typeface="微软雅黑" pitchFamily="34" charset="-122"/>
                <a:sym typeface="Arial" pitchFamily="34" charset="0"/>
              </a:rPr>
              <a:t>标题文字</a:t>
            </a:r>
            <a:endParaRPr lang="en-US" altLang="zh-CN" sz="1100">
              <a:solidFill>
                <a:schemeClr val="bg1"/>
              </a:solidFill>
              <a:latin typeface="微软雅黑 Light" pitchFamily="34" charset="-122"/>
              <a:ea typeface="微软雅黑 Light" pitchFamily="34" charset="-122"/>
            </a:endParaRPr>
          </a:p>
        </p:txBody>
      </p:sp>
      <p:sp>
        <p:nvSpPr>
          <p:cNvPr id="11" name="TextBox 23"/>
          <p:cNvSpPr txBox="1">
            <a:spLocks noChangeArrowheads="1"/>
          </p:cNvSpPr>
          <p:nvPr/>
        </p:nvSpPr>
        <p:spPr bwMode="auto">
          <a:xfrm>
            <a:off x="6132989" y="3051182"/>
            <a:ext cx="1652428" cy="498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eaLnBrk="1" hangingPunct="1">
              <a:lnSpc>
                <a:spcPct val="150000"/>
              </a:lnSpc>
            </a:pPr>
            <a:r>
              <a:rPr lang="zh-CN" altLang="en-US" sz="600">
                <a:solidFill>
                  <a:srgbClr val="595959"/>
                </a:solidFill>
                <a:latin typeface="Arial" pitchFamily="34" charset="0"/>
                <a:ea typeface="微软雅黑" pitchFamily="34" charset="-122"/>
                <a:sym typeface="Arial" pitchFamily="34" charset="0"/>
              </a:rPr>
              <a:t>点击添加相关标题文字，点击添加相关标题文字，点击添加相关标题文字，点击添加相关标题文字，点击添加相关标题文字。</a:t>
            </a:r>
            <a:endParaRPr lang="en-GB" altLang="zh-CN" sz="600">
              <a:solidFill>
                <a:srgbClr val="595959"/>
              </a:solidFill>
              <a:latin typeface="Arial" pitchFamily="34" charset="0"/>
              <a:ea typeface="微软雅黑" pitchFamily="34" charset="-122"/>
              <a:sym typeface="Arial" pitchFamily="34" charset="0"/>
            </a:endParaRPr>
          </a:p>
        </p:txBody>
      </p:sp>
      <p:sp>
        <p:nvSpPr>
          <p:cNvPr id="12" name="TextBox 24"/>
          <p:cNvSpPr txBox="1">
            <a:spLocks noChangeArrowheads="1"/>
          </p:cNvSpPr>
          <p:nvPr/>
        </p:nvSpPr>
        <p:spPr bwMode="auto">
          <a:xfrm>
            <a:off x="6132989" y="2770181"/>
            <a:ext cx="1134586" cy="2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rgbClr val="EA3945"/>
                </a:solidFill>
                <a:ea typeface="微软雅黑" pitchFamily="34" charset="-122"/>
              </a:rPr>
              <a:t>请替换文字内容</a:t>
            </a:r>
          </a:p>
        </p:txBody>
      </p:sp>
      <p:sp>
        <p:nvSpPr>
          <p:cNvPr id="13" name="TextBox 23"/>
          <p:cNvSpPr txBox="1">
            <a:spLocks noChangeArrowheads="1"/>
          </p:cNvSpPr>
          <p:nvPr/>
        </p:nvSpPr>
        <p:spPr bwMode="auto">
          <a:xfrm>
            <a:off x="1637983" y="1610776"/>
            <a:ext cx="1652429" cy="498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algn="r" eaLnBrk="1" hangingPunct="1">
              <a:lnSpc>
                <a:spcPct val="150000"/>
              </a:lnSpc>
            </a:pPr>
            <a:r>
              <a:rPr lang="zh-CN" altLang="en-US" sz="600">
                <a:solidFill>
                  <a:srgbClr val="595959"/>
                </a:solidFill>
                <a:latin typeface="Arial" pitchFamily="34" charset="0"/>
                <a:ea typeface="微软雅黑" pitchFamily="34" charset="-122"/>
                <a:sym typeface="Arial" pitchFamily="34" charset="0"/>
              </a:rPr>
              <a:t>点击添加相关标题文字，点击添加相关标题文字，点击添加相关标题文字，点击添加相关标题文字，点击添加相关标题文字。</a:t>
            </a:r>
            <a:endParaRPr lang="en-GB" altLang="zh-CN" sz="600">
              <a:solidFill>
                <a:srgbClr val="595959"/>
              </a:solidFill>
              <a:latin typeface="Arial" pitchFamily="34" charset="0"/>
              <a:ea typeface="微软雅黑" pitchFamily="34" charset="-122"/>
              <a:sym typeface="Arial" pitchFamily="34" charset="0"/>
            </a:endParaRPr>
          </a:p>
        </p:txBody>
      </p:sp>
      <p:sp>
        <p:nvSpPr>
          <p:cNvPr id="14" name="TextBox 24"/>
          <p:cNvSpPr txBox="1">
            <a:spLocks noChangeArrowheads="1"/>
          </p:cNvSpPr>
          <p:nvPr/>
        </p:nvSpPr>
        <p:spPr bwMode="auto">
          <a:xfrm>
            <a:off x="2155825" y="1329775"/>
            <a:ext cx="1134587" cy="2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algn="r" eaLnBrk="1" hangingPunct="1"/>
            <a:r>
              <a:rPr lang="zh-CN" altLang="en-US" sz="1100" dirty="0">
                <a:solidFill>
                  <a:srgbClr val="EA3945"/>
                </a:solidFill>
                <a:ea typeface="微软雅黑" pitchFamily="34" charset="-122"/>
              </a:rPr>
              <a:t>请替换文字内容</a:t>
            </a:r>
          </a:p>
        </p:txBody>
      </p:sp>
      <p:sp>
        <p:nvSpPr>
          <p:cNvPr id="15" name="TextBox 23"/>
          <p:cNvSpPr txBox="1">
            <a:spLocks noChangeArrowheads="1"/>
          </p:cNvSpPr>
          <p:nvPr/>
        </p:nvSpPr>
        <p:spPr bwMode="auto">
          <a:xfrm>
            <a:off x="845662" y="3046757"/>
            <a:ext cx="1652428" cy="497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algn="r" eaLnBrk="1" hangingPunct="1">
              <a:lnSpc>
                <a:spcPct val="150000"/>
              </a:lnSpc>
            </a:pPr>
            <a:r>
              <a:rPr lang="zh-CN" altLang="en-US" sz="600">
                <a:solidFill>
                  <a:srgbClr val="595959"/>
                </a:solidFill>
                <a:latin typeface="Arial" pitchFamily="34" charset="0"/>
                <a:ea typeface="微软雅黑" pitchFamily="34" charset="-122"/>
                <a:sym typeface="Arial" pitchFamily="34" charset="0"/>
              </a:rPr>
              <a:t>点击添加相关标题文字，点击添加相关标题文字，点击添加相关标题文字，点击添加相关标题文字，点击添加相关标题文字。</a:t>
            </a:r>
            <a:endParaRPr lang="en-GB" altLang="zh-CN" sz="600">
              <a:solidFill>
                <a:srgbClr val="595959"/>
              </a:solidFill>
              <a:latin typeface="Arial" pitchFamily="34" charset="0"/>
              <a:ea typeface="微软雅黑" pitchFamily="34" charset="-122"/>
              <a:sym typeface="Arial" pitchFamily="34" charset="0"/>
            </a:endParaRPr>
          </a:p>
        </p:txBody>
      </p:sp>
      <p:sp>
        <p:nvSpPr>
          <p:cNvPr id="16" name="TextBox 24"/>
          <p:cNvSpPr txBox="1">
            <a:spLocks noChangeArrowheads="1"/>
          </p:cNvSpPr>
          <p:nvPr/>
        </p:nvSpPr>
        <p:spPr bwMode="auto">
          <a:xfrm>
            <a:off x="1363504" y="2764650"/>
            <a:ext cx="1134586" cy="236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algn="r" eaLnBrk="1" hangingPunct="1"/>
            <a:r>
              <a:rPr lang="zh-CN" altLang="en-US" sz="1100">
                <a:solidFill>
                  <a:srgbClr val="EA3945"/>
                </a:solidFill>
                <a:ea typeface="微软雅黑" pitchFamily="34" charset="-122"/>
              </a:rPr>
              <a:t>请替换文字内容</a:t>
            </a:r>
          </a:p>
        </p:txBody>
      </p:sp>
      <p:sp>
        <p:nvSpPr>
          <p:cNvPr id="19" name="TextBox 25"/>
          <p:cNvSpPr txBox="1"/>
          <p:nvPr/>
        </p:nvSpPr>
        <p:spPr>
          <a:xfrm>
            <a:off x="3608485" y="204722"/>
            <a:ext cx="1723549" cy="307777"/>
          </a:xfrm>
          <a:prstGeom prst="rect">
            <a:avLst/>
          </a:prstGeom>
          <a:noFill/>
        </p:spPr>
        <p:txBody>
          <a:bodyPr wrap="none" rtlCol="0">
            <a:spAutoFit/>
          </a:bodyPr>
          <a:lstStyle/>
          <a:p>
            <a:r>
              <a:rPr lang="zh-CN" altLang="en-US" sz="1400" spc="600" dirty="0">
                <a:latin typeface="汉仪细等线" panose="01010104010101010101" pitchFamily="2" charset="-122"/>
                <a:ea typeface="汉仪细等线" panose="01010104010101010101" pitchFamily="2" charset="-122"/>
              </a:rPr>
              <a:t>单击添加标题</a:t>
            </a:r>
          </a:p>
        </p:txBody>
      </p:sp>
      <p:sp>
        <p:nvSpPr>
          <p:cNvPr id="20" name="TextBox 26"/>
          <p:cNvSpPr txBox="1"/>
          <p:nvPr/>
        </p:nvSpPr>
        <p:spPr>
          <a:xfrm>
            <a:off x="3464497" y="525464"/>
            <a:ext cx="2044149" cy="338554"/>
          </a:xfrm>
          <a:prstGeom prst="rect">
            <a:avLst/>
          </a:prstGeom>
          <a:noFill/>
        </p:spPr>
        <p:txBody>
          <a:bodyPr wrap="none" rtlCol="0">
            <a:spAutoFit/>
          </a:bodyPr>
          <a:lstStyle/>
          <a:p>
            <a:pPr algn="ctr"/>
            <a:r>
              <a:rPr lang="en-US" altLang="zh-CN" sz="800" dirty="0">
                <a:latin typeface="汉仪细等线" panose="01010104010101010101" pitchFamily="2" charset="-122"/>
                <a:ea typeface="汉仪细等线" panose="01010104010101010101" pitchFamily="2" charset="-122"/>
              </a:rPr>
              <a:t>Please click enter to add enter to add </a:t>
            </a:r>
          </a:p>
          <a:p>
            <a:pPr algn="ctr"/>
            <a:r>
              <a:rPr lang="en-US" altLang="zh-CN" sz="800" dirty="0">
                <a:latin typeface="汉仪细等线" panose="01010104010101010101" pitchFamily="2" charset="-122"/>
                <a:ea typeface="汉仪细等线" panose="01010104010101010101" pitchFamily="2" charset="-122"/>
              </a:rPr>
              <a:t>text </a:t>
            </a:r>
            <a:r>
              <a:rPr lang="en-US" altLang="zh-CN" sz="800" dirty="0" err="1">
                <a:latin typeface="汉仪细等线" panose="01010104010101010101" pitchFamily="2" charset="-122"/>
                <a:ea typeface="汉仪细等线" panose="01010104010101010101" pitchFamily="2" charset="-122"/>
              </a:rPr>
              <a:t>contentcontent</a:t>
            </a:r>
            <a:endParaRPr lang="zh-CN" altLang="en-US" sz="800" dirty="0">
              <a:latin typeface="汉仪细等线" panose="01010104010101010101" pitchFamily="2" charset="-122"/>
              <a:ea typeface="汉仪细等线" panose="01010104010101010101" pitchFamily="2" charset="-122"/>
            </a:endParaRPr>
          </a:p>
        </p:txBody>
      </p:sp>
    </p:spTree>
    <p:custDataLst>
      <p:tags r:id="rId1"/>
    </p:custDataLst>
  </p:cSld>
  <p:clrMapOvr>
    <a:masterClrMapping/>
  </p:clrMapOvr>
  <p:transition spd="med" advTm="17211">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childTnLst>
                                </p:cTn>
                              </p:par>
                            </p:childTnLst>
                          </p:cTn>
                        </p:par>
                        <p:par>
                          <p:cTn id="48" fill="hold">
                            <p:stCondLst>
                              <p:cond delay="5000"/>
                            </p:stCondLst>
                            <p:childTnLst>
                              <p:par>
                                <p:cTn id="49" presetID="12" presetClass="entr" presetSubtype="4"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p:tgtEl>
                                          <p:spTgt spid="11"/>
                                        </p:tgtEl>
                                        <p:attrNameLst>
                                          <p:attrName>ppt_y</p:attrName>
                                        </p:attrNameLst>
                                      </p:cBhvr>
                                      <p:tavLst>
                                        <p:tav tm="0">
                                          <p:val>
                                            <p:strVal val="#ppt_y+#ppt_h*1.125000"/>
                                          </p:val>
                                        </p:tav>
                                        <p:tav tm="100000">
                                          <p:val>
                                            <p:strVal val="#ppt_y"/>
                                          </p:val>
                                        </p:tav>
                                      </p:tavLst>
                                    </p:anim>
                                    <p:animEffect transition="in" filter="wipe(up)">
                                      <p:cBhvr>
                                        <p:cTn id="52" dur="500"/>
                                        <p:tgtEl>
                                          <p:spTgt spid="11"/>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p:tgtEl>
                                          <p:spTgt spid="12"/>
                                        </p:tgtEl>
                                        <p:attrNameLst>
                                          <p:attrName>ppt_y</p:attrName>
                                        </p:attrNameLst>
                                      </p:cBhvr>
                                      <p:tavLst>
                                        <p:tav tm="0">
                                          <p:val>
                                            <p:strVal val="#ppt_y-#ppt_h*1.125000"/>
                                          </p:val>
                                        </p:tav>
                                        <p:tav tm="100000">
                                          <p:val>
                                            <p:strVal val="#ppt_y"/>
                                          </p:val>
                                        </p:tav>
                                      </p:tavLst>
                                    </p:anim>
                                    <p:animEffect transition="in" filter="wipe(down)">
                                      <p:cBhvr>
                                        <p:cTn id="56" dur="500"/>
                                        <p:tgtEl>
                                          <p:spTgt spid="12"/>
                                        </p:tgtEl>
                                      </p:cBhvr>
                                    </p:animEffect>
                                  </p:childTnLst>
                                </p:cTn>
                              </p:par>
                            </p:childTnLst>
                          </p:cTn>
                        </p:par>
                        <p:par>
                          <p:cTn id="57" fill="hold">
                            <p:stCondLst>
                              <p:cond delay="5500"/>
                            </p:stCondLst>
                            <p:childTnLst>
                              <p:par>
                                <p:cTn id="58" presetID="12" presetClass="entr" presetSubtype="4"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p:tgtEl>
                                          <p:spTgt spid="13"/>
                                        </p:tgtEl>
                                        <p:attrNameLst>
                                          <p:attrName>ppt_y</p:attrName>
                                        </p:attrNameLst>
                                      </p:cBhvr>
                                      <p:tavLst>
                                        <p:tav tm="0">
                                          <p:val>
                                            <p:strVal val="#ppt_y+#ppt_h*1.125000"/>
                                          </p:val>
                                        </p:tav>
                                        <p:tav tm="100000">
                                          <p:val>
                                            <p:strVal val="#ppt_y"/>
                                          </p:val>
                                        </p:tav>
                                      </p:tavLst>
                                    </p:anim>
                                    <p:animEffect transition="in" filter="wipe(up)">
                                      <p:cBhvr>
                                        <p:cTn id="61" dur="500"/>
                                        <p:tgtEl>
                                          <p:spTgt spid="13"/>
                                        </p:tgtEl>
                                      </p:cBhvr>
                                    </p:animEffect>
                                  </p:childTnLst>
                                </p:cTn>
                              </p:par>
                              <p:par>
                                <p:cTn id="62" presetID="12" presetClass="entr" presetSubtype="1"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p:tgtEl>
                                          <p:spTgt spid="14"/>
                                        </p:tgtEl>
                                        <p:attrNameLst>
                                          <p:attrName>ppt_y</p:attrName>
                                        </p:attrNameLst>
                                      </p:cBhvr>
                                      <p:tavLst>
                                        <p:tav tm="0">
                                          <p:val>
                                            <p:strVal val="#ppt_y-#ppt_h*1.125000"/>
                                          </p:val>
                                        </p:tav>
                                        <p:tav tm="100000">
                                          <p:val>
                                            <p:strVal val="#ppt_y"/>
                                          </p:val>
                                        </p:tav>
                                      </p:tavLst>
                                    </p:anim>
                                    <p:animEffect transition="in" filter="wipe(down)">
                                      <p:cBhvr>
                                        <p:cTn id="65" dur="500"/>
                                        <p:tgtEl>
                                          <p:spTgt spid="14"/>
                                        </p:tgtEl>
                                      </p:cBhvr>
                                    </p:animEffect>
                                  </p:childTnLst>
                                </p:cTn>
                              </p:par>
                            </p:childTnLst>
                          </p:cTn>
                        </p:par>
                        <p:par>
                          <p:cTn id="66" fill="hold">
                            <p:stCondLst>
                              <p:cond delay="6000"/>
                            </p:stCondLst>
                            <p:childTnLst>
                              <p:par>
                                <p:cTn id="67" presetID="1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p:tgtEl>
                                          <p:spTgt spid="15"/>
                                        </p:tgtEl>
                                        <p:attrNameLst>
                                          <p:attrName>ppt_y</p:attrName>
                                        </p:attrNameLst>
                                      </p:cBhvr>
                                      <p:tavLst>
                                        <p:tav tm="0">
                                          <p:val>
                                            <p:strVal val="#ppt_y+#ppt_h*1.125000"/>
                                          </p:val>
                                        </p:tav>
                                        <p:tav tm="100000">
                                          <p:val>
                                            <p:strVal val="#ppt_y"/>
                                          </p:val>
                                        </p:tav>
                                      </p:tavLst>
                                    </p:anim>
                                    <p:animEffect transition="in" filter="wipe(up)">
                                      <p:cBhvr>
                                        <p:cTn id="70" dur="500"/>
                                        <p:tgtEl>
                                          <p:spTgt spid="15"/>
                                        </p:tgtEl>
                                      </p:cBhvr>
                                    </p:animEffect>
                                  </p:childTnLst>
                                </p:cTn>
                              </p:par>
                              <p:par>
                                <p:cTn id="71" presetID="12" presetClass="entr" presetSubtype="1"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500"/>
                                        <p:tgtEl>
                                          <p:spTgt spid="16"/>
                                        </p:tgtEl>
                                        <p:attrNameLst>
                                          <p:attrName>ppt_y</p:attrName>
                                        </p:attrNameLst>
                                      </p:cBhvr>
                                      <p:tavLst>
                                        <p:tav tm="0">
                                          <p:val>
                                            <p:strVal val="#ppt_y-#ppt_h*1.125000"/>
                                          </p:val>
                                        </p:tav>
                                        <p:tav tm="100000">
                                          <p:val>
                                            <p:strVal val="#ppt_y"/>
                                          </p:val>
                                        </p:tav>
                                      </p:tavLst>
                                    </p:anim>
                                    <p:animEffect transition="in" filter="wipe(down)">
                                      <p:cBhvr>
                                        <p:cTn id="7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8" grpId="0" animBg="1"/>
      <p:bldP spid="9" grpId="0" animBg="1"/>
      <p:bldP spid="10" grpId="0" animBg="1"/>
      <p:bldP spid="11" grpId="0"/>
      <p:bldP spid="12" grpId="0"/>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7"/>
          <p:cNvGrpSpPr/>
          <p:nvPr/>
        </p:nvGrpSpPr>
        <p:grpSpPr>
          <a:xfrm>
            <a:off x="5374740" y="2428704"/>
            <a:ext cx="792450" cy="812344"/>
            <a:chOff x="5217363" y="3593206"/>
            <a:chExt cx="805239" cy="829190"/>
          </a:xfrm>
        </p:grpSpPr>
        <p:sp>
          <p:nvSpPr>
            <p:cNvPr id="3" name="Oval 34"/>
            <p:cNvSpPr>
              <a:spLocks noChangeArrowheads="1"/>
            </p:cNvSpPr>
            <p:nvPr/>
          </p:nvSpPr>
          <p:spPr bwMode="auto">
            <a:xfrm>
              <a:off x="5217363" y="3593206"/>
              <a:ext cx="805239" cy="829190"/>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grpSp>
          <p:nvGrpSpPr>
            <p:cNvPr id="4" name="Group 126"/>
            <p:cNvGrpSpPr/>
            <p:nvPr/>
          </p:nvGrpSpPr>
          <p:grpSpPr>
            <a:xfrm>
              <a:off x="5268340" y="3645631"/>
              <a:ext cx="703284" cy="724338"/>
              <a:chOff x="5268340" y="3645631"/>
              <a:chExt cx="703284" cy="724338"/>
            </a:xfrm>
          </p:grpSpPr>
          <p:sp>
            <p:nvSpPr>
              <p:cNvPr id="5" name="Oval 35"/>
              <p:cNvSpPr>
                <a:spLocks noChangeArrowheads="1"/>
              </p:cNvSpPr>
              <p:nvPr/>
            </p:nvSpPr>
            <p:spPr bwMode="auto">
              <a:xfrm>
                <a:off x="5268340" y="3645631"/>
                <a:ext cx="703284" cy="724338"/>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6" name="Oval 36"/>
              <p:cNvSpPr>
                <a:spLocks noChangeArrowheads="1"/>
              </p:cNvSpPr>
              <p:nvPr/>
            </p:nvSpPr>
            <p:spPr bwMode="auto">
              <a:xfrm>
                <a:off x="5316197" y="3695918"/>
                <a:ext cx="607570" cy="621625"/>
              </a:xfrm>
              <a:prstGeom prst="ellipse">
                <a:avLst/>
              </a:prstGeom>
              <a:solidFill>
                <a:srgbClr val="EA3945"/>
              </a:solidFill>
              <a:ln>
                <a:noFill/>
              </a:ln>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7" name="Freeform 85"/>
              <p:cNvSpPr>
                <a:spLocks noEditPoints="1"/>
              </p:cNvSpPr>
              <p:nvPr/>
            </p:nvSpPr>
            <p:spPr bwMode="auto">
              <a:xfrm>
                <a:off x="5482655" y="3853197"/>
                <a:ext cx="268413" cy="305998"/>
              </a:xfrm>
              <a:custGeom>
                <a:avLst/>
                <a:gdLst>
                  <a:gd name="T0" fmla="*/ 67 w 84"/>
                  <a:gd name="T1" fmla="*/ 13 h 93"/>
                  <a:gd name="T2" fmla="*/ 59 w 84"/>
                  <a:gd name="T3" fmla="*/ 23 h 93"/>
                  <a:gd name="T4" fmla="*/ 71 w 84"/>
                  <a:gd name="T5" fmla="*/ 47 h 93"/>
                  <a:gd name="T6" fmla="*/ 43 w 84"/>
                  <a:gd name="T7" fmla="*/ 76 h 93"/>
                  <a:gd name="T8" fmla="*/ 43 w 84"/>
                  <a:gd name="T9" fmla="*/ 71 h 93"/>
                  <a:gd name="T10" fmla="*/ 24 w 84"/>
                  <a:gd name="T11" fmla="*/ 82 h 93"/>
                  <a:gd name="T12" fmla="*/ 43 w 84"/>
                  <a:gd name="T13" fmla="*/ 93 h 93"/>
                  <a:gd name="T14" fmla="*/ 43 w 84"/>
                  <a:gd name="T15" fmla="*/ 89 h 93"/>
                  <a:gd name="T16" fmla="*/ 84 w 84"/>
                  <a:gd name="T17" fmla="*/ 47 h 93"/>
                  <a:gd name="T18" fmla="*/ 67 w 84"/>
                  <a:gd name="T19" fmla="*/ 13 h 93"/>
                  <a:gd name="T20" fmla="*/ 38 w 84"/>
                  <a:gd name="T21" fmla="*/ 0 h 93"/>
                  <a:gd name="T22" fmla="*/ 38 w 84"/>
                  <a:gd name="T23" fmla="*/ 5 h 93"/>
                  <a:gd name="T24" fmla="*/ 0 w 84"/>
                  <a:gd name="T25" fmla="*/ 47 h 93"/>
                  <a:gd name="T26" fmla="*/ 14 w 84"/>
                  <a:gd name="T27" fmla="*/ 78 h 93"/>
                  <a:gd name="T28" fmla="*/ 23 w 84"/>
                  <a:gd name="T29" fmla="*/ 69 h 93"/>
                  <a:gd name="T30" fmla="*/ 13 w 84"/>
                  <a:gd name="T31" fmla="*/ 47 h 93"/>
                  <a:gd name="T32" fmla="*/ 38 w 84"/>
                  <a:gd name="T33" fmla="*/ 18 h 93"/>
                  <a:gd name="T34" fmla="*/ 38 w 84"/>
                  <a:gd name="T35" fmla="*/ 22 h 93"/>
                  <a:gd name="T36" fmla="*/ 57 w 84"/>
                  <a:gd name="T37" fmla="*/ 11 h 93"/>
                  <a:gd name="T38" fmla="*/ 38 w 84"/>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93">
                    <a:moveTo>
                      <a:pt x="67" y="13"/>
                    </a:moveTo>
                    <a:cubicBezTo>
                      <a:pt x="59" y="23"/>
                      <a:pt x="59" y="23"/>
                      <a:pt x="59" y="23"/>
                    </a:cubicBezTo>
                    <a:cubicBezTo>
                      <a:pt x="66" y="29"/>
                      <a:pt x="71" y="37"/>
                      <a:pt x="71" y="47"/>
                    </a:cubicBezTo>
                    <a:cubicBezTo>
                      <a:pt x="71" y="62"/>
                      <a:pt x="59" y="75"/>
                      <a:pt x="43" y="76"/>
                    </a:cubicBezTo>
                    <a:cubicBezTo>
                      <a:pt x="43" y="71"/>
                      <a:pt x="43" y="71"/>
                      <a:pt x="43" y="71"/>
                    </a:cubicBezTo>
                    <a:cubicBezTo>
                      <a:pt x="24" y="82"/>
                      <a:pt x="24" y="82"/>
                      <a:pt x="24" y="82"/>
                    </a:cubicBezTo>
                    <a:cubicBezTo>
                      <a:pt x="43" y="93"/>
                      <a:pt x="43" y="93"/>
                      <a:pt x="43" y="93"/>
                    </a:cubicBezTo>
                    <a:cubicBezTo>
                      <a:pt x="43" y="89"/>
                      <a:pt x="43" y="89"/>
                      <a:pt x="43" y="89"/>
                    </a:cubicBezTo>
                    <a:cubicBezTo>
                      <a:pt x="66" y="88"/>
                      <a:pt x="84" y="69"/>
                      <a:pt x="84" y="47"/>
                    </a:cubicBezTo>
                    <a:cubicBezTo>
                      <a:pt x="84" y="33"/>
                      <a:pt x="77" y="21"/>
                      <a:pt x="67" y="13"/>
                    </a:cubicBezTo>
                    <a:moveTo>
                      <a:pt x="38" y="0"/>
                    </a:moveTo>
                    <a:cubicBezTo>
                      <a:pt x="38" y="5"/>
                      <a:pt x="38" y="5"/>
                      <a:pt x="38" y="5"/>
                    </a:cubicBezTo>
                    <a:cubicBezTo>
                      <a:pt x="17" y="7"/>
                      <a:pt x="0" y="25"/>
                      <a:pt x="0" y="47"/>
                    </a:cubicBezTo>
                    <a:cubicBezTo>
                      <a:pt x="0" y="59"/>
                      <a:pt x="5" y="70"/>
                      <a:pt x="14" y="78"/>
                    </a:cubicBezTo>
                    <a:cubicBezTo>
                      <a:pt x="23" y="69"/>
                      <a:pt x="23" y="69"/>
                      <a:pt x="23" y="69"/>
                    </a:cubicBezTo>
                    <a:cubicBezTo>
                      <a:pt x="17" y="63"/>
                      <a:pt x="13" y="55"/>
                      <a:pt x="13" y="47"/>
                    </a:cubicBezTo>
                    <a:cubicBezTo>
                      <a:pt x="13" y="32"/>
                      <a:pt x="24" y="20"/>
                      <a:pt x="38" y="18"/>
                    </a:cubicBezTo>
                    <a:cubicBezTo>
                      <a:pt x="38" y="22"/>
                      <a:pt x="38" y="22"/>
                      <a:pt x="38" y="22"/>
                    </a:cubicBezTo>
                    <a:cubicBezTo>
                      <a:pt x="57" y="11"/>
                      <a:pt x="57" y="11"/>
                      <a:pt x="57" y="11"/>
                    </a:cubicBezTo>
                    <a:cubicBezTo>
                      <a:pt x="38" y="0"/>
                      <a:pt x="38" y="0"/>
                      <a:pt x="38" y="0"/>
                    </a:cubicBezTo>
                  </a:path>
                </a:pathLst>
              </a:custGeom>
              <a:solidFill>
                <a:schemeClr val="bg1"/>
              </a:solidFill>
              <a:ln>
                <a:noFill/>
              </a:ln>
            </p:spPr>
            <p:txBody>
              <a:bodyPr vert="horz" wrap="square" lIns="91416" tIns="45708" rIns="91416" bIns="45708" numCol="1" anchor="t" anchorCtr="0" compatLnSpc="1"/>
              <a:lstStyle/>
              <a:p>
                <a:endParaRPr lang="zh-CN" altLang="en-US" sz="2100">
                  <a:solidFill>
                    <a:schemeClr val="tx1">
                      <a:lumMod val="50000"/>
                    </a:schemeClr>
                  </a:solidFill>
                </a:endParaRPr>
              </a:p>
            </p:txBody>
          </p:sp>
        </p:grpSp>
      </p:grpSp>
      <p:grpSp>
        <p:nvGrpSpPr>
          <p:cNvPr id="8" name="Group 123"/>
          <p:cNvGrpSpPr/>
          <p:nvPr/>
        </p:nvGrpSpPr>
        <p:grpSpPr>
          <a:xfrm>
            <a:off x="2430113" y="1880505"/>
            <a:ext cx="1551115" cy="1589048"/>
            <a:chOff x="2668480" y="971897"/>
            <a:chExt cx="1576146" cy="1622002"/>
          </a:xfrm>
        </p:grpSpPr>
        <p:sp>
          <p:nvSpPr>
            <p:cNvPr id="9" name="Oval 43"/>
            <p:cNvSpPr>
              <a:spLocks noChangeArrowheads="1"/>
            </p:cNvSpPr>
            <p:nvPr/>
          </p:nvSpPr>
          <p:spPr bwMode="auto">
            <a:xfrm>
              <a:off x="2668480" y="971897"/>
              <a:ext cx="1576146" cy="1622002"/>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10" name="Oval 44"/>
            <p:cNvSpPr>
              <a:spLocks noChangeArrowheads="1"/>
            </p:cNvSpPr>
            <p:nvPr/>
          </p:nvSpPr>
          <p:spPr bwMode="auto">
            <a:xfrm>
              <a:off x="2770435" y="1076749"/>
              <a:ext cx="1372236" cy="1411228"/>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11" name="Oval 45"/>
            <p:cNvSpPr>
              <a:spLocks noChangeArrowheads="1"/>
            </p:cNvSpPr>
            <p:nvPr/>
          </p:nvSpPr>
          <p:spPr bwMode="auto">
            <a:xfrm>
              <a:off x="2867189" y="1176252"/>
              <a:ext cx="1179769" cy="1213292"/>
            </a:xfrm>
            <a:prstGeom prst="ellipse">
              <a:avLst/>
            </a:prstGeom>
            <a:solidFill>
              <a:srgbClr val="EA3945"/>
            </a:solidFill>
            <a:ln>
              <a:noFill/>
            </a:ln>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12" name="Freeform 46"/>
            <p:cNvSpPr>
              <a:spLocks noEditPoints="1"/>
            </p:cNvSpPr>
            <p:nvPr/>
          </p:nvSpPr>
          <p:spPr bwMode="auto">
            <a:xfrm>
              <a:off x="2867189" y="1176252"/>
              <a:ext cx="620055" cy="634464"/>
            </a:xfrm>
            <a:custGeom>
              <a:avLst/>
              <a:gdLst>
                <a:gd name="T0" fmla="*/ 0 w 194"/>
                <a:gd name="T1" fmla="*/ 193 h 193"/>
                <a:gd name="T2" fmla="*/ 0 w 194"/>
                <a:gd name="T3" fmla="*/ 193 h 193"/>
                <a:gd name="T4" fmla="*/ 0 w 194"/>
                <a:gd name="T5" fmla="*/ 192 h 193"/>
                <a:gd name="T6" fmla="*/ 0 w 194"/>
                <a:gd name="T7" fmla="*/ 192 h 193"/>
                <a:gd name="T8" fmla="*/ 0 w 194"/>
                <a:gd name="T9" fmla="*/ 192 h 193"/>
                <a:gd name="T10" fmla="*/ 0 w 194"/>
                <a:gd name="T11" fmla="*/ 192 h 193"/>
                <a:gd name="T12" fmla="*/ 0 w 194"/>
                <a:gd name="T13" fmla="*/ 191 h 193"/>
                <a:gd name="T14" fmla="*/ 0 w 194"/>
                <a:gd name="T15" fmla="*/ 191 h 193"/>
                <a:gd name="T16" fmla="*/ 0 w 194"/>
                <a:gd name="T17" fmla="*/ 191 h 193"/>
                <a:gd name="T18" fmla="*/ 0 w 194"/>
                <a:gd name="T19" fmla="*/ 190 h 193"/>
                <a:gd name="T20" fmla="*/ 0 w 194"/>
                <a:gd name="T21" fmla="*/ 190 h 193"/>
                <a:gd name="T22" fmla="*/ 0 w 194"/>
                <a:gd name="T23" fmla="*/ 190 h 193"/>
                <a:gd name="T24" fmla="*/ 0 w 194"/>
                <a:gd name="T25" fmla="*/ 189 h 193"/>
                <a:gd name="T26" fmla="*/ 0 w 194"/>
                <a:gd name="T27" fmla="*/ 189 h 193"/>
                <a:gd name="T28" fmla="*/ 0 w 194"/>
                <a:gd name="T29" fmla="*/ 189 h 193"/>
                <a:gd name="T30" fmla="*/ 0 w 194"/>
                <a:gd name="T31" fmla="*/ 189 h 193"/>
                <a:gd name="T32" fmla="*/ 0 w 194"/>
                <a:gd name="T33" fmla="*/ 188 h 193"/>
                <a:gd name="T34" fmla="*/ 0 w 194"/>
                <a:gd name="T35" fmla="*/ 188 h 193"/>
                <a:gd name="T36" fmla="*/ 0 w 194"/>
                <a:gd name="T37" fmla="*/ 188 h 193"/>
                <a:gd name="T38" fmla="*/ 0 w 194"/>
                <a:gd name="T39" fmla="*/ 187 h 193"/>
                <a:gd name="T40" fmla="*/ 0 w 194"/>
                <a:gd name="T41" fmla="*/ 187 h 193"/>
                <a:gd name="T42" fmla="*/ 0 w 194"/>
                <a:gd name="T43" fmla="*/ 187 h 193"/>
                <a:gd name="T44" fmla="*/ 0 w 194"/>
                <a:gd name="T45" fmla="*/ 186 h 193"/>
                <a:gd name="T46" fmla="*/ 0 w 194"/>
                <a:gd name="T47" fmla="*/ 186 h 193"/>
                <a:gd name="T48" fmla="*/ 0 w 194"/>
                <a:gd name="T49" fmla="*/ 186 h 193"/>
                <a:gd name="T50" fmla="*/ 0 w 194"/>
                <a:gd name="T51" fmla="*/ 186 h 193"/>
                <a:gd name="T52" fmla="*/ 0 w 194"/>
                <a:gd name="T53" fmla="*/ 185 h 193"/>
                <a:gd name="T54" fmla="*/ 0 w 194"/>
                <a:gd name="T55" fmla="*/ 185 h 193"/>
                <a:gd name="T56" fmla="*/ 0 w 194"/>
                <a:gd name="T57" fmla="*/ 184 h 193"/>
                <a:gd name="T58" fmla="*/ 194 w 194"/>
                <a:gd name="T59" fmla="*/ 0 h 193"/>
                <a:gd name="T60" fmla="*/ 193 w 194"/>
                <a:gd name="T61" fmla="*/ 0 h 193"/>
                <a:gd name="T62" fmla="*/ 193 w 194"/>
                <a:gd name="T63" fmla="*/ 0 h 193"/>
                <a:gd name="T64" fmla="*/ 192 w 194"/>
                <a:gd name="T65" fmla="*/ 0 h 193"/>
                <a:gd name="T66" fmla="*/ 192 w 194"/>
                <a:gd name="T67" fmla="*/ 0 h 193"/>
                <a:gd name="T68" fmla="*/ 192 w 194"/>
                <a:gd name="T69" fmla="*/ 0 h 193"/>
                <a:gd name="T70" fmla="*/ 191 w 194"/>
                <a:gd name="T71" fmla="*/ 0 h 193"/>
                <a:gd name="T72" fmla="*/ 191 w 194"/>
                <a:gd name="T73" fmla="*/ 0 h 193"/>
                <a:gd name="T74" fmla="*/ 191 w 194"/>
                <a:gd name="T75" fmla="*/ 0 h 193"/>
                <a:gd name="T76" fmla="*/ 190 w 194"/>
                <a:gd name="T77" fmla="*/ 0 h 193"/>
                <a:gd name="T78" fmla="*/ 190 w 194"/>
                <a:gd name="T79" fmla="*/ 0 h 193"/>
                <a:gd name="T80" fmla="*/ 190 w 194"/>
                <a:gd name="T81" fmla="*/ 0 h 193"/>
                <a:gd name="T82" fmla="*/ 189 w 194"/>
                <a:gd name="T83" fmla="*/ 0 h 193"/>
                <a:gd name="T84" fmla="*/ 189 w 194"/>
                <a:gd name="T85" fmla="*/ 0 h 193"/>
                <a:gd name="T86" fmla="*/ 189 w 194"/>
                <a:gd name="T87" fmla="*/ 0 h 193"/>
                <a:gd name="T88" fmla="*/ 189 w 194"/>
                <a:gd name="T89" fmla="*/ 0 h 193"/>
                <a:gd name="T90" fmla="*/ 188 w 194"/>
                <a:gd name="T91" fmla="*/ 0 h 193"/>
                <a:gd name="T92" fmla="*/ 188 w 194"/>
                <a:gd name="T93" fmla="*/ 0 h 193"/>
                <a:gd name="T94" fmla="*/ 188 w 194"/>
                <a:gd name="T95" fmla="*/ 0 h 193"/>
                <a:gd name="T96" fmla="*/ 187 w 194"/>
                <a:gd name="T97" fmla="*/ 0 h 193"/>
                <a:gd name="T98" fmla="*/ 187 w 194"/>
                <a:gd name="T99" fmla="*/ 0 h 193"/>
                <a:gd name="T100" fmla="*/ 187 w 194"/>
                <a:gd name="T101" fmla="*/ 0 h 193"/>
                <a:gd name="T102" fmla="*/ 186 w 194"/>
                <a:gd name="T103" fmla="*/ 0 h 193"/>
                <a:gd name="T104" fmla="*/ 186 w 194"/>
                <a:gd name="T105" fmla="*/ 0 h 193"/>
                <a:gd name="T106" fmla="*/ 186 w 194"/>
                <a:gd name="T107" fmla="*/ 0 h 193"/>
                <a:gd name="T108" fmla="*/ 185 w 194"/>
                <a:gd name="T109" fmla="*/ 0 h 193"/>
                <a:gd name="T110" fmla="*/ 185 w 194"/>
                <a:gd name="T111" fmla="*/ 0 h 193"/>
                <a:gd name="T112" fmla="*/ 0 w 194"/>
                <a:gd name="T113" fmla="*/ 184 h 193"/>
                <a:gd name="T114" fmla="*/ 185 w 194"/>
                <a:gd name="T11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 h="193">
                  <a:moveTo>
                    <a:pt x="0" y="193"/>
                  </a:moveTo>
                  <a:cubicBezTo>
                    <a:pt x="0" y="193"/>
                    <a:pt x="0" y="193"/>
                    <a:pt x="0" y="193"/>
                  </a:cubicBezTo>
                  <a:cubicBezTo>
                    <a:pt x="0" y="193"/>
                    <a:pt x="0" y="193"/>
                    <a:pt x="0" y="193"/>
                  </a:cubicBezTo>
                  <a:moveTo>
                    <a:pt x="0" y="193"/>
                  </a:moveTo>
                  <a:cubicBezTo>
                    <a:pt x="0" y="193"/>
                    <a:pt x="0" y="193"/>
                    <a:pt x="0" y="193"/>
                  </a:cubicBezTo>
                  <a:cubicBezTo>
                    <a:pt x="0" y="193"/>
                    <a:pt x="0" y="193"/>
                    <a:pt x="0" y="193"/>
                  </a:cubicBezTo>
                  <a:moveTo>
                    <a:pt x="0" y="192"/>
                  </a:moveTo>
                  <a:cubicBezTo>
                    <a:pt x="0" y="192"/>
                    <a:pt x="0" y="193"/>
                    <a:pt x="0" y="193"/>
                  </a:cubicBezTo>
                  <a:cubicBezTo>
                    <a:pt x="0" y="193"/>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89"/>
                  </a:moveTo>
                  <a:cubicBezTo>
                    <a:pt x="0" y="189"/>
                    <a:pt x="0" y="190"/>
                    <a:pt x="0" y="190"/>
                  </a:cubicBezTo>
                  <a:cubicBezTo>
                    <a:pt x="0" y="190"/>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7"/>
                  </a:moveTo>
                  <a:cubicBezTo>
                    <a:pt x="0" y="187"/>
                    <a:pt x="0" y="187"/>
                    <a:pt x="0" y="188"/>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6"/>
                  </a:moveTo>
                  <a:cubicBezTo>
                    <a:pt x="0" y="186"/>
                    <a:pt x="0" y="187"/>
                    <a:pt x="0" y="187"/>
                  </a:cubicBezTo>
                  <a:cubicBezTo>
                    <a:pt x="0" y="187"/>
                    <a:pt x="0" y="187"/>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5"/>
                  </a:moveTo>
                  <a:cubicBezTo>
                    <a:pt x="0" y="185"/>
                    <a:pt x="0" y="185"/>
                    <a:pt x="0" y="185"/>
                  </a:cubicBezTo>
                  <a:cubicBezTo>
                    <a:pt x="0" y="185"/>
                    <a:pt x="0" y="185"/>
                    <a:pt x="0" y="185"/>
                  </a:cubicBezTo>
                  <a:moveTo>
                    <a:pt x="0" y="185"/>
                  </a:moveTo>
                  <a:cubicBezTo>
                    <a:pt x="0" y="185"/>
                    <a:pt x="0" y="185"/>
                    <a:pt x="0" y="185"/>
                  </a:cubicBezTo>
                  <a:cubicBezTo>
                    <a:pt x="0" y="185"/>
                    <a:pt x="0" y="185"/>
                    <a:pt x="0" y="185"/>
                  </a:cubicBezTo>
                  <a:moveTo>
                    <a:pt x="0" y="184"/>
                  </a:moveTo>
                  <a:cubicBezTo>
                    <a:pt x="0" y="184"/>
                    <a:pt x="0" y="184"/>
                    <a:pt x="0" y="185"/>
                  </a:cubicBezTo>
                  <a:cubicBezTo>
                    <a:pt x="0" y="184"/>
                    <a:pt x="0" y="184"/>
                    <a:pt x="0" y="184"/>
                  </a:cubicBezTo>
                  <a:moveTo>
                    <a:pt x="194" y="0"/>
                  </a:moveTo>
                  <a:cubicBezTo>
                    <a:pt x="194" y="0"/>
                    <a:pt x="194" y="0"/>
                    <a:pt x="194" y="0"/>
                  </a:cubicBezTo>
                  <a:cubicBezTo>
                    <a:pt x="194" y="0"/>
                    <a:pt x="194" y="0"/>
                    <a:pt x="194" y="0"/>
                  </a:cubicBezTo>
                  <a:moveTo>
                    <a:pt x="193" y="0"/>
                  </a:moveTo>
                  <a:cubicBezTo>
                    <a:pt x="193" y="0"/>
                    <a:pt x="193" y="0"/>
                    <a:pt x="193" y="0"/>
                  </a:cubicBezTo>
                  <a:cubicBezTo>
                    <a:pt x="193" y="0"/>
                    <a:pt x="193" y="0"/>
                    <a:pt x="193" y="0"/>
                  </a:cubicBezTo>
                  <a:moveTo>
                    <a:pt x="193" y="0"/>
                  </a:moveTo>
                  <a:cubicBezTo>
                    <a:pt x="193" y="0"/>
                    <a:pt x="193" y="0"/>
                    <a:pt x="193" y="0"/>
                  </a:cubicBezTo>
                  <a:cubicBezTo>
                    <a:pt x="193" y="0"/>
                    <a:pt x="193" y="0"/>
                    <a:pt x="193" y="0"/>
                  </a:cubicBezTo>
                  <a:moveTo>
                    <a:pt x="192" y="0"/>
                  </a:moveTo>
                  <a:cubicBezTo>
                    <a:pt x="192" y="0"/>
                    <a:pt x="192" y="0"/>
                    <a:pt x="193" y="0"/>
                  </a:cubicBezTo>
                  <a:cubicBezTo>
                    <a:pt x="193" y="0"/>
                    <a:pt x="192" y="0"/>
                    <a:pt x="192" y="0"/>
                  </a:cubicBezTo>
                  <a:moveTo>
                    <a:pt x="192" y="0"/>
                  </a:moveTo>
                  <a:cubicBezTo>
                    <a:pt x="192" y="0"/>
                    <a:pt x="192" y="0"/>
                    <a:pt x="192" y="0"/>
                  </a:cubicBezTo>
                  <a:cubicBezTo>
                    <a:pt x="192" y="0"/>
                    <a:pt x="192" y="0"/>
                    <a:pt x="192" y="0"/>
                  </a:cubicBezTo>
                  <a:moveTo>
                    <a:pt x="192" y="0"/>
                  </a:moveTo>
                  <a:cubicBezTo>
                    <a:pt x="192" y="0"/>
                    <a:pt x="192" y="0"/>
                    <a:pt x="192" y="0"/>
                  </a:cubicBezTo>
                  <a:cubicBezTo>
                    <a:pt x="192" y="0"/>
                    <a:pt x="192" y="0"/>
                    <a:pt x="192"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0" y="0"/>
                  </a:moveTo>
                  <a:cubicBezTo>
                    <a:pt x="190" y="0"/>
                    <a:pt x="190" y="0"/>
                    <a:pt x="191" y="0"/>
                  </a:cubicBezTo>
                  <a:cubicBezTo>
                    <a:pt x="190" y="0"/>
                    <a:pt x="190" y="0"/>
                    <a:pt x="190" y="0"/>
                  </a:cubicBezTo>
                  <a:moveTo>
                    <a:pt x="190" y="0"/>
                  </a:moveTo>
                  <a:cubicBezTo>
                    <a:pt x="190" y="0"/>
                    <a:pt x="190" y="0"/>
                    <a:pt x="190" y="0"/>
                  </a:cubicBezTo>
                  <a:cubicBezTo>
                    <a:pt x="190" y="0"/>
                    <a:pt x="190" y="0"/>
                    <a:pt x="190" y="0"/>
                  </a:cubicBezTo>
                  <a:moveTo>
                    <a:pt x="190" y="0"/>
                  </a:moveTo>
                  <a:cubicBezTo>
                    <a:pt x="190" y="0"/>
                    <a:pt x="190" y="0"/>
                    <a:pt x="190" y="0"/>
                  </a:cubicBezTo>
                  <a:cubicBezTo>
                    <a:pt x="190" y="0"/>
                    <a:pt x="190" y="0"/>
                    <a:pt x="190" y="0"/>
                  </a:cubicBezTo>
                  <a:moveTo>
                    <a:pt x="189" y="0"/>
                  </a:moveTo>
                  <a:cubicBezTo>
                    <a:pt x="190" y="0"/>
                    <a:pt x="190" y="0"/>
                    <a:pt x="190" y="0"/>
                  </a:cubicBezTo>
                  <a:cubicBezTo>
                    <a:pt x="190" y="0"/>
                    <a:pt x="190"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7" y="0"/>
                  </a:moveTo>
                  <a:cubicBezTo>
                    <a:pt x="187" y="0"/>
                    <a:pt x="187" y="0"/>
                    <a:pt x="188" y="0"/>
                  </a:cubicBezTo>
                  <a:cubicBezTo>
                    <a:pt x="187" y="0"/>
                    <a:pt x="187" y="0"/>
                    <a:pt x="187" y="0"/>
                  </a:cubicBezTo>
                  <a:moveTo>
                    <a:pt x="187" y="0"/>
                  </a:moveTo>
                  <a:cubicBezTo>
                    <a:pt x="187" y="0"/>
                    <a:pt x="187" y="0"/>
                    <a:pt x="187" y="0"/>
                  </a:cubicBezTo>
                  <a:cubicBezTo>
                    <a:pt x="187" y="0"/>
                    <a:pt x="187" y="0"/>
                    <a:pt x="187" y="0"/>
                  </a:cubicBezTo>
                  <a:moveTo>
                    <a:pt x="187" y="0"/>
                  </a:moveTo>
                  <a:cubicBezTo>
                    <a:pt x="187" y="0"/>
                    <a:pt x="187" y="0"/>
                    <a:pt x="187" y="0"/>
                  </a:cubicBezTo>
                  <a:cubicBezTo>
                    <a:pt x="187" y="0"/>
                    <a:pt x="187" y="0"/>
                    <a:pt x="187" y="0"/>
                  </a:cubicBezTo>
                  <a:moveTo>
                    <a:pt x="186" y="0"/>
                  </a:moveTo>
                  <a:cubicBezTo>
                    <a:pt x="187" y="0"/>
                    <a:pt x="187" y="0"/>
                    <a:pt x="187" y="0"/>
                  </a:cubicBezTo>
                  <a:cubicBezTo>
                    <a:pt x="187" y="0"/>
                    <a:pt x="187" y="0"/>
                    <a:pt x="186" y="0"/>
                  </a:cubicBezTo>
                  <a:moveTo>
                    <a:pt x="186" y="0"/>
                  </a:moveTo>
                  <a:cubicBezTo>
                    <a:pt x="186" y="0"/>
                    <a:pt x="186" y="0"/>
                    <a:pt x="186" y="0"/>
                  </a:cubicBezTo>
                  <a:cubicBezTo>
                    <a:pt x="186" y="0"/>
                    <a:pt x="186" y="0"/>
                    <a:pt x="186" y="0"/>
                  </a:cubicBezTo>
                  <a:moveTo>
                    <a:pt x="186" y="0"/>
                  </a:moveTo>
                  <a:cubicBezTo>
                    <a:pt x="186" y="0"/>
                    <a:pt x="186" y="0"/>
                    <a:pt x="186" y="0"/>
                  </a:cubicBezTo>
                  <a:cubicBezTo>
                    <a:pt x="186" y="0"/>
                    <a:pt x="186" y="0"/>
                    <a:pt x="186" y="0"/>
                  </a:cubicBezTo>
                  <a:moveTo>
                    <a:pt x="185" y="0"/>
                  </a:moveTo>
                  <a:cubicBezTo>
                    <a:pt x="185" y="0"/>
                    <a:pt x="186" y="0"/>
                    <a:pt x="186" y="0"/>
                  </a:cubicBezTo>
                  <a:cubicBezTo>
                    <a:pt x="186" y="0"/>
                    <a:pt x="185" y="0"/>
                    <a:pt x="185" y="0"/>
                  </a:cubicBezTo>
                  <a:moveTo>
                    <a:pt x="185" y="0"/>
                  </a:moveTo>
                  <a:cubicBezTo>
                    <a:pt x="185" y="0"/>
                    <a:pt x="185" y="0"/>
                    <a:pt x="185" y="0"/>
                  </a:cubicBezTo>
                  <a:cubicBezTo>
                    <a:pt x="185" y="0"/>
                    <a:pt x="185" y="0"/>
                    <a:pt x="185" y="0"/>
                  </a:cubicBezTo>
                  <a:moveTo>
                    <a:pt x="185" y="0"/>
                  </a:moveTo>
                  <a:cubicBezTo>
                    <a:pt x="83" y="0"/>
                    <a:pt x="0" y="82"/>
                    <a:pt x="0" y="184"/>
                  </a:cubicBezTo>
                  <a:cubicBezTo>
                    <a:pt x="0" y="184"/>
                    <a:pt x="0" y="184"/>
                    <a:pt x="0" y="184"/>
                  </a:cubicBezTo>
                  <a:cubicBezTo>
                    <a:pt x="0" y="82"/>
                    <a:pt x="83" y="0"/>
                    <a:pt x="185" y="0"/>
                  </a:cubicBezTo>
                  <a:cubicBezTo>
                    <a:pt x="185" y="0"/>
                    <a:pt x="185" y="0"/>
                    <a:pt x="185" y="0"/>
                  </a:cubicBezTo>
                  <a:cubicBezTo>
                    <a:pt x="185" y="0"/>
                    <a:pt x="185" y="0"/>
                    <a:pt x="18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13" name="Freeform 55"/>
            <p:cNvSpPr/>
            <p:nvPr/>
          </p:nvSpPr>
          <p:spPr bwMode="auto">
            <a:xfrm>
              <a:off x="3947083" y="2287901"/>
              <a:ext cx="124843" cy="128391"/>
            </a:xfrm>
            <a:custGeom>
              <a:avLst/>
              <a:gdLst>
                <a:gd name="T0" fmla="*/ 39 w 39"/>
                <a:gd name="T1" fmla="*/ 0 h 39"/>
                <a:gd name="T2" fmla="*/ 39 w 39"/>
                <a:gd name="T3" fmla="*/ 0 h 39"/>
                <a:gd name="T4" fmla="*/ 0 w 39"/>
                <a:gd name="T5" fmla="*/ 39 h 39"/>
                <a:gd name="T6" fmla="*/ 0 w 39"/>
                <a:gd name="T7" fmla="*/ 39 h 39"/>
                <a:gd name="T8" fmla="*/ 0 w 39"/>
                <a:gd name="T9" fmla="*/ 39 h 39"/>
                <a:gd name="T10" fmla="*/ 0 w 39"/>
                <a:gd name="T11" fmla="*/ 39 h 39"/>
                <a:gd name="T12" fmla="*/ 0 w 39"/>
                <a:gd name="T13" fmla="*/ 39 h 39"/>
                <a:gd name="T14" fmla="*/ 0 w 39"/>
                <a:gd name="T15" fmla="*/ 39 h 39"/>
                <a:gd name="T16" fmla="*/ 39 w 39"/>
                <a:gd name="T17" fmla="*/ 0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9" y="0"/>
                  </a:moveTo>
                  <a:cubicBezTo>
                    <a:pt x="39" y="0"/>
                    <a:pt x="39" y="0"/>
                    <a:pt x="39" y="0"/>
                  </a:cubicBezTo>
                  <a:cubicBezTo>
                    <a:pt x="28" y="14"/>
                    <a:pt x="15" y="27"/>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15" y="27"/>
                    <a:pt x="28" y="14"/>
                    <a:pt x="39" y="0"/>
                  </a:cubicBezTo>
                  <a:cubicBezTo>
                    <a:pt x="39" y="0"/>
                    <a:pt x="39" y="0"/>
                    <a:pt x="39" y="0"/>
                  </a:cubicBezTo>
                  <a:cubicBezTo>
                    <a:pt x="39" y="0"/>
                    <a:pt x="39" y="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14" name="Freeform 58"/>
            <p:cNvSpPr/>
            <p:nvPr/>
          </p:nvSpPr>
          <p:spPr bwMode="auto">
            <a:xfrm>
              <a:off x="4071926" y="2218356"/>
              <a:ext cx="153974" cy="69545"/>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15" name="Freeform 59"/>
            <p:cNvSpPr/>
            <p:nvPr/>
          </p:nvSpPr>
          <p:spPr bwMode="auto">
            <a:xfrm>
              <a:off x="4071926" y="2057868"/>
              <a:ext cx="124843" cy="230034"/>
            </a:xfrm>
            <a:custGeom>
              <a:avLst/>
              <a:gdLst>
                <a:gd name="T0" fmla="*/ 39 w 39"/>
                <a:gd name="T1" fmla="*/ 0 h 70"/>
                <a:gd name="T2" fmla="*/ 39 w 39"/>
                <a:gd name="T3" fmla="*/ 0 h 70"/>
                <a:gd name="T4" fmla="*/ 0 w 39"/>
                <a:gd name="T5" fmla="*/ 70 h 70"/>
                <a:gd name="T6" fmla="*/ 0 w 39"/>
                <a:gd name="T7" fmla="*/ 70 h 70"/>
                <a:gd name="T8" fmla="*/ 0 w 39"/>
                <a:gd name="T9" fmla="*/ 70 h 70"/>
                <a:gd name="T10" fmla="*/ 26 w 39"/>
                <a:gd name="T11" fmla="*/ 30 h 70"/>
                <a:gd name="T12" fmla="*/ 39 w 39"/>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39" y="0"/>
                  </a:moveTo>
                  <a:cubicBezTo>
                    <a:pt x="39" y="0"/>
                    <a:pt x="39" y="0"/>
                    <a:pt x="39" y="0"/>
                  </a:cubicBezTo>
                  <a:cubicBezTo>
                    <a:pt x="30" y="26"/>
                    <a:pt x="17" y="49"/>
                    <a:pt x="0" y="70"/>
                  </a:cubicBezTo>
                  <a:cubicBezTo>
                    <a:pt x="0" y="70"/>
                    <a:pt x="0" y="70"/>
                    <a:pt x="0" y="70"/>
                  </a:cubicBezTo>
                  <a:cubicBezTo>
                    <a:pt x="0" y="70"/>
                    <a:pt x="0" y="70"/>
                    <a:pt x="0" y="70"/>
                  </a:cubicBezTo>
                  <a:cubicBezTo>
                    <a:pt x="10" y="57"/>
                    <a:pt x="19" y="44"/>
                    <a:pt x="26" y="30"/>
                  </a:cubicBezTo>
                  <a:cubicBezTo>
                    <a:pt x="31" y="20"/>
                    <a:pt x="36" y="1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16" name="Freeform 60"/>
            <p:cNvSpPr/>
            <p:nvPr/>
          </p:nvSpPr>
          <p:spPr bwMode="auto">
            <a:xfrm>
              <a:off x="4071926" y="2218356"/>
              <a:ext cx="153974" cy="69545"/>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17" name="Oval 61"/>
            <p:cNvSpPr>
              <a:spLocks noChangeArrowheads="1"/>
            </p:cNvSpPr>
            <p:nvPr/>
          </p:nvSpPr>
          <p:spPr bwMode="auto">
            <a:xfrm>
              <a:off x="4071926" y="2287901"/>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18" name="Oval 67"/>
            <p:cNvSpPr>
              <a:spLocks noChangeArrowheads="1"/>
            </p:cNvSpPr>
            <p:nvPr/>
          </p:nvSpPr>
          <p:spPr bwMode="auto">
            <a:xfrm>
              <a:off x="3947083" y="2416292"/>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19" name="Freeform 86"/>
            <p:cNvSpPr>
              <a:spLocks noEditPoints="1"/>
            </p:cNvSpPr>
            <p:nvPr/>
          </p:nvSpPr>
          <p:spPr bwMode="auto">
            <a:xfrm>
              <a:off x="3163691" y="1525047"/>
              <a:ext cx="611732" cy="522122"/>
            </a:xfrm>
            <a:custGeom>
              <a:avLst/>
              <a:gdLst>
                <a:gd name="T0" fmla="*/ 25 w 191"/>
                <a:gd name="T1" fmla="*/ 89 h 159"/>
                <a:gd name="T2" fmla="*/ 113 w 191"/>
                <a:gd name="T3" fmla="*/ 89 h 159"/>
                <a:gd name="T4" fmla="*/ 80 w 191"/>
                <a:gd name="T5" fmla="*/ 20 h 159"/>
                <a:gd name="T6" fmla="*/ 58 w 191"/>
                <a:gd name="T7" fmla="*/ 33 h 159"/>
                <a:gd name="T8" fmla="*/ 28 w 191"/>
                <a:gd name="T9" fmla="*/ 33 h 159"/>
                <a:gd name="T10" fmla="*/ 21 w 191"/>
                <a:gd name="T11" fmla="*/ 57 h 159"/>
                <a:gd name="T12" fmla="*/ 0 w 191"/>
                <a:gd name="T13" fmla="*/ 79 h 159"/>
                <a:gd name="T14" fmla="*/ 12 w 191"/>
                <a:gd name="T15" fmla="*/ 100 h 159"/>
                <a:gd name="T16" fmla="*/ 12 w 191"/>
                <a:gd name="T17" fmla="*/ 131 h 159"/>
                <a:gd name="T18" fmla="*/ 37 w 191"/>
                <a:gd name="T19" fmla="*/ 137 h 159"/>
                <a:gd name="T20" fmla="*/ 58 w 191"/>
                <a:gd name="T21" fmla="*/ 159 h 159"/>
                <a:gd name="T22" fmla="*/ 80 w 191"/>
                <a:gd name="T23" fmla="*/ 146 h 159"/>
                <a:gd name="T24" fmla="*/ 110 w 191"/>
                <a:gd name="T25" fmla="*/ 146 h 159"/>
                <a:gd name="T26" fmla="*/ 116 w 191"/>
                <a:gd name="T27" fmla="*/ 122 h 159"/>
                <a:gd name="T28" fmla="*/ 138 w 191"/>
                <a:gd name="T29" fmla="*/ 100 h 159"/>
                <a:gd name="T30" fmla="*/ 125 w 191"/>
                <a:gd name="T31" fmla="*/ 79 h 159"/>
                <a:gd name="T32" fmla="*/ 126 w 191"/>
                <a:gd name="T33" fmla="*/ 48 h 159"/>
                <a:gd name="T34" fmla="*/ 101 w 191"/>
                <a:gd name="T35" fmla="*/ 42 h 159"/>
                <a:gd name="T36" fmla="*/ 80 w 191"/>
                <a:gd name="T37" fmla="*/ 20 h 159"/>
                <a:gd name="T38" fmla="*/ 141 w 191"/>
                <a:gd name="T39" fmla="*/ 34 h 159"/>
                <a:gd name="T40" fmla="*/ 175 w 191"/>
                <a:gd name="T41" fmla="*/ 34 h 159"/>
                <a:gd name="T42" fmla="*/ 163 w 191"/>
                <a:gd name="T43" fmla="*/ 0 h 159"/>
                <a:gd name="T44" fmla="*/ 153 w 191"/>
                <a:gd name="T45" fmla="*/ 7 h 159"/>
                <a:gd name="T46" fmla="*/ 138 w 191"/>
                <a:gd name="T47" fmla="*/ 7 h 159"/>
                <a:gd name="T48" fmla="*/ 135 w 191"/>
                <a:gd name="T49" fmla="*/ 18 h 159"/>
                <a:gd name="T50" fmla="*/ 125 w 191"/>
                <a:gd name="T51" fmla="*/ 29 h 159"/>
                <a:gd name="T52" fmla="*/ 131 w 191"/>
                <a:gd name="T53" fmla="*/ 39 h 159"/>
                <a:gd name="T54" fmla="*/ 131 w 191"/>
                <a:gd name="T55" fmla="*/ 54 h 159"/>
                <a:gd name="T56" fmla="*/ 143 w 191"/>
                <a:gd name="T57" fmla="*/ 57 h 159"/>
                <a:gd name="T58" fmla="*/ 153 w 191"/>
                <a:gd name="T59" fmla="*/ 67 h 159"/>
                <a:gd name="T60" fmla="*/ 163 w 191"/>
                <a:gd name="T61" fmla="*/ 61 h 159"/>
                <a:gd name="T62" fmla="*/ 178 w 191"/>
                <a:gd name="T63" fmla="*/ 61 h 159"/>
                <a:gd name="T64" fmla="*/ 181 w 191"/>
                <a:gd name="T65" fmla="*/ 49 h 159"/>
                <a:gd name="T66" fmla="*/ 191 w 191"/>
                <a:gd name="T67" fmla="*/ 39 h 159"/>
                <a:gd name="T68" fmla="*/ 185 w 191"/>
                <a:gd name="T69" fmla="*/ 29 h 159"/>
                <a:gd name="T70" fmla="*/ 185 w 191"/>
                <a:gd name="T71" fmla="*/ 14 h 159"/>
                <a:gd name="T72" fmla="*/ 174 w 191"/>
                <a:gd name="T73" fmla="*/ 11 h 159"/>
                <a:gd name="T74" fmla="*/ 163 w 191"/>
                <a:gd name="T7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9">
                  <a:moveTo>
                    <a:pt x="69" y="133"/>
                  </a:moveTo>
                  <a:cubicBezTo>
                    <a:pt x="45" y="133"/>
                    <a:pt x="25" y="114"/>
                    <a:pt x="25" y="89"/>
                  </a:cubicBezTo>
                  <a:cubicBezTo>
                    <a:pt x="25" y="65"/>
                    <a:pt x="45" y="46"/>
                    <a:pt x="69" y="46"/>
                  </a:cubicBezTo>
                  <a:cubicBezTo>
                    <a:pt x="93" y="46"/>
                    <a:pt x="113" y="65"/>
                    <a:pt x="113" y="89"/>
                  </a:cubicBezTo>
                  <a:cubicBezTo>
                    <a:pt x="113" y="114"/>
                    <a:pt x="93" y="133"/>
                    <a:pt x="69" y="133"/>
                  </a:cubicBezTo>
                  <a:moveTo>
                    <a:pt x="80" y="20"/>
                  </a:moveTo>
                  <a:cubicBezTo>
                    <a:pt x="58" y="20"/>
                    <a:pt x="58" y="20"/>
                    <a:pt x="58" y="20"/>
                  </a:cubicBezTo>
                  <a:cubicBezTo>
                    <a:pt x="58" y="33"/>
                    <a:pt x="58" y="33"/>
                    <a:pt x="58" y="33"/>
                  </a:cubicBezTo>
                  <a:cubicBezTo>
                    <a:pt x="50" y="35"/>
                    <a:pt x="43" y="38"/>
                    <a:pt x="37" y="42"/>
                  </a:cubicBezTo>
                  <a:cubicBezTo>
                    <a:pt x="28" y="33"/>
                    <a:pt x="28" y="33"/>
                    <a:pt x="28" y="33"/>
                  </a:cubicBezTo>
                  <a:cubicBezTo>
                    <a:pt x="12" y="48"/>
                    <a:pt x="12" y="48"/>
                    <a:pt x="12" y="48"/>
                  </a:cubicBezTo>
                  <a:cubicBezTo>
                    <a:pt x="21" y="57"/>
                    <a:pt x="21" y="57"/>
                    <a:pt x="21" y="57"/>
                  </a:cubicBezTo>
                  <a:cubicBezTo>
                    <a:pt x="17" y="64"/>
                    <a:pt x="14" y="71"/>
                    <a:pt x="12" y="79"/>
                  </a:cubicBezTo>
                  <a:cubicBezTo>
                    <a:pt x="0" y="79"/>
                    <a:pt x="0" y="79"/>
                    <a:pt x="0" y="79"/>
                  </a:cubicBezTo>
                  <a:cubicBezTo>
                    <a:pt x="0" y="100"/>
                    <a:pt x="0" y="100"/>
                    <a:pt x="0" y="100"/>
                  </a:cubicBezTo>
                  <a:cubicBezTo>
                    <a:pt x="12" y="100"/>
                    <a:pt x="12" y="100"/>
                    <a:pt x="12" y="100"/>
                  </a:cubicBezTo>
                  <a:cubicBezTo>
                    <a:pt x="14" y="108"/>
                    <a:pt x="17" y="115"/>
                    <a:pt x="21" y="122"/>
                  </a:cubicBezTo>
                  <a:cubicBezTo>
                    <a:pt x="12" y="131"/>
                    <a:pt x="12" y="131"/>
                    <a:pt x="12" y="131"/>
                  </a:cubicBezTo>
                  <a:cubicBezTo>
                    <a:pt x="28" y="146"/>
                    <a:pt x="28" y="146"/>
                    <a:pt x="28" y="146"/>
                  </a:cubicBezTo>
                  <a:cubicBezTo>
                    <a:pt x="37" y="137"/>
                    <a:pt x="37" y="137"/>
                    <a:pt x="37" y="137"/>
                  </a:cubicBezTo>
                  <a:cubicBezTo>
                    <a:pt x="43" y="141"/>
                    <a:pt x="50" y="144"/>
                    <a:pt x="58" y="146"/>
                  </a:cubicBezTo>
                  <a:cubicBezTo>
                    <a:pt x="58" y="159"/>
                    <a:pt x="58" y="159"/>
                    <a:pt x="58" y="159"/>
                  </a:cubicBezTo>
                  <a:cubicBezTo>
                    <a:pt x="80" y="159"/>
                    <a:pt x="80" y="159"/>
                    <a:pt x="80" y="159"/>
                  </a:cubicBezTo>
                  <a:cubicBezTo>
                    <a:pt x="80" y="146"/>
                    <a:pt x="80" y="146"/>
                    <a:pt x="80" y="146"/>
                  </a:cubicBezTo>
                  <a:cubicBezTo>
                    <a:pt x="87" y="144"/>
                    <a:pt x="95" y="141"/>
                    <a:pt x="101" y="137"/>
                  </a:cubicBezTo>
                  <a:cubicBezTo>
                    <a:pt x="110" y="146"/>
                    <a:pt x="110" y="146"/>
                    <a:pt x="110" y="146"/>
                  </a:cubicBezTo>
                  <a:cubicBezTo>
                    <a:pt x="126" y="131"/>
                    <a:pt x="126" y="131"/>
                    <a:pt x="126" y="131"/>
                  </a:cubicBezTo>
                  <a:cubicBezTo>
                    <a:pt x="116" y="122"/>
                    <a:pt x="116" y="122"/>
                    <a:pt x="116" y="122"/>
                  </a:cubicBezTo>
                  <a:cubicBezTo>
                    <a:pt x="121" y="115"/>
                    <a:pt x="124" y="108"/>
                    <a:pt x="125" y="100"/>
                  </a:cubicBezTo>
                  <a:cubicBezTo>
                    <a:pt x="138" y="100"/>
                    <a:pt x="138" y="100"/>
                    <a:pt x="138" y="100"/>
                  </a:cubicBezTo>
                  <a:cubicBezTo>
                    <a:pt x="138" y="79"/>
                    <a:pt x="138" y="79"/>
                    <a:pt x="138" y="79"/>
                  </a:cubicBezTo>
                  <a:cubicBezTo>
                    <a:pt x="125" y="79"/>
                    <a:pt x="125" y="79"/>
                    <a:pt x="125" y="79"/>
                  </a:cubicBezTo>
                  <a:cubicBezTo>
                    <a:pt x="124" y="71"/>
                    <a:pt x="121" y="64"/>
                    <a:pt x="116" y="57"/>
                  </a:cubicBezTo>
                  <a:cubicBezTo>
                    <a:pt x="126" y="48"/>
                    <a:pt x="126" y="48"/>
                    <a:pt x="126" y="48"/>
                  </a:cubicBezTo>
                  <a:cubicBezTo>
                    <a:pt x="110" y="33"/>
                    <a:pt x="110" y="33"/>
                    <a:pt x="110" y="33"/>
                  </a:cubicBezTo>
                  <a:cubicBezTo>
                    <a:pt x="101" y="42"/>
                    <a:pt x="101" y="42"/>
                    <a:pt x="101" y="42"/>
                  </a:cubicBezTo>
                  <a:cubicBezTo>
                    <a:pt x="95" y="38"/>
                    <a:pt x="87" y="35"/>
                    <a:pt x="80" y="33"/>
                  </a:cubicBezTo>
                  <a:cubicBezTo>
                    <a:pt x="80" y="20"/>
                    <a:pt x="80" y="20"/>
                    <a:pt x="80" y="20"/>
                  </a:cubicBezTo>
                  <a:moveTo>
                    <a:pt x="158" y="51"/>
                  </a:moveTo>
                  <a:cubicBezTo>
                    <a:pt x="149" y="51"/>
                    <a:pt x="141" y="43"/>
                    <a:pt x="141" y="34"/>
                  </a:cubicBezTo>
                  <a:cubicBezTo>
                    <a:pt x="141" y="24"/>
                    <a:pt x="149" y="17"/>
                    <a:pt x="158" y="17"/>
                  </a:cubicBezTo>
                  <a:cubicBezTo>
                    <a:pt x="168" y="17"/>
                    <a:pt x="175" y="24"/>
                    <a:pt x="175" y="34"/>
                  </a:cubicBezTo>
                  <a:cubicBezTo>
                    <a:pt x="175" y="43"/>
                    <a:pt x="168" y="51"/>
                    <a:pt x="158" y="51"/>
                  </a:cubicBezTo>
                  <a:moveTo>
                    <a:pt x="163" y="0"/>
                  </a:moveTo>
                  <a:cubicBezTo>
                    <a:pt x="153" y="0"/>
                    <a:pt x="153" y="0"/>
                    <a:pt x="153" y="0"/>
                  </a:cubicBezTo>
                  <a:cubicBezTo>
                    <a:pt x="153" y="7"/>
                    <a:pt x="153" y="7"/>
                    <a:pt x="153" y="7"/>
                  </a:cubicBezTo>
                  <a:cubicBezTo>
                    <a:pt x="149" y="7"/>
                    <a:pt x="146" y="9"/>
                    <a:pt x="143" y="11"/>
                  </a:cubicBezTo>
                  <a:cubicBezTo>
                    <a:pt x="138" y="7"/>
                    <a:pt x="138" y="7"/>
                    <a:pt x="138" y="7"/>
                  </a:cubicBezTo>
                  <a:cubicBezTo>
                    <a:pt x="131" y="14"/>
                    <a:pt x="131" y="14"/>
                    <a:pt x="131" y="14"/>
                  </a:cubicBezTo>
                  <a:cubicBezTo>
                    <a:pt x="135" y="18"/>
                    <a:pt x="135" y="18"/>
                    <a:pt x="135" y="18"/>
                  </a:cubicBezTo>
                  <a:cubicBezTo>
                    <a:pt x="133" y="21"/>
                    <a:pt x="132" y="25"/>
                    <a:pt x="131" y="29"/>
                  </a:cubicBezTo>
                  <a:cubicBezTo>
                    <a:pt x="125" y="29"/>
                    <a:pt x="125" y="29"/>
                    <a:pt x="125" y="29"/>
                  </a:cubicBezTo>
                  <a:cubicBezTo>
                    <a:pt x="125" y="39"/>
                    <a:pt x="125" y="39"/>
                    <a:pt x="125" y="39"/>
                  </a:cubicBezTo>
                  <a:cubicBezTo>
                    <a:pt x="131" y="39"/>
                    <a:pt x="131" y="39"/>
                    <a:pt x="131" y="39"/>
                  </a:cubicBezTo>
                  <a:cubicBezTo>
                    <a:pt x="132" y="43"/>
                    <a:pt x="133" y="46"/>
                    <a:pt x="135" y="49"/>
                  </a:cubicBezTo>
                  <a:cubicBezTo>
                    <a:pt x="131" y="54"/>
                    <a:pt x="131" y="54"/>
                    <a:pt x="131" y="54"/>
                  </a:cubicBezTo>
                  <a:cubicBezTo>
                    <a:pt x="138" y="61"/>
                    <a:pt x="138" y="61"/>
                    <a:pt x="138" y="61"/>
                  </a:cubicBezTo>
                  <a:cubicBezTo>
                    <a:pt x="143" y="57"/>
                    <a:pt x="143" y="57"/>
                    <a:pt x="143" y="57"/>
                  </a:cubicBezTo>
                  <a:cubicBezTo>
                    <a:pt x="146" y="59"/>
                    <a:pt x="149" y="60"/>
                    <a:pt x="153" y="61"/>
                  </a:cubicBezTo>
                  <a:cubicBezTo>
                    <a:pt x="153" y="67"/>
                    <a:pt x="153" y="67"/>
                    <a:pt x="153" y="67"/>
                  </a:cubicBezTo>
                  <a:cubicBezTo>
                    <a:pt x="163" y="67"/>
                    <a:pt x="163" y="67"/>
                    <a:pt x="163" y="67"/>
                  </a:cubicBezTo>
                  <a:cubicBezTo>
                    <a:pt x="163" y="61"/>
                    <a:pt x="163" y="61"/>
                    <a:pt x="163" y="61"/>
                  </a:cubicBezTo>
                  <a:cubicBezTo>
                    <a:pt x="167" y="60"/>
                    <a:pt x="171" y="59"/>
                    <a:pt x="174" y="57"/>
                  </a:cubicBezTo>
                  <a:cubicBezTo>
                    <a:pt x="178" y="61"/>
                    <a:pt x="178" y="61"/>
                    <a:pt x="178" y="61"/>
                  </a:cubicBezTo>
                  <a:cubicBezTo>
                    <a:pt x="185" y="54"/>
                    <a:pt x="185" y="54"/>
                    <a:pt x="185" y="54"/>
                  </a:cubicBezTo>
                  <a:cubicBezTo>
                    <a:pt x="181" y="49"/>
                    <a:pt x="181" y="49"/>
                    <a:pt x="181" y="49"/>
                  </a:cubicBezTo>
                  <a:cubicBezTo>
                    <a:pt x="183" y="46"/>
                    <a:pt x="185" y="43"/>
                    <a:pt x="185" y="39"/>
                  </a:cubicBezTo>
                  <a:cubicBezTo>
                    <a:pt x="191" y="39"/>
                    <a:pt x="191" y="39"/>
                    <a:pt x="191" y="39"/>
                  </a:cubicBezTo>
                  <a:cubicBezTo>
                    <a:pt x="191" y="29"/>
                    <a:pt x="191" y="29"/>
                    <a:pt x="191" y="29"/>
                  </a:cubicBezTo>
                  <a:cubicBezTo>
                    <a:pt x="185" y="29"/>
                    <a:pt x="185" y="29"/>
                    <a:pt x="185" y="29"/>
                  </a:cubicBezTo>
                  <a:cubicBezTo>
                    <a:pt x="185" y="25"/>
                    <a:pt x="183" y="21"/>
                    <a:pt x="181" y="18"/>
                  </a:cubicBezTo>
                  <a:cubicBezTo>
                    <a:pt x="185" y="14"/>
                    <a:pt x="185" y="14"/>
                    <a:pt x="185" y="14"/>
                  </a:cubicBezTo>
                  <a:cubicBezTo>
                    <a:pt x="178" y="7"/>
                    <a:pt x="178" y="7"/>
                    <a:pt x="178" y="7"/>
                  </a:cubicBezTo>
                  <a:cubicBezTo>
                    <a:pt x="174" y="11"/>
                    <a:pt x="174" y="11"/>
                    <a:pt x="174" y="11"/>
                  </a:cubicBezTo>
                  <a:cubicBezTo>
                    <a:pt x="171" y="9"/>
                    <a:pt x="167" y="7"/>
                    <a:pt x="163" y="7"/>
                  </a:cubicBezTo>
                  <a:cubicBezTo>
                    <a:pt x="163" y="0"/>
                    <a:pt x="163" y="0"/>
                    <a:pt x="163" y="0"/>
                  </a:cubicBezTo>
                </a:path>
              </a:pathLst>
            </a:custGeom>
            <a:solidFill>
              <a:schemeClr val="bg1"/>
            </a:solidFill>
            <a:ln>
              <a:noFill/>
            </a:ln>
          </p:spPr>
          <p:txBody>
            <a:bodyPr vert="horz" wrap="square" lIns="91416" tIns="45708" rIns="91416" bIns="45708" numCol="1" anchor="t" anchorCtr="0" compatLnSpc="1"/>
            <a:lstStyle/>
            <a:p>
              <a:endParaRPr lang="zh-CN" altLang="en-US" sz="2100">
                <a:solidFill>
                  <a:schemeClr val="tx1">
                    <a:lumMod val="50000"/>
                  </a:schemeClr>
                </a:solidFill>
              </a:endParaRPr>
            </a:p>
          </p:txBody>
        </p:sp>
      </p:grpSp>
      <p:grpSp>
        <p:nvGrpSpPr>
          <p:cNvPr id="20" name="Group 125"/>
          <p:cNvGrpSpPr/>
          <p:nvPr/>
        </p:nvGrpSpPr>
        <p:grpSpPr>
          <a:xfrm>
            <a:off x="4414377" y="2561823"/>
            <a:ext cx="1066840" cy="1092207"/>
            <a:chOff x="4548411" y="2906316"/>
            <a:chExt cx="1084056" cy="1114858"/>
          </a:xfrm>
        </p:grpSpPr>
        <p:sp>
          <p:nvSpPr>
            <p:cNvPr id="21" name="Oval 37"/>
            <p:cNvSpPr>
              <a:spLocks noChangeArrowheads="1"/>
            </p:cNvSpPr>
            <p:nvPr/>
          </p:nvSpPr>
          <p:spPr bwMode="auto">
            <a:xfrm>
              <a:off x="4548411" y="2906316"/>
              <a:ext cx="1007069" cy="1035684"/>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22" name="Oval 38"/>
            <p:cNvSpPr>
              <a:spLocks noChangeArrowheads="1"/>
            </p:cNvSpPr>
            <p:nvPr/>
          </p:nvSpPr>
          <p:spPr bwMode="auto">
            <a:xfrm>
              <a:off x="4612913" y="2971581"/>
              <a:ext cx="879105" cy="905154"/>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23" name="Oval 39"/>
            <p:cNvSpPr>
              <a:spLocks noChangeArrowheads="1"/>
            </p:cNvSpPr>
            <p:nvPr/>
          </p:nvSpPr>
          <p:spPr bwMode="auto">
            <a:xfrm>
              <a:off x="4673254" y="3034707"/>
              <a:ext cx="758423" cy="775694"/>
            </a:xfrm>
            <a:prstGeom prst="ellipse">
              <a:avLst/>
            </a:prstGeom>
            <a:solidFill>
              <a:srgbClr val="575B66"/>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24" name="Freeform 48"/>
            <p:cNvSpPr>
              <a:spLocks noEditPoints="1"/>
            </p:cNvSpPr>
            <p:nvPr/>
          </p:nvSpPr>
          <p:spPr bwMode="auto">
            <a:xfrm>
              <a:off x="4673254" y="3034707"/>
              <a:ext cx="399498" cy="414060"/>
            </a:xfrm>
            <a:custGeom>
              <a:avLst/>
              <a:gdLst>
                <a:gd name="T0" fmla="*/ 1 w 125"/>
                <a:gd name="T1" fmla="*/ 126 h 126"/>
                <a:gd name="T2" fmla="*/ 1 w 125"/>
                <a:gd name="T3" fmla="*/ 125 h 126"/>
                <a:gd name="T4" fmla="*/ 0 w 125"/>
                <a:gd name="T5" fmla="*/ 125 h 126"/>
                <a:gd name="T6" fmla="*/ 0 w 125"/>
                <a:gd name="T7" fmla="*/ 124 h 126"/>
                <a:gd name="T8" fmla="*/ 0 w 125"/>
                <a:gd name="T9" fmla="*/ 124 h 126"/>
                <a:gd name="T10" fmla="*/ 0 w 125"/>
                <a:gd name="T11" fmla="*/ 124 h 126"/>
                <a:gd name="T12" fmla="*/ 0 w 125"/>
                <a:gd name="T13" fmla="*/ 123 h 126"/>
                <a:gd name="T14" fmla="*/ 0 w 125"/>
                <a:gd name="T15" fmla="*/ 123 h 126"/>
                <a:gd name="T16" fmla="*/ 0 w 125"/>
                <a:gd name="T17" fmla="*/ 123 h 126"/>
                <a:gd name="T18" fmla="*/ 0 w 125"/>
                <a:gd name="T19" fmla="*/ 122 h 126"/>
                <a:gd name="T20" fmla="*/ 0 w 125"/>
                <a:gd name="T21" fmla="*/ 122 h 126"/>
                <a:gd name="T22" fmla="*/ 0 w 125"/>
                <a:gd name="T23" fmla="*/ 122 h 126"/>
                <a:gd name="T24" fmla="*/ 0 w 125"/>
                <a:gd name="T25" fmla="*/ 122 h 126"/>
                <a:gd name="T26" fmla="*/ 0 w 125"/>
                <a:gd name="T27" fmla="*/ 121 h 126"/>
                <a:gd name="T28" fmla="*/ 0 w 125"/>
                <a:gd name="T29" fmla="*/ 121 h 126"/>
                <a:gd name="T30" fmla="*/ 0 w 125"/>
                <a:gd name="T31" fmla="*/ 121 h 126"/>
                <a:gd name="T32" fmla="*/ 0 w 125"/>
                <a:gd name="T33" fmla="*/ 121 h 126"/>
                <a:gd name="T34" fmla="*/ 0 w 125"/>
                <a:gd name="T35" fmla="*/ 120 h 126"/>
                <a:gd name="T36" fmla="*/ 0 w 125"/>
                <a:gd name="T37" fmla="*/ 120 h 126"/>
                <a:gd name="T38" fmla="*/ 0 w 125"/>
                <a:gd name="T39" fmla="*/ 120 h 126"/>
                <a:gd name="T40" fmla="*/ 0 w 125"/>
                <a:gd name="T41" fmla="*/ 120 h 126"/>
                <a:gd name="T42" fmla="*/ 0 w 125"/>
                <a:gd name="T43" fmla="*/ 119 h 126"/>
                <a:gd name="T44" fmla="*/ 0 w 125"/>
                <a:gd name="T45" fmla="*/ 119 h 126"/>
                <a:gd name="T46" fmla="*/ 0 w 125"/>
                <a:gd name="T47" fmla="*/ 119 h 126"/>
                <a:gd name="T48" fmla="*/ 0 w 125"/>
                <a:gd name="T49" fmla="*/ 119 h 126"/>
                <a:gd name="T50" fmla="*/ 0 w 125"/>
                <a:gd name="T51" fmla="*/ 118 h 126"/>
                <a:gd name="T52" fmla="*/ 125 w 125"/>
                <a:gd name="T53" fmla="*/ 0 h 126"/>
                <a:gd name="T54" fmla="*/ 125 w 125"/>
                <a:gd name="T55" fmla="*/ 0 h 126"/>
                <a:gd name="T56" fmla="*/ 124 w 125"/>
                <a:gd name="T57" fmla="*/ 0 h 126"/>
                <a:gd name="T58" fmla="*/ 124 w 125"/>
                <a:gd name="T59" fmla="*/ 0 h 126"/>
                <a:gd name="T60" fmla="*/ 123 w 125"/>
                <a:gd name="T61" fmla="*/ 0 h 126"/>
                <a:gd name="T62" fmla="*/ 123 w 125"/>
                <a:gd name="T63" fmla="*/ 0 h 126"/>
                <a:gd name="T64" fmla="*/ 123 w 125"/>
                <a:gd name="T65" fmla="*/ 0 h 126"/>
                <a:gd name="T66" fmla="*/ 122 w 125"/>
                <a:gd name="T67" fmla="*/ 0 h 126"/>
                <a:gd name="T68" fmla="*/ 122 w 125"/>
                <a:gd name="T69" fmla="*/ 0 h 126"/>
                <a:gd name="T70" fmla="*/ 122 w 125"/>
                <a:gd name="T71" fmla="*/ 0 h 126"/>
                <a:gd name="T72" fmla="*/ 122 w 125"/>
                <a:gd name="T73" fmla="*/ 0 h 126"/>
                <a:gd name="T74" fmla="*/ 121 w 125"/>
                <a:gd name="T75" fmla="*/ 0 h 126"/>
                <a:gd name="T76" fmla="*/ 121 w 125"/>
                <a:gd name="T77" fmla="*/ 0 h 126"/>
                <a:gd name="T78" fmla="*/ 121 w 125"/>
                <a:gd name="T79" fmla="*/ 0 h 126"/>
                <a:gd name="T80" fmla="*/ 121 w 125"/>
                <a:gd name="T81" fmla="*/ 0 h 126"/>
                <a:gd name="T82" fmla="*/ 120 w 125"/>
                <a:gd name="T83" fmla="*/ 0 h 126"/>
                <a:gd name="T84" fmla="*/ 120 w 125"/>
                <a:gd name="T85" fmla="*/ 0 h 126"/>
                <a:gd name="T86" fmla="*/ 120 w 125"/>
                <a:gd name="T87" fmla="*/ 0 h 126"/>
                <a:gd name="T88" fmla="*/ 120 w 125"/>
                <a:gd name="T89" fmla="*/ 0 h 126"/>
                <a:gd name="T90" fmla="*/ 120 w 125"/>
                <a:gd name="T91" fmla="*/ 0 h 126"/>
                <a:gd name="T92" fmla="*/ 119 w 125"/>
                <a:gd name="T93" fmla="*/ 0 h 126"/>
                <a:gd name="T94" fmla="*/ 119 w 125"/>
                <a:gd name="T95" fmla="*/ 0 h 126"/>
                <a:gd name="T96" fmla="*/ 119 w 125"/>
                <a:gd name="T9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26">
                  <a:moveTo>
                    <a:pt x="1" y="126"/>
                  </a:moveTo>
                  <a:cubicBezTo>
                    <a:pt x="1" y="126"/>
                    <a:pt x="1" y="126"/>
                    <a:pt x="1" y="126"/>
                  </a:cubicBezTo>
                  <a:cubicBezTo>
                    <a:pt x="1" y="126"/>
                    <a:pt x="1" y="126"/>
                    <a:pt x="1" y="126"/>
                  </a:cubicBezTo>
                  <a:moveTo>
                    <a:pt x="1" y="125"/>
                  </a:moveTo>
                  <a:cubicBezTo>
                    <a:pt x="1" y="125"/>
                    <a:pt x="1" y="125"/>
                    <a:pt x="1" y="125"/>
                  </a:cubicBezTo>
                  <a:cubicBezTo>
                    <a:pt x="1" y="125"/>
                    <a:pt x="1" y="125"/>
                    <a:pt x="1" y="125"/>
                  </a:cubicBezTo>
                  <a:moveTo>
                    <a:pt x="0" y="125"/>
                  </a:moveTo>
                  <a:cubicBezTo>
                    <a:pt x="0" y="125"/>
                    <a:pt x="0" y="125"/>
                    <a:pt x="0" y="125"/>
                  </a:cubicBezTo>
                  <a:cubicBezTo>
                    <a:pt x="0" y="125"/>
                    <a:pt x="0" y="125"/>
                    <a:pt x="0" y="125"/>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2"/>
                  </a:moveTo>
                  <a:cubicBezTo>
                    <a:pt x="0" y="122"/>
                    <a:pt x="0" y="122"/>
                    <a:pt x="0" y="123"/>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8"/>
                  </a:moveTo>
                  <a:cubicBezTo>
                    <a:pt x="0" y="118"/>
                    <a:pt x="0" y="118"/>
                    <a:pt x="0" y="119"/>
                  </a:cubicBezTo>
                  <a:cubicBezTo>
                    <a:pt x="0" y="118"/>
                    <a:pt x="0" y="118"/>
                    <a:pt x="0" y="118"/>
                  </a:cubicBezTo>
                  <a:moveTo>
                    <a:pt x="125" y="0"/>
                  </a:moveTo>
                  <a:cubicBezTo>
                    <a:pt x="125" y="0"/>
                    <a:pt x="125" y="0"/>
                    <a:pt x="125" y="0"/>
                  </a:cubicBezTo>
                  <a:cubicBezTo>
                    <a:pt x="125" y="0"/>
                    <a:pt x="125" y="0"/>
                    <a:pt x="125" y="0"/>
                  </a:cubicBezTo>
                  <a:moveTo>
                    <a:pt x="125" y="0"/>
                  </a:moveTo>
                  <a:cubicBezTo>
                    <a:pt x="125" y="0"/>
                    <a:pt x="125" y="0"/>
                    <a:pt x="125" y="0"/>
                  </a:cubicBezTo>
                  <a:cubicBezTo>
                    <a:pt x="125" y="0"/>
                    <a:pt x="125" y="0"/>
                    <a:pt x="125" y="0"/>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25" name="Freeform 50"/>
            <p:cNvSpPr>
              <a:spLocks noEditPoints="1"/>
            </p:cNvSpPr>
            <p:nvPr/>
          </p:nvSpPr>
          <p:spPr bwMode="auto">
            <a:xfrm>
              <a:off x="5316197" y="3695918"/>
              <a:ext cx="316270" cy="325256"/>
            </a:xfrm>
            <a:custGeom>
              <a:avLst/>
              <a:gdLst>
                <a:gd name="T0" fmla="*/ 1 w 99"/>
                <a:gd name="T1" fmla="*/ 99 h 99"/>
                <a:gd name="T2" fmla="*/ 0 w 99"/>
                <a:gd name="T3" fmla="*/ 98 h 99"/>
                <a:gd name="T4" fmla="*/ 0 w 99"/>
                <a:gd name="T5" fmla="*/ 98 h 99"/>
                <a:gd name="T6" fmla="*/ 0 w 99"/>
                <a:gd name="T7" fmla="*/ 97 h 99"/>
                <a:gd name="T8" fmla="*/ 0 w 99"/>
                <a:gd name="T9" fmla="*/ 97 h 99"/>
                <a:gd name="T10" fmla="*/ 0 w 99"/>
                <a:gd name="T11" fmla="*/ 97 h 99"/>
                <a:gd name="T12" fmla="*/ 0 w 99"/>
                <a:gd name="T13" fmla="*/ 97 h 99"/>
                <a:gd name="T14" fmla="*/ 0 w 99"/>
                <a:gd name="T15" fmla="*/ 97 h 99"/>
                <a:gd name="T16" fmla="*/ 0 w 99"/>
                <a:gd name="T17" fmla="*/ 96 h 99"/>
                <a:gd name="T18" fmla="*/ 0 w 99"/>
                <a:gd name="T19" fmla="*/ 96 h 99"/>
                <a:gd name="T20" fmla="*/ 0 w 99"/>
                <a:gd name="T21" fmla="*/ 96 h 99"/>
                <a:gd name="T22" fmla="*/ 0 w 99"/>
                <a:gd name="T23" fmla="*/ 96 h 99"/>
                <a:gd name="T24" fmla="*/ 0 w 99"/>
                <a:gd name="T25" fmla="*/ 96 h 99"/>
                <a:gd name="T26" fmla="*/ 0 w 99"/>
                <a:gd name="T27" fmla="*/ 95 h 99"/>
                <a:gd name="T28" fmla="*/ 0 w 99"/>
                <a:gd name="T29" fmla="*/ 95 h 99"/>
                <a:gd name="T30" fmla="*/ 0 w 99"/>
                <a:gd name="T31" fmla="*/ 95 h 99"/>
                <a:gd name="T32" fmla="*/ 0 w 99"/>
                <a:gd name="T33" fmla="*/ 95 h 99"/>
                <a:gd name="T34" fmla="*/ 0 w 99"/>
                <a:gd name="T35" fmla="*/ 95 h 99"/>
                <a:gd name="T36" fmla="*/ 0 w 99"/>
                <a:gd name="T37" fmla="*/ 94 h 99"/>
                <a:gd name="T38" fmla="*/ 0 w 99"/>
                <a:gd name="T39" fmla="*/ 94 h 99"/>
                <a:gd name="T40" fmla="*/ 0 w 99"/>
                <a:gd name="T41" fmla="*/ 94 h 99"/>
                <a:gd name="T42" fmla="*/ 0 w 99"/>
                <a:gd name="T43" fmla="*/ 94 h 99"/>
                <a:gd name="T44" fmla="*/ 0 w 99"/>
                <a:gd name="T45" fmla="*/ 94 h 99"/>
                <a:gd name="T46" fmla="*/ 0 w 99"/>
                <a:gd name="T47" fmla="*/ 94 h 99"/>
                <a:gd name="T48" fmla="*/ 0 w 99"/>
                <a:gd name="T49" fmla="*/ 94 h 99"/>
                <a:gd name="T50" fmla="*/ 0 w 99"/>
                <a:gd name="T51" fmla="*/ 93 h 99"/>
                <a:gd name="T52" fmla="*/ 99 w 99"/>
                <a:gd name="T53" fmla="*/ 0 h 99"/>
                <a:gd name="T54" fmla="*/ 98 w 99"/>
                <a:gd name="T55" fmla="*/ 0 h 99"/>
                <a:gd name="T56" fmla="*/ 98 w 99"/>
                <a:gd name="T57" fmla="*/ 0 h 99"/>
                <a:gd name="T58" fmla="*/ 98 w 99"/>
                <a:gd name="T59" fmla="*/ 0 h 99"/>
                <a:gd name="T60" fmla="*/ 98 w 99"/>
                <a:gd name="T61" fmla="*/ 0 h 99"/>
                <a:gd name="T62" fmla="*/ 97 w 99"/>
                <a:gd name="T63" fmla="*/ 0 h 99"/>
                <a:gd name="T64" fmla="*/ 97 w 99"/>
                <a:gd name="T65" fmla="*/ 0 h 99"/>
                <a:gd name="T66" fmla="*/ 97 w 99"/>
                <a:gd name="T67" fmla="*/ 0 h 99"/>
                <a:gd name="T68" fmla="*/ 97 w 99"/>
                <a:gd name="T69" fmla="*/ 0 h 99"/>
                <a:gd name="T70" fmla="*/ 97 w 99"/>
                <a:gd name="T71" fmla="*/ 0 h 99"/>
                <a:gd name="T72" fmla="*/ 96 w 99"/>
                <a:gd name="T73" fmla="*/ 0 h 99"/>
                <a:gd name="T74" fmla="*/ 94 w 99"/>
                <a:gd name="T75" fmla="*/ 0 h 99"/>
                <a:gd name="T76" fmla="*/ 96 w 99"/>
                <a:gd name="T77" fmla="*/ 0 h 99"/>
                <a:gd name="T78" fmla="*/ 94 w 99"/>
                <a:gd name="T79" fmla="*/ 0 h 99"/>
                <a:gd name="T80" fmla="*/ 94 w 99"/>
                <a:gd name="T81" fmla="*/ 0 h 99"/>
                <a:gd name="T82" fmla="*/ 96 w 99"/>
                <a:gd name="T83" fmla="*/ 0 h 99"/>
                <a:gd name="T84" fmla="*/ 94 w 99"/>
                <a:gd name="T85" fmla="*/ 0 h 99"/>
                <a:gd name="T86" fmla="*/ 96 w 99"/>
                <a:gd name="T87" fmla="*/ 0 h 99"/>
                <a:gd name="T88" fmla="*/ 94 w 99"/>
                <a:gd name="T89" fmla="*/ 0 h 99"/>
                <a:gd name="T90" fmla="*/ 96 w 99"/>
                <a:gd name="T91" fmla="*/ 0 h 99"/>
                <a:gd name="T92" fmla="*/ 94 w 99"/>
                <a:gd name="T93" fmla="*/ 0 h 99"/>
                <a:gd name="T94" fmla="*/ 95 w 99"/>
                <a:gd name="T95" fmla="*/ 0 h 99"/>
                <a:gd name="T96" fmla="*/ 95 w 99"/>
                <a:gd name="T97" fmla="*/ 0 h 99"/>
                <a:gd name="T98" fmla="*/ 95 w 99"/>
                <a:gd name="T99" fmla="*/ 0 h 99"/>
                <a:gd name="T100" fmla="*/ 95 w 99"/>
                <a:gd name="T101" fmla="*/ 0 h 99"/>
                <a:gd name="T102" fmla="*/ 95 w 99"/>
                <a:gd name="T103" fmla="*/ 0 h 99"/>
                <a:gd name="T104" fmla="*/ 95 w 99"/>
                <a:gd name="T10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99">
                  <a:moveTo>
                    <a:pt x="1" y="99"/>
                  </a:moveTo>
                  <a:cubicBezTo>
                    <a:pt x="1" y="99"/>
                    <a:pt x="1" y="99"/>
                    <a:pt x="1" y="99"/>
                  </a:cubicBezTo>
                  <a:cubicBezTo>
                    <a:pt x="1" y="99"/>
                    <a:pt x="1" y="99"/>
                    <a:pt x="1" y="99"/>
                  </a:cubicBezTo>
                  <a:moveTo>
                    <a:pt x="0" y="98"/>
                  </a:moveTo>
                  <a:cubicBezTo>
                    <a:pt x="0" y="98"/>
                    <a:pt x="0" y="98"/>
                    <a:pt x="0" y="98"/>
                  </a:cubicBezTo>
                  <a:cubicBezTo>
                    <a:pt x="0" y="98"/>
                    <a:pt x="0" y="98"/>
                    <a:pt x="0" y="98"/>
                  </a:cubicBezTo>
                  <a:moveTo>
                    <a:pt x="0" y="98"/>
                  </a:moveTo>
                  <a:cubicBezTo>
                    <a:pt x="0" y="98"/>
                    <a:pt x="0" y="98"/>
                    <a:pt x="0" y="98"/>
                  </a:cubicBezTo>
                  <a:cubicBezTo>
                    <a:pt x="0" y="98"/>
                    <a:pt x="0" y="98"/>
                    <a:pt x="0" y="98"/>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cubicBezTo>
                    <a:pt x="0" y="95"/>
                    <a:pt x="0" y="95"/>
                    <a:pt x="0" y="95"/>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3"/>
                  </a:moveTo>
                  <a:cubicBezTo>
                    <a:pt x="0" y="93"/>
                    <a:pt x="0" y="93"/>
                    <a:pt x="0" y="93"/>
                  </a:cubicBezTo>
                  <a:cubicBezTo>
                    <a:pt x="0" y="93"/>
                    <a:pt x="0" y="93"/>
                    <a:pt x="0" y="93"/>
                  </a:cubicBezTo>
                  <a:moveTo>
                    <a:pt x="99" y="0"/>
                  </a:moveTo>
                  <a:cubicBezTo>
                    <a:pt x="99" y="0"/>
                    <a:pt x="99" y="0"/>
                    <a:pt x="99" y="0"/>
                  </a:cubicBezTo>
                  <a:cubicBezTo>
                    <a:pt x="99" y="0"/>
                    <a:pt x="99" y="0"/>
                    <a:pt x="99"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7" y="0"/>
                  </a:moveTo>
                  <a:cubicBezTo>
                    <a:pt x="97" y="0"/>
                    <a:pt x="98" y="0"/>
                    <a:pt x="98" y="0"/>
                  </a:cubicBezTo>
                  <a:cubicBezTo>
                    <a:pt x="98"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5" y="0"/>
                  </a:moveTo>
                  <a:cubicBezTo>
                    <a:pt x="94" y="0"/>
                    <a:pt x="94" y="0"/>
                    <a:pt x="94" y="0"/>
                  </a:cubicBezTo>
                  <a:cubicBezTo>
                    <a:pt x="94" y="0"/>
                    <a:pt x="94"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cubicBezTo>
                    <a:pt x="95" y="0"/>
                    <a:pt x="95" y="0"/>
                    <a:pt x="95" y="0"/>
                  </a:cubicBezTo>
                  <a:cubicBezTo>
                    <a:pt x="95" y="0"/>
                    <a:pt x="95" y="0"/>
                    <a:pt x="9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26" name="Freeform 52"/>
            <p:cNvSpPr/>
            <p:nvPr/>
          </p:nvSpPr>
          <p:spPr bwMode="auto">
            <a:xfrm>
              <a:off x="5379658" y="3761183"/>
              <a:ext cx="55140" cy="55636"/>
            </a:xfrm>
            <a:custGeom>
              <a:avLst/>
              <a:gdLst>
                <a:gd name="T0" fmla="*/ 17 w 17"/>
                <a:gd name="T1" fmla="*/ 0 h 17"/>
                <a:gd name="T2" fmla="*/ 17 w 17"/>
                <a:gd name="T3" fmla="*/ 0 h 17"/>
                <a:gd name="T4" fmla="*/ 0 w 17"/>
                <a:gd name="T5" fmla="*/ 17 h 17"/>
                <a:gd name="T6" fmla="*/ 0 w 17"/>
                <a:gd name="T7" fmla="*/ 17 h 17"/>
                <a:gd name="T8" fmla="*/ 17 w 17"/>
                <a:gd name="T9" fmla="*/ 0 h 17"/>
              </a:gdLst>
              <a:ahLst/>
              <a:cxnLst>
                <a:cxn ang="0">
                  <a:pos x="T0" y="T1"/>
                </a:cxn>
                <a:cxn ang="0">
                  <a:pos x="T2" y="T3"/>
                </a:cxn>
                <a:cxn ang="0">
                  <a:pos x="T4" y="T5"/>
                </a:cxn>
                <a:cxn ang="0">
                  <a:pos x="T6" y="T7"/>
                </a:cxn>
                <a:cxn ang="0">
                  <a:pos x="T8" y="T9"/>
                </a:cxn>
              </a:cxnLst>
              <a:rect l="0" t="0" r="r" b="b"/>
              <a:pathLst>
                <a:path w="17" h="17">
                  <a:moveTo>
                    <a:pt x="17" y="0"/>
                  </a:moveTo>
                  <a:cubicBezTo>
                    <a:pt x="17" y="0"/>
                    <a:pt x="17" y="0"/>
                    <a:pt x="17" y="0"/>
                  </a:cubicBezTo>
                  <a:cubicBezTo>
                    <a:pt x="12" y="6"/>
                    <a:pt x="6" y="12"/>
                    <a:pt x="0" y="17"/>
                  </a:cubicBezTo>
                  <a:cubicBezTo>
                    <a:pt x="0" y="17"/>
                    <a:pt x="0" y="17"/>
                    <a:pt x="0" y="17"/>
                  </a:cubicBezTo>
                  <a:cubicBezTo>
                    <a:pt x="6" y="12"/>
                    <a:pt x="12" y="6"/>
                    <a:pt x="17"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27" name="Freeform 75"/>
            <p:cNvSpPr/>
            <p:nvPr/>
          </p:nvSpPr>
          <p:spPr bwMode="auto">
            <a:xfrm>
              <a:off x="5434798" y="3702338"/>
              <a:ext cx="134207" cy="58846"/>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28" name="Freeform 76"/>
            <p:cNvSpPr/>
            <p:nvPr/>
          </p:nvSpPr>
          <p:spPr bwMode="auto">
            <a:xfrm>
              <a:off x="5434798" y="3602834"/>
              <a:ext cx="89471" cy="158349"/>
            </a:xfrm>
            <a:custGeom>
              <a:avLst/>
              <a:gdLst>
                <a:gd name="T0" fmla="*/ 28 w 28"/>
                <a:gd name="T1" fmla="*/ 0 h 48"/>
                <a:gd name="T2" fmla="*/ 28 w 28"/>
                <a:gd name="T3" fmla="*/ 0 h 48"/>
                <a:gd name="T4" fmla="*/ 0 w 28"/>
                <a:gd name="T5" fmla="*/ 48 h 48"/>
                <a:gd name="T6" fmla="*/ 0 w 28"/>
                <a:gd name="T7" fmla="*/ 48 h 48"/>
                <a:gd name="T8" fmla="*/ 0 w 28"/>
                <a:gd name="T9" fmla="*/ 48 h 48"/>
                <a:gd name="T10" fmla="*/ 0 w 28"/>
                <a:gd name="T11" fmla="*/ 48 h 48"/>
                <a:gd name="T12" fmla="*/ 0 w 28"/>
                <a:gd name="T13" fmla="*/ 48 h 48"/>
                <a:gd name="T14" fmla="*/ 20 w 28"/>
                <a:gd name="T15" fmla="*/ 20 h 48"/>
                <a:gd name="T16" fmla="*/ 28 w 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8">
                  <a:moveTo>
                    <a:pt x="28" y="0"/>
                  </a:moveTo>
                  <a:cubicBezTo>
                    <a:pt x="28" y="0"/>
                    <a:pt x="28" y="0"/>
                    <a:pt x="28" y="0"/>
                  </a:cubicBezTo>
                  <a:cubicBezTo>
                    <a:pt x="22" y="18"/>
                    <a:pt x="12" y="34"/>
                    <a:pt x="0" y="48"/>
                  </a:cubicBezTo>
                  <a:cubicBezTo>
                    <a:pt x="0" y="48"/>
                    <a:pt x="0" y="48"/>
                    <a:pt x="0" y="48"/>
                  </a:cubicBezTo>
                  <a:cubicBezTo>
                    <a:pt x="0" y="48"/>
                    <a:pt x="0" y="48"/>
                    <a:pt x="0" y="48"/>
                  </a:cubicBezTo>
                  <a:cubicBezTo>
                    <a:pt x="0" y="48"/>
                    <a:pt x="0" y="48"/>
                    <a:pt x="0" y="48"/>
                  </a:cubicBezTo>
                  <a:cubicBezTo>
                    <a:pt x="0" y="48"/>
                    <a:pt x="0" y="48"/>
                    <a:pt x="0" y="48"/>
                  </a:cubicBezTo>
                  <a:cubicBezTo>
                    <a:pt x="8" y="39"/>
                    <a:pt x="14" y="30"/>
                    <a:pt x="20" y="20"/>
                  </a:cubicBezTo>
                  <a:cubicBezTo>
                    <a:pt x="23" y="13"/>
                    <a:pt x="26" y="7"/>
                    <a:pt x="2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29" name="Freeform 77"/>
            <p:cNvSpPr/>
            <p:nvPr/>
          </p:nvSpPr>
          <p:spPr bwMode="auto">
            <a:xfrm>
              <a:off x="5434798" y="3702338"/>
              <a:ext cx="134207" cy="58846"/>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25757A"/>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30" name="Oval 78"/>
            <p:cNvSpPr>
              <a:spLocks noChangeArrowheads="1"/>
            </p:cNvSpPr>
            <p:nvPr/>
          </p:nvSpPr>
          <p:spPr bwMode="auto">
            <a:xfrm>
              <a:off x="5434798" y="3761183"/>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31" name="Freeform 81"/>
            <p:cNvSpPr/>
            <p:nvPr/>
          </p:nvSpPr>
          <p:spPr bwMode="auto">
            <a:xfrm>
              <a:off x="5322439" y="3816820"/>
              <a:ext cx="57220" cy="134810"/>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32" name="Freeform 82"/>
            <p:cNvSpPr/>
            <p:nvPr/>
          </p:nvSpPr>
          <p:spPr bwMode="auto">
            <a:xfrm>
              <a:off x="5226726" y="3816820"/>
              <a:ext cx="152933" cy="92014"/>
            </a:xfrm>
            <a:custGeom>
              <a:avLst/>
              <a:gdLst>
                <a:gd name="T0" fmla="*/ 48 w 48"/>
                <a:gd name="T1" fmla="*/ 0 h 28"/>
                <a:gd name="T2" fmla="*/ 0 w 48"/>
                <a:gd name="T3" fmla="*/ 28 h 28"/>
                <a:gd name="T4" fmla="*/ 0 w 48"/>
                <a:gd name="T5" fmla="*/ 28 h 28"/>
                <a:gd name="T6" fmla="*/ 20 w 48"/>
                <a:gd name="T7" fmla="*/ 19 h 28"/>
                <a:gd name="T8" fmla="*/ 48 w 48"/>
                <a:gd name="T9" fmla="*/ 0 h 28"/>
                <a:gd name="T10" fmla="*/ 48 w 48"/>
                <a:gd name="T11" fmla="*/ 0 h 28"/>
                <a:gd name="T12" fmla="*/ 48 w 48"/>
                <a:gd name="T13" fmla="*/ 0 h 28"/>
                <a:gd name="T14" fmla="*/ 48 w 48"/>
                <a:gd name="T15" fmla="*/ 0 h 28"/>
                <a:gd name="T16" fmla="*/ 48 w 4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8">
                  <a:moveTo>
                    <a:pt x="48" y="0"/>
                  </a:moveTo>
                  <a:cubicBezTo>
                    <a:pt x="34" y="12"/>
                    <a:pt x="18" y="22"/>
                    <a:pt x="0" y="28"/>
                  </a:cubicBezTo>
                  <a:cubicBezTo>
                    <a:pt x="0" y="28"/>
                    <a:pt x="0" y="28"/>
                    <a:pt x="0" y="28"/>
                  </a:cubicBezTo>
                  <a:cubicBezTo>
                    <a:pt x="7" y="26"/>
                    <a:pt x="14" y="23"/>
                    <a:pt x="20" y="19"/>
                  </a:cubicBezTo>
                  <a:cubicBezTo>
                    <a:pt x="30" y="14"/>
                    <a:pt x="39" y="7"/>
                    <a:pt x="48" y="0"/>
                  </a:cubicBezTo>
                  <a:cubicBezTo>
                    <a:pt x="48" y="0"/>
                    <a:pt x="48" y="0"/>
                    <a:pt x="48" y="0"/>
                  </a:cubicBezTo>
                  <a:cubicBezTo>
                    <a:pt x="48" y="0"/>
                    <a:pt x="48" y="0"/>
                    <a:pt x="48" y="0"/>
                  </a:cubicBezTo>
                  <a:cubicBezTo>
                    <a:pt x="48" y="0"/>
                    <a:pt x="48" y="0"/>
                    <a:pt x="48" y="0"/>
                  </a:cubicBezTo>
                  <a:cubicBezTo>
                    <a:pt x="48" y="0"/>
                    <a:pt x="48" y="0"/>
                    <a:pt x="4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33" name="Oval 84"/>
            <p:cNvSpPr>
              <a:spLocks noChangeArrowheads="1"/>
            </p:cNvSpPr>
            <p:nvPr/>
          </p:nvSpPr>
          <p:spPr bwMode="auto">
            <a:xfrm>
              <a:off x="5379658" y="3816819"/>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34" name="Freeform 87"/>
            <p:cNvSpPr>
              <a:spLocks noEditPoints="1"/>
            </p:cNvSpPr>
            <p:nvPr/>
          </p:nvSpPr>
          <p:spPr bwMode="auto">
            <a:xfrm>
              <a:off x="4871964" y="3277578"/>
              <a:ext cx="351642" cy="322047"/>
            </a:xfrm>
            <a:custGeom>
              <a:avLst/>
              <a:gdLst>
                <a:gd name="T0" fmla="*/ 23 w 110"/>
                <a:gd name="T1" fmla="*/ 40 h 98"/>
                <a:gd name="T2" fmla="*/ 34 w 110"/>
                <a:gd name="T3" fmla="*/ 55 h 98"/>
                <a:gd name="T4" fmla="*/ 50 w 110"/>
                <a:gd name="T5" fmla="*/ 44 h 98"/>
                <a:gd name="T6" fmla="*/ 39 w 110"/>
                <a:gd name="T7" fmla="*/ 30 h 98"/>
                <a:gd name="T8" fmla="*/ 50 w 110"/>
                <a:gd name="T9" fmla="*/ 22 h 98"/>
                <a:gd name="T10" fmla="*/ 8 w 110"/>
                <a:gd name="T11" fmla="*/ 0 h 98"/>
                <a:gd name="T12" fmla="*/ 11 w 110"/>
                <a:gd name="T13" fmla="*/ 48 h 98"/>
                <a:gd name="T14" fmla="*/ 23 w 110"/>
                <a:gd name="T15" fmla="*/ 40 h 98"/>
                <a:gd name="T16" fmla="*/ 88 w 110"/>
                <a:gd name="T17" fmla="*/ 41 h 98"/>
                <a:gd name="T18" fmla="*/ 100 w 110"/>
                <a:gd name="T19" fmla="*/ 49 h 98"/>
                <a:gd name="T20" fmla="*/ 105 w 110"/>
                <a:gd name="T21" fmla="*/ 1 h 98"/>
                <a:gd name="T22" fmla="*/ 62 w 110"/>
                <a:gd name="T23" fmla="*/ 22 h 98"/>
                <a:gd name="T24" fmla="*/ 73 w 110"/>
                <a:gd name="T25" fmla="*/ 30 h 98"/>
                <a:gd name="T26" fmla="*/ 0 w 110"/>
                <a:gd name="T27" fmla="*/ 78 h 98"/>
                <a:gd name="T28" fmla="*/ 4 w 110"/>
                <a:gd name="T29" fmla="*/ 96 h 98"/>
                <a:gd name="T30" fmla="*/ 88 w 110"/>
                <a:gd name="T31" fmla="*/ 41 h 98"/>
                <a:gd name="T32" fmla="*/ 77 w 110"/>
                <a:gd name="T33" fmla="*/ 66 h 98"/>
                <a:gd name="T34" fmla="*/ 62 w 110"/>
                <a:gd name="T35" fmla="*/ 78 h 98"/>
                <a:gd name="T36" fmla="*/ 105 w 110"/>
                <a:gd name="T37" fmla="*/ 98 h 98"/>
                <a:gd name="T38" fmla="*/ 110 w 110"/>
                <a:gd name="T39" fmla="*/ 80 h 98"/>
                <a:gd name="T40" fmla="*/ 77 w 110"/>
                <a:gd name="T41"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98">
                  <a:moveTo>
                    <a:pt x="23" y="40"/>
                  </a:moveTo>
                  <a:cubicBezTo>
                    <a:pt x="27" y="45"/>
                    <a:pt x="30" y="50"/>
                    <a:pt x="34" y="55"/>
                  </a:cubicBezTo>
                  <a:cubicBezTo>
                    <a:pt x="40" y="52"/>
                    <a:pt x="45" y="48"/>
                    <a:pt x="50" y="44"/>
                  </a:cubicBezTo>
                  <a:cubicBezTo>
                    <a:pt x="46" y="40"/>
                    <a:pt x="42" y="35"/>
                    <a:pt x="39" y="30"/>
                  </a:cubicBezTo>
                  <a:cubicBezTo>
                    <a:pt x="50" y="22"/>
                    <a:pt x="50" y="22"/>
                    <a:pt x="50" y="22"/>
                  </a:cubicBezTo>
                  <a:cubicBezTo>
                    <a:pt x="8" y="0"/>
                    <a:pt x="8" y="0"/>
                    <a:pt x="8" y="0"/>
                  </a:cubicBezTo>
                  <a:cubicBezTo>
                    <a:pt x="11" y="48"/>
                    <a:pt x="11" y="48"/>
                    <a:pt x="11" y="48"/>
                  </a:cubicBezTo>
                  <a:lnTo>
                    <a:pt x="23" y="40"/>
                  </a:lnTo>
                  <a:close/>
                  <a:moveTo>
                    <a:pt x="88" y="41"/>
                  </a:moveTo>
                  <a:cubicBezTo>
                    <a:pt x="100" y="49"/>
                    <a:pt x="100" y="49"/>
                    <a:pt x="100" y="49"/>
                  </a:cubicBezTo>
                  <a:cubicBezTo>
                    <a:pt x="105" y="1"/>
                    <a:pt x="105" y="1"/>
                    <a:pt x="105" y="1"/>
                  </a:cubicBezTo>
                  <a:cubicBezTo>
                    <a:pt x="62" y="22"/>
                    <a:pt x="62" y="22"/>
                    <a:pt x="62" y="22"/>
                  </a:cubicBezTo>
                  <a:cubicBezTo>
                    <a:pt x="73" y="30"/>
                    <a:pt x="73" y="30"/>
                    <a:pt x="73" y="30"/>
                  </a:cubicBezTo>
                  <a:cubicBezTo>
                    <a:pt x="46" y="68"/>
                    <a:pt x="1" y="78"/>
                    <a:pt x="0" y="78"/>
                  </a:cubicBezTo>
                  <a:cubicBezTo>
                    <a:pt x="4" y="96"/>
                    <a:pt x="4" y="96"/>
                    <a:pt x="4" y="96"/>
                  </a:cubicBezTo>
                  <a:cubicBezTo>
                    <a:pt x="6" y="96"/>
                    <a:pt x="57" y="85"/>
                    <a:pt x="88" y="41"/>
                  </a:cubicBezTo>
                  <a:close/>
                  <a:moveTo>
                    <a:pt x="77" y="66"/>
                  </a:moveTo>
                  <a:cubicBezTo>
                    <a:pt x="72" y="70"/>
                    <a:pt x="67" y="75"/>
                    <a:pt x="62" y="78"/>
                  </a:cubicBezTo>
                  <a:cubicBezTo>
                    <a:pt x="84" y="93"/>
                    <a:pt x="104" y="98"/>
                    <a:pt x="105" y="98"/>
                  </a:cubicBezTo>
                  <a:cubicBezTo>
                    <a:pt x="110" y="80"/>
                    <a:pt x="110" y="80"/>
                    <a:pt x="110" y="80"/>
                  </a:cubicBezTo>
                  <a:cubicBezTo>
                    <a:pt x="109" y="80"/>
                    <a:pt x="95" y="76"/>
                    <a:pt x="77" y="66"/>
                  </a:cubicBezTo>
                  <a:close/>
                </a:path>
              </a:pathLst>
            </a:custGeom>
            <a:solidFill>
              <a:schemeClr val="bg1"/>
            </a:solidFill>
            <a:ln>
              <a:noFill/>
            </a:ln>
          </p:spPr>
          <p:txBody>
            <a:bodyPr vert="horz" wrap="square" lIns="91416" tIns="45708" rIns="91416" bIns="45708" numCol="1" anchor="t" anchorCtr="0" compatLnSpc="1"/>
            <a:lstStyle/>
            <a:p>
              <a:endParaRPr lang="zh-CN" altLang="en-US" sz="2100">
                <a:solidFill>
                  <a:schemeClr val="tx1">
                    <a:lumMod val="50000"/>
                  </a:schemeClr>
                </a:solidFill>
              </a:endParaRPr>
            </a:p>
          </p:txBody>
        </p:sp>
      </p:grpSp>
      <p:grpSp>
        <p:nvGrpSpPr>
          <p:cNvPr id="35" name="Group 124"/>
          <p:cNvGrpSpPr/>
          <p:nvPr/>
        </p:nvGrpSpPr>
        <p:grpSpPr>
          <a:xfrm>
            <a:off x="3786699" y="1419305"/>
            <a:ext cx="1296179" cy="1282979"/>
            <a:chOff x="3707801" y="2040749"/>
            <a:chExt cx="1317096" cy="1309585"/>
          </a:xfrm>
        </p:grpSpPr>
        <p:sp>
          <p:nvSpPr>
            <p:cNvPr id="36" name="Oval 40"/>
            <p:cNvSpPr>
              <a:spLocks noChangeArrowheads="1"/>
            </p:cNvSpPr>
            <p:nvPr/>
          </p:nvSpPr>
          <p:spPr bwMode="auto">
            <a:xfrm>
              <a:off x="3707801" y="2040749"/>
              <a:ext cx="1259877" cy="1295676"/>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37" name="Oval 41"/>
            <p:cNvSpPr>
              <a:spLocks noChangeArrowheads="1"/>
            </p:cNvSpPr>
            <p:nvPr/>
          </p:nvSpPr>
          <p:spPr bwMode="auto">
            <a:xfrm>
              <a:off x="3791029" y="2123134"/>
              <a:ext cx="1096540" cy="1131977"/>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38" name="Oval 42"/>
            <p:cNvSpPr>
              <a:spLocks noChangeArrowheads="1"/>
            </p:cNvSpPr>
            <p:nvPr/>
          </p:nvSpPr>
          <p:spPr bwMode="auto">
            <a:xfrm>
              <a:off x="3868016" y="2202308"/>
              <a:ext cx="942566" cy="973629"/>
            </a:xfrm>
            <a:prstGeom prst="ellipse">
              <a:avLst/>
            </a:prstGeom>
            <a:solidFill>
              <a:srgbClr val="EA3945"/>
            </a:solidFill>
            <a:ln>
              <a:noFill/>
            </a:ln>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39" name="Freeform 53"/>
            <p:cNvSpPr>
              <a:spLocks noEditPoints="1"/>
            </p:cNvSpPr>
            <p:nvPr/>
          </p:nvSpPr>
          <p:spPr bwMode="auto">
            <a:xfrm>
              <a:off x="3868016" y="2202308"/>
              <a:ext cx="498333" cy="515702"/>
            </a:xfrm>
            <a:custGeom>
              <a:avLst/>
              <a:gdLst>
                <a:gd name="T0" fmla="*/ 0 w 156"/>
                <a:gd name="T1" fmla="*/ 156 h 157"/>
                <a:gd name="T2" fmla="*/ 0 w 156"/>
                <a:gd name="T3" fmla="*/ 156 h 157"/>
                <a:gd name="T4" fmla="*/ 0 w 156"/>
                <a:gd name="T5" fmla="*/ 155 h 157"/>
                <a:gd name="T6" fmla="*/ 0 w 156"/>
                <a:gd name="T7" fmla="*/ 155 h 157"/>
                <a:gd name="T8" fmla="*/ 0 w 156"/>
                <a:gd name="T9" fmla="*/ 154 h 157"/>
                <a:gd name="T10" fmla="*/ 0 w 156"/>
                <a:gd name="T11" fmla="*/ 154 h 157"/>
                <a:gd name="T12" fmla="*/ 0 w 156"/>
                <a:gd name="T13" fmla="*/ 153 h 157"/>
                <a:gd name="T14" fmla="*/ 0 w 156"/>
                <a:gd name="T15" fmla="*/ 153 h 157"/>
                <a:gd name="T16" fmla="*/ 0 w 156"/>
                <a:gd name="T17" fmla="*/ 152 h 157"/>
                <a:gd name="T18" fmla="*/ 0 w 156"/>
                <a:gd name="T19" fmla="*/ 152 h 157"/>
                <a:gd name="T20" fmla="*/ 0 w 156"/>
                <a:gd name="T21" fmla="*/ 151 h 157"/>
                <a:gd name="T22" fmla="*/ 0 w 156"/>
                <a:gd name="T23" fmla="*/ 151 h 157"/>
                <a:gd name="T24" fmla="*/ 0 w 156"/>
                <a:gd name="T25" fmla="*/ 150 h 157"/>
                <a:gd name="T26" fmla="*/ 0 w 156"/>
                <a:gd name="T27" fmla="*/ 150 h 157"/>
                <a:gd name="T28" fmla="*/ 0 w 156"/>
                <a:gd name="T29" fmla="*/ 149 h 157"/>
                <a:gd name="T30" fmla="*/ 0 w 156"/>
                <a:gd name="T31" fmla="*/ 149 h 157"/>
                <a:gd name="T32" fmla="*/ 0 w 156"/>
                <a:gd name="T33" fmla="*/ 149 h 157"/>
                <a:gd name="T34" fmla="*/ 0 w 156"/>
                <a:gd name="T35" fmla="*/ 148 h 157"/>
                <a:gd name="T36" fmla="*/ 0 w 156"/>
                <a:gd name="T37" fmla="*/ 148 h 157"/>
                <a:gd name="T38" fmla="*/ 0 w 156"/>
                <a:gd name="T39" fmla="*/ 147 h 157"/>
                <a:gd name="T40" fmla="*/ 0 w 156"/>
                <a:gd name="T41" fmla="*/ 147 h 157"/>
                <a:gd name="T42" fmla="*/ 0 w 156"/>
                <a:gd name="T43" fmla="*/ 146 h 157"/>
                <a:gd name="T44" fmla="*/ 0 w 156"/>
                <a:gd name="T45" fmla="*/ 146 h 157"/>
                <a:gd name="T46" fmla="*/ 0 w 156"/>
                <a:gd name="T47" fmla="*/ 145 h 157"/>
                <a:gd name="T48" fmla="*/ 0 w 156"/>
                <a:gd name="T49" fmla="*/ 145 h 157"/>
                <a:gd name="T50" fmla="*/ 0 w 156"/>
                <a:gd name="T51" fmla="*/ 144 h 157"/>
                <a:gd name="T52" fmla="*/ 0 w 156"/>
                <a:gd name="T53" fmla="*/ 143 h 157"/>
                <a:gd name="T54" fmla="*/ 156 w 156"/>
                <a:gd name="T55" fmla="*/ 0 h 157"/>
                <a:gd name="T56" fmla="*/ 155 w 156"/>
                <a:gd name="T57" fmla="*/ 0 h 157"/>
                <a:gd name="T58" fmla="*/ 155 w 156"/>
                <a:gd name="T59" fmla="*/ 0 h 157"/>
                <a:gd name="T60" fmla="*/ 154 w 156"/>
                <a:gd name="T61" fmla="*/ 0 h 157"/>
                <a:gd name="T62" fmla="*/ 154 w 156"/>
                <a:gd name="T63" fmla="*/ 0 h 157"/>
                <a:gd name="T64" fmla="*/ 153 w 156"/>
                <a:gd name="T65" fmla="*/ 0 h 157"/>
                <a:gd name="T66" fmla="*/ 153 w 156"/>
                <a:gd name="T67" fmla="*/ 0 h 157"/>
                <a:gd name="T68" fmla="*/ 142 w 156"/>
                <a:gd name="T69" fmla="*/ 0 h 157"/>
                <a:gd name="T70" fmla="*/ 143 w 156"/>
                <a:gd name="T71" fmla="*/ 0 h 157"/>
                <a:gd name="T72" fmla="*/ 152 w 156"/>
                <a:gd name="T73" fmla="*/ 0 h 157"/>
                <a:gd name="T74" fmla="*/ 152 w 156"/>
                <a:gd name="T75" fmla="*/ 0 h 157"/>
                <a:gd name="T76" fmla="*/ 151 w 156"/>
                <a:gd name="T77" fmla="*/ 0 h 157"/>
                <a:gd name="T78" fmla="*/ 144 w 156"/>
                <a:gd name="T79" fmla="*/ 0 h 157"/>
                <a:gd name="T80" fmla="*/ 144 w 156"/>
                <a:gd name="T81" fmla="*/ 0 h 157"/>
                <a:gd name="T82" fmla="*/ 150 w 156"/>
                <a:gd name="T83" fmla="*/ 0 h 157"/>
                <a:gd name="T84" fmla="*/ 145 w 156"/>
                <a:gd name="T85" fmla="*/ 0 h 157"/>
                <a:gd name="T86" fmla="*/ 145 w 156"/>
                <a:gd name="T87" fmla="*/ 0 h 157"/>
                <a:gd name="T88" fmla="*/ 150 w 156"/>
                <a:gd name="T89" fmla="*/ 0 h 157"/>
                <a:gd name="T90" fmla="*/ 145 w 156"/>
                <a:gd name="T91" fmla="*/ 0 h 157"/>
                <a:gd name="T92" fmla="*/ 145 w 156"/>
                <a:gd name="T93" fmla="*/ 0 h 157"/>
                <a:gd name="T94" fmla="*/ 149 w 156"/>
                <a:gd name="T95" fmla="*/ 0 h 157"/>
                <a:gd name="T96" fmla="*/ 146 w 156"/>
                <a:gd name="T97" fmla="*/ 0 h 157"/>
                <a:gd name="T98" fmla="*/ 146 w 156"/>
                <a:gd name="T99" fmla="*/ 0 h 157"/>
                <a:gd name="T100" fmla="*/ 148 w 156"/>
                <a:gd name="T101" fmla="*/ 0 h 157"/>
                <a:gd name="T102" fmla="*/ 147 w 156"/>
                <a:gd name="T103" fmla="*/ 0 h 157"/>
                <a:gd name="T104" fmla="*/ 147 w 156"/>
                <a:gd name="T105" fmla="*/ 0 h 157"/>
                <a:gd name="T106" fmla="*/ 147 w 156"/>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57">
                  <a:moveTo>
                    <a:pt x="0" y="157"/>
                  </a:moveTo>
                  <a:cubicBezTo>
                    <a:pt x="0" y="157"/>
                    <a:pt x="0" y="157"/>
                    <a:pt x="0" y="157"/>
                  </a:cubicBezTo>
                  <a:cubicBezTo>
                    <a:pt x="0" y="157"/>
                    <a:pt x="0" y="157"/>
                    <a:pt x="0" y="157"/>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2"/>
                  </a:moveTo>
                  <a:cubicBezTo>
                    <a:pt x="0" y="152"/>
                    <a:pt x="0" y="152"/>
                    <a:pt x="0" y="153"/>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1"/>
                  </a:moveTo>
                  <a:cubicBezTo>
                    <a:pt x="0" y="151"/>
                    <a:pt x="0" y="152"/>
                    <a:pt x="0" y="152"/>
                  </a:cubicBezTo>
                  <a:cubicBezTo>
                    <a:pt x="0" y="152"/>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0"/>
                  </a:moveTo>
                  <a:cubicBezTo>
                    <a:pt x="0" y="151"/>
                    <a:pt x="0" y="151"/>
                    <a:pt x="0" y="151"/>
                  </a:cubicBezTo>
                  <a:cubicBezTo>
                    <a:pt x="0" y="151"/>
                    <a:pt x="0" y="151"/>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49"/>
                  </a:moveTo>
                  <a:cubicBezTo>
                    <a:pt x="0" y="150"/>
                    <a:pt x="0" y="150"/>
                    <a:pt x="0" y="150"/>
                  </a:cubicBezTo>
                  <a:cubicBezTo>
                    <a:pt x="0" y="150"/>
                    <a:pt x="0" y="150"/>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8"/>
                  </a:moveTo>
                  <a:cubicBezTo>
                    <a:pt x="0" y="148"/>
                    <a:pt x="0" y="148"/>
                    <a:pt x="0" y="149"/>
                  </a:cubicBezTo>
                  <a:cubicBezTo>
                    <a:pt x="0" y="148"/>
                    <a:pt x="0" y="148"/>
                    <a:pt x="0"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0" y="147"/>
                  </a:moveTo>
                  <a:cubicBezTo>
                    <a:pt x="0" y="147"/>
                    <a:pt x="0" y="147"/>
                    <a:pt x="0" y="148"/>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6"/>
                  </a:moveTo>
                  <a:cubicBezTo>
                    <a:pt x="0" y="146"/>
                    <a:pt x="0" y="147"/>
                    <a:pt x="0" y="147"/>
                  </a:cubicBezTo>
                  <a:cubicBezTo>
                    <a:pt x="0" y="147"/>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5"/>
                  </a:moveTo>
                  <a:cubicBezTo>
                    <a:pt x="0" y="146"/>
                    <a:pt x="0" y="146"/>
                    <a:pt x="0" y="146"/>
                  </a:cubicBezTo>
                  <a:cubicBezTo>
                    <a:pt x="0" y="146"/>
                    <a:pt x="0" y="146"/>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4"/>
                  </a:moveTo>
                  <a:cubicBezTo>
                    <a:pt x="0" y="144"/>
                    <a:pt x="0" y="144"/>
                    <a:pt x="0" y="144"/>
                  </a:cubicBezTo>
                  <a:cubicBezTo>
                    <a:pt x="0" y="144"/>
                    <a:pt x="0" y="144"/>
                    <a:pt x="0" y="144"/>
                  </a:cubicBezTo>
                  <a:moveTo>
                    <a:pt x="0" y="144"/>
                  </a:moveTo>
                  <a:cubicBezTo>
                    <a:pt x="0" y="144"/>
                    <a:pt x="0" y="144"/>
                    <a:pt x="0" y="144"/>
                  </a:cubicBezTo>
                  <a:cubicBezTo>
                    <a:pt x="0" y="144"/>
                    <a:pt x="0" y="144"/>
                    <a:pt x="0" y="144"/>
                  </a:cubicBezTo>
                  <a:moveTo>
                    <a:pt x="0" y="143"/>
                  </a:moveTo>
                  <a:cubicBezTo>
                    <a:pt x="0" y="143"/>
                    <a:pt x="0" y="143"/>
                    <a:pt x="0" y="143"/>
                  </a:cubicBezTo>
                  <a:cubicBezTo>
                    <a:pt x="0" y="143"/>
                    <a:pt x="0" y="143"/>
                    <a:pt x="0" y="143"/>
                  </a:cubicBezTo>
                  <a:moveTo>
                    <a:pt x="0" y="143"/>
                  </a:moveTo>
                  <a:cubicBezTo>
                    <a:pt x="0" y="143"/>
                    <a:pt x="0" y="143"/>
                    <a:pt x="0" y="143"/>
                  </a:cubicBezTo>
                  <a:cubicBezTo>
                    <a:pt x="0" y="143"/>
                    <a:pt x="0" y="143"/>
                    <a:pt x="0" y="143"/>
                  </a:cubicBezTo>
                  <a:moveTo>
                    <a:pt x="156" y="0"/>
                  </a:moveTo>
                  <a:cubicBezTo>
                    <a:pt x="156" y="0"/>
                    <a:pt x="156" y="0"/>
                    <a:pt x="156" y="0"/>
                  </a:cubicBezTo>
                  <a:cubicBezTo>
                    <a:pt x="156" y="0"/>
                    <a:pt x="156" y="0"/>
                    <a:pt x="156"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2" y="0"/>
                  </a:moveTo>
                  <a:cubicBezTo>
                    <a:pt x="152" y="0"/>
                    <a:pt x="153" y="0"/>
                    <a:pt x="153" y="0"/>
                  </a:cubicBezTo>
                  <a:cubicBezTo>
                    <a:pt x="153" y="0"/>
                    <a:pt x="152" y="0"/>
                    <a:pt x="152" y="0"/>
                  </a:cubicBezTo>
                  <a:moveTo>
                    <a:pt x="143" y="0"/>
                  </a:moveTo>
                  <a:cubicBezTo>
                    <a:pt x="143" y="0"/>
                    <a:pt x="142" y="0"/>
                    <a:pt x="142" y="0"/>
                  </a:cubicBezTo>
                  <a:cubicBezTo>
                    <a:pt x="143" y="0"/>
                    <a:pt x="143" y="0"/>
                    <a:pt x="143"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2" y="0"/>
                  </a:moveTo>
                  <a:cubicBezTo>
                    <a:pt x="152" y="0"/>
                    <a:pt x="152" y="0"/>
                    <a:pt x="152" y="0"/>
                  </a:cubicBezTo>
                  <a:cubicBezTo>
                    <a:pt x="152" y="0"/>
                    <a:pt x="152" y="0"/>
                    <a:pt x="152"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1" y="0"/>
                  </a:moveTo>
                  <a:cubicBezTo>
                    <a:pt x="152" y="0"/>
                    <a:pt x="152" y="0"/>
                    <a:pt x="152" y="0"/>
                  </a:cubicBezTo>
                  <a:cubicBezTo>
                    <a:pt x="152" y="0"/>
                    <a:pt x="152" y="0"/>
                    <a:pt x="151" y="0"/>
                  </a:cubicBezTo>
                  <a:moveTo>
                    <a:pt x="143" y="0"/>
                  </a:moveTo>
                  <a:cubicBezTo>
                    <a:pt x="143" y="0"/>
                    <a:pt x="143" y="0"/>
                    <a:pt x="143" y="0"/>
                  </a:cubicBezTo>
                  <a:cubicBezTo>
                    <a:pt x="143" y="0"/>
                    <a:pt x="143" y="0"/>
                    <a:pt x="143" y="0"/>
                  </a:cubicBezTo>
                  <a:moveTo>
                    <a:pt x="151" y="0"/>
                  </a:moveTo>
                  <a:cubicBezTo>
                    <a:pt x="151" y="0"/>
                    <a:pt x="151" y="0"/>
                    <a:pt x="151" y="0"/>
                  </a:cubicBezTo>
                  <a:cubicBezTo>
                    <a:pt x="151" y="0"/>
                    <a:pt x="151" y="0"/>
                    <a:pt x="151"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0" y="0"/>
                  </a:moveTo>
                  <a:cubicBezTo>
                    <a:pt x="151" y="0"/>
                    <a:pt x="151" y="0"/>
                    <a:pt x="151" y="0"/>
                  </a:cubicBezTo>
                  <a:cubicBezTo>
                    <a:pt x="151" y="0"/>
                    <a:pt x="151" y="0"/>
                    <a:pt x="150" y="0"/>
                  </a:cubicBezTo>
                  <a:moveTo>
                    <a:pt x="150" y="0"/>
                  </a:moveTo>
                  <a:cubicBezTo>
                    <a:pt x="150" y="0"/>
                    <a:pt x="150" y="0"/>
                    <a:pt x="150" y="0"/>
                  </a:cubicBezTo>
                  <a:cubicBezTo>
                    <a:pt x="150" y="0"/>
                    <a:pt x="150" y="0"/>
                    <a:pt x="150" y="0"/>
                  </a:cubicBezTo>
                  <a:moveTo>
                    <a:pt x="144" y="0"/>
                  </a:moveTo>
                  <a:cubicBezTo>
                    <a:pt x="144" y="0"/>
                    <a:pt x="144" y="0"/>
                    <a:pt x="144" y="0"/>
                  </a:cubicBezTo>
                  <a:cubicBezTo>
                    <a:pt x="144" y="0"/>
                    <a:pt x="144" y="0"/>
                    <a:pt x="144"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45" y="0"/>
                  </a:moveTo>
                  <a:cubicBezTo>
                    <a:pt x="145" y="0"/>
                    <a:pt x="145" y="0"/>
                    <a:pt x="145" y="0"/>
                  </a:cubicBezTo>
                  <a:cubicBezTo>
                    <a:pt x="145" y="0"/>
                    <a:pt x="145" y="0"/>
                    <a:pt x="145" y="0"/>
                  </a:cubicBezTo>
                  <a:moveTo>
                    <a:pt x="149" y="0"/>
                  </a:moveTo>
                  <a:cubicBezTo>
                    <a:pt x="149" y="0"/>
                    <a:pt x="149" y="0"/>
                    <a:pt x="149" y="0"/>
                  </a:cubicBezTo>
                  <a:cubicBezTo>
                    <a:pt x="149" y="0"/>
                    <a:pt x="149" y="0"/>
                    <a:pt x="149" y="0"/>
                  </a:cubicBezTo>
                  <a:moveTo>
                    <a:pt x="146" y="0"/>
                  </a:moveTo>
                  <a:cubicBezTo>
                    <a:pt x="146" y="0"/>
                    <a:pt x="146" y="0"/>
                    <a:pt x="145" y="0"/>
                  </a:cubicBezTo>
                  <a:cubicBezTo>
                    <a:pt x="146" y="0"/>
                    <a:pt x="146" y="0"/>
                    <a:pt x="146" y="0"/>
                  </a:cubicBezTo>
                  <a:moveTo>
                    <a:pt x="149" y="0"/>
                  </a:moveTo>
                  <a:cubicBezTo>
                    <a:pt x="149" y="0"/>
                    <a:pt x="149" y="0"/>
                    <a:pt x="149" y="0"/>
                  </a:cubicBezTo>
                  <a:cubicBezTo>
                    <a:pt x="149" y="0"/>
                    <a:pt x="149" y="0"/>
                    <a:pt x="149"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6" y="0"/>
                  </a:moveTo>
                  <a:cubicBezTo>
                    <a:pt x="146" y="0"/>
                    <a:pt x="146" y="0"/>
                    <a:pt x="146" y="0"/>
                  </a:cubicBezTo>
                  <a:cubicBezTo>
                    <a:pt x="146" y="0"/>
                    <a:pt x="146" y="0"/>
                    <a:pt x="146"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8" y="0"/>
                  </a:moveTo>
                  <a:cubicBezTo>
                    <a:pt x="148" y="0"/>
                    <a:pt x="148" y="0"/>
                    <a:pt x="149" y="0"/>
                  </a:cubicBezTo>
                  <a:cubicBezTo>
                    <a:pt x="148" y="0"/>
                    <a:pt x="148" y="0"/>
                    <a:pt x="148" y="0"/>
                  </a:cubicBezTo>
                  <a:moveTo>
                    <a:pt x="148" y="0"/>
                  </a:moveTo>
                  <a:cubicBezTo>
                    <a:pt x="148" y="0"/>
                    <a:pt x="148" y="0"/>
                    <a:pt x="148" y="0"/>
                  </a:cubicBezTo>
                  <a:cubicBezTo>
                    <a:pt x="148" y="0"/>
                    <a:pt x="148" y="0"/>
                    <a:pt x="148" y="0"/>
                  </a:cubicBezTo>
                  <a:moveTo>
                    <a:pt x="147" y="0"/>
                  </a:moveTo>
                  <a:cubicBezTo>
                    <a:pt x="147" y="0"/>
                    <a:pt x="147" y="0"/>
                    <a:pt x="146" y="0"/>
                  </a:cubicBezTo>
                  <a:cubicBezTo>
                    <a:pt x="147" y="0"/>
                    <a:pt x="147" y="0"/>
                    <a:pt x="147"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cubicBezTo>
                    <a:pt x="147" y="0"/>
                    <a:pt x="148" y="0"/>
                    <a:pt x="148" y="0"/>
                  </a:cubicBezTo>
                  <a:cubicBezTo>
                    <a:pt x="148" y="0"/>
                    <a:pt x="147" y="0"/>
                    <a:pt x="147"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40" name="Freeform 64"/>
            <p:cNvSpPr/>
            <p:nvPr/>
          </p:nvSpPr>
          <p:spPr bwMode="auto">
            <a:xfrm>
              <a:off x="3880500" y="2416292"/>
              <a:ext cx="66583" cy="157279"/>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1" y="14"/>
                    <a:pt x="21"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41" name="Freeform 66"/>
            <p:cNvSpPr/>
            <p:nvPr/>
          </p:nvSpPr>
          <p:spPr bwMode="auto">
            <a:xfrm>
              <a:off x="3880500" y="2416292"/>
              <a:ext cx="66583" cy="157279"/>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2" y="14"/>
                    <a:pt x="21"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42" name="Freeform 68"/>
            <p:cNvSpPr>
              <a:spLocks noEditPoints="1"/>
            </p:cNvSpPr>
            <p:nvPr/>
          </p:nvSpPr>
          <p:spPr bwMode="auto">
            <a:xfrm>
              <a:off x="4944788" y="2906316"/>
              <a:ext cx="80109" cy="9630"/>
            </a:xfrm>
            <a:custGeom>
              <a:avLst/>
              <a:gdLst>
                <a:gd name="T0" fmla="*/ 0 w 25"/>
                <a:gd name="T1" fmla="*/ 3 h 3"/>
                <a:gd name="T2" fmla="*/ 0 w 25"/>
                <a:gd name="T3" fmla="*/ 3 h 3"/>
                <a:gd name="T4" fmla="*/ 0 w 25"/>
                <a:gd name="T5" fmla="*/ 3 h 3"/>
                <a:gd name="T6" fmla="*/ 0 w 25"/>
                <a:gd name="T7" fmla="*/ 3 h 3"/>
                <a:gd name="T8" fmla="*/ 0 w 25"/>
                <a:gd name="T9" fmla="*/ 3 h 3"/>
                <a:gd name="T10" fmla="*/ 0 w 25"/>
                <a:gd name="T11" fmla="*/ 3 h 3"/>
                <a:gd name="T12" fmla="*/ 1 w 25"/>
                <a:gd name="T13" fmla="*/ 3 h 3"/>
                <a:gd name="T14" fmla="*/ 0 w 25"/>
                <a:gd name="T15" fmla="*/ 3 h 3"/>
                <a:gd name="T16" fmla="*/ 1 w 25"/>
                <a:gd name="T17" fmla="*/ 3 h 3"/>
                <a:gd name="T18" fmla="*/ 25 w 25"/>
                <a:gd name="T19" fmla="*/ 0 h 3"/>
                <a:gd name="T20" fmla="*/ 1 w 25"/>
                <a:gd name="T21" fmla="*/ 3 h 3"/>
                <a:gd name="T22" fmla="*/ 25 w 25"/>
                <a:gd name="T23" fmla="*/ 0 h 3"/>
                <a:gd name="T24" fmla="*/ 25 w 2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3"/>
                  </a:moveTo>
                  <a:cubicBezTo>
                    <a:pt x="1" y="3"/>
                    <a:pt x="0" y="3"/>
                    <a:pt x="0" y="3"/>
                  </a:cubicBezTo>
                  <a:cubicBezTo>
                    <a:pt x="0" y="3"/>
                    <a:pt x="1" y="3"/>
                    <a:pt x="1" y="3"/>
                  </a:cubicBezTo>
                  <a:moveTo>
                    <a:pt x="25" y="0"/>
                  </a:moveTo>
                  <a:cubicBezTo>
                    <a:pt x="17" y="0"/>
                    <a:pt x="9" y="1"/>
                    <a:pt x="1" y="3"/>
                  </a:cubicBezTo>
                  <a:cubicBezTo>
                    <a:pt x="9" y="1"/>
                    <a:pt x="17" y="0"/>
                    <a:pt x="25" y="0"/>
                  </a:cubicBezTo>
                  <a:cubicBezTo>
                    <a:pt x="25" y="0"/>
                    <a:pt x="25" y="0"/>
                    <a:pt x="25" y="0"/>
                  </a:cubicBezTo>
                </a:path>
              </a:pathLst>
            </a:cu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43" name="Freeform 71"/>
            <p:cNvSpPr/>
            <p:nvPr/>
          </p:nvSpPr>
          <p:spPr bwMode="auto">
            <a:xfrm>
              <a:off x="4565058" y="2922365"/>
              <a:ext cx="361005" cy="371263"/>
            </a:xfrm>
            <a:custGeom>
              <a:avLst/>
              <a:gdLst>
                <a:gd name="T0" fmla="*/ 113 w 113"/>
                <a:gd name="T1" fmla="*/ 0 h 113"/>
                <a:gd name="T2" fmla="*/ 113 w 113"/>
                <a:gd name="T3" fmla="*/ 0 h 113"/>
                <a:gd name="T4" fmla="*/ 0 w 113"/>
                <a:gd name="T5" fmla="*/ 113 h 113"/>
                <a:gd name="T6" fmla="*/ 0 w 113"/>
                <a:gd name="T7" fmla="*/ 113 h 113"/>
                <a:gd name="T8" fmla="*/ 25 w 113"/>
                <a:gd name="T9" fmla="*/ 101 h 113"/>
                <a:gd name="T10" fmla="*/ 102 w 113"/>
                <a:gd name="T11" fmla="*/ 24 h 113"/>
                <a:gd name="T12" fmla="*/ 113 w 113"/>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13" h="113">
                  <a:moveTo>
                    <a:pt x="113" y="0"/>
                  </a:moveTo>
                  <a:cubicBezTo>
                    <a:pt x="113" y="0"/>
                    <a:pt x="113" y="0"/>
                    <a:pt x="113" y="0"/>
                  </a:cubicBezTo>
                  <a:cubicBezTo>
                    <a:pt x="93" y="52"/>
                    <a:pt x="52" y="93"/>
                    <a:pt x="0" y="113"/>
                  </a:cubicBezTo>
                  <a:cubicBezTo>
                    <a:pt x="0" y="113"/>
                    <a:pt x="0" y="113"/>
                    <a:pt x="0" y="113"/>
                  </a:cubicBezTo>
                  <a:cubicBezTo>
                    <a:pt x="8" y="110"/>
                    <a:pt x="17" y="106"/>
                    <a:pt x="25" y="101"/>
                  </a:cubicBezTo>
                  <a:cubicBezTo>
                    <a:pt x="57" y="84"/>
                    <a:pt x="84" y="57"/>
                    <a:pt x="102" y="24"/>
                  </a:cubicBezTo>
                  <a:cubicBezTo>
                    <a:pt x="106" y="16"/>
                    <a:pt x="110" y="8"/>
                    <a:pt x="11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44" name="Freeform 72"/>
            <p:cNvSpPr/>
            <p:nvPr/>
          </p:nvSpPr>
          <p:spPr bwMode="auto">
            <a:xfrm>
              <a:off x="4679497" y="3041126"/>
              <a:ext cx="300664" cy="309208"/>
            </a:xfrm>
            <a:custGeom>
              <a:avLst/>
              <a:gdLst>
                <a:gd name="T0" fmla="*/ 94 w 94"/>
                <a:gd name="T1" fmla="*/ 0 h 94"/>
                <a:gd name="T2" fmla="*/ 0 w 94"/>
                <a:gd name="T3" fmla="*/ 94 h 94"/>
                <a:gd name="T4" fmla="*/ 0 w 94"/>
                <a:gd name="T5" fmla="*/ 94 h 94"/>
                <a:gd name="T6" fmla="*/ 94 w 94"/>
                <a:gd name="T7" fmla="*/ 0 h 94"/>
                <a:gd name="T8" fmla="*/ 94 w 94"/>
                <a:gd name="T9" fmla="*/ 0 h 94"/>
              </a:gdLst>
              <a:ahLst/>
              <a:cxnLst>
                <a:cxn ang="0">
                  <a:pos x="T0" y="T1"/>
                </a:cxn>
                <a:cxn ang="0">
                  <a:pos x="T2" y="T3"/>
                </a:cxn>
                <a:cxn ang="0">
                  <a:pos x="T4" y="T5"/>
                </a:cxn>
                <a:cxn ang="0">
                  <a:pos x="T6" y="T7"/>
                </a:cxn>
                <a:cxn ang="0">
                  <a:pos x="T8" y="T9"/>
                </a:cxn>
              </a:cxnLst>
              <a:rect l="0" t="0" r="r" b="b"/>
              <a:pathLst>
                <a:path w="94" h="94">
                  <a:moveTo>
                    <a:pt x="94" y="0"/>
                  </a:moveTo>
                  <a:cubicBezTo>
                    <a:pt x="47" y="9"/>
                    <a:pt x="10" y="46"/>
                    <a:pt x="0" y="94"/>
                  </a:cubicBezTo>
                  <a:cubicBezTo>
                    <a:pt x="0" y="94"/>
                    <a:pt x="0" y="94"/>
                    <a:pt x="0" y="94"/>
                  </a:cubicBezTo>
                  <a:cubicBezTo>
                    <a:pt x="10" y="46"/>
                    <a:pt x="47" y="9"/>
                    <a:pt x="94" y="0"/>
                  </a:cubicBezTo>
                  <a:cubicBezTo>
                    <a:pt x="94" y="0"/>
                    <a:pt x="94" y="0"/>
                    <a:pt x="94" y="0"/>
                  </a:cubicBezTo>
                </a:path>
              </a:pathLst>
            </a:custGeom>
            <a:solidFill>
              <a:srgbClr val="2D3838"/>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100">
                <a:solidFill>
                  <a:schemeClr val="tx1">
                    <a:lumMod val="50000"/>
                  </a:schemeClr>
                </a:solidFill>
              </a:endParaRPr>
            </a:p>
          </p:txBody>
        </p:sp>
        <p:sp>
          <p:nvSpPr>
            <p:cNvPr id="45" name="Freeform 88"/>
            <p:cNvSpPr>
              <a:spLocks noEditPoints="1"/>
            </p:cNvSpPr>
            <p:nvPr/>
          </p:nvSpPr>
          <p:spPr bwMode="auto">
            <a:xfrm>
              <a:off x="4037594" y="2524353"/>
              <a:ext cx="600288" cy="312418"/>
            </a:xfrm>
            <a:custGeom>
              <a:avLst/>
              <a:gdLst>
                <a:gd name="T0" fmla="*/ 26 w 188"/>
                <a:gd name="T1" fmla="*/ 37 h 95"/>
                <a:gd name="T2" fmla="*/ 17 w 188"/>
                <a:gd name="T3" fmla="*/ 46 h 95"/>
                <a:gd name="T4" fmla="*/ 20 w 188"/>
                <a:gd name="T5" fmla="*/ 53 h 95"/>
                <a:gd name="T6" fmla="*/ 4 w 188"/>
                <a:gd name="T7" fmla="*/ 78 h 95"/>
                <a:gd name="T8" fmla="*/ 6 w 188"/>
                <a:gd name="T9" fmla="*/ 78 h 95"/>
                <a:gd name="T10" fmla="*/ 16 w 188"/>
                <a:gd name="T11" fmla="*/ 69 h 95"/>
                <a:gd name="T12" fmla="*/ 11 w 188"/>
                <a:gd name="T13" fmla="*/ 95 h 95"/>
                <a:gd name="T14" fmla="*/ 19 w 188"/>
                <a:gd name="T15" fmla="*/ 95 h 95"/>
                <a:gd name="T16" fmla="*/ 26 w 188"/>
                <a:gd name="T17" fmla="*/ 84 h 95"/>
                <a:gd name="T18" fmla="*/ 32 w 188"/>
                <a:gd name="T19" fmla="*/ 95 h 95"/>
                <a:gd name="T20" fmla="*/ 40 w 188"/>
                <a:gd name="T21" fmla="*/ 95 h 95"/>
                <a:gd name="T22" fmla="*/ 35 w 188"/>
                <a:gd name="T23" fmla="*/ 69 h 95"/>
                <a:gd name="T24" fmla="*/ 46 w 188"/>
                <a:gd name="T25" fmla="*/ 78 h 95"/>
                <a:gd name="T26" fmla="*/ 47 w 188"/>
                <a:gd name="T27" fmla="*/ 78 h 95"/>
                <a:gd name="T28" fmla="*/ 31 w 188"/>
                <a:gd name="T29" fmla="*/ 53 h 95"/>
                <a:gd name="T30" fmla="*/ 35 w 188"/>
                <a:gd name="T31" fmla="*/ 46 h 95"/>
                <a:gd name="T32" fmla="*/ 26 w 188"/>
                <a:gd name="T33" fmla="*/ 37 h 95"/>
                <a:gd name="T34" fmla="*/ 163 w 188"/>
                <a:gd name="T35" fmla="*/ 37 h 95"/>
                <a:gd name="T36" fmla="*/ 154 w 188"/>
                <a:gd name="T37" fmla="*/ 46 h 95"/>
                <a:gd name="T38" fmla="*/ 157 w 188"/>
                <a:gd name="T39" fmla="*/ 53 h 95"/>
                <a:gd name="T40" fmla="*/ 141 w 188"/>
                <a:gd name="T41" fmla="*/ 78 h 95"/>
                <a:gd name="T42" fmla="*/ 143 w 188"/>
                <a:gd name="T43" fmla="*/ 78 h 95"/>
                <a:gd name="T44" fmla="*/ 153 w 188"/>
                <a:gd name="T45" fmla="*/ 69 h 95"/>
                <a:gd name="T46" fmla="*/ 148 w 188"/>
                <a:gd name="T47" fmla="*/ 95 h 95"/>
                <a:gd name="T48" fmla="*/ 157 w 188"/>
                <a:gd name="T49" fmla="*/ 95 h 95"/>
                <a:gd name="T50" fmla="*/ 163 w 188"/>
                <a:gd name="T51" fmla="*/ 84 h 95"/>
                <a:gd name="T52" fmla="*/ 169 w 188"/>
                <a:gd name="T53" fmla="*/ 95 h 95"/>
                <a:gd name="T54" fmla="*/ 177 w 188"/>
                <a:gd name="T55" fmla="*/ 95 h 95"/>
                <a:gd name="T56" fmla="*/ 173 w 188"/>
                <a:gd name="T57" fmla="*/ 69 h 95"/>
                <a:gd name="T58" fmla="*/ 183 w 188"/>
                <a:gd name="T59" fmla="*/ 78 h 95"/>
                <a:gd name="T60" fmla="*/ 185 w 188"/>
                <a:gd name="T61" fmla="*/ 78 h 95"/>
                <a:gd name="T62" fmla="*/ 169 w 188"/>
                <a:gd name="T63" fmla="*/ 53 h 95"/>
                <a:gd name="T64" fmla="*/ 172 w 188"/>
                <a:gd name="T65" fmla="*/ 46 h 95"/>
                <a:gd name="T66" fmla="*/ 163 w 188"/>
                <a:gd name="T67" fmla="*/ 37 h 95"/>
                <a:gd name="T68" fmla="*/ 96 w 188"/>
                <a:gd name="T69" fmla="*/ 0 h 95"/>
                <a:gd name="T70" fmla="*/ 81 w 188"/>
                <a:gd name="T71" fmla="*/ 14 h 95"/>
                <a:gd name="T72" fmla="*/ 87 w 188"/>
                <a:gd name="T73" fmla="*/ 26 h 95"/>
                <a:gd name="T74" fmla="*/ 60 w 188"/>
                <a:gd name="T75" fmla="*/ 67 h 95"/>
                <a:gd name="T76" fmla="*/ 63 w 188"/>
                <a:gd name="T77" fmla="*/ 68 h 95"/>
                <a:gd name="T78" fmla="*/ 80 w 188"/>
                <a:gd name="T79" fmla="*/ 53 h 95"/>
                <a:gd name="T80" fmla="*/ 72 w 188"/>
                <a:gd name="T81" fmla="*/ 95 h 95"/>
                <a:gd name="T82" fmla="*/ 86 w 188"/>
                <a:gd name="T83" fmla="*/ 95 h 95"/>
                <a:gd name="T84" fmla="*/ 96 w 188"/>
                <a:gd name="T85" fmla="*/ 78 h 95"/>
                <a:gd name="T86" fmla="*/ 106 w 188"/>
                <a:gd name="T87" fmla="*/ 95 h 95"/>
                <a:gd name="T88" fmla="*/ 119 w 188"/>
                <a:gd name="T89" fmla="*/ 95 h 95"/>
                <a:gd name="T90" fmla="*/ 112 w 188"/>
                <a:gd name="T91" fmla="*/ 53 h 95"/>
                <a:gd name="T92" fmla="*/ 128 w 188"/>
                <a:gd name="T93" fmla="*/ 68 h 95"/>
                <a:gd name="T94" fmla="*/ 131 w 188"/>
                <a:gd name="T95" fmla="*/ 67 h 95"/>
                <a:gd name="T96" fmla="*/ 105 w 188"/>
                <a:gd name="T97" fmla="*/ 26 h 95"/>
                <a:gd name="T98" fmla="*/ 111 w 188"/>
                <a:gd name="T99" fmla="*/ 14 h 95"/>
                <a:gd name="T100" fmla="*/ 96 w 188"/>
                <a:gd name="T10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95">
                  <a:moveTo>
                    <a:pt x="26" y="37"/>
                  </a:moveTo>
                  <a:cubicBezTo>
                    <a:pt x="21" y="37"/>
                    <a:pt x="17" y="41"/>
                    <a:pt x="17" y="46"/>
                  </a:cubicBezTo>
                  <a:cubicBezTo>
                    <a:pt x="17" y="49"/>
                    <a:pt x="18" y="51"/>
                    <a:pt x="20" y="53"/>
                  </a:cubicBezTo>
                  <a:cubicBezTo>
                    <a:pt x="11" y="56"/>
                    <a:pt x="0" y="74"/>
                    <a:pt x="4" y="78"/>
                  </a:cubicBezTo>
                  <a:cubicBezTo>
                    <a:pt x="4" y="78"/>
                    <a:pt x="5" y="78"/>
                    <a:pt x="6" y="78"/>
                  </a:cubicBezTo>
                  <a:cubicBezTo>
                    <a:pt x="9" y="78"/>
                    <a:pt x="13" y="74"/>
                    <a:pt x="16" y="69"/>
                  </a:cubicBezTo>
                  <a:cubicBezTo>
                    <a:pt x="14" y="78"/>
                    <a:pt x="12" y="87"/>
                    <a:pt x="11" y="95"/>
                  </a:cubicBezTo>
                  <a:cubicBezTo>
                    <a:pt x="19" y="95"/>
                    <a:pt x="19" y="95"/>
                    <a:pt x="19" y="95"/>
                  </a:cubicBezTo>
                  <a:cubicBezTo>
                    <a:pt x="20" y="91"/>
                    <a:pt x="22" y="84"/>
                    <a:pt x="26" y="84"/>
                  </a:cubicBezTo>
                  <a:cubicBezTo>
                    <a:pt x="29" y="84"/>
                    <a:pt x="32" y="91"/>
                    <a:pt x="32" y="95"/>
                  </a:cubicBezTo>
                  <a:cubicBezTo>
                    <a:pt x="40" y="95"/>
                    <a:pt x="40" y="95"/>
                    <a:pt x="40" y="95"/>
                  </a:cubicBezTo>
                  <a:cubicBezTo>
                    <a:pt x="39" y="87"/>
                    <a:pt x="38" y="78"/>
                    <a:pt x="35" y="69"/>
                  </a:cubicBezTo>
                  <a:cubicBezTo>
                    <a:pt x="39" y="74"/>
                    <a:pt x="43" y="78"/>
                    <a:pt x="46" y="78"/>
                  </a:cubicBezTo>
                  <a:cubicBezTo>
                    <a:pt x="46" y="78"/>
                    <a:pt x="47" y="78"/>
                    <a:pt x="47" y="78"/>
                  </a:cubicBezTo>
                  <a:cubicBezTo>
                    <a:pt x="51" y="74"/>
                    <a:pt x="41" y="56"/>
                    <a:pt x="31" y="53"/>
                  </a:cubicBezTo>
                  <a:cubicBezTo>
                    <a:pt x="33" y="51"/>
                    <a:pt x="35" y="49"/>
                    <a:pt x="35" y="46"/>
                  </a:cubicBezTo>
                  <a:cubicBezTo>
                    <a:pt x="35" y="41"/>
                    <a:pt x="31" y="37"/>
                    <a:pt x="26" y="37"/>
                  </a:cubicBezTo>
                  <a:moveTo>
                    <a:pt x="163" y="37"/>
                  </a:moveTo>
                  <a:cubicBezTo>
                    <a:pt x="158" y="37"/>
                    <a:pt x="154" y="41"/>
                    <a:pt x="154" y="46"/>
                  </a:cubicBezTo>
                  <a:cubicBezTo>
                    <a:pt x="154" y="49"/>
                    <a:pt x="155" y="51"/>
                    <a:pt x="157" y="53"/>
                  </a:cubicBezTo>
                  <a:cubicBezTo>
                    <a:pt x="148" y="56"/>
                    <a:pt x="138" y="74"/>
                    <a:pt x="141" y="78"/>
                  </a:cubicBezTo>
                  <a:cubicBezTo>
                    <a:pt x="142" y="78"/>
                    <a:pt x="142" y="78"/>
                    <a:pt x="143" y="78"/>
                  </a:cubicBezTo>
                  <a:cubicBezTo>
                    <a:pt x="146" y="78"/>
                    <a:pt x="150" y="74"/>
                    <a:pt x="153" y="69"/>
                  </a:cubicBezTo>
                  <a:cubicBezTo>
                    <a:pt x="151" y="78"/>
                    <a:pt x="149" y="87"/>
                    <a:pt x="148" y="95"/>
                  </a:cubicBezTo>
                  <a:cubicBezTo>
                    <a:pt x="157" y="95"/>
                    <a:pt x="157" y="95"/>
                    <a:pt x="157" y="95"/>
                  </a:cubicBezTo>
                  <a:cubicBezTo>
                    <a:pt x="157" y="91"/>
                    <a:pt x="160" y="84"/>
                    <a:pt x="163" y="84"/>
                  </a:cubicBezTo>
                  <a:cubicBezTo>
                    <a:pt x="166" y="84"/>
                    <a:pt x="169" y="91"/>
                    <a:pt x="169" y="95"/>
                  </a:cubicBezTo>
                  <a:cubicBezTo>
                    <a:pt x="177" y="95"/>
                    <a:pt x="177" y="95"/>
                    <a:pt x="177" y="95"/>
                  </a:cubicBezTo>
                  <a:cubicBezTo>
                    <a:pt x="177" y="87"/>
                    <a:pt x="175" y="78"/>
                    <a:pt x="173" y="69"/>
                  </a:cubicBezTo>
                  <a:cubicBezTo>
                    <a:pt x="176" y="74"/>
                    <a:pt x="180" y="78"/>
                    <a:pt x="183" y="78"/>
                  </a:cubicBezTo>
                  <a:cubicBezTo>
                    <a:pt x="184" y="78"/>
                    <a:pt x="184" y="78"/>
                    <a:pt x="185" y="78"/>
                  </a:cubicBezTo>
                  <a:cubicBezTo>
                    <a:pt x="188" y="74"/>
                    <a:pt x="178" y="56"/>
                    <a:pt x="169" y="53"/>
                  </a:cubicBezTo>
                  <a:cubicBezTo>
                    <a:pt x="171" y="51"/>
                    <a:pt x="172" y="49"/>
                    <a:pt x="172" y="46"/>
                  </a:cubicBezTo>
                  <a:cubicBezTo>
                    <a:pt x="172" y="41"/>
                    <a:pt x="168" y="37"/>
                    <a:pt x="163" y="37"/>
                  </a:cubicBezTo>
                  <a:moveTo>
                    <a:pt x="96" y="0"/>
                  </a:moveTo>
                  <a:cubicBezTo>
                    <a:pt x="88" y="0"/>
                    <a:pt x="81" y="6"/>
                    <a:pt x="81" y="14"/>
                  </a:cubicBezTo>
                  <a:cubicBezTo>
                    <a:pt x="81" y="19"/>
                    <a:pt x="83" y="23"/>
                    <a:pt x="87" y="26"/>
                  </a:cubicBezTo>
                  <a:cubicBezTo>
                    <a:pt x="72" y="31"/>
                    <a:pt x="55" y="61"/>
                    <a:pt x="60" y="67"/>
                  </a:cubicBezTo>
                  <a:cubicBezTo>
                    <a:pt x="61" y="68"/>
                    <a:pt x="62" y="68"/>
                    <a:pt x="63" y="68"/>
                  </a:cubicBezTo>
                  <a:cubicBezTo>
                    <a:pt x="68" y="68"/>
                    <a:pt x="75" y="60"/>
                    <a:pt x="80" y="53"/>
                  </a:cubicBezTo>
                  <a:cubicBezTo>
                    <a:pt x="76" y="67"/>
                    <a:pt x="74" y="82"/>
                    <a:pt x="72" y="95"/>
                  </a:cubicBezTo>
                  <a:cubicBezTo>
                    <a:pt x="86" y="95"/>
                    <a:pt x="86" y="95"/>
                    <a:pt x="86" y="95"/>
                  </a:cubicBezTo>
                  <a:cubicBezTo>
                    <a:pt x="86" y="88"/>
                    <a:pt x="91" y="78"/>
                    <a:pt x="96" y="78"/>
                  </a:cubicBezTo>
                  <a:cubicBezTo>
                    <a:pt x="101" y="78"/>
                    <a:pt x="106" y="88"/>
                    <a:pt x="106" y="95"/>
                  </a:cubicBezTo>
                  <a:cubicBezTo>
                    <a:pt x="119" y="95"/>
                    <a:pt x="119" y="95"/>
                    <a:pt x="119" y="95"/>
                  </a:cubicBezTo>
                  <a:cubicBezTo>
                    <a:pt x="118" y="82"/>
                    <a:pt x="115" y="67"/>
                    <a:pt x="112" y="53"/>
                  </a:cubicBezTo>
                  <a:cubicBezTo>
                    <a:pt x="117" y="60"/>
                    <a:pt x="124" y="68"/>
                    <a:pt x="128" y="68"/>
                  </a:cubicBezTo>
                  <a:cubicBezTo>
                    <a:pt x="130" y="68"/>
                    <a:pt x="131" y="68"/>
                    <a:pt x="131" y="67"/>
                  </a:cubicBezTo>
                  <a:cubicBezTo>
                    <a:pt x="137" y="61"/>
                    <a:pt x="120" y="31"/>
                    <a:pt x="105" y="26"/>
                  </a:cubicBezTo>
                  <a:cubicBezTo>
                    <a:pt x="108" y="23"/>
                    <a:pt x="111" y="19"/>
                    <a:pt x="111" y="14"/>
                  </a:cubicBezTo>
                  <a:cubicBezTo>
                    <a:pt x="111" y="6"/>
                    <a:pt x="104" y="0"/>
                    <a:pt x="96" y="0"/>
                  </a:cubicBezTo>
                </a:path>
              </a:pathLst>
            </a:custGeom>
            <a:solidFill>
              <a:schemeClr val="bg1"/>
            </a:solidFill>
            <a:ln>
              <a:noFill/>
            </a:ln>
          </p:spPr>
          <p:txBody>
            <a:bodyPr vert="horz" wrap="square" lIns="91416" tIns="45708" rIns="91416" bIns="45708" numCol="1" anchor="t" anchorCtr="0" compatLnSpc="1"/>
            <a:lstStyle/>
            <a:p>
              <a:endParaRPr lang="zh-CN" altLang="en-US" sz="2100">
                <a:solidFill>
                  <a:schemeClr val="tx1">
                    <a:lumMod val="50000"/>
                  </a:schemeClr>
                </a:solidFill>
              </a:endParaRPr>
            </a:p>
          </p:txBody>
        </p:sp>
      </p:grpSp>
      <p:grpSp>
        <p:nvGrpSpPr>
          <p:cNvPr id="46" name="Group 128"/>
          <p:cNvGrpSpPr/>
          <p:nvPr/>
        </p:nvGrpSpPr>
        <p:grpSpPr>
          <a:xfrm>
            <a:off x="5094052" y="1123787"/>
            <a:ext cx="2309075" cy="709584"/>
            <a:chOff x="384265" y="2982432"/>
            <a:chExt cx="2346338" cy="724299"/>
          </a:xfrm>
        </p:grpSpPr>
        <p:sp>
          <p:nvSpPr>
            <p:cNvPr id="47" name="文本框 11"/>
            <p:cNvSpPr txBox="1"/>
            <p:nvPr/>
          </p:nvSpPr>
          <p:spPr>
            <a:xfrm>
              <a:off x="398742" y="2982432"/>
              <a:ext cx="1594991" cy="376991"/>
            </a:xfrm>
            <a:prstGeom prst="rect">
              <a:avLst/>
            </a:prstGeom>
            <a:noFill/>
          </p:spPr>
          <p:txBody>
            <a:bodyPr wrap="none" rtlCol="0">
              <a:spAutoFit/>
            </a:bodyPr>
            <a:lstStyle/>
            <a:p>
              <a:pPr algn="l"/>
              <a:r>
                <a:rPr lang="zh-CN" altLang="en-US" dirty="0">
                  <a:solidFill>
                    <a:srgbClr val="EA3945"/>
                  </a:solidFill>
                  <a:latin typeface="微软雅黑" panose="020B0503020204020204" pitchFamily="34" charset="-122"/>
                  <a:ea typeface="微软雅黑" panose="020B0503020204020204" pitchFamily="34" charset="-122"/>
                </a:rPr>
                <a:t>点击添加标题</a:t>
              </a:r>
              <a:endParaRPr lang="en-US" altLang="zh-CN" dirty="0">
                <a:solidFill>
                  <a:srgbClr val="EA3945"/>
                </a:solidFill>
                <a:latin typeface="微软雅黑" panose="020B0503020204020204" pitchFamily="34" charset="-122"/>
                <a:ea typeface="微软雅黑" panose="020B0503020204020204" pitchFamily="34" charset="-122"/>
              </a:endParaRPr>
            </a:p>
          </p:txBody>
        </p:sp>
        <p:sp>
          <p:nvSpPr>
            <p:cNvPr id="48" name="矩形 9"/>
            <p:cNvSpPr/>
            <p:nvPr/>
          </p:nvSpPr>
          <p:spPr>
            <a:xfrm>
              <a:off x="384265" y="3290209"/>
              <a:ext cx="2346338" cy="416522"/>
            </a:xfrm>
            <a:prstGeom prst="rect">
              <a:avLst/>
            </a:prstGeom>
          </p:spPr>
          <p:txBody>
            <a:bodyPr wrap="square">
              <a:spAutoFit/>
            </a:bodyPr>
            <a:lstStyle/>
            <a:p>
              <a:pPr>
                <a:lnSpc>
                  <a:spcPct val="114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grpSp>
      <p:grpSp>
        <p:nvGrpSpPr>
          <p:cNvPr id="49" name="Group 131"/>
          <p:cNvGrpSpPr/>
          <p:nvPr/>
        </p:nvGrpSpPr>
        <p:grpSpPr>
          <a:xfrm>
            <a:off x="108196" y="2160126"/>
            <a:ext cx="2381356" cy="867448"/>
            <a:chOff x="336640" y="2982432"/>
            <a:chExt cx="2419785" cy="885437"/>
          </a:xfrm>
        </p:grpSpPr>
        <p:sp>
          <p:nvSpPr>
            <p:cNvPr id="50" name="文本框 11"/>
            <p:cNvSpPr txBox="1"/>
            <p:nvPr/>
          </p:nvSpPr>
          <p:spPr>
            <a:xfrm>
              <a:off x="1161435" y="2982432"/>
              <a:ext cx="1594990" cy="376991"/>
            </a:xfrm>
            <a:prstGeom prst="rect">
              <a:avLst/>
            </a:prstGeom>
            <a:noFill/>
          </p:spPr>
          <p:txBody>
            <a:bodyPr wrap="none" rtlCol="0">
              <a:spAutoFit/>
            </a:bodyPr>
            <a:lstStyle/>
            <a:p>
              <a:pPr algn="l"/>
              <a:r>
                <a:rPr lang="zh-CN" altLang="en-US" dirty="0">
                  <a:solidFill>
                    <a:srgbClr val="EA3945"/>
                  </a:solidFill>
                  <a:latin typeface="微软雅黑" panose="020B0503020204020204" pitchFamily="34" charset="-122"/>
                  <a:ea typeface="微软雅黑" panose="020B0503020204020204" pitchFamily="34" charset="-122"/>
                </a:rPr>
                <a:t>点击添加标题</a:t>
              </a:r>
              <a:endParaRPr lang="en-US" altLang="zh-CN" dirty="0">
                <a:solidFill>
                  <a:srgbClr val="EA3945"/>
                </a:solidFill>
                <a:latin typeface="微软雅黑" panose="020B0503020204020204" pitchFamily="34" charset="-122"/>
                <a:ea typeface="微软雅黑" panose="020B0503020204020204" pitchFamily="34" charset="-122"/>
              </a:endParaRPr>
            </a:p>
          </p:txBody>
        </p:sp>
        <p:sp>
          <p:nvSpPr>
            <p:cNvPr id="51" name="矩形 9"/>
            <p:cNvSpPr/>
            <p:nvPr/>
          </p:nvSpPr>
          <p:spPr>
            <a:xfrm>
              <a:off x="336640" y="3290209"/>
              <a:ext cx="2086679" cy="577660"/>
            </a:xfrm>
            <a:prstGeom prst="rect">
              <a:avLst/>
            </a:prstGeom>
          </p:spPr>
          <p:txBody>
            <a:bodyPr wrap="square">
              <a:spAutoFit/>
            </a:bodyPr>
            <a:lstStyle/>
            <a:p>
              <a:pPr algn="r">
                <a:lnSpc>
                  <a:spcPct val="114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grpSp>
      <p:grpSp>
        <p:nvGrpSpPr>
          <p:cNvPr id="52" name="Group 134"/>
          <p:cNvGrpSpPr/>
          <p:nvPr/>
        </p:nvGrpSpPr>
        <p:grpSpPr>
          <a:xfrm>
            <a:off x="6248590" y="2387968"/>
            <a:ext cx="2309075" cy="709584"/>
            <a:chOff x="384265" y="2982432"/>
            <a:chExt cx="2346338" cy="724299"/>
          </a:xfrm>
        </p:grpSpPr>
        <p:sp>
          <p:nvSpPr>
            <p:cNvPr id="53" name="文本框 11"/>
            <p:cNvSpPr txBox="1"/>
            <p:nvPr/>
          </p:nvSpPr>
          <p:spPr>
            <a:xfrm>
              <a:off x="398742" y="2982432"/>
              <a:ext cx="1594991" cy="376991"/>
            </a:xfrm>
            <a:prstGeom prst="rect">
              <a:avLst/>
            </a:prstGeom>
            <a:noFill/>
          </p:spPr>
          <p:txBody>
            <a:bodyPr wrap="none" rtlCol="0">
              <a:spAutoFit/>
            </a:bodyPr>
            <a:lstStyle/>
            <a:p>
              <a:pPr algn="l"/>
              <a:r>
                <a:rPr lang="zh-CN" altLang="en-US" dirty="0">
                  <a:solidFill>
                    <a:srgbClr val="EA3945"/>
                  </a:solidFill>
                  <a:latin typeface="微软雅黑" panose="020B0503020204020204" pitchFamily="34" charset="-122"/>
                  <a:ea typeface="微软雅黑" panose="020B0503020204020204" pitchFamily="34" charset="-122"/>
                </a:rPr>
                <a:t>点击添加标题</a:t>
              </a:r>
              <a:endParaRPr lang="en-US" altLang="zh-CN" dirty="0">
                <a:solidFill>
                  <a:srgbClr val="EA3945"/>
                </a:solidFill>
                <a:latin typeface="微软雅黑" panose="020B0503020204020204" pitchFamily="34" charset="-122"/>
                <a:ea typeface="微软雅黑" panose="020B0503020204020204" pitchFamily="34" charset="-122"/>
              </a:endParaRPr>
            </a:p>
          </p:txBody>
        </p:sp>
        <p:sp>
          <p:nvSpPr>
            <p:cNvPr id="54" name="矩形 9"/>
            <p:cNvSpPr/>
            <p:nvPr/>
          </p:nvSpPr>
          <p:spPr>
            <a:xfrm>
              <a:off x="384265" y="3290209"/>
              <a:ext cx="2346338" cy="416522"/>
            </a:xfrm>
            <a:prstGeom prst="rect">
              <a:avLst/>
            </a:prstGeom>
          </p:spPr>
          <p:txBody>
            <a:bodyPr wrap="square">
              <a:spAutoFit/>
            </a:bodyPr>
            <a:lstStyle/>
            <a:p>
              <a:pPr>
                <a:lnSpc>
                  <a:spcPct val="114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grpSp>
      <p:grpSp>
        <p:nvGrpSpPr>
          <p:cNvPr id="55" name="Group 137"/>
          <p:cNvGrpSpPr/>
          <p:nvPr/>
        </p:nvGrpSpPr>
        <p:grpSpPr>
          <a:xfrm>
            <a:off x="4326680" y="3654033"/>
            <a:ext cx="2309075" cy="709584"/>
            <a:chOff x="384265" y="2982432"/>
            <a:chExt cx="2346338" cy="724299"/>
          </a:xfrm>
        </p:grpSpPr>
        <p:sp>
          <p:nvSpPr>
            <p:cNvPr id="56" name="文本框 11"/>
            <p:cNvSpPr txBox="1"/>
            <p:nvPr/>
          </p:nvSpPr>
          <p:spPr>
            <a:xfrm>
              <a:off x="398742" y="2982432"/>
              <a:ext cx="1594991" cy="376991"/>
            </a:xfrm>
            <a:prstGeom prst="rect">
              <a:avLst/>
            </a:prstGeom>
            <a:noFill/>
          </p:spPr>
          <p:txBody>
            <a:bodyPr wrap="none" rtlCol="0">
              <a:spAutoFit/>
            </a:bodyPr>
            <a:lstStyle/>
            <a:p>
              <a:pPr algn="l"/>
              <a:r>
                <a:rPr lang="zh-CN" altLang="en-US" dirty="0">
                  <a:solidFill>
                    <a:srgbClr val="EA3945"/>
                  </a:solidFill>
                  <a:latin typeface="微软雅黑" panose="020B0503020204020204" pitchFamily="34" charset="-122"/>
                  <a:ea typeface="微软雅黑" panose="020B0503020204020204" pitchFamily="34" charset="-122"/>
                </a:rPr>
                <a:t>点击添加标题</a:t>
              </a:r>
              <a:endParaRPr lang="en-US" altLang="zh-CN" dirty="0">
                <a:solidFill>
                  <a:srgbClr val="EA3945"/>
                </a:solidFill>
                <a:latin typeface="微软雅黑" panose="020B0503020204020204" pitchFamily="34" charset="-122"/>
                <a:ea typeface="微软雅黑" panose="020B0503020204020204" pitchFamily="34" charset="-122"/>
              </a:endParaRPr>
            </a:p>
          </p:txBody>
        </p:sp>
        <p:sp>
          <p:nvSpPr>
            <p:cNvPr id="57" name="矩形 9"/>
            <p:cNvSpPr/>
            <p:nvPr/>
          </p:nvSpPr>
          <p:spPr>
            <a:xfrm>
              <a:off x="384265" y="3290209"/>
              <a:ext cx="2346338" cy="416522"/>
            </a:xfrm>
            <a:prstGeom prst="rect">
              <a:avLst/>
            </a:prstGeom>
          </p:spPr>
          <p:txBody>
            <a:bodyPr wrap="square">
              <a:spAutoFit/>
            </a:bodyPr>
            <a:lstStyle/>
            <a:p>
              <a:pPr>
                <a:lnSpc>
                  <a:spcPct val="114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grpSp>
      <p:sp>
        <p:nvSpPr>
          <p:cNvPr id="58" name="TextBox 25"/>
          <p:cNvSpPr txBox="1"/>
          <p:nvPr/>
        </p:nvSpPr>
        <p:spPr>
          <a:xfrm>
            <a:off x="3608485" y="204722"/>
            <a:ext cx="1723549" cy="307777"/>
          </a:xfrm>
          <a:prstGeom prst="rect">
            <a:avLst/>
          </a:prstGeom>
          <a:noFill/>
        </p:spPr>
        <p:txBody>
          <a:bodyPr wrap="none" rtlCol="0">
            <a:spAutoFit/>
          </a:bodyPr>
          <a:lstStyle/>
          <a:p>
            <a:r>
              <a:rPr lang="zh-CN" altLang="en-US" sz="1400" spc="600" dirty="0">
                <a:latin typeface="汉仪细等线" panose="01010104010101010101" pitchFamily="2" charset="-122"/>
                <a:ea typeface="汉仪细等线" panose="01010104010101010101" pitchFamily="2" charset="-122"/>
              </a:rPr>
              <a:t>单击添加标题</a:t>
            </a:r>
          </a:p>
        </p:txBody>
      </p:sp>
      <p:sp>
        <p:nvSpPr>
          <p:cNvPr id="59" name="TextBox 26"/>
          <p:cNvSpPr txBox="1"/>
          <p:nvPr/>
        </p:nvSpPr>
        <p:spPr>
          <a:xfrm>
            <a:off x="3464497" y="525464"/>
            <a:ext cx="2044149" cy="338554"/>
          </a:xfrm>
          <a:prstGeom prst="rect">
            <a:avLst/>
          </a:prstGeom>
          <a:noFill/>
        </p:spPr>
        <p:txBody>
          <a:bodyPr wrap="none" rtlCol="0">
            <a:spAutoFit/>
          </a:bodyPr>
          <a:lstStyle/>
          <a:p>
            <a:pPr algn="ctr"/>
            <a:r>
              <a:rPr lang="en-US" altLang="zh-CN" sz="800" dirty="0">
                <a:latin typeface="汉仪细等线" panose="01010104010101010101" pitchFamily="2" charset="-122"/>
                <a:ea typeface="汉仪细等线" panose="01010104010101010101" pitchFamily="2" charset="-122"/>
              </a:rPr>
              <a:t>Please click enter to add enter to add </a:t>
            </a:r>
          </a:p>
          <a:p>
            <a:pPr algn="ctr"/>
            <a:r>
              <a:rPr lang="en-US" altLang="zh-CN" sz="800" dirty="0">
                <a:latin typeface="汉仪细等线" panose="01010104010101010101" pitchFamily="2" charset="-122"/>
                <a:ea typeface="汉仪细等线" panose="01010104010101010101" pitchFamily="2" charset="-122"/>
              </a:rPr>
              <a:t>text </a:t>
            </a:r>
            <a:r>
              <a:rPr lang="en-US" altLang="zh-CN" sz="800" dirty="0" err="1">
                <a:latin typeface="汉仪细等线" panose="01010104010101010101" pitchFamily="2" charset="-122"/>
                <a:ea typeface="汉仪细等线" panose="01010104010101010101" pitchFamily="2" charset="-122"/>
              </a:rPr>
              <a:t>contentcontent</a:t>
            </a:r>
            <a:endParaRPr lang="zh-CN" altLang="en-US" sz="800" dirty="0">
              <a:latin typeface="汉仪细等线" panose="01010104010101010101" pitchFamily="2" charset="-122"/>
              <a:ea typeface="汉仪细等线" panose="01010104010101010101" pitchFamily="2" charset="-122"/>
            </a:endParaRPr>
          </a:p>
        </p:txBody>
      </p:sp>
    </p:spTree>
  </p:cSld>
  <p:clrMapOvr>
    <a:masterClrMapping/>
  </p:clrMapOvr>
  <p:transition spd="slow" advTm="887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1000" fill="hold"/>
                                        <p:tgtEl>
                                          <p:spTgt spid="35"/>
                                        </p:tgtEl>
                                        <p:attrNameLst>
                                          <p:attrName>ppt_x</p:attrName>
                                        </p:attrNameLst>
                                      </p:cBhvr>
                                      <p:tavLst>
                                        <p:tav tm="0">
                                          <p:val>
                                            <p:strVal val="#ppt_x-.2"/>
                                          </p:val>
                                        </p:tav>
                                        <p:tav tm="100000">
                                          <p:val>
                                            <p:strVal val="#ppt_x"/>
                                          </p:val>
                                        </p:tav>
                                      </p:tavLst>
                                    </p:anim>
                                    <p:anim calcmode="lin" valueType="num">
                                      <p:cBhvr>
                                        <p:cTn id="14"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5"/>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ppt_x</p:attrName>
                                        </p:attrNameLst>
                                      </p:cBhvr>
                                      <p:tavLst>
                                        <p:tav tm="0">
                                          <p:val>
                                            <p:strVal val="#ppt_x-.2"/>
                                          </p:val>
                                        </p:tav>
                                        <p:tav tm="100000">
                                          <p:val>
                                            <p:strVal val="#ppt_x"/>
                                          </p:val>
                                        </p:tav>
                                      </p:tavLst>
                                    </p:anim>
                                    <p:anim calcmode="lin" valueType="num">
                                      <p:cBhvr>
                                        <p:cTn id="20"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0"/>
                                        </p:tgtEl>
                                      </p:cBhvr>
                                    </p:animEffect>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ppt_x</p:attrName>
                                        </p:attrNameLst>
                                      </p:cBhvr>
                                      <p:tavLst>
                                        <p:tav tm="0">
                                          <p:val>
                                            <p:strVal val="#ppt_x-.2"/>
                                          </p:val>
                                        </p:tav>
                                        <p:tav tm="100000">
                                          <p:val>
                                            <p:strVal val="#ppt_x"/>
                                          </p:val>
                                        </p:tav>
                                      </p:tavLst>
                                    </p:anim>
                                    <p:anim calcmode="lin" valueType="num">
                                      <p:cBhvr>
                                        <p:cTn id="26"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
                                        </p:tgtEl>
                                      </p:cBhvr>
                                    </p:animEffect>
                                  </p:childTnLst>
                                </p:cTn>
                              </p:par>
                            </p:childTnLst>
                          </p:cTn>
                        </p:par>
                        <p:par>
                          <p:cTn id="28" fill="hold">
                            <p:stCondLst>
                              <p:cond delay="4000"/>
                            </p:stCondLst>
                            <p:childTnLst>
                              <p:par>
                                <p:cTn id="29" presetID="12" presetClass="entr" presetSubtype="1"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slide(fromTop)">
                                      <p:cBhvr>
                                        <p:cTn id="31" dur="500"/>
                                        <p:tgtEl>
                                          <p:spTgt spid="46"/>
                                        </p:tgtEl>
                                      </p:cBhvr>
                                    </p:animEffect>
                                  </p:childTnLst>
                                </p:cTn>
                              </p:par>
                            </p:childTnLst>
                          </p:cTn>
                        </p:par>
                        <p:par>
                          <p:cTn id="32" fill="hold">
                            <p:stCondLst>
                              <p:cond delay="4500"/>
                            </p:stCondLst>
                            <p:childTnLst>
                              <p:par>
                                <p:cTn id="33" presetID="12" presetClass="entr" presetSubtype="1"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slide(fromTop)">
                                      <p:cBhvr>
                                        <p:cTn id="35" dur="500"/>
                                        <p:tgtEl>
                                          <p:spTgt spid="49"/>
                                        </p:tgtEl>
                                      </p:cBhvr>
                                    </p:animEffect>
                                  </p:childTnLst>
                                </p:cTn>
                              </p:par>
                            </p:childTnLst>
                          </p:cTn>
                        </p:par>
                        <p:par>
                          <p:cTn id="36" fill="hold">
                            <p:stCondLst>
                              <p:cond delay="5000"/>
                            </p:stCondLst>
                            <p:childTnLst>
                              <p:par>
                                <p:cTn id="37" presetID="12" presetClass="entr" presetSubtype="1"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slide(fromTop)">
                                      <p:cBhvr>
                                        <p:cTn id="39" dur="500"/>
                                        <p:tgtEl>
                                          <p:spTgt spid="52"/>
                                        </p:tgtEl>
                                      </p:cBhvr>
                                    </p:animEffect>
                                  </p:childTnLst>
                                </p:cTn>
                              </p:par>
                            </p:childTnLst>
                          </p:cTn>
                        </p:par>
                        <p:par>
                          <p:cTn id="40" fill="hold">
                            <p:stCondLst>
                              <p:cond delay="5500"/>
                            </p:stCondLst>
                            <p:childTnLst>
                              <p:par>
                                <p:cTn id="41" presetID="12" presetClass="entr" presetSubtype="1"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slide(fromTop)">
                                      <p:cBhvr>
                                        <p:cTn id="4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4"/>
          <p:cNvSpPr/>
          <p:nvPr/>
        </p:nvSpPr>
        <p:spPr>
          <a:xfrm>
            <a:off x="298485" y="891831"/>
            <a:ext cx="1042976" cy="639388"/>
          </a:xfrm>
          <a:custGeom>
            <a:avLst/>
            <a:gdLst/>
            <a:ahLst/>
            <a:cxnLst>
              <a:cxn ang="0">
                <a:pos x="wd2" y="hd2"/>
              </a:cxn>
              <a:cxn ang="5400000">
                <a:pos x="wd2" y="hd2"/>
              </a:cxn>
              <a:cxn ang="10800000">
                <a:pos x="wd2" y="hd2"/>
              </a:cxn>
              <a:cxn ang="16200000">
                <a:pos x="wd2" y="hd2"/>
              </a:cxn>
            </a:cxnLst>
            <a:rect l="0" t="0" r="r" b="b"/>
            <a:pathLst>
              <a:path w="20724" h="21599" extrusionOk="0">
                <a:moveTo>
                  <a:pt x="9998" y="0"/>
                </a:moveTo>
                <a:cubicBezTo>
                  <a:pt x="8290" y="0"/>
                  <a:pt x="6583" y="898"/>
                  <a:pt x="5280" y="2695"/>
                </a:cubicBezTo>
                <a:cubicBezTo>
                  <a:pt x="4945" y="3157"/>
                  <a:pt x="4653" y="3657"/>
                  <a:pt x="4404" y="4183"/>
                </a:cubicBezTo>
                <a:cubicBezTo>
                  <a:pt x="4392" y="4208"/>
                  <a:pt x="4384" y="4235"/>
                  <a:pt x="4373" y="4260"/>
                </a:cubicBezTo>
                <a:cubicBezTo>
                  <a:pt x="3891" y="5302"/>
                  <a:pt x="3576" y="6445"/>
                  <a:pt x="3429" y="7623"/>
                </a:cubicBezTo>
                <a:cubicBezTo>
                  <a:pt x="3428" y="7624"/>
                  <a:pt x="3429" y="7625"/>
                  <a:pt x="3429" y="7625"/>
                </a:cubicBezTo>
                <a:cubicBezTo>
                  <a:pt x="3353" y="8227"/>
                  <a:pt x="3322" y="8835"/>
                  <a:pt x="3334" y="9444"/>
                </a:cubicBezTo>
                <a:cubicBezTo>
                  <a:pt x="2594" y="9714"/>
                  <a:pt x="1894" y="10243"/>
                  <a:pt x="1314" y="11042"/>
                </a:cubicBezTo>
                <a:cubicBezTo>
                  <a:pt x="-438" y="13459"/>
                  <a:pt x="-438" y="17375"/>
                  <a:pt x="1314" y="19792"/>
                </a:cubicBezTo>
                <a:cubicBezTo>
                  <a:pt x="2134" y="20922"/>
                  <a:pt x="3192" y="21516"/>
                  <a:pt x="4265" y="21589"/>
                </a:cubicBezTo>
                <a:lnTo>
                  <a:pt x="4265" y="21598"/>
                </a:lnTo>
                <a:lnTo>
                  <a:pt x="4385" y="21598"/>
                </a:lnTo>
                <a:cubicBezTo>
                  <a:pt x="4453" y="21600"/>
                  <a:pt x="4520" y="21600"/>
                  <a:pt x="4588" y="21598"/>
                </a:cubicBezTo>
                <a:lnTo>
                  <a:pt x="16136" y="21598"/>
                </a:lnTo>
                <a:cubicBezTo>
                  <a:pt x="16204" y="21600"/>
                  <a:pt x="16271" y="21600"/>
                  <a:pt x="16339" y="21598"/>
                </a:cubicBezTo>
                <a:lnTo>
                  <a:pt x="16392" y="21598"/>
                </a:lnTo>
                <a:lnTo>
                  <a:pt x="16392" y="21594"/>
                </a:lnTo>
                <a:cubicBezTo>
                  <a:pt x="17488" y="21543"/>
                  <a:pt x="18573" y="20945"/>
                  <a:pt x="19410" y="19792"/>
                </a:cubicBezTo>
                <a:cubicBezTo>
                  <a:pt x="21162" y="17375"/>
                  <a:pt x="21162" y="13459"/>
                  <a:pt x="19410" y="11042"/>
                </a:cubicBezTo>
                <a:cubicBezTo>
                  <a:pt x="18644" y="9985"/>
                  <a:pt x="17669" y="9391"/>
                  <a:pt x="16668" y="9259"/>
                </a:cubicBezTo>
                <a:cubicBezTo>
                  <a:pt x="16668" y="9255"/>
                  <a:pt x="16668" y="9252"/>
                  <a:pt x="16668" y="9248"/>
                </a:cubicBezTo>
                <a:cubicBezTo>
                  <a:pt x="16672" y="8065"/>
                  <a:pt x="16513" y="6881"/>
                  <a:pt x="16188" y="5766"/>
                </a:cubicBezTo>
                <a:cubicBezTo>
                  <a:pt x="16188" y="5764"/>
                  <a:pt x="16186" y="5762"/>
                  <a:pt x="16186" y="5759"/>
                </a:cubicBezTo>
                <a:cubicBezTo>
                  <a:pt x="15860" y="4644"/>
                  <a:pt x="15371" y="3599"/>
                  <a:pt x="14715" y="2695"/>
                </a:cubicBezTo>
                <a:cubicBezTo>
                  <a:pt x="13412" y="898"/>
                  <a:pt x="11705" y="0"/>
                  <a:pt x="9998" y="0"/>
                </a:cubicBezTo>
                <a:close/>
              </a:path>
            </a:pathLst>
          </a:custGeom>
          <a:solidFill>
            <a:schemeClr val="bg1">
              <a:lumMod val="85000"/>
            </a:schemeClr>
          </a:solidFill>
          <a:ln w="12700">
            <a:miter lim="400000"/>
          </a:ln>
        </p:spPr>
        <p:txBody>
          <a:bodyPr lIns="67391" tIns="33696" rIns="67391" bIns="33696" anchor="ctr"/>
          <a:lstStyle/>
          <a:p>
            <a:pPr algn="ctr"/>
            <a:endParaRPr/>
          </a:p>
        </p:txBody>
      </p:sp>
      <p:grpSp>
        <p:nvGrpSpPr>
          <p:cNvPr id="3" name="Group 265"/>
          <p:cNvGrpSpPr/>
          <p:nvPr/>
        </p:nvGrpSpPr>
        <p:grpSpPr>
          <a:xfrm>
            <a:off x="1014119" y="1245368"/>
            <a:ext cx="997087" cy="950308"/>
            <a:chOff x="1373621" y="1694484"/>
            <a:chExt cx="1350552" cy="1293018"/>
          </a:xfrm>
        </p:grpSpPr>
        <p:sp>
          <p:nvSpPr>
            <p:cNvPr id="4" name="Freeform: Shape 6"/>
            <p:cNvSpPr>
              <a:spLocks/>
            </p:cNvSpPr>
            <p:nvPr/>
          </p:nvSpPr>
          <p:spPr bwMode="auto">
            <a:xfrm>
              <a:off x="1796608" y="2233387"/>
              <a:ext cx="506725" cy="754115"/>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 name="Freeform: Shape 7"/>
            <p:cNvSpPr>
              <a:spLocks/>
            </p:cNvSpPr>
            <p:nvPr/>
          </p:nvSpPr>
          <p:spPr bwMode="auto">
            <a:xfrm>
              <a:off x="1923289" y="1998929"/>
              <a:ext cx="225450" cy="218711"/>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 name="Freeform: Shape 8"/>
            <p:cNvSpPr>
              <a:spLocks/>
            </p:cNvSpPr>
            <p:nvPr/>
          </p:nvSpPr>
          <p:spPr bwMode="auto">
            <a:xfrm>
              <a:off x="1742929" y="2077665"/>
              <a:ext cx="180360" cy="153972"/>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 name="Freeform: Shape 9"/>
            <p:cNvSpPr>
              <a:spLocks/>
            </p:cNvSpPr>
            <p:nvPr/>
          </p:nvSpPr>
          <p:spPr bwMode="auto">
            <a:xfrm>
              <a:off x="2071442" y="1918444"/>
              <a:ext cx="191096" cy="171469"/>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 name="Freeform: Shape 10"/>
            <p:cNvSpPr>
              <a:spLocks/>
            </p:cNvSpPr>
            <p:nvPr/>
          </p:nvSpPr>
          <p:spPr bwMode="auto">
            <a:xfrm>
              <a:off x="1669926" y="2208891"/>
              <a:ext cx="141711" cy="117229"/>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 name="Freeform: Shape 11"/>
            <p:cNvSpPr>
              <a:spLocks/>
            </p:cNvSpPr>
            <p:nvPr/>
          </p:nvSpPr>
          <p:spPr bwMode="auto">
            <a:xfrm>
              <a:off x="1629131" y="2326120"/>
              <a:ext cx="173919" cy="129477"/>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 name="Freeform: Shape 12"/>
            <p:cNvSpPr>
              <a:spLocks/>
            </p:cNvSpPr>
            <p:nvPr/>
          </p:nvSpPr>
          <p:spPr bwMode="auto">
            <a:xfrm>
              <a:off x="1665632" y="2445098"/>
              <a:ext cx="171771" cy="120729"/>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 name="Freeform: Shape 13"/>
            <p:cNvSpPr>
              <a:spLocks/>
            </p:cNvSpPr>
            <p:nvPr/>
          </p:nvSpPr>
          <p:spPr bwMode="auto">
            <a:xfrm>
              <a:off x="1515332" y="2403106"/>
              <a:ext cx="173919" cy="122478"/>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 name="Freeform: Shape 14"/>
            <p:cNvSpPr>
              <a:spLocks/>
            </p:cNvSpPr>
            <p:nvPr/>
          </p:nvSpPr>
          <p:spPr bwMode="auto">
            <a:xfrm>
              <a:off x="1530363" y="2226388"/>
              <a:ext cx="173919" cy="131227"/>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 name="Freeform: Shape 15"/>
            <p:cNvSpPr>
              <a:spLocks/>
            </p:cNvSpPr>
            <p:nvPr/>
          </p:nvSpPr>
          <p:spPr bwMode="auto">
            <a:xfrm>
              <a:off x="1465949" y="2322620"/>
              <a:ext cx="148153" cy="103232"/>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 name="Freeform: Shape 16"/>
            <p:cNvSpPr>
              <a:spLocks/>
            </p:cNvSpPr>
            <p:nvPr/>
          </p:nvSpPr>
          <p:spPr bwMode="auto">
            <a:xfrm>
              <a:off x="1584041" y="2068917"/>
              <a:ext cx="120240" cy="104981"/>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 name="Freeform: Shape 17"/>
            <p:cNvSpPr>
              <a:spLocks/>
            </p:cNvSpPr>
            <p:nvPr/>
          </p:nvSpPr>
          <p:spPr bwMode="auto">
            <a:xfrm>
              <a:off x="1472389" y="1998929"/>
              <a:ext cx="94474" cy="80486"/>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 name="Freeform: Shape 18"/>
            <p:cNvSpPr>
              <a:spLocks/>
            </p:cNvSpPr>
            <p:nvPr/>
          </p:nvSpPr>
          <p:spPr bwMode="auto">
            <a:xfrm>
              <a:off x="1642014" y="1965685"/>
              <a:ext cx="118093" cy="101482"/>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 name="Freeform: Shape 19"/>
            <p:cNvSpPr>
              <a:spLocks/>
            </p:cNvSpPr>
            <p:nvPr/>
          </p:nvSpPr>
          <p:spPr bwMode="auto">
            <a:xfrm>
              <a:off x="1657044" y="1837958"/>
              <a:ext cx="118093" cy="101482"/>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 name="Freeform: Shape 20"/>
            <p:cNvSpPr>
              <a:spLocks/>
            </p:cNvSpPr>
            <p:nvPr/>
          </p:nvSpPr>
          <p:spPr bwMode="auto">
            <a:xfrm>
              <a:off x="1981262" y="1694484"/>
              <a:ext cx="133123" cy="113730"/>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 name="Freeform: Shape 21"/>
            <p:cNvSpPr>
              <a:spLocks/>
            </p:cNvSpPr>
            <p:nvPr/>
          </p:nvSpPr>
          <p:spPr bwMode="auto">
            <a:xfrm>
              <a:off x="2436456" y="1970934"/>
              <a:ext cx="109505" cy="85735"/>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 name="Freeform: Shape 22"/>
            <p:cNvSpPr>
              <a:spLocks/>
            </p:cNvSpPr>
            <p:nvPr/>
          </p:nvSpPr>
          <p:spPr bwMode="auto">
            <a:xfrm>
              <a:off x="2616816" y="2180897"/>
              <a:ext cx="107357" cy="85735"/>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 name="Freeform: Shape 23"/>
            <p:cNvSpPr>
              <a:spLocks/>
            </p:cNvSpPr>
            <p:nvPr/>
          </p:nvSpPr>
          <p:spPr bwMode="auto">
            <a:xfrm>
              <a:off x="1373621" y="2193144"/>
              <a:ext cx="133123" cy="92734"/>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 name="Freeform: Shape 24"/>
            <p:cNvSpPr>
              <a:spLocks/>
            </p:cNvSpPr>
            <p:nvPr/>
          </p:nvSpPr>
          <p:spPr bwMode="auto">
            <a:xfrm>
              <a:off x="1987703" y="1853705"/>
              <a:ext cx="120240" cy="120729"/>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 name="Freeform: Shape 25"/>
            <p:cNvSpPr>
              <a:spLocks/>
            </p:cNvSpPr>
            <p:nvPr/>
          </p:nvSpPr>
          <p:spPr bwMode="auto">
            <a:xfrm>
              <a:off x="1493861" y="2140653"/>
              <a:ext cx="120240" cy="99733"/>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 name="Freeform: Shape 26"/>
            <p:cNvSpPr>
              <a:spLocks/>
            </p:cNvSpPr>
            <p:nvPr/>
          </p:nvSpPr>
          <p:spPr bwMode="auto">
            <a:xfrm>
              <a:off x="1783725" y="1911445"/>
              <a:ext cx="173919" cy="171469"/>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 name="Freeform: Shape 27"/>
            <p:cNvSpPr>
              <a:spLocks/>
            </p:cNvSpPr>
            <p:nvPr/>
          </p:nvSpPr>
          <p:spPr bwMode="auto">
            <a:xfrm>
              <a:off x="2065000" y="2089913"/>
              <a:ext cx="251216" cy="209962"/>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 name="Freeform: Shape 28"/>
            <p:cNvSpPr>
              <a:spLocks/>
            </p:cNvSpPr>
            <p:nvPr/>
          </p:nvSpPr>
          <p:spPr bwMode="auto">
            <a:xfrm>
              <a:off x="2253949" y="2187895"/>
              <a:ext cx="161036" cy="129477"/>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 name="Freeform: Shape 29"/>
            <p:cNvSpPr>
              <a:spLocks/>
            </p:cNvSpPr>
            <p:nvPr/>
          </p:nvSpPr>
          <p:spPr bwMode="auto">
            <a:xfrm>
              <a:off x="2421426" y="2193144"/>
              <a:ext cx="161036" cy="129477"/>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 name="Freeform: Shape 30"/>
            <p:cNvSpPr>
              <a:spLocks/>
            </p:cNvSpPr>
            <p:nvPr/>
          </p:nvSpPr>
          <p:spPr bwMode="auto">
            <a:xfrm>
              <a:off x="2402102" y="2089913"/>
              <a:ext cx="165330" cy="127728"/>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 name="Freeform: Shape 31"/>
            <p:cNvSpPr>
              <a:spLocks/>
            </p:cNvSpPr>
            <p:nvPr/>
          </p:nvSpPr>
          <p:spPr bwMode="auto">
            <a:xfrm>
              <a:off x="2268979" y="2009427"/>
              <a:ext cx="161036" cy="125977"/>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 name="Freeform: Shape 32"/>
            <p:cNvSpPr>
              <a:spLocks/>
            </p:cNvSpPr>
            <p:nvPr/>
          </p:nvSpPr>
          <p:spPr bwMode="auto">
            <a:xfrm>
              <a:off x="2234625" y="1876451"/>
              <a:ext cx="161036" cy="127728"/>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 name="Freeform: Shape 33"/>
            <p:cNvSpPr>
              <a:spLocks/>
            </p:cNvSpPr>
            <p:nvPr/>
          </p:nvSpPr>
          <p:spPr bwMode="auto">
            <a:xfrm>
              <a:off x="2084325" y="1767971"/>
              <a:ext cx="156742" cy="127728"/>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 name="Freeform: Shape 34"/>
            <p:cNvSpPr>
              <a:spLocks/>
            </p:cNvSpPr>
            <p:nvPr/>
          </p:nvSpPr>
          <p:spPr bwMode="auto">
            <a:xfrm>
              <a:off x="1837403" y="1739976"/>
              <a:ext cx="154594" cy="145224"/>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 name="Freeform: Shape 35"/>
            <p:cNvSpPr>
              <a:spLocks/>
            </p:cNvSpPr>
            <p:nvPr/>
          </p:nvSpPr>
          <p:spPr bwMode="auto">
            <a:xfrm>
              <a:off x="2294745" y="2420603"/>
              <a:ext cx="178213" cy="122478"/>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 name="Freeform: Shape 36"/>
            <p:cNvSpPr>
              <a:spLocks/>
            </p:cNvSpPr>
            <p:nvPr/>
          </p:nvSpPr>
          <p:spPr bwMode="auto">
            <a:xfrm>
              <a:off x="2322657" y="2319121"/>
              <a:ext cx="163183" cy="124228"/>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5" name="Freeform: Shape 37"/>
            <p:cNvSpPr>
              <a:spLocks/>
            </p:cNvSpPr>
            <p:nvPr/>
          </p:nvSpPr>
          <p:spPr bwMode="auto">
            <a:xfrm>
              <a:off x="2533077" y="2280628"/>
              <a:ext cx="139565" cy="111980"/>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 name="Freeform: Shape 38"/>
            <p:cNvSpPr>
              <a:spLocks/>
            </p:cNvSpPr>
            <p:nvPr/>
          </p:nvSpPr>
          <p:spPr bwMode="auto">
            <a:xfrm>
              <a:off x="2513753" y="2371612"/>
              <a:ext cx="139565" cy="111980"/>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37" name="Rectangle 248"/>
          <p:cNvSpPr/>
          <p:nvPr/>
        </p:nvSpPr>
        <p:spPr>
          <a:xfrm>
            <a:off x="942391" y="2629069"/>
            <a:ext cx="1151282" cy="1866376"/>
          </a:xfrm>
          <a:prstGeom prst="rect">
            <a:avLst/>
          </a:prstGeom>
          <a:solidFill>
            <a:srgbClr val="EA3945"/>
          </a:solidFill>
          <a:effectLst/>
        </p:spPr>
        <p:style>
          <a:lnRef idx="1">
            <a:schemeClr val="accent1"/>
          </a:lnRef>
          <a:fillRef idx="3">
            <a:schemeClr val="accent1"/>
          </a:fillRef>
          <a:effectRef idx="2">
            <a:schemeClr val="accent1"/>
          </a:effectRef>
          <a:fontRef idx="minor">
            <a:schemeClr val="lt1"/>
          </a:fontRef>
        </p:style>
        <p:txBody>
          <a:bodyPr lIns="67391" tIns="33696" rIns="67391" bIns="33696" anchor="ctr"/>
          <a:lstStyle/>
          <a:p>
            <a:pPr algn="ctr"/>
            <a:endParaRPr/>
          </a:p>
        </p:txBody>
      </p:sp>
      <p:sp>
        <p:nvSpPr>
          <p:cNvPr id="38" name="Oval 249"/>
          <p:cNvSpPr/>
          <p:nvPr/>
        </p:nvSpPr>
        <p:spPr>
          <a:xfrm>
            <a:off x="942392" y="2191849"/>
            <a:ext cx="1160138" cy="979061"/>
          </a:xfrm>
          <a:prstGeom prst="ellipse">
            <a:avLst/>
          </a:prstGeom>
          <a:solidFill>
            <a:srgbClr val="EA3945"/>
          </a:solidFill>
          <a:ln>
            <a:solidFill>
              <a:srgbClr val="EA3945"/>
            </a:solidFill>
          </a:ln>
          <a:effectLst/>
        </p:spPr>
        <p:style>
          <a:lnRef idx="1">
            <a:schemeClr val="accent1"/>
          </a:lnRef>
          <a:fillRef idx="3">
            <a:schemeClr val="accent1"/>
          </a:fillRef>
          <a:effectRef idx="2">
            <a:schemeClr val="accent1"/>
          </a:effectRef>
          <a:fontRef idx="minor">
            <a:schemeClr val="lt1"/>
          </a:fontRef>
        </p:style>
        <p:txBody>
          <a:bodyPr lIns="67391" tIns="33696" rIns="67391" bIns="33696" anchor="ctr"/>
          <a:lstStyle/>
          <a:p>
            <a:pPr algn="ctr"/>
            <a:endParaRPr/>
          </a:p>
        </p:txBody>
      </p:sp>
      <p:sp>
        <p:nvSpPr>
          <p:cNvPr id="39" name="Rectangle 247"/>
          <p:cNvSpPr/>
          <p:nvPr/>
        </p:nvSpPr>
        <p:spPr>
          <a:xfrm>
            <a:off x="1296300" y="2200564"/>
            <a:ext cx="452321" cy="746465"/>
          </a:xfrm>
          <a:prstGeom prst="rect">
            <a:avLst/>
          </a:prstGeom>
        </p:spPr>
        <p:txBody>
          <a:bodyPr wrap="none" lIns="67391" tIns="33696" rIns="67391" bIns="33696">
            <a:normAutofit/>
          </a:bodyPr>
          <a:lstStyle/>
          <a:p>
            <a:pPr algn="ctr"/>
            <a:r>
              <a:rPr lang="en-US" sz="4400" b="1" dirty="0">
                <a:solidFill>
                  <a:schemeClr val="bg1"/>
                </a:solidFill>
              </a:rPr>
              <a:t>1</a:t>
            </a:r>
          </a:p>
        </p:txBody>
      </p:sp>
      <p:grpSp>
        <p:nvGrpSpPr>
          <p:cNvPr id="40" name="Group 279"/>
          <p:cNvGrpSpPr/>
          <p:nvPr/>
        </p:nvGrpSpPr>
        <p:grpSpPr>
          <a:xfrm>
            <a:off x="2082933" y="1287516"/>
            <a:ext cx="1151282" cy="3207929"/>
            <a:chOff x="2821326" y="1751833"/>
            <a:chExt cx="1559409" cy="4364804"/>
          </a:xfrm>
        </p:grpSpPr>
        <p:grpSp>
          <p:nvGrpSpPr>
            <p:cNvPr id="41" name="Group 260"/>
            <p:cNvGrpSpPr/>
            <p:nvPr/>
          </p:nvGrpSpPr>
          <p:grpSpPr>
            <a:xfrm>
              <a:off x="2977744" y="1751833"/>
              <a:ext cx="1322776" cy="846138"/>
              <a:chOff x="2977744" y="1751833"/>
              <a:chExt cx="1322776" cy="846138"/>
            </a:xfrm>
          </p:grpSpPr>
          <p:sp>
            <p:nvSpPr>
              <p:cNvPr id="44" name="Freeform: Shape 40"/>
              <p:cNvSpPr>
                <a:spLocks/>
              </p:cNvSpPr>
              <p:nvPr/>
            </p:nvSpPr>
            <p:spPr bwMode="auto">
              <a:xfrm>
                <a:off x="3218988" y="2059187"/>
                <a:ext cx="289003" cy="430097"/>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 name="Freeform: Shape 41"/>
              <p:cNvSpPr>
                <a:spLocks/>
              </p:cNvSpPr>
              <p:nvPr/>
            </p:nvSpPr>
            <p:spPr bwMode="auto">
              <a:xfrm>
                <a:off x="3291238" y="1925468"/>
                <a:ext cx="128582" cy="124738"/>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 name="Freeform: Shape 42"/>
              <p:cNvSpPr>
                <a:spLocks/>
              </p:cNvSpPr>
              <p:nvPr/>
            </p:nvSpPr>
            <p:spPr bwMode="auto">
              <a:xfrm>
                <a:off x="3188373" y="1970374"/>
                <a:ext cx="102865" cy="87816"/>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 name="Freeform: Shape 43"/>
              <p:cNvSpPr>
                <a:spLocks/>
              </p:cNvSpPr>
              <p:nvPr/>
            </p:nvSpPr>
            <p:spPr bwMode="auto">
              <a:xfrm>
                <a:off x="3375735" y="1879565"/>
                <a:ext cx="108989" cy="97795"/>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 name="Freeform: Shape 44"/>
              <p:cNvSpPr>
                <a:spLocks/>
              </p:cNvSpPr>
              <p:nvPr/>
            </p:nvSpPr>
            <p:spPr bwMode="auto">
              <a:xfrm>
                <a:off x="3146737" y="2045217"/>
                <a:ext cx="80823" cy="66860"/>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 name="Freeform: Shape 45"/>
              <p:cNvSpPr>
                <a:spLocks/>
              </p:cNvSpPr>
              <p:nvPr/>
            </p:nvSpPr>
            <p:spPr bwMode="auto">
              <a:xfrm>
                <a:off x="3123470" y="2112076"/>
                <a:ext cx="99192" cy="73845"/>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 name="Freeform: Shape 46"/>
              <p:cNvSpPr>
                <a:spLocks/>
              </p:cNvSpPr>
              <p:nvPr/>
            </p:nvSpPr>
            <p:spPr bwMode="auto">
              <a:xfrm>
                <a:off x="3144288" y="2179933"/>
                <a:ext cx="97967" cy="68856"/>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 name="Freeform: Shape 47"/>
              <p:cNvSpPr>
                <a:spLocks/>
              </p:cNvSpPr>
              <p:nvPr/>
            </p:nvSpPr>
            <p:spPr bwMode="auto">
              <a:xfrm>
                <a:off x="3058567" y="2155984"/>
                <a:ext cx="99192" cy="69853"/>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 name="Freeform: Shape 48"/>
              <p:cNvSpPr>
                <a:spLocks/>
              </p:cNvSpPr>
              <p:nvPr/>
            </p:nvSpPr>
            <p:spPr bwMode="auto">
              <a:xfrm>
                <a:off x="3067139" y="2055196"/>
                <a:ext cx="99192" cy="74843"/>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3" name="Freeform: Shape 49"/>
              <p:cNvSpPr>
                <a:spLocks/>
              </p:cNvSpPr>
              <p:nvPr/>
            </p:nvSpPr>
            <p:spPr bwMode="auto">
              <a:xfrm>
                <a:off x="3030402" y="2110080"/>
                <a:ext cx="84497" cy="58877"/>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4" name="Freeform: Shape 50"/>
              <p:cNvSpPr>
                <a:spLocks/>
              </p:cNvSpPr>
              <p:nvPr/>
            </p:nvSpPr>
            <p:spPr bwMode="auto">
              <a:xfrm>
                <a:off x="3097754" y="1965384"/>
                <a:ext cx="68577" cy="59874"/>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5" name="Freeform: Shape 51"/>
              <p:cNvSpPr>
                <a:spLocks/>
              </p:cNvSpPr>
              <p:nvPr/>
            </p:nvSpPr>
            <p:spPr bwMode="auto">
              <a:xfrm>
                <a:off x="3034075" y="1925468"/>
                <a:ext cx="53882" cy="45904"/>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6" name="Freeform: Shape 52"/>
              <p:cNvSpPr>
                <a:spLocks/>
              </p:cNvSpPr>
              <p:nvPr/>
            </p:nvSpPr>
            <p:spPr bwMode="auto">
              <a:xfrm>
                <a:off x="3130818" y="1906508"/>
                <a:ext cx="67353" cy="57878"/>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7" name="Freeform: Shape 53"/>
              <p:cNvSpPr>
                <a:spLocks/>
              </p:cNvSpPr>
              <p:nvPr/>
            </p:nvSpPr>
            <p:spPr bwMode="auto">
              <a:xfrm>
                <a:off x="3139390" y="1833661"/>
                <a:ext cx="67353" cy="57878"/>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8" name="Freeform: Shape 54"/>
              <p:cNvSpPr>
                <a:spLocks/>
              </p:cNvSpPr>
              <p:nvPr/>
            </p:nvSpPr>
            <p:spPr bwMode="auto">
              <a:xfrm>
                <a:off x="3324303" y="1751833"/>
                <a:ext cx="75924" cy="64864"/>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9" name="Freeform: Shape 55"/>
              <p:cNvSpPr>
                <a:spLocks/>
              </p:cNvSpPr>
              <p:nvPr/>
            </p:nvSpPr>
            <p:spPr bwMode="auto">
              <a:xfrm>
                <a:off x="3583915" y="1909502"/>
                <a:ext cx="62454" cy="48898"/>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0" name="Freeform: Shape 56"/>
              <p:cNvSpPr>
                <a:spLocks/>
              </p:cNvSpPr>
              <p:nvPr/>
            </p:nvSpPr>
            <p:spPr bwMode="auto">
              <a:xfrm>
                <a:off x="3686781" y="2029250"/>
                <a:ext cx="61229" cy="48898"/>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 name="Freeform: Shape 57"/>
              <p:cNvSpPr>
                <a:spLocks/>
              </p:cNvSpPr>
              <p:nvPr/>
            </p:nvSpPr>
            <p:spPr bwMode="auto">
              <a:xfrm>
                <a:off x="2977744" y="2036235"/>
                <a:ext cx="75924" cy="52889"/>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 name="Freeform: Shape 58"/>
              <p:cNvSpPr>
                <a:spLocks/>
              </p:cNvSpPr>
              <p:nvPr/>
            </p:nvSpPr>
            <p:spPr bwMode="auto">
              <a:xfrm>
                <a:off x="3327976" y="1842642"/>
                <a:ext cx="68577" cy="68856"/>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3" name="Freeform: Shape 59"/>
              <p:cNvSpPr>
                <a:spLocks/>
              </p:cNvSpPr>
              <p:nvPr/>
            </p:nvSpPr>
            <p:spPr bwMode="auto">
              <a:xfrm>
                <a:off x="3046321" y="2006298"/>
                <a:ext cx="68577" cy="56881"/>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4" name="Freeform: Shape 60"/>
              <p:cNvSpPr>
                <a:spLocks/>
              </p:cNvSpPr>
              <p:nvPr/>
            </p:nvSpPr>
            <p:spPr bwMode="auto">
              <a:xfrm>
                <a:off x="3211641" y="1875573"/>
                <a:ext cx="99192" cy="97795"/>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5" name="Freeform: Shape 61"/>
              <p:cNvSpPr>
                <a:spLocks/>
              </p:cNvSpPr>
              <p:nvPr/>
            </p:nvSpPr>
            <p:spPr bwMode="auto">
              <a:xfrm>
                <a:off x="3372061" y="1977359"/>
                <a:ext cx="143277" cy="119748"/>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6" name="Freeform: Shape 62"/>
              <p:cNvSpPr>
                <a:spLocks/>
              </p:cNvSpPr>
              <p:nvPr/>
            </p:nvSpPr>
            <p:spPr bwMode="auto">
              <a:xfrm>
                <a:off x="3479825" y="2033242"/>
                <a:ext cx="91844" cy="73845"/>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7" name="Freeform: Shape 63"/>
              <p:cNvSpPr>
                <a:spLocks/>
              </p:cNvSpPr>
              <p:nvPr/>
            </p:nvSpPr>
            <p:spPr bwMode="auto">
              <a:xfrm>
                <a:off x="3575343" y="2036235"/>
                <a:ext cx="91844" cy="73845"/>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8" name="Freeform: Shape 64"/>
              <p:cNvSpPr>
                <a:spLocks/>
              </p:cNvSpPr>
              <p:nvPr/>
            </p:nvSpPr>
            <p:spPr bwMode="auto">
              <a:xfrm>
                <a:off x="3564322" y="1977359"/>
                <a:ext cx="94294" cy="72847"/>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9" name="Freeform: Shape 65"/>
              <p:cNvSpPr>
                <a:spLocks/>
              </p:cNvSpPr>
              <p:nvPr/>
            </p:nvSpPr>
            <p:spPr bwMode="auto">
              <a:xfrm>
                <a:off x="3488397" y="1931456"/>
                <a:ext cx="91844" cy="71849"/>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0" name="Freeform: Shape 66"/>
              <p:cNvSpPr>
                <a:spLocks/>
              </p:cNvSpPr>
              <p:nvPr/>
            </p:nvSpPr>
            <p:spPr bwMode="auto">
              <a:xfrm>
                <a:off x="3468804" y="1855615"/>
                <a:ext cx="91844" cy="72847"/>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1" name="Freeform: Shape 67"/>
              <p:cNvSpPr>
                <a:spLocks/>
              </p:cNvSpPr>
              <p:nvPr/>
            </p:nvSpPr>
            <p:spPr bwMode="auto">
              <a:xfrm>
                <a:off x="3383083" y="1793745"/>
                <a:ext cx="89395" cy="72847"/>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2" name="Freeform: Shape 68"/>
              <p:cNvSpPr>
                <a:spLocks/>
              </p:cNvSpPr>
              <p:nvPr/>
            </p:nvSpPr>
            <p:spPr bwMode="auto">
              <a:xfrm>
                <a:off x="3242255" y="1777778"/>
                <a:ext cx="88170" cy="82826"/>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3" name="Freeform: Shape 69"/>
              <p:cNvSpPr>
                <a:spLocks/>
              </p:cNvSpPr>
              <p:nvPr/>
            </p:nvSpPr>
            <p:spPr bwMode="auto">
              <a:xfrm>
                <a:off x="3503092" y="2165963"/>
                <a:ext cx="101641" cy="69853"/>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4" name="Freeform: Shape 70"/>
              <p:cNvSpPr>
                <a:spLocks/>
              </p:cNvSpPr>
              <p:nvPr/>
            </p:nvSpPr>
            <p:spPr bwMode="auto">
              <a:xfrm>
                <a:off x="3519012" y="2108084"/>
                <a:ext cx="93069" cy="70851"/>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5" name="Freeform: Shape 71"/>
              <p:cNvSpPr>
                <a:spLocks/>
              </p:cNvSpPr>
              <p:nvPr/>
            </p:nvSpPr>
            <p:spPr bwMode="auto">
              <a:xfrm>
                <a:off x="3639021" y="2086130"/>
                <a:ext cx="79599" cy="63866"/>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6" name="Freeform: Shape 72"/>
              <p:cNvSpPr>
                <a:spLocks/>
              </p:cNvSpPr>
              <p:nvPr/>
            </p:nvSpPr>
            <p:spPr bwMode="auto">
              <a:xfrm>
                <a:off x="3628000" y="2138021"/>
                <a:ext cx="79599" cy="63866"/>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7" name="Freeform: Shape 74"/>
              <p:cNvSpPr>
                <a:spLocks/>
              </p:cNvSpPr>
              <p:nvPr/>
            </p:nvSpPr>
            <p:spPr bwMode="auto">
              <a:xfrm>
                <a:off x="3893357" y="2266946"/>
                <a:ext cx="222432" cy="331025"/>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 name="Freeform: Shape 75"/>
              <p:cNvSpPr>
                <a:spLocks/>
              </p:cNvSpPr>
              <p:nvPr/>
            </p:nvSpPr>
            <p:spPr bwMode="auto">
              <a:xfrm>
                <a:off x="3948965" y="2164029"/>
                <a:ext cx="98963" cy="96005"/>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9" name="Freeform: Shape 76"/>
              <p:cNvSpPr>
                <a:spLocks/>
              </p:cNvSpPr>
              <p:nvPr/>
            </p:nvSpPr>
            <p:spPr bwMode="auto">
              <a:xfrm>
                <a:off x="3869794" y="2198590"/>
                <a:ext cx="79171" cy="67587"/>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0" name="Freeform: Shape 77"/>
              <p:cNvSpPr>
                <a:spLocks/>
              </p:cNvSpPr>
              <p:nvPr/>
            </p:nvSpPr>
            <p:spPr bwMode="auto">
              <a:xfrm>
                <a:off x="4013998" y="2128699"/>
                <a:ext cx="83883" cy="75268"/>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1" name="Freeform: Shape 78"/>
              <p:cNvSpPr>
                <a:spLocks/>
              </p:cNvSpPr>
              <p:nvPr/>
            </p:nvSpPr>
            <p:spPr bwMode="auto">
              <a:xfrm>
                <a:off x="3837749" y="2256193"/>
                <a:ext cx="62205" cy="51459"/>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2" name="Freeform: Shape 79"/>
              <p:cNvSpPr>
                <a:spLocks/>
              </p:cNvSpPr>
              <p:nvPr/>
            </p:nvSpPr>
            <p:spPr bwMode="auto">
              <a:xfrm>
                <a:off x="3819842" y="2307652"/>
                <a:ext cx="76343" cy="56835"/>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3" name="Freeform: Shape 80"/>
              <p:cNvSpPr>
                <a:spLocks/>
              </p:cNvSpPr>
              <p:nvPr/>
            </p:nvSpPr>
            <p:spPr bwMode="auto">
              <a:xfrm>
                <a:off x="3835864" y="2359878"/>
                <a:ext cx="75401" cy="52995"/>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4" name="Freeform: Shape 81"/>
              <p:cNvSpPr>
                <a:spLocks/>
              </p:cNvSpPr>
              <p:nvPr/>
            </p:nvSpPr>
            <p:spPr bwMode="auto">
              <a:xfrm>
                <a:off x="3769888" y="2341446"/>
                <a:ext cx="76343" cy="53763"/>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5" name="Freeform: Shape 82"/>
              <p:cNvSpPr>
                <a:spLocks/>
              </p:cNvSpPr>
              <p:nvPr/>
            </p:nvSpPr>
            <p:spPr bwMode="auto">
              <a:xfrm>
                <a:off x="3776486" y="2263874"/>
                <a:ext cx="76343" cy="57603"/>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6" name="Freeform: Shape 83"/>
              <p:cNvSpPr>
                <a:spLocks/>
              </p:cNvSpPr>
              <p:nvPr/>
            </p:nvSpPr>
            <p:spPr bwMode="auto">
              <a:xfrm>
                <a:off x="3748211" y="2306116"/>
                <a:ext cx="65033" cy="45315"/>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7" name="Freeform: Shape 84"/>
              <p:cNvSpPr>
                <a:spLocks/>
              </p:cNvSpPr>
              <p:nvPr/>
            </p:nvSpPr>
            <p:spPr bwMode="auto">
              <a:xfrm>
                <a:off x="3800049" y="2194750"/>
                <a:ext cx="52780" cy="46082"/>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8" name="Freeform: Shape 85"/>
              <p:cNvSpPr>
                <a:spLocks/>
              </p:cNvSpPr>
              <p:nvPr/>
            </p:nvSpPr>
            <p:spPr bwMode="auto">
              <a:xfrm>
                <a:off x="3751038" y="2164029"/>
                <a:ext cx="41470" cy="35330"/>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9" name="Freeform: Shape 86"/>
              <p:cNvSpPr>
                <a:spLocks/>
              </p:cNvSpPr>
              <p:nvPr/>
            </p:nvSpPr>
            <p:spPr bwMode="auto">
              <a:xfrm>
                <a:off x="3825497" y="2149436"/>
                <a:ext cx="51838" cy="44546"/>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0" name="Freeform: Shape 87"/>
              <p:cNvSpPr>
                <a:spLocks/>
              </p:cNvSpPr>
              <p:nvPr/>
            </p:nvSpPr>
            <p:spPr bwMode="auto">
              <a:xfrm>
                <a:off x="3832094" y="2093369"/>
                <a:ext cx="51838" cy="44546"/>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1" name="Freeform: Shape 88"/>
              <p:cNvSpPr>
                <a:spLocks/>
              </p:cNvSpPr>
              <p:nvPr/>
            </p:nvSpPr>
            <p:spPr bwMode="auto">
              <a:xfrm>
                <a:off x="3974413" y="2030390"/>
                <a:ext cx="58435" cy="49923"/>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2" name="Freeform: Shape 89"/>
              <p:cNvSpPr>
                <a:spLocks/>
              </p:cNvSpPr>
              <p:nvPr/>
            </p:nvSpPr>
            <p:spPr bwMode="auto">
              <a:xfrm>
                <a:off x="4174224" y="2151740"/>
                <a:ext cx="48068" cy="37634"/>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3" name="Freeform: Shape 90"/>
              <p:cNvSpPr>
                <a:spLocks/>
              </p:cNvSpPr>
              <p:nvPr/>
            </p:nvSpPr>
            <p:spPr bwMode="auto">
              <a:xfrm>
                <a:off x="4253395" y="2243905"/>
                <a:ext cx="47125" cy="37634"/>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4" name="Freeform: Shape 91"/>
              <p:cNvSpPr>
                <a:spLocks/>
              </p:cNvSpPr>
              <p:nvPr/>
            </p:nvSpPr>
            <p:spPr bwMode="auto">
              <a:xfrm>
                <a:off x="3707683" y="2249281"/>
                <a:ext cx="58435" cy="40706"/>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5" name="Freeform: Shape 92"/>
              <p:cNvSpPr>
                <a:spLocks/>
              </p:cNvSpPr>
              <p:nvPr/>
            </p:nvSpPr>
            <p:spPr bwMode="auto">
              <a:xfrm>
                <a:off x="3977240" y="2100281"/>
                <a:ext cx="52780" cy="52995"/>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6" name="Freeform: Shape 93"/>
              <p:cNvSpPr>
                <a:spLocks/>
              </p:cNvSpPr>
              <p:nvPr/>
            </p:nvSpPr>
            <p:spPr bwMode="auto">
              <a:xfrm>
                <a:off x="3760463" y="2226240"/>
                <a:ext cx="52780" cy="43778"/>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7" name="Freeform: Shape 94"/>
              <p:cNvSpPr>
                <a:spLocks/>
              </p:cNvSpPr>
              <p:nvPr/>
            </p:nvSpPr>
            <p:spPr bwMode="auto">
              <a:xfrm>
                <a:off x="3887702" y="2125627"/>
                <a:ext cx="76343" cy="75268"/>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8" name="Freeform: Shape 95"/>
              <p:cNvSpPr>
                <a:spLocks/>
              </p:cNvSpPr>
              <p:nvPr/>
            </p:nvSpPr>
            <p:spPr bwMode="auto">
              <a:xfrm>
                <a:off x="4011170" y="2203967"/>
                <a:ext cx="110274" cy="92165"/>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9" name="Freeform: Shape 96"/>
              <p:cNvSpPr>
                <a:spLocks/>
              </p:cNvSpPr>
              <p:nvPr/>
            </p:nvSpPr>
            <p:spPr bwMode="auto">
              <a:xfrm>
                <a:off x="4094111" y="2246977"/>
                <a:ext cx="70688" cy="56835"/>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0" name="Freeform: Shape 97"/>
              <p:cNvSpPr>
                <a:spLocks/>
              </p:cNvSpPr>
              <p:nvPr/>
            </p:nvSpPr>
            <p:spPr bwMode="auto">
              <a:xfrm>
                <a:off x="4167626" y="2249281"/>
                <a:ext cx="70688" cy="56835"/>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1" name="Freeform: Shape 98"/>
              <p:cNvSpPr>
                <a:spLocks/>
              </p:cNvSpPr>
              <p:nvPr/>
            </p:nvSpPr>
            <p:spPr bwMode="auto">
              <a:xfrm>
                <a:off x="4159144" y="2203967"/>
                <a:ext cx="72573" cy="56067"/>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2" name="Freeform: Shape 99"/>
              <p:cNvSpPr>
                <a:spLocks/>
              </p:cNvSpPr>
              <p:nvPr/>
            </p:nvSpPr>
            <p:spPr bwMode="auto">
              <a:xfrm>
                <a:off x="4100709" y="2168637"/>
                <a:ext cx="70688" cy="55299"/>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3" name="Freeform: Shape 100"/>
              <p:cNvSpPr>
                <a:spLocks/>
              </p:cNvSpPr>
              <p:nvPr/>
            </p:nvSpPr>
            <p:spPr bwMode="auto">
              <a:xfrm>
                <a:off x="4085628" y="2110266"/>
                <a:ext cx="70688" cy="56067"/>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4" name="Freeform: Shape 101"/>
              <p:cNvSpPr>
                <a:spLocks/>
              </p:cNvSpPr>
              <p:nvPr/>
            </p:nvSpPr>
            <p:spPr bwMode="auto">
              <a:xfrm>
                <a:off x="4019653" y="2062648"/>
                <a:ext cx="68803" cy="56067"/>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5" name="Freeform: Shape 102"/>
              <p:cNvSpPr>
                <a:spLocks/>
              </p:cNvSpPr>
              <p:nvPr/>
            </p:nvSpPr>
            <p:spPr bwMode="auto">
              <a:xfrm>
                <a:off x="3911264" y="2050359"/>
                <a:ext cx="67860" cy="63747"/>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6" name="Freeform: Shape 103"/>
              <p:cNvSpPr>
                <a:spLocks/>
              </p:cNvSpPr>
              <p:nvPr/>
            </p:nvSpPr>
            <p:spPr bwMode="auto">
              <a:xfrm>
                <a:off x="4112019" y="2349126"/>
                <a:ext cx="78228" cy="53763"/>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7" name="Freeform: Shape 104"/>
              <p:cNvSpPr>
                <a:spLocks/>
              </p:cNvSpPr>
              <p:nvPr/>
            </p:nvSpPr>
            <p:spPr bwMode="auto">
              <a:xfrm>
                <a:off x="4124271" y="2304580"/>
                <a:ext cx="71631" cy="54531"/>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8" name="Freeform: Shape 105"/>
              <p:cNvSpPr>
                <a:spLocks/>
              </p:cNvSpPr>
              <p:nvPr/>
            </p:nvSpPr>
            <p:spPr bwMode="auto">
              <a:xfrm>
                <a:off x="4216637" y="2287683"/>
                <a:ext cx="61263" cy="49154"/>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9" name="Freeform: Shape 106"/>
              <p:cNvSpPr>
                <a:spLocks/>
              </p:cNvSpPr>
              <p:nvPr/>
            </p:nvSpPr>
            <p:spPr bwMode="auto">
              <a:xfrm>
                <a:off x="4208154" y="2327621"/>
                <a:ext cx="61263" cy="49154"/>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42" name="Rectangle 251"/>
            <p:cNvSpPr/>
            <p:nvPr/>
          </p:nvSpPr>
          <p:spPr>
            <a:xfrm>
              <a:off x="2821326" y="3154252"/>
              <a:ext cx="1559409" cy="2962385"/>
            </a:xfrm>
            <a:prstGeom prst="rect">
              <a:avLst/>
            </a:prstGeom>
            <a:solidFill>
              <a:srgbClr val="575B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43" name="Oval 252"/>
            <p:cNvSpPr/>
            <p:nvPr/>
          </p:nvSpPr>
          <p:spPr>
            <a:xfrm>
              <a:off x="2821326" y="2428285"/>
              <a:ext cx="1558115" cy="1332139"/>
            </a:xfrm>
            <a:prstGeom prst="ellipse">
              <a:avLst/>
            </a:prstGeom>
            <a:solidFill>
              <a:srgbClr val="575B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sp>
        <p:nvSpPr>
          <p:cNvPr id="110" name="Rectangle 253"/>
          <p:cNvSpPr/>
          <p:nvPr/>
        </p:nvSpPr>
        <p:spPr>
          <a:xfrm>
            <a:off x="2436841" y="1784678"/>
            <a:ext cx="452321" cy="746465"/>
          </a:xfrm>
          <a:prstGeom prst="rect">
            <a:avLst/>
          </a:prstGeom>
        </p:spPr>
        <p:txBody>
          <a:bodyPr wrap="none" lIns="67391" tIns="33696" rIns="67391" bIns="33696">
            <a:normAutofit/>
          </a:bodyPr>
          <a:lstStyle/>
          <a:p>
            <a:pPr algn="ctr"/>
            <a:r>
              <a:rPr lang="en-US" sz="4400" b="1" dirty="0">
                <a:solidFill>
                  <a:schemeClr val="bg1"/>
                </a:solidFill>
              </a:rPr>
              <a:t>2</a:t>
            </a:r>
          </a:p>
        </p:txBody>
      </p:sp>
      <p:grpSp>
        <p:nvGrpSpPr>
          <p:cNvPr id="111" name="Group 280"/>
          <p:cNvGrpSpPr/>
          <p:nvPr/>
        </p:nvGrpSpPr>
        <p:grpSpPr>
          <a:xfrm>
            <a:off x="3226947" y="1358600"/>
            <a:ext cx="1160138" cy="3136846"/>
            <a:chOff x="4370891" y="1848552"/>
            <a:chExt cx="1571404" cy="4268086"/>
          </a:xfrm>
        </p:grpSpPr>
        <p:grpSp>
          <p:nvGrpSpPr>
            <p:cNvPr id="112" name="Group 255"/>
            <p:cNvGrpSpPr/>
            <p:nvPr/>
          </p:nvGrpSpPr>
          <p:grpSpPr>
            <a:xfrm>
              <a:off x="4490668" y="1848552"/>
              <a:ext cx="1251662" cy="1198340"/>
              <a:chOff x="4490668" y="1848552"/>
              <a:chExt cx="1251662" cy="1198340"/>
            </a:xfrm>
          </p:grpSpPr>
          <p:sp>
            <p:nvSpPr>
              <p:cNvPr id="115" name="Freeform: Shape 108"/>
              <p:cNvSpPr>
                <a:spLocks/>
              </p:cNvSpPr>
              <p:nvPr/>
            </p:nvSpPr>
            <p:spPr bwMode="auto">
              <a:xfrm>
                <a:off x="4882683" y="2347995"/>
                <a:ext cx="469622" cy="698897"/>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6" name="Freeform: Shape 109"/>
              <p:cNvSpPr>
                <a:spLocks/>
              </p:cNvSpPr>
              <p:nvPr/>
            </p:nvSpPr>
            <p:spPr bwMode="auto">
              <a:xfrm>
                <a:off x="5000088" y="2130705"/>
                <a:ext cx="208943" cy="202697"/>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7" name="Freeform: Shape 110"/>
              <p:cNvSpPr>
                <a:spLocks/>
              </p:cNvSpPr>
              <p:nvPr/>
            </p:nvSpPr>
            <p:spPr bwMode="auto">
              <a:xfrm>
                <a:off x="4832935" y="2203675"/>
                <a:ext cx="167154" cy="142698"/>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8" name="Freeform: Shape 111"/>
              <p:cNvSpPr>
                <a:spLocks/>
              </p:cNvSpPr>
              <p:nvPr/>
            </p:nvSpPr>
            <p:spPr bwMode="auto">
              <a:xfrm>
                <a:off x="5137394" y="2056113"/>
                <a:ext cx="177104" cy="158914"/>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9" name="Freeform: Shape 112"/>
              <p:cNvSpPr>
                <a:spLocks/>
              </p:cNvSpPr>
              <p:nvPr/>
            </p:nvSpPr>
            <p:spPr bwMode="auto">
              <a:xfrm>
                <a:off x="4765277" y="2325293"/>
                <a:ext cx="131335" cy="108646"/>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0" name="Freeform: Shape 113"/>
              <p:cNvSpPr>
                <a:spLocks/>
              </p:cNvSpPr>
              <p:nvPr/>
            </p:nvSpPr>
            <p:spPr bwMode="auto">
              <a:xfrm>
                <a:off x="4727469" y="2433938"/>
                <a:ext cx="161184" cy="119996"/>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1" name="Freeform: Shape 114"/>
              <p:cNvSpPr>
                <a:spLocks/>
              </p:cNvSpPr>
              <p:nvPr/>
            </p:nvSpPr>
            <p:spPr bwMode="auto">
              <a:xfrm>
                <a:off x="4761297" y="2544205"/>
                <a:ext cx="159194" cy="111889"/>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2" name="Freeform: Shape 115"/>
              <p:cNvSpPr>
                <a:spLocks/>
              </p:cNvSpPr>
              <p:nvPr/>
            </p:nvSpPr>
            <p:spPr bwMode="auto">
              <a:xfrm>
                <a:off x="4622003" y="2505287"/>
                <a:ext cx="161184" cy="113510"/>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3" name="Freeform: Shape 116"/>
              <p:cNvSpPr>
                <a:spLocks/>
              </p:cNvSpPr>
              <p:nvPr/>
            </p:nvSpPr>
            <p:spPr bwMode="auto">
              <a:xfrm>
                <a:off x="4635933" y="2341509"/>
                <a:ext cx="161184" cy="121618"/>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4" name="Freeform: Shape 117"/>
              <p:cNvSpPr>
                <a:spLocks/>
              </p:cNvSpPr>
              <p:nvPr/>
            </p:nvSpPr>
            <p:spPr bwMode="auto">
              <a:xfrm>
                <a:off x="4576235" y="2430695"/>
                <a:ext cx="137305" cy="95673"/>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5" name="Freeform: Shape 118"/>
              <p:cNvSpPr>
                <a:spLocks/>
              </p:cNvSpPr>
              <p:nvPr/>
            </p:nvSpPr>
            <p:spPr bwMode="auto">
              <a:xfrm>
                <a:off x="4685680" y="2195568"/>
                <a:ext cx="111436" cy="97294"/>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6" name="Freeform: Shape 119"/>
              <p:cNvSpPr>
                <a:spLocks/>
              </p:cNvSpPr>
              <p:nvPr/>
            </p:nvSpPr>
            <p:spPr bwMode="auto">
              <a:xfrm>
                <a:off x="4582204" y="2130705"/>
                <a:ext cx="87557" cy="74592"/>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7" name="Freeform: Shape 120"/>
              <p:cNvSpPr>
                <a:spLocks/>
              </p:cNvSpPr>
              <p:nvPr/>
            </p:nvSpPr>
            <p:spPr bwMode="auto">
              <a:xfrm>
                <a:off x="4739409" y="2099895"/>
                <a:ext cx="109446" cy="94051"/>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8" name="Freeform: Shape 121"/>
              <p:cNvSpPr>
                <a:spLocks/>
              </p:cNvSpPr>
              <p:nvPr/>
            </p:nvSpPr>
            <p:spPr bwMode="auto">
              <a:xfrm>
                <a:off x="4753338" y="1981521"/>
                <a:ext cx="109446" cy="94051"/>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9" name="Freeform: Shape 122"/>
              <p:cNvSpPr>
                <a:spLocks/>
              </p:cNvSpPr>
              <p:nvPr/>
            </p:nvSpPr>
            <p:spPr bwMode="auto">
              <a:xfrm>
                <a:off x="5053817" y="1848552"/>
                <a:ext cx="123375" cy="105402"/>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0" name="Freeform: Shape 123"/>
              <p:cNvSpPr>
                <a:spLocks/>
              </p:cNvSpPr>
              <p:nvPr/>
            </p:nvSpPr>
            <p:spPr bwMode="auto">
              <a:xfrm>
                <a:off x="5475680" y="2104760"/>
                <a:ext cx="101487" cy="79457"/>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1" name="Freeform: Shape 124"/>
              <p:cNvSpPr>
                <a:spLocks/>
              </p:cNvSpPr>
              <p:nvPr/>
            </p:nvSpPr>
            <p:spPr bwMode="auto">
              <a:xfrm>
                <a:off x="5642834" y="2299348"/>
                <a:ext cx="99496" cy="79457"/>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2" name="Freeform: Shape 125"/>
              <p:cNvSpPr>
                <a:spLocks/>
              </p:cNvSpPr>
              <p:nvPr/>
            </p:nvSpPr>
            <p:spPr bwMode="auto">
              <a:xfrm>
                <a:off x="4490668" y="2310699"/>
                <a:ext cx="123375" cy="85944"/>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3" name="Freeform: Shape 126"/>
              <p:cNvSpPr>
                <a:spLocks/>
              </p:cNvSpPr>
              <p:nvPr/>
            </p:nvSpPr>
            <p:spPr bwMode="auto">
              <a:xfrm>
                <a:off x="5059786" y="1996114"/>
                <a:ext cx="111436" cy="111889"/>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4" name="Freeform: Shape 127"/>
              <p:cNvSpPr>
                <a:spLocks/>
              </p:cNvSpPr>
              <p:nvPr/>
            </p:nvSpPr>
            <p:spPr bwMode="auto">
              <a:xfrm>
                <a:off x="4602104" y="2262052"/>
                <a:ext cx="111436" cy="92430"/>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5" name="Freeform: Shape 128"/>
              <p:cNvSpPr>
                <a:spLocks/>
              </p:cNvSpPr>
              <p:nvPr/>
            </p:nvSpPr>
            <p:spPr bwMode="auto">
              <a:xfrm>
                <a:off x="4870744" y="2049627"/>
                <a:ext cx="161184" cy="158914"/>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6" name="Freeform: Shape 129"/>
              <p:cNvSpPr>
                <a:spLocks/>
              </p:cNvSpPr>
              <p:nvPr/>
            </p:nvSpPr>
            <p:spPr bwMode="auto">
              <a:xfrm>
                <a:off x="5131423" y="2215027"/>
                <a:ext cx="232822" cy="194588"/>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7" name="Freeform: Shape 130"/>
              <p:cNvSpPr>
                <a:spLocks/>
              </p:cNvSpPr>
              <p:nvPr/>
            </p:nvSpPr>
            <p:spPr bwMode="auto">
              <a:xfrm>
                <a:off x="5306536" y="2305834"/>
                <a:ext cx="149245" cy="119996"/>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8" name="Freeform: Shape 131"/>
              <p:cNvSpPr>
                <a:spLocks/>
              </p:cNvSpPr>
              <p:nvPr/>
            </p:nvSpPr>
            <p:spPr bwMode="auto">
              <a:xfrm>
                <a:off x="5461750" y="2310699"/>
                <a:ext cx="149245" cy="119996"/>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9" name="Freeform: Shape 132"/>
              <p:cNvSpPr>
                <a:spLocks/>
              </p:cNvSpPr>
              <p:nvPr/>
            </p:nvSpPr>
            <p:spPr bwMode="auto">
              <a:xfrm>
                <a:off x="5443842" y="2215027"/>
                <a:ext cx="153225" cy="118375"/>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0" name="Freeform: Shape 133"/>
              <p:cNvSpPr>
                <a:spLocks/>
              </p:cNvSpPr>
              <p:nvPr/>
            </p:nvSpPr>
            <p:spPr bwMode="auto">
              <a:xfrm>
                <a:off x="5320466" y="2140434"/>
                <a:ext cx="149245" cy="116753"/>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1" name="Freeform: Shape 134"/>
              <p:cNvSpPr>
                <a:spLocks/>
              </p:cNvSpPr>
              <p:nvPr/>
            </p:nvSpPr>
            <p:spPr bwMode="auto">
              <a:xfrm>
                <a:off x="5288628" y="2017195"/>
                <a:ext cx="149245" cy="118375"/>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2" name="Freeform: Shape 135"/>
              <p:cNvSpPr>
                <a:spLocks/>
              </p:cNvSpPr>
              <p:nvPr/>
            </p:nvSpPr>
            <p:spPr bwMode="auto">
              <a:xfrm>
                <a:off x="5149333" y="1916658"/>
                <a:ext cx="145265" cy="118375"/>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3" name="Freeform: Shape 136"/>
              <p:cNvSpPr>
                <a:spLocks/>
              </p:cNvSpPr>
              <p:nvPr/>
            </p:nvSpPr>
            <p:spPr bwMode="auto">
              <a:xfrm>
                <a:off x="4920491" y="1890713"/>
                <a:ext cx="143274" cy="134591"/>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4" name="Freeform: Shape 137"/>
              <p:cNvSpPr>
                <a:spLocks/>
              </p:cNvSpPr>
              <p:nvPr/>
            </p:nvSpPr>
            <p:spPr bwMode="auto">
              <a:xfrm>
                <a:off x="5344345" y="2521503"/>
                <a:ext cx="165164" cy="113510"/>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5" name="Freeform: Shape 138"/>
              <p:cNvSpPr>
                <a:spLocks/>
              </p:cNvSpPr>
              <p:nvPr/>
            </p:nvSpPr>
            <p:spPr bwMode="auto">
              <a:xfrm>
                <a:off x="5370214" y="2427452"/>
                <a:ext cx="151234" cy="115132"/>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6" name="Freeform: Shape 139"/>
              <p:cNvSpPr>
                <a:spLocks/>
              </p:cNvSpPr>
              <p:nvPr/>
            </p:nvSpPr>
            <p:spPr bwMode="auto">
              <a:xfrm>
                <a:off x="5565226" y="2391777"/>
                <a:ext cx="129346" cy="103780"/>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7" name="Freeform: Shape 140"/>
              <p:cNvSpPr>
                <a:spLocks/>
              </p:cNvSpPr>
              <p:nvPr/>
            </p:nvSpPr>
            <p:spPr bwMode="auto">
              <a:xfrm>
                <a:off x="5547318" y="2476099"/>
                <a:ext cx="129346" cy="103780"/>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113" name="Rectangle 256"/>
            <p:cNvSpPr/>
            <p:nvPr/>
          </p:nvSpPr>
          <p:spPr>
            <a:xfrm>
              <a:off x="4370891" y="3601548"/>
              <a:ext cx="1559408" cy="2515090"/>
            </a:xfrm>
            <a:prstGeom prst="rect">
              <a:avLst/>
            </a:prstGeom>
            <a:solidFill>
              <a:srgbClr val="EA39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14" name="Oval 257"/>
            <p:cNvSpPr/>
            <p:nvPr/>
          </p:nvSpPr>
          <p:spPr>
            <a:xfrm>
              <a:off x="4370891" y="2875581"/>
              <a:ext cx="1571404" cy="1332139"/>
            </a:xfrm>
            <a:prstGeom prst="ellipse">
              <a:avLst/>
            </a:prstGeom>
            <a:solidFill>
              <a:srgbClr val="EA39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sp>
        <p:nvSpPr>
          <p:cNvPr id="148" name="Rectangle 258"/>
          <p:cNvSpPr/>
          <p:nvPr/>
        </p:nvSpPr>
        <p:spPr>
          <a:xfrm>
            <a:off x="3580855" y="2104705"/>
            <a:ext cx="452321" cy="746465"/>
          </a:xfrm>
          <a:prstGeom prst="rect">
            <a:avLst/>
          </a:prstGeom>
        </p:spPr>
        <p:txBody>
          <a:bodyPr wrap="none" lIns="67391" tIns="33696" rIns="67391" bIns="33696">
            <a:normAutofit/>
          </a:bodyPr>
          <a:lstStyle/>
          <a:p>
            <a:pPr algn="ctr"/>
            <a:r>
              <a:rPr lang="en-US" sz="4400" b="1">
                <a:solidFill>
                  <a:schemeClr val="bg1"/>
                </a:solidFill>
              </a:rPr>
              <a:t>3</a:t>
            </a:r>
          </a:p>
        </p:txBody>
      </p:sp>
      <p:grpSp>
        <p:nvGrpSpPr>
          <p:cNvPr id="149" name="Group 281"/>
          <p:cNvGrpSpPr/>
          <p:nvPr/>
        </p:nvGrpSpPr>
        <p:grpSpPr>
          <a:xfrm>
            <a:off x="4378229" y="1361143"/>
            <a:ext cx="1151282" cy="3134303"/>
            <a:chOff x="5930299" y="1852012"/>
            <a:chExt cx="1559409" cy="4264626"/>
          </a:xfrm>
        </p:grpSpPr>
        <p:grpSp>
          <p:nvGrpSpPr>
            <p:cNvPr id="150" name="Group 250"/>
            <p:cNvGrpSpPr/>
            <p:nvPr/>
          </p:nvGrpSpPr>
          <p:grpSpPr>
            <a:xfrm>
              <a:off x="6283315" y="1852012"/>
              <a:ext cx="779153" cy="745960"/>
              <a:chOff x="6283315" y="1852012"/>
              <a:chExt cx="779153" cy="745960"/>
            </a:xfrm>
          </p:grpSpPr>
          <p:sp>
            <p:nvSpPr>
              <p:cNvPr id="153" name="Freeform: Shape 210"/>
              <p:cNvSpPr>
                <a:spLocks/>
              </p:cNvSpPr>
              <p:nvPr/>
            </p:nvSpPr>
            <p:spPr bwMode="auto">
              <a:xfrm>
                <a:off x="6527343" y="2162913"/>
                <a:ext cx="292337" cy="435059"/>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4" name="Freeform: Shape 211"/>
              <p:cNvSpPr>
                <a:spLocks/>
              </p:cNvSpPr>
              <p:nvPr/>
            </p:nvSpPr>
            <p:spPr bwMode="auto">
              <a:xfrm>
                <a:off x="6600426" y="2027651"/>
                <a:ext cx="130066" cy="126178"/>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5" name="Freeform: Shape 212"/>
              <p:cNvSpPr>
                <a:spLocks/>
              </p:cNvSpPr>
              <p:nvPr/>
            </p:nvSpPr>
            <p:spPr bwMode="auto">
              <a:xfrm>
                <a:off x="6496374" y="2073074"/>
                <a:ext cx="104052" cy="88829"/>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6" name="Freeform: Shape 213"/>
              <p:cNvSpPr>
                <a:spLocks/>
              </p:cNvSpPr>
              <p:nvPr/>
            </p:nvSpPr>
            <p:spPr bwMode="auto">
              <a:xfrm>
                <a:off x="6685898" y="1981217"/>
                <a:ext cx="110246" cy="98923"/>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7" name="Freeform: Shape 214"/>
              <p:cNvSpPr>
                <a:spLocks/>
              </p:cNvSpPr>
              <p:nvPr/>
            </p:nvSpPr>
            <p:spPr bwMode="auto">
              <a:xfrm>
                <a:off x="6454258" y="2148781"/>
                <a:ext cx="81755" cy="67631"/>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8" name="Freeform: Shape 215"/>
              <p:cNvSpPr>
                <a:spLocks/>
              </p:cNvSpPr>
              <p:nvPr/>
            </p:nvSpPr>
            <p:spPr bwMode="auto">
              <a:xfrm>
                <a:off x="6430723" y="2216411"/>
                <a:ext cx="100336" cy="74697"/>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9" name="Freeform: Shape 216"/>
              <p:cNvSpPr>
                <a:spLocks/>
              </p:cNvSpPr>
              <p:nvPr/>
            </p:nvSpPr>
            <p:spPr bwMode="auto">
              <a:xfrm>
                <a:off x="6451780" y="2285052"/>
                <a:ext cx="99097" cy="69650"/>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0" name="Freeform: Shape 217"/>
              <p:cNvSpPr>
                <a:spLocks/>
              </p:cNvSpPr>
              <p:nvPr/>
            </p:nvSpPr>
            <p:spPr bwMode="auto">
              <a:xfrm>
                <a:off x="6365070" y="2260826"/>
                <a:ext cx="100336" cy="70659"/>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1" name="Freeform: Shape 218"/>
              <p:cNvSpPr>
                <a:spLocks/>
              </p:cNvSpPr>
              <p:nvPr/>
            </p:nvSpPr>
            <p:spPr bwMode="auto">
              <a:xfrm>
                <a:off x="6373742" y="2158875"/>
                <a:ext cx="100336" cy="75707"/>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2" name="Freeform: Shape 219"/>
              <p:cNvSpPr>
                <a:spLocks/>
              </p:cNvSpPr>
              <p:nvPr/>
            </p:nvSpPr>
            <p:spPr bwMode="auto">
              <a:xfrm>
                <a:off x="6336580" y="2214393"/>
                <a:ext cx="85472" cy="59556"/>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3" name="Freeform: Shape 220"/>
              <p:cNvSpPr>
                <a:spLocks/>
              </p:cNvSpPr>
              <p:nvPr/>
            </p:nvSpPr>
            <p:spPr bwMode="auto">
              <a:xfrm>
                <a:off x="6404709" y="2068027"/>
                <a:ext cx="69368" cy="60565"/>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4" name="Freeform: Shape 221"/>
              <p:cNvSpPr>
                <a:spLocks/>
              </p:cNvSpPr>
              <p:nvPr/>
            </p:nvSpPr>
            <p:spPr bwMode="auto">
              <a:xfrm>
                <a:off x="6340296" y="2027651"/>
                <a:ext cx="54504" cy="46433"/>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5" name="Freeform: Shape 222"/>
              <p:cNvSpPr>
                <a:spLocks/>
              </p:cNvSpPr>
              <p:nvPr/>
            </p:nvSpPr>
            <p:spPr bwMode="auto">
              <a:xfrm>
                <a:off x="6438155" y="2008471"/>
                <a:ext cx="68130" cy="58546"/>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6" name="Freeform: Shape 223"/>
              <p:cNvSpPr>
                <a:spLocks/>
              </p:cNvSpPr>
              <p:nvPr/>
            </p:nvSpPr>
            <p:spPr bwMode="auto">
              <a:xfrm>
                <a:off x="6446826" y="1934784"/>
                <a:ext cx="68130" cy="58546"/>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7" name="Freeform: Shape 224"/>
              <p:cNvSpPr>
                <a:spLocks/>
              </p:cNvSpPr>
              <p:nvPr/>
            </p:nvSpPr>
            <p:spPr bwMode="auto">
              <a:xfrm>
                <a:off x="6633872" y="1852012"/>
                <a:ext cx="76800" cy="65612"/>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8" name="Freeform: Shape 225"/>
              <p:cNvSpPr>
                <a:spLocks/>
              </p:cNvSpPr>
              <p:nvPr/>
            </p:nvSpPr>
            <p:spPr bwMode="auto">
              <a:xfrm>
                <a:off x="6896480" y="2011500"/>
                <a:ext cx="63175" cy="49462"/>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9" name="Freeform: Shape 226"/>
              <p:cNvSpPr>
                <a:spLocks/>
              </p:cNvSpPr>
              <p:nvPr/>
            </p:nvSpPr>
            <p:spPr bwMode="auto">
              <a:xfrm>
                <a:off x="7000532" y="2132630"/>
                <a:ext cx="61936" cy="49462"/>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0" name="Freeform: Shape 227"/>
              <p:cNvSpPr>
                <a:spLocks/>
              </p:cNvSpPr>
              <p:nvPr/>
            </p:nvSpPr>
            <p:spPr bwMode="auto">
              <a:xfrm>
                <a:off x="6283315" y="2139696"/>
                <a:ext cx="76800" cy="53499"/>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1" name="Freeform: Shape 228"/>
              <p:cNvSpPr>
                <a:spLocks/>
              </p:cNvSpPr>
              <p:nvPr/>
            </p:nvSpPr>
            <p:spPr bwMode="auto">
              <a:xfrm>
                <a:off x="6637588" y="1943869"/>
                <a:ext cx="69368" cy="69650"/>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2" name="Freeform: Shape 229"/>
              <p:cNvSpPr>
                <a:spLocks/>
              </p:cNvSpPr>
              <p:nvPr/>
            </p:nvSpPr>
            <p:spPr bwMode="auto">
              <a:xfrm>
                <a:off x="6352683" y="2109413"/>
                <a:ext cx="69368" cy="57537"/>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3" name="Freeform: Shape 230"/>
              <p:cNvSpPr>
                <a:spLocks/>
              </p:cNvSpPr>
              <p:nvPr/>
            </p:nvSpPr>
            <p:spPr bwMode="auto">
              <a:xfrm>
                <a:off x="6519910" y="1977180"/>
                <a:ext cx="100336" cy="98923"/>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4" name="Freeform: Shape 231"/>
              <p:cNvSpPr>
                <a:spLocks/>
              </p:cNvSpPr>
              <p:nvPr/>
            </p:nvSpPr>
            <p:spPr bwMode="auto">
              <a:xfrm>
                <a:off x="6682182" y="2080140"/>
                <a:ext cx="144930" cy="121130"/>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5" name="Freeform: Shape 232"/>
              <p:cNvSpPr>
                <a:spLocks/>
              </p:cNvSpPr>
              <p:nvPr/>
            </p:nvSpPr>
            <p:spPr bwMode="auto">
              <a:xfrm>
                <a:off x="6791189" y="2136668"/>
                <a:ext cx="92904" cy="74697"/>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6" name="Freeform: Shape 233"/>
              <p:cNvSpPr>
                <a:spLocks/>
              </p:cNvSpPr>
              <p:nvPr/>
            </p:nvSpPr>
            <p:spPr bwMode="auto">
              <a:xfrm>
                <a:off x="6887809" y="2139696"/>
                <a:ext cx="92904" cy="74697"/>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7" name="Freeform: Shape 234"/>
              <p:cNvSpPr>
                <a:spLocks/>
              </p:cNvSpPr>
              <p:nvPr/>
            </p:nvSpPr>
            <p:spPr bwMode="auto">
              <a:xfrm>
                <a:off x="6876661" y="2080140"/>
                <a:ext cx="95382" cy="73688"/>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8" name="Freeform: Shape 235"/>
              <p:cNvSpPr>
                <a:spLocks/>
              </p:cNvSpPr>
              <p:nvPr/>
            </p:nvSpPr>
            <p:spPr bwMode="auto">
              <a:xfrm>
                <a:off x="6799860" y="2033707"/>
                <a:ext cx="92904" cy="72678"/>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9" name="Freeform: Shape 236"/>
              <p:cNvSpPr>
                <a:spLocks/>
              </p:cNvSpPr>
              <p:nvPr/>
            </p:nvSpPr>
            <p:spPr bwMode="auto">
              <a:xfrm>
                <a:off x="6780041" y="1956991"/>
                <a:ext cx="92904" cy="73688"/>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0" name="Freeform: Shape 237"/>
              <p:cNvSpPr>
                <a:spLocks/>
              </p:cNvSpPr>
              <p:nvPr/>
            </p:nvSpPr>
            <p:spPr bwMode="auto">
              <a:xfrm>
                <a:off x="6693331" y="1894408"/>
                <a:ext cx="90427" cy="73688"/>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1" name="Freeform: Shape 238"/>
              <p:cNvSpPr>
                <a:spLocks/>
              </p:cNvSpPr>
              <p:nvPr/>
            </p:nvSpPr>
            <p:spPr bwMode="auto">
              <a:xfrm>
                <a:off x="6550878" y="1878257"/>
                <a:ext cx="89188" cy="83782"/>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2" name="Freeform: Shape 239"/>
              <p:cNvSpPr>
                <a:spLocks/>
              </p:cNvSpPr>
              <p:nvPr/>
            </p:nvSpPr>
            <p:spPr bwMode="auto">
              <a:xfrm>
                <a:off x="6814725" y="2270920"/>
                <a:ext cx="102814" cy="70659"/>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3" name="Freeform: Shape 240"/>
              <p:cNvSpPr>
                <a:spLocks/>
              </p:cNvSpPr>
              <p:nvPr/>
            </p:nvSpPr>
            <p:spPr bwMode="auto">
              <a:xfrm>
                <a:off x="6830828" y="2212374"/>
                <a:ext cx="94142" cy="71669"/>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4" name="Freeform: Shape 241"/>
              <p:cNvSpPr>
                <a:spLocks/>
              </p:cNvSpPr>
              <p:nvPr/>
            </p:nvSpPr>
            <p:spPr bwMode="auto">
              <a:xfrm>
                <a:off x="6952222" y="2190167"/>
                <a:ext cx="80517" cy="64603"/>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5" name="Freeform: Shape 242"/>
              <p:cNvSpPr>
                <a:spLocks/>
              </p:cNvSpPr>
              <p:nvPr/>
            </p:nvSpPr>
            <p:spPr bwMode="auto">
              <a:xfrm>
                <a:off x="6941074" y="2242656"/>
                <a:ext cx="80517" cy="64603"/>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151" name="Rectangle 261"/>
            <p:cNvSpPr/>
            <p:nvPr/>
          </p:nvSpPr>
          <p:spPr>
            <a:xfrm>
              <a:off x="5930299" y="3295728"/>
              <a:ext cx="1559409" cy="2820910"/>
            </a:xfrm>
            <a:prstGeom prst="rect">
              <a:avLst/>
            </a:prstGeom>
            <a:solidFill>
              <a:srgbClr val="575B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52" name="Oval 262"/>
            <p:cNvSpPr/>
            <p:nvPr/>
          </p:nvSpPr>
          <p:spPr>
            <a:xfrm>
              <a:off x="5930299" y="2569762"/>
              <a:ext cx="1555560" cy="1332139"/>
            </a:xfrm>
            <a:prstGeom prst="ellipse">
              <a:avLst/>
            </a:prstGeom>
            <a:solidFill>
              <a:srgbClr val="575B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sp>
        <p:nvSpPr>
          <p:cNvPr id="186" name="Rectangle 263"/>
          <p:cNvSpPr/>
          <p:nvPr/>
        </p:nvSpPr>
        <p:spPr>
          <a:xfrm>
            <a:off x="4732137" y="1879942"/>
            <a:ext cx="452321" cy="746465"/>
          </a:xfrm>
          <a:prstGeom prst="rect">
            <a:avLst/>
          </a:prstGeom>
        </p:spPr>
        <p:txBody>
          <a:bodyPr wrap="none" lIns="67391" tIns="33696" rIns="67391" bIns="33696">
            <a:normAutofit/>
          </a:bodyPr>
          <a:lstStyle/>
          <a:p>
            <a:pPr algn="ctr"/>
            <a:r>
              <a:rPr lang="en-US" sz="4400" b="1">
                <a:solidFill>
                  <a:schemeClr val="bg1"/>
                </a:solidFill>
              </a:rPr>
              <a:t>4</a:t>
            </a:r>
          </a:p>
        </p:txBody>
      </p:sp>
      <p:grpSp>
        <p:nvGrpSpPr>
          <p:cNvPr id="187" name="Group 282"/>
          <p:cNvGrpSpPr/>
          <p:nvPr/>
        </p:nvGrpSpPr>
        <p:grpSpPr>
          <a:xfrm>
            <a:off x="5526669" y="1335600"/>
            <a:ext cx="1160138" cy="3159846"/>
            <a:chOff x="7485859" y="1817257"/>
            <a:chExt cx="1571404" cy="4299380"/>
          </a:xfrm>
        </p:grpSpPr>
        <p:grpSp>
          <p:nvGrpSpPr>
            <p:cNvPr id="188" name="Group 243"/>
            <p:cNvGrpSpPr/>
            <p:nvPr/>
          </p:nvGrpSpPr>
          <p:grpSpPr>
            <a:xfrm>
              <a:off x="7635423" y="1817257"/>
              <a:ext cx="1251662" cy="1198340"/>
              <a:chOff x="7635423" y="1817257"/>
              <a:chExt cx="1251662" cy="1198340"/>
            </a:xfrm>
          </p:grpSpPr>
          <p:sp>
            <p:nvSpPr>
              <p:cNvPr id="191" name="Freeform: Shape 142"/>
              <p:cNvSpPr>
                <a:spLocks/>
              </p:cNvSpPr>
              <p:nvPr/>
            </p:nvSpPr>
            <p:spPr bwMode="auto">
              <a:xfrm>
                <a:off x="8027438" y="2316700"/>
                <a:ext cx="469622" cy="698897"/>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2" name="Freeform: Shape 143"/>
              <p:cNvSpPr>
                <a:spLocks/>
              </p:cNvSpPr>
              <p:nvPr/>
            </p:nvSpPr>
            <p:spPr bwMode="auto">
              <a:xfrm>
                <a:off x="8144843" y="2099410"/>
                <a:ext cx="208943" cy="202697"/>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3" name="Freeform: Shape 144"/>
              <p:cNvSpPr>
                <a:spLocks/>
              </p:cNvSpPr>
              <p:nvPr/>
            </p:nvSpPr>
            <p:spPr bwMode="auto">
              <a:xfrm>
                <a:off x="7977690" y="2172380"/>
                <a:ext cx="167154" cy="142698"/>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4" name="Freeform: Shape 145"/>
              <p:cNvSpPr>
                <a:spLocks/>
              </p:cNvSpPr>
              <p:nvPr/>
            </p:nvSpPr>
            <p:spPr bwMode="auto">
              <a:xfrm>
                <a:off x="8282149" y="2024818"/>
                <a:ext cx="177104" cy="158914"/>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5" name="Freeform: Shape 146"/>
              <p:cNvSpPr>
                <a:spLocks/>
              </p:cNvSpPr>
              <p:nvPr/>
            </p:nvSpPr>
            <p:spPr bwMode="auto">
              <a:xfrm>
                <a:off x="7910032" y="2293998"/>
                <a:ext cx="131335" cy="108646"/>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6" name="Freeform: Shape 147"/>
              <p:cNvSpPr>
                <a:spLocks/>
              </p:cNvSpPr>
              <p:nvPr/>
            </p:nvSpPr>
            <p:spPr bwMode="auto">
              <a:xfrm>
                <a:off x="7872224" y="2402643"/>
                <a:ext cx="161184" cy="119996"/>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7" name="Freeform: Shape 148"/>
              <p:cNvSpPr>
                <a:spLocks/>
              </p:cNvSpPr>
              <p:nvPr/>
            </p:nvSpPr>
            <p:spPr bwMode="auto">
              <a:xfrm>
                <a:off x="7906052" y="2512910"/>
                <a:ext cx="159194" cy="111889"/>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8" name="Freeform: Shape 149"/>
              <p:cNvSpPr>
                <a:spLocks/>
              </p:cNvSpPr>
              <p:nvPr/>
            </p:nvSpPr>
            <p:spPr bwMode="auto">
              <a:xfrm>
                <a:off x="7766758" y="2473992"/>
                <a:ext cx="161184" cy="113510"/>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9" name="Freeform: Shape 150"/>
              <p:cNvSpPr>
                <a:spLocks/>
              </p:cNvSpPr>
              <p:nvPr/>
            </p:nvSpPr>
            <p:spPr bwMode="auto">
              <a:xfrm>
                <a:off x="7780688" y="2310214"/>
                <a:ext cx="161184" cy="121618"/>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0" name="Freeform: Shape 151"/>
              <p:cNvSpPr>
                <a:spLocks/>
              </p:cNvSpPr>
              <p:nvPr/>
            </p:nvSpPr>
            <p:spPr bwMode="auto">
              <a:xfrm>
                <a:off x="7720990" y="2399400"/>
                <a:ext cx="137305" cy="95673"/>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1" name="Freeform: Shape 152"/>
              <p:cNvSpPr>
                <a:spLocks/>
              </p:cNvSpPr>
              <p:nvPr/>
            </p:nvSpPr>
            <p:spPr bwMode="auto">
              <a:xfrm>
                <a:off x="7830435" y="2164273"/>
                <a:ext cx="111436" cy="97294"/>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2" name="Freeform: Shape 153"/>
              <p:cNvSpPr>
                <a:spLocks/>
              </p:cNvSpPr>
              <p:nvPr/>
            </p:nvSpPr>
            <p:spPr bwMode="auto">
              <a:xfrm>
                <a:off x="7726959" y="2099410"/>
                <a:ext cx="87557" cy="74592"/>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3" name="Freeform: Shape 154"/>
              <p:cNvSpPr>
                <a:spLocks/>
              </p:cNvSpPr>
              <p:nvPr/>
            </p:nvSpPr>
            <p:spPr bwMode="auto">
              <a:xfrm>
                <a:off x="7884164" y="2068600"/>
                <a:ext cx="109446" cy="94051"/>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4" name="Freeform: Shape 155"/>
              <p:cNvSpPr>
                <a:spLocks/>
              </p:cNvSpPr>
              <p:nvPr/>
            </p:nvSpPr>
            <p:spPr bwMode="auto">
              <a:xfrm>
                <a:off x="7898093" y="1950226"/>
                <a:ext cx="109446" cy="94051"/>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5" name="Freeform: Shape 156"/>
              <p:cNvSpPr>
                <a:spLocks/>
              </p:cNvSpPr>
              <p:nvPr/>
            </p:nvSpPr>
            <p:spPr bwMode="auto">
              <a:xfrm>
                <a:off x="8198572" y="1817257"/>
                <a:ext cx="123375" cy="105402"/>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6" name="Freeform: Shape 157"/>
              <p:cNvSpPr>
                <a:spLocks/>
              </p:cNvSpPr>
              <p:nvPr/>
            </p:nvSpPr>
            <p:spPr bwMode="auto">
              <a:xfrm>
                <a:off x="8620435" y="2073465"/>
                <a:ext cx="101487" cy="79457"/>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7" name="Freeform: Shape 158"/>
              <p:cNvSpPr>
                <a:spLocks/>
              </p:cNvSpPr>
              <p:nvPr/>
            </p:nvSpPr>
            <p:spPr bwMode="auto">
              <a:xfrm>
                <a:off x="8787589" y="2268053"/>
                <a:ext cx="99496" cy="79457"/>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8" name="Freeform: Shape 159"/>
              <p:cNvSpPr>
                <a:spLocks/>
              </p:cNvSpPr>
              <p:nvPr/>
            </p:nvSpPr>
            <p:spPr bwMode="auto">
              <a:xfrm>
                <a:off x="7635423" y="2279404"/>
                <a:ext cx="123375" cy="85944"/>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9" name="Freeform: Shape 160"/>
              <p:cNvSpPr>
                <a:spLocks/>
              </p:cNvSpPr>
              <p:nvPr/>
            </p:nvSpPr>
            <p:spPr bwMode="auto">
              <a:xfrm>
                <a:off x="8204541" y="1964819"/>
                <a:ext cx="111436" cy="111889"/>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0" name="Freeform: Shape 161"/>
              <p:cNvSpPr>
                <a:spLocks/>
              </p:cNvSpPr>
              <p:nvPr/>
            </p:nvSpPr>
            <p:spPr bwMode="auto">
              <a:xfrm>
                <a:off x="7746859" y="2230757"/>
                <a:ext cx="111436" cy="92430"/>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1" name="Freeform: Shape 162"/>
              <p:cNvSpPr>
                <a:spLocks/>
              </p:cNvSpPr>
              <p:nvPr/>
            </p:nvSpPr>
            <p:spPr bwMode="auto">
              <a:xfrm>
                <a:off x="8015499" y="2018332"/>
                <a:ext cx="161184" cy="158914"/>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2" name="Freeform: Shape 163"/>
              <p:cNvSpPr>
                <a:spLocks/>
              </p:cNvSpPr>
              <p:nvPr/>
            </p:nvSpPr>
            <p:spPr bwMode="auto">
              <a:xfrm>
                <a:off x="8276178" y="2183732"/>
                <a:ext cx="232822" cy="194588"/>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3" name="Freeform: Shape 164"/>
              <p:cNvSpPr>
                <a:spLocks/>
              </p:cNvSpPr>
              <p:nvPr/>
            </p:nvSpPr>
            <p:spPr bwMode="auto">
              <a:xfrm>
                <a:off x="8451291" y="2274539"/>
                <a:ext cx="149245" cy="119996"/>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4" name="Freeform: Shape 165"/>
              <p:cNvSpPr>
                <a:spLocks/>
              </p:cNvSpPr>
              <p:nvPr/>
            </p:nvSpPr>
            <p:spPr bwMode="auto">
              <a:xfrm>
                <a:off x="8606505" y="2279404"/>
                <a:ext cx="149245" cy="119996"/>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5" name="Freeform: Shape 166"/>
              <p:cNvSpPr>
                <a:spLocks/>
              </p:cNvSpPr>
              <p:nvPr/>
            </p:nvSpPr>
            <p:spPr bwMode="auto">
              <a:xfrm>
                <a:off x="8588597" y="2183732"/>
                <a:ext cx="153225" cy="118375"/>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6" name="Freeform: Shape 167"/>
              <p:cNvSpPr>
                <a:spLocks/>
              </p:cNvSpPr>
              <p:nvPr/>
            </p:nvSpPr>
            <p:spPr bwMode="auto">
              <a:xfrm>
                <a:off x="8465221" y="2109139"/>
                <a:ext cx="149245" cy="116753"/>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7" name="Freeform: Shape 168"/>
              <p:cNvSpPr>
                <a:spLocks/>
              </p:cNvSpPr>
              <p:nvPr/>
            </p:nvSpPr>
            <p:spPr bwMode="auto">
              <a:xfrm>
                <a:off x="8433383" y="1985900"/>
                <a:ext cx="149245" cy="118375"/>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8" name="Freeform: Shape 169"/>
              <p:cNvSpPr>
                <a:spLocks/>
              </p:cNvSpPr>
              <p:nvPr/>
            </p:nvSpPr>
            <p:spPr bwMode="auto">
              <a:xfrm>
                <a:off x="8294088" y="1885363"/>
                <a:ext cx="145265" cy="118375"/>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9" name="Freeform: Shape 170"/>
              <p:cNvSpPr>
                <a:spLocks/>
              </p:cNvSpPr>
              <p:nvPr/>
            </p:nvSpPr>
            <p:spPr bwMode="auto">
              <a:xfrm>
                <a:off x="8065246" y="1859418"/>
                <a:ext cx="143274" cy="134591"/>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0" name="Freeform: Shape 171"/>
              <p:cNvSpPr>
                <a:spLocks/>
              </p:cNvSpPr>
              <p:nvPr/>
            </p:nvSpPr>
            <p:spPr bwMode="auto">
              <a:xfrm>
                <a:off x="8489100" y="2490208"/>
                <a:ext cx="165164" cy="113510"/>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1" name="Freeform: Shape 172"/>
              <p:cNvSpPr>
                <a:spLocks/>
              </p:cNvSpPr>
              <p:nvPr/>
            </p:nvSpPr>
            <p:spPr bwMode="auto">
              <a:xfrm>
                <a:off x="8514969" y="2396157"/>
                <a:ext cx="151234" cy="115132"/>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2" name="Freeform: Shape 173"/>
              <p:cNvSpPr>
                <a:spLocks/>
              </p:cNvSpPr>
              <p:nvPr/>
            </p:nvSpPr>
            <p:spPr bwMode="auto">
              <a:xfrm>
                <a:off x="8709981" y="2360482"/>
                <a:ext cx="129346" cy="103780"/>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3" name="Freeform: Shape 174"/>
              <p:cNvSpPr>
                <a:spLocks/>
              </p:cNvSpPr>
              <p:nvPr/>
            </p:nvSpPr>
            <p:spPr bwMode="auto">
              <a:xfrm>
                <a:off x="8692073" y="2444804"/>
                <a:ext cx="129346" cy="103780"/>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189" name="Rectangle 266"/>
            <p:cNvSpPr/>
            <p:nvPr/>
          </p:nvSpPr>
          <p:spPr>
            <a:xfrm>
              <a:off x="7485859" y="3696404"/>
              <a:ext cx="1559408" cy="2420233"/>
            </a:xfrm>
            <a:prstGeom prst="rect">
              <a:avLst/>
            </a:prstGeom>
            <a:solidFill>
              <a:srgbClr val="EA39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90" name="Oval 267"/>
            <p:cNvSpPr/>
            <p:nvPr/>
          </p:nvSpPr>
          <p:spPr>
            <a:xfrm>
              <a:off x="7485859" y="2970437"/>
              <a:ext cx="1571404" cy="1332139"/>
            </a:xfrm>
            <a:prstGeom prst="ellipse">
              <a:avLst/>
            </a:prstGeom>
            <a:solidFill>
              <a:srgbClr val="EA39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sp>
        <p:nvSpPr>
          <p:cNvPr id="224" name="Rectangle 268"/>
          <p:cNvSpPr/>
          <p:nvPr/>
        </p:nvSpPr>
        <p:spPr>
          <a:xfrm>
            <a:off x="5880578" y="2174420"/>
            <a:ext cx="452321" cy="746465"/>
          </a:xfrm>
          <a:prstGeom prst="rect">
            <a:avLst/>
          </a:prstGeom>
        </p:spPr>
        <p:txBody>
          <a:bodyPr wrap="none" lIns="67391" tIns="33696" rIns="67391" bIns="33696">
            <a:normAutofit/>
          </a:bodyPr>
          <a:lstStyle/>
          <a:p>
            <a:pPr algn="ctr"/>
            <a:r>
              <a:rPr lang="en-US" sz="4400" b="1">
                <a:solidFill>
                  <a:schemeClr val="bg1"/>
                </a:solidFill>
              </a:rPr>
              <a:t>5</a:t>
            </a:r>
          </a:p>
        </p:txBody>
      </p:sp>
      <p:sp>
        <p:nvSpPr>
          <p:cNvPr id="225" name="Freeform: Shape 270"/>
          <p:cNvSpPr/>
          <p:nvPr/>
        </p:nvSpPr>
        <p:spPr>
          <a:xfrm>
            <a:off x="74813" y="2095674"/>
            <a:ext cx="724600" cy="444210"/>
          </a:xfrm>
          <a:custGeom>
            <a:avLst/>
            <a:gdLst/>
            <a:ahLst/>
            <a:cxnLst>
              <a:cxn ang="0">
                <a:pos x="wd2" y="hd2"/>
              </a:cxn>
              <a:cxn ang="5400000">
                <a:pos x="wd2" y="hd2"/>
              </a:cxn>
              <a:cxn ang="10800000">
                <a:pos x="wd2" y="hd2"/>
              </a:cxn>
              <a:cxn ang="16200000">
                <a:pos x="wd2" y="hd2"/>
              </a:cxn>
            </a:cxnLst>
            <a:rect l="0" t="0" r="r" b="b"/>
            <a:pathLst>
              <a:path w="20724" h="21599" extrusionOk="0">
                <a:moveTo>
                  <a:pt x="9998" y="0"/>
                </a:moveTo>
                <a:cubicBezTo>
                  <a:pt x="8290" y="0"/>
                  <a:pt x="6583" y="898"/>
                  <a:pt x="5280" y="2695"/>
                </a:cubicBezTo>
                <a:cubicBezTo>
                  <a:pt x="4945" y="3157"/>
                  <a:pt x="4653" y="3657"/>
                  <a:pt x="4404" y="4183"/>
                </a:cubicBezTo>
                <a:cubicBezTo>
                  <a:pt x="4392" y="4208"/>
                  <a:pt x="4384" y="4235"/>
                  <a:pt x="4373" y="4260"/>
                </a:cubicBezTo>
                <a:cubicBezTo>
                  <a:pt x="3891" y="5302"/>
                  <a:pt x="3576" y="6445"/>
                  <a:pt x="3429" y="7623"/>
                </a:cubicBezTo>
                <a:cubicBezTo>
                  <a:pt x="3428" y="7624"/>
                  <a:pt x="3429" y="7625"/>
                  <a:pt x="3429" y="7625"/>
                </a:cubicBezTo>
                <a:cubicBezTo>
                  <a:pt x="3353" y="8227"/>
                  <a:pt x="3322" y="8835"/>
                  <a:pt x="3334" y="9444"/>
                </a:cubicBezTo>
                <a:cubicBezTo>
                  <a:pt x="2594" y="9714"/>
                  <a:pt x="1894" y="10243"/>
                  <a:pt x="1314" y="11042"/>
                </a:cubicBezTo>
                <a:cubicBezTo>
                  <a:pt x="-438" y="13459"/>
                  <a:pt x="-438" y="17375"/>
                  <a:pt x="1314" y="19792"/>
                </a:cubicBezTo>
                <a:cubicBezTo>
                  <a:pt x="2134" y="20922"/>
                  <a:pt x="3192" y="21516"/>
                  <a:pt x="4265" y="21589"/>
                </a:cubicBezTo>
                <a:lnTo>
                  <a:pt x="4265" y="21598"/>
                </a:lnTo>
                <a:lnTo>
                  <a:pt x="4385" y="21598"/>
                </a:lnTo>
                <a:cubicBezTo>
                  <a:pt x="4453" y="21600"/>
                  <a:pt x="4520" y="21600"/>
                  <a:pt x="4588" y="21598"/>
                </a:cubicBezTo>
                <a:lnTo>
                  <a:pt x="16136" y="21598"/>
                </a:lnTo>
                <a:cubicBezTo>
                  <a:pt x="16204" y="21600"/>
                  <a:pt x="16271" y="21600"/>
                  <a:pt x="16339" y="21598"/>
                </a:cubicBezTo>
                <a:lnTo>
                  <a:pt x="16392" y="21598"/>
                </a:lnTo>
                <a:lnTo>
                  <a:pt x="16392" y="21594"/>
                </a:lnTo>
                <a:cubicBezTo>
                  <a:pt x="17488" y="21543"/>
                  <a:pt x="18573" y="20945"/>
                  <a:pt x="19410" y="19792"/>
                </a:cubicBezTo>
                <a:cubicBezTo>
                  <a:pt x="21162" y="17375"/>
                  <a:pt x="21162" y="13459"/>
                  <a:pt x="19410" y="11042"/>
                </a:cubicBezTo>
                <a:cubicBezTo>
                  <a:pt x="18644" y="9985"/>
                  <a:pt x="17669" y="9391"/>
                  <a:pt x="16668" y="9259"/>
                </a:cubicBezTo>
                <a:cubicBezTo>
                  <a:pt x="16668" y="9255"/>
                  <a:pt x="16668" y="9252"/>
                  <a:pt x="16668" y="9248"/>
                </a:cubicBezTo>
                <a:cubicBezTo>
                  <a:pt x="16672" y="8065"/>
                  <a:pt x="16513" y="6881"/>
                  <a:pt x="16188" y="5766"/>
                </a:cubicBezTo>
                <a:cubicBezTo>
                  <a:pt x="16188" y="5764"/>
                  <a:pt x="16186" y="5762"/>
                  <a:pt x="16186" y="5759"/>
                </a:cubicBezTo>
                <a:cubicBezTo>
                  <a:pt x="15860" y="4644"/>
                  <a:pt x="15371" y="3599"/>
                  <a:pt x="14715" y="2695"/>
                </a:cubicBezTo>
                <a:cubicBezTo>
                  <a:pt x="13412" y="898"/>
                  <a:pt x="11705" y="0"/>
                  <a:pt x="9998" y="0"/>
                </a:cubicBezTo>
                <a:close/>
              </a:path>
            </a:pathLst>
          </a:custGeom>
          <a:solidFill>
            <a:schemeClr val="bg1">
              <a:lumMod val="85000"/>
            </a:schemeClr>
          </a:solidFill>
          <a:ln w="12700">
            <a:miter lim="400000"/>
          </a:ln>
        </p:spPr>
        <p:txBody>
          <a:bodyPr lIns="67391" tIns="33696" rIns="67391" bIns="33696" anchor="ctr"/>
          <a:lstStyle/>
          <a:p>
            <a:pPr algn="ctr"/>
            <a:endParaRPr/>
          </a:p>
        </p:txBody>
      </p:sp>
      <p:grpSp>
        <p:nvGrpSpPr>
          <p:cNvPr id="226" name="Group 283"/>
          <p:cNvGrpSpPr/>
          <p:nvPr/>
        </p:nvGrpSpPr>
        <p:grpSpPr>
          <a:xfrm>
            <a:off x="6657398" y="1089202"/>
            <a:ext cx="1151282" cy="3406244"/>
            <a:chOff x="9017427" y="1482000"/>
            <a:chExt cx="1559409" cy="4634637"/>
          </a:xfrm>
        </p:grpSpPr>
        <p:grpSp>
          <p:nvGrpSpPr>
            <p:cNvPr id="227" name="Group 1"/>
            <p:cNvGrpSpPr/>
            <p:nvPr/>
          </p:nvGrpSpPr>
          <p:grpSpPr>
            <a:xfrm>
              <a:off x="9269052" y="1482000"/>
              <a:ext cx="1046624" cy="1002037"/>
              <a:chOff x="9269052" y="1482000"/>
              <a:chExt cx="1046624" cy="1002037"/>
            </a:xfrm>
          </p:grpSpPr>
          <p:sp>
            <p:nvSpPr>
              <p:cNvPr id="230" name="Freeform: Shape 176"/>
              <p:cNvSpPr>
                <a:spLocks/>
              </p:cNvSpPr>
              <p:nvPr/>
            </p:nvSpPr>
            <p:spPr bwMode="auto">
              <a:xfrm>
                <a:off x="9596850" y="1899628"/>
                <a:ext cx="392692" cy="584409"/>
              </a:xfrm>
              <a:custGeom>
                <a:avLst/>
                <a:gdLst>
                  <a:gd name="T0" fmla="*/ 130 w 164"/>
                  <a:gd name="T1" fmla="*/ 299 h 299"/>
                  <a:gd name="T2" fmla="*/ 123 w 164"/>
                  <a:gd name="T3" fmla="*/ 132 h 299"/>
                  <a:gd name="T4" fmla="*/ 161 w 164"/>
                  <a:gd name="T5" fmla="*/ 47 h 299"/>
                  <a:gd name="T6" fmla="*/ 143 w 164"/>
                  <a:gd name="T7" fmla="*/ 51 h 299"/>
                  <a:gd name="T8" fmla="*/ 108 w 164"/>
                  <a:gd name="T9" fmla="*/ 75 h 299"/>
                  <a:gd name="T10" fmla="*/ 80 w 164"/>
                  <a:gd name="T11" fmla="*/ 6 h 299"/>
                  <a:gd name="T12" fmla="*/ 77 w 164"/>
                  <a:gd name="T13" fmla="*/ 51 h 299"/>
                  <a:gd name="T14" fmla="*/ 48 w 164"/>
                  <a:gd name="T15" fmla="*/ 33 h 299"/>
                  <a:gd name="T16" fmla="*/ 27 w 164"/>
                  <a:gd name="T17" fmla="*/ 16 h 299"/>
                  <a:gd name="T18" fmla="*/ 52 w 164"/>
                  <a:gd name="T19" fmla="*/ 74 h 299"/>
                  <a:gd name="T20" fmla="*/ 10 w 164"/>
                  <a:gd name="T21" fmla="*/ 35 h 299"/>
                  <a:gd name="T22" fmla="*/ 9 w 164"/>
                  <a:gd name="T23" fmla="*/ 53 h 299"/>
                  <a:gd name="T24" fmla="*/ 43 w 164"/>
                  <a:gd name="T25" fmla="*/ 93 h 299"/>
                  <a:gd name="T26" fmla="*/ 10 w 164"/>
                  <a:gd name="T27" fmla="*/ 75 h 299"/>
                  <a:gd name="T28" fmla="*/ 20 w 164"/>
                  <a:gd name="T29" fmla="*/ 97 h 299"/>
                  <a:gd name="T30" fmla="*/ 71 w 164"/>
                  <a:gd name="T31" fmla="*/ 161 h 299"/>
                  <a:gd name="T32" fmla="*/ 62 w 164"/>
                  <a:gd name="T33"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99">
                    <a:moveTo>
                      <a:pt x="130" y="299"/>
                    </a:moveTo>
                    <a:cubicBezTo>
                      <a:pt x="130" y="299"/>
                      <a:pt x="107" y="195"/>
                      <a:pt x="123" y="132"/>
                    </a:cubicBezTo>
                    <a:cubicBezTo>
                      <a:pt x="139" y="70"/>
                      <a:pt x="164" y="57"/>
                      <a:pt x="161" y="47"/>
                    </a:cubicBezTo>
                    <a:cubicBezTo>
                      <a:pt x="159" y="38"/>
                      <a:pt x="147" y="42"/>
                      <a:pt x="143" y="51"/>
                    </a:cubicBezTo>
                    <a:cubicBezTo>
                      <a:pt x="139" y="60"/>
                      <a:pt x="123" y="78"/>
                      <a:pt x="108" y="75"/>
                    </a:cubicBezTo>
                    <a:cubicBezTo>
                      <a:pt x="94" y="72"/>
                      <a:pt x="91" y="12"/>
                      <a:pt x="80" y="6"/>
                    </a:cubicBezTo>
                    <a:cubicBezTo>
                      <a:pt x="70" y="0"/>
                      <a:pt x="73" y="27"/>
                      <a:pt x="77" y="51"/>
                    </a:cubicBezTo>
                    <a:cubicBezTo>
                      <a:pt x="81" y="75"/>
                      <a:pt x="60" y="62"/>
                      <a:pt x="48" y="33"/>
                    </a:cubicBezTo>
                    <a:cubicBezTo>
                      <a:pt x="36" y="4"/>
                      <a:pt x="28" y="12"/>
                      <a:pt x="27" y="16"/>
                    </a:cubicBezTo>
                    <a:cubicBezTo>
                      <a:pt x="25" y="20"/>
                      <a:pt x="54" y="72"/>
                      <a:pt x="52" y="74"/>
                    </a:cubicBezTo>
                    <a:cubicBezTo>
                      <a:pt x="49" y="77"/>
                      <a:pt x="13" y="34"/>
                      <a:pt x="10" y="35"/>
                    </a:cubicBezTo>
                    <a:cubicBezTo>
                      <a:pt x="6" y="36"/>
                      <a:pt x="0" y="39"/>
                      <a:pt x="9" y="53"/>
                    </a:cubicBezTo>
                    <a:cubicBezTo>
                      <a:pt x="17" y="66"/>
                      <a:pt x="44" y="89"/>
                      <a:pt x="43" y="93"/>
                    </a:cubicBezTo>
                    <a:cubicBezTo>
                      <a:pt x="41" y="97"/>
                      <a:pt x="18" y="76"/>
                      <a:pt x="10" y="75"/>
                    </a:cubicBezTo>
                    <a:cubicBezTo>
                      <a:pt x="2" y="75"/>
                      <a:pt x="5" y="86"/>
                      <a:pt x="20" y="97"/>
                    </a:cubicBezTo>
                    <a:cubicBezTo>
                      <a:pt x="34" y="108"/>
                      <a:pt x="71" y="121"/>
                      <a:pt x="71" y="161"/>
                    </a:cubicBezTo>
                    <a:cubicBezTo>
                      <a:pt x="72" y="201"/>
                      <a:pt x="62" y="299"/>
                      <a:pt x="62" y="299"/>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1" name="Freeform: Shape 177"/>
              <p:cNvSpPr>
                <a:spLocks/>
              </p:cNvSpPr>
              <p:nvPr/>
            </p:nvSpPr>
            <p:spPr bwMode="auto">
              <a:xfrm>
                <a:off x="9695023" y="1717933"/>
                <a:ext cx="174715" cy="169492"/>
              </a:xfrm>
              <a:custGeom>
                <a:avLst/>
                <a:gdLst>
                  <a:gd name="T0" fmla="*/ 32 w 73"/>
                  <a:gd name="T1" fmla="*/ 87 h 87"/>
                  <a:gd name="T2" fmla="*/ 1 w 73"/>
                  <a:gd name="T3" fmla="*/ 50 h 87"/>
                  <a:gd name="T4" fmla="*/ 14 w 73"/>
                  <a:gd name="T5" fmla="*/ 0 h 87"/>
                  <a:gd name="T6" fmla="*/ 32 w 73"/>
                  <a:gd name="T7" fmla="*/ 87 h 87"/>
                </a:gdLst>
                <a:ahLst/>
                <a:cxnLst>
                  <a:cxn ang="0">
                    <a:pos x="T0" y="T1"/>
                  </a:cxn>
                  <a:cxn ang="0">
                    <a:pos x="T2" y="T3"/>
                  </a:cxn>
                  <a:cxn ang="0">
                    <a:pos x="T4" y="T5"/>
                  </a:cxn>
                  <a:cxn ang="0">
                    <a:pos x="T6" y="T7"/>
                  </a:cxn>
                </a:cxnLst>
                <a:rect l="0" t="0" r="r" b="b"/>
                <a:pathLst>
                  <a:path w="73" h="87">
                    <a:moveTo>
                      <a:pt x="32" y="87"/>
                    </a:moveTo>
                    <a:cubicBezTo>
                      <a:pt x="32" y="87"/>
                      <a:pt x="3" y="78"/>
                      <a:pt x="1" y="50"/>
                    </a:cubicBezTo>
                    <a:cubicBezTo>
                      <a:pt x="0" y="23"/>
                      <a:pt x="14" y="0"/>
                      <a:pt x="14" y="0"/>
                    </a:cubicBezTo>
                    <a:cubicBezTo>
                      <a:pt x="14" y="0"/>
                      <a:pt x="73" y="39"/>
                      <a:pt x="32" y="8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2" name="Freeform: Shape 178"/>
              <p:cNvSpPr>
                <a:spLocks/>
              </p:cNvSpPr>
              <p:nvPr/>
            </p:nvSpPr>
            <p:spPr bwMode="auto">
              <a:xfrm>
                <a:off x="9555251" y="1778950"/>
                <a:ext cx="139772" cy="119322"/>
              </a:xfrm>
              <a:custGeom>
                <a:avLst/>
                <a:gdLst>
                  <a:gd name="T0" fmla="*/ 38 w 58"/>
                  <a:gd name="T1" fmla="*/ 61 h 61"/>
                  <a:gd name="T2" fmla="*/ 7 w 58"/>
                  <a:gd name="T3" fmla="*/ 41 h 61"/>
                  <a:gd name="T4" fmla="*/ 5 w 58"/>
                  <a:gd name="T5" fmla="*/ 0 h 61"/>
                  <a:gd name="T6" fmla="*/ 38 w 58"/>
                  <a:gd name="T7" fmla="*/ 61 h 61"/>
                </a:gdLst>
                <a:ahLst/>
                <a:cxnLst>
                  <a:cxn ang="0">
                    <a:pos x="T0" y="T1"/>
                  </a:cxn>
                  <a:cxn ang="0">
                    <a:pos x="T2" y="T3"/>
                  </a:cxn>
                  <a:cxn ang="0">
                    <a:pos x="T4" y="T5"/>
                  </a:cxn>
                  <a:cxn ang="0">
                    <a:pos x="T6" y="T7"/>
                  </a:cxn>
                </a:cxnLst>
                <a:rect l="0" t="0" r="r" b="b"/>
                <a:pathLst>
                  <a:path w="58" h="61">
                    <a:moveTo>
                      <a:pt x="38" y="61"/>
                    </a:moveTo>
                    <a:cubicBezTo>
                      <a:pt x="38" y="61"/>
                      <a:pt x="14" y="61"/>
                      <a:pt x="7" y="41"/>
                    </a:cubicBezTo>
                    <a:cubicBezTo>
                      <a:pt x="0" y="20"/>
                      <a:pt x="5" y="0"/>
                      <a:pt x="5" y="0"/>
                    </a:cubicBezTo>
                    <a:cubicBezTo>
                      <a:pt x="5" y="0"/>
                      <a:pt x="58" y="17"/>
                      <a:pt x="38" y="6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3" name="Freeform: Shape 179"/>
              <p:cNvSpPr>
                <a:spLocks/>
              </p:cNvSpPr>
              <p:nvPr/>
            </p:nvSpPr>
            <p:spPr bwMode="auto">
              <a:xfrm>
                <a:off x="9809836" y="1655560"/>
                <a:ext cx="148092" cy="132882"/>
              </a:xfrm>
              <a:custGeom>
                <a:avLst/>
                <a:gdLst>
                  <a:gd name="T0" fmla="*/ 17 w 62"/>
                  <a:gd name="T1" fmla="*/ 68 h 68"/>
                  <a:gd name="T2" fmla="*/ 9 w 62"/>
                  <a:gd name="T3" fmla="*/ 31 h 68"/>
                  <a:gd name="T4" fmla="*/ 36 w 62"/>
                  <a:gd name="T5" fmla="*/ 0 h 68"/>
                  <a:gd name="T6" fmla="*/ 17 w 62"/>
                  <a:gd name="T7" fmla="*/ 68 h 68"/>
                </a:gdLst>
                <a:ahLst/>
                <a:cxnLst>
                  <a:cxn ang="0">
                    <a:pos x="T0" y="T1"/>
                  </a:cxn>
                  <a:cxn ang="0">
                    <a:pos x="T2" y="T3"/>
                  </a:cxn>
                  <a:cxn ang="0">
                    <a:pos x="T4" y="T5"/>
                  </a:cxn>
                  <a:cxn ang="0">
                    <a:pos x="T6" y="T7"/>
                  </a:cxn>
                </a:cxnLst>
                <a:rect l="0" t="0" r="r" b="b"/>
                <a:pathLst>
                  <a:path w="62" h="68">
                    <a:moveTo>
                      <a:pt x="17" y="68"/>
                    </a:moveTo>
                    <a:cubicBezTo>
                      <a:pt x="17" y="68"/>
                      <a:pt x="0" y="51"/>
                      <a:pt x="9" y="31"/>
                    </a:cubicBezTo>
                    <a:cubicBezTo>
                      <a:pt x="18" y="11"/>
                      <a:pt x="36" y="0"/>
                      <a:pt x="36" y="0"/>
                    </a:cubicBezTo>
                    <a:cubicBezTo>
                      <a:pt x="36" y="0"/>
                      <a:pt x="62" y="50"/>
                      <a:pt x="17" y="6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4" name="Freeform: Shape 180"/>
              <p:cNvSpPr>
                <a:spLocks/>
              </p:cNvSpPr>
              <p:nvPr/>
            </p:nvSpPr>
            <p:spPr bwMode="auto">
              <a:xfrm>
                <a:off x="9498677" y="1880645"/>
                <a:ext cx="109821" cy="90848"/>
              </a:xfrm>
              <a:custGeom>
                <a:avLst/>
                <a:gdLst>
                  <a:gd name="T0" fmla="*/ 42 w 46"/>
                  <a:gd name="T1" fmla="*/ 41 h 47"/>
                  <a:gd name="T2" fmla="*/ 12 w 46"/>
                  <a:gd name="T3" fmla="*/ 32 h 47"/>
                  <a:gd name="T4" fmla="*/ 0 w 46"/>
                  <a:gd name="T5" fmla="*/ 0 h 47"/>
                  <a:gd name="T6" fmla="*/ 42 w 46"/>
                  <a:gd name="T7" fmla="*/ 41 h 47"/>
                </a:gdLst>
                <a:ahLst/>
                <a:cxnLst>
                  <a:cxn ang="0">
                    <a:pos x="T0" y="T1"/>
                  </a:cxn>
                  <a:cxn ang="0">
                    <a:pos x="T2" y="T3"/>
                  </a:cxn>
                  <a:cxn ang="0">
                    <a:pos x="T4" y="T5"/>
                  </a:cxn>
                  <a:cxn ang="0">
                    <a:pos x="T6" y="T7"/>
                  </a:cxn>
                </a:cxnLst>
                <a:rect l="0" t="0" r="r" b="b"/>
                <a:pathLst>
                  <a:path w="46" h="47">
                    <a:moveTo>
                      <a:pt x="42" y="41"/>
                    </a:moveTo>
                    <a:cubicBezTo>
                      <a:pt x="42" y="41"/>
                      <a:pt x="23" y="47"/>
                      <a:pt x="12" y="32"/>
                    </a:cubicBezTo>
                    <a:cubicBezTo>
                      <a:pt x="1" y="18"/>
                      <a:pt x="0" y="0"/>
                      <a:pt x="0" y="0"/>
                    </a:cubicBezTo>
                    <a:cubicBezTo>
                      <a:pt x="0" y="0"/>
                      <a:pt x="46" y="1"/>
                      <a:pt x="42" y="4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5" name="Freeform: Shape 181"/>
              <p:cNvSpPr>
                <a:spLocks/>
              </p:cNvSpPr>
              <p:nvPr/>
            </p:nvSpPr>
            <p:spPr bwMode="auto">
              <a:xfrm>
                <a:off x="9467062" y="1971492"/>
                <a:ext cx="134780" cy="100339"/>
              </a:xfrm>
              <a:custGeom>
                <a:avLst/>
                <a:gdLst>
                  <a:gd name="T0" fmla="*/ 56 w 56"/>
                  <a:gd name="T1" fmla="*/ 38 h 51"/>
                  <a:gd name="T2" fmla="*/ 25 w 56"/>
                  <a:gd name="T3" fmla="*/ 44 h 51"/>
                  <a:gd name="T4" fmla="*/ 0 w 56"/>
                  <a:gd name="T5" fmla="*/ 20 h 51"/>
                  <a:gd name="T6" fmla="*/ 56 w 56"/>
                  <a:gd name="T7" fmla="*/ 38 h 51"/>
                </a:gdLst>
                <a:ahLst/>
                <a:cxnLst>
                  <a:cxn ang="0">
                    <a:pos x="T0" y="T1"/>
                  </a:cxn>
                  <a:cxn ang="0">
                    <a:pos x="T2" y="T3"/>
                  </a:cxn>
                  <a:cxn ang="0">
                    <a:pos x="T4" y="T5"/>
                  </a:cxn>
                  <a:cxn ang="0">
                    <a:pos x="T6" y="T7"/>
                  </a:cxn>
                </a:cxnLst>
                <a:rect l="0" t="0" r="r" b="b"/>
                <a:pathLst>
                  <a:path w="56" h="51">
                    <a:moveTo>
                      <a:pt x="56" y="38"/>
                    </a:moveTo>
                    <a:cubicBezTo>
                      <a:pt x="56" y="38"/>
                      <a:pt x="42" y="51"/>
                      <a:pt x="25" y="44"/>
                    </a:cubicBezTo>
                    <a:cubicBezTo>
                      <a:pt x="9" y="36"/>
                      <a:pt x="0" y="20"/>
                      <a:pt x="0" y="20"/>
                    </a:cubicBezTo>
                    <a:cubicBezTo>
                      <a:pt x="0" y="20"/>
                      <a:pt x="42" y="0"/>
                      <a:pt x="56"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6" name="Freeform: Shape 182"/>
              <p:cNvSpPr>
                <a:spLocks/>
              </p:cNvSpPr>
              <p:nvPr/>
            </p:nvSpPr>
            <p:spPr bwMode="auto">
              <a:xfrm>
                <a:off x="9495349" y="2063696"/>
                <a:ext cx="133116" cy="93560"/>
              </a:xfrm>
              <a:custGeom>
                <a:avLst/>
                <a:gdLst>
                  <a:gd name="T0" fmla="*/ 55 w 55"/>
                  <a:gd name="T1" fmla="*/ 21 h 48"/>
                  <a:gd name="T2" fmla="*/ 34 w 55"/>
                  <a:gd name="T3" fmla="*/ 44 h 48"/>
                  <a:gd name="T4" fmla="*/ 0 w 55"/>
                  <a:gd name="T5" fmla="*/ 41 h 48"/>
                  <a:gd name="T6" fmla="*/ 55 w 55"/>
                  <a:gd name="T7" fmla="*/ 21 h 48"/>
                </a:gdLst>
                <a:ahLst/>
                <a:cxnLst>
                  <a:cxn ang="0">
                    <a:pos x="T0" y="T1"/>
                  </a:cxn>
                  <a:cxn ang="0">
                    <a:pos x="T2" y="T3"/>
                  </a:cxn>
                  <a:cxn ang="0">
                    <a:pos x="T4" y="T5"/>
                  </a:cxn>
                  <a:cxn ang="0">
                    <a:pos x="T6" y="T7"/>
                  </a:cxn>
                </a:cxnLst>
                <a:rect l="0" t="0" r="r" b="b"/>
                <a:pathLst>
                  <a:path w="55" h="48">
                    <a:moveTo>
                      <a:pt x="55" y="21"/>
                    </a:moveTo>
                    <a:cubicBezTo>
                      <a:pt x="55" y="21"/>
                      <a:pt x="52" y="41"/>
                      <a:pt x="34" y="44"/>
                    </a:cubicBezTo>
                    <a:cubicBezTo>
                      <a:pt x="17" y="48"/>
                      <a:pt x="0" y="41"/>
                      <a:pt x="0" y="41"/>
                    </a:cubicBezTo>
                    <a:cubicBezTo>
                      <a:pt x="0" y="41"/>
                      <a:pt x="20" y="0"/>
                      <a:pt x="55" y="2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7" name="Freeform: Shape 183"/>
              <p:cNvSpPr>
                <a:spLocks/>
              </p:cNvSpPr>
              <p:nvPr/>
            </p:nvSpPr>
            <p:spPr bwMode="auto">
              <a:xfrm>
                <a:off x="9378873" y="2031154"/>
                <a:ext cx="134780" cy="94916"/>
              </a:xfrm>
              <a:custGeom>
                <a:avLst/>
                <a:gdLst>
                  <a:gd name="T0" fmla="*/ 56 w 56"/>
                  <a:gd name="T1" fmla="*/ 24 h 49"/>
                  <a:gd name="T2" fmla="*/ 34 w 56"/>
                  <a:gd name="T3" fmla="*/ 46 h 49"/>
                  <a:gd name="T4" fmla="*/ 0 w 56"/>
                  <a:gd name="T5" fmla="*/ 41 h 49"/>
                  <a:gd name="T6" fmla="*/ 56 w 56"/>
                  <a:gd name="T7" fmla="*/ 24 h 49"/>
                </a:gdLst>
                <a:ahLst/>
                <a:cxnLst>
                  <a:cxn ang="0">
                    <a:pos x="T0" y="T1"/>
                  </a:cxn>
                  <a:cxn ang="0">
                    <a:pos x="T2" y="T3"/>
                  </a:cxn>
                  <a:cxn ang="0">
                    <a:pos x="T4" y="T5"/>
                  </a:cxn>
                  <a:cxn ang="0">
                    <a:pos x="T6" y="T7"/>
                  </a:cxn>
                </a:cxnLst>
                <a:rect l="0" t="0" r="r" b="b"/>
                <a:pathLst>
                  <a:path w="56" h="49">
                    <a:moveTo>
                      <a:pt x="56" y="24"/>
                    </a:moveTo>
                    <a:cubicBezTo>
                      <a:pt x="56" y="24"/>
                      <a:pt x="52" y="43"/>
                      <a:pt x="34" y="46"/>
                    </a:cubicBezTo>
                    <a:cubicBezTo>
                      <a:pt x="16" y="49"/>
                      <a:pt x="0" y="41"/>
                      <a:pt x="0" y="41"/>
                    </a:cubicBezTo>
                    <a:cubicBezTo>
                      <a:pt x="0" y="41"/>
                      <a:pt x="22" y="0"/>
                      <a:pt x="56" y="2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8" name="Freeform: Shape 184"/>
              <p:cNvSpPr>
                <a:spLocks/>
              </p:cNvSpPr>
              <p:nvPr/>
            </p:nvSpPr>
            <p:spPr bwMode="auto">
              <a:xfrm>
                <a:off x="9390521" y="1894204"/>
                <a:ext cx="134780" cy="101696"/>
              </a:xfrm>
              <a:custGeom>
                <a:avLst/>
                <a:gdLst>
                  <a:gd name="T0" fmla="*/ 56 w 56"/>
                  <a:gd name="T1" fmla="*/ 38 h 52"/>
                  <a:gd name="T2" fmla="*/ 25 w 56"/>
                  <a:gd name="T3" fmla="*/ 44 h 52"/>
                  <a:gd name="T4" fmla="*/ 0 w 56"/>
                  <a:gd name="T5" fmla="*/ 22 h 52"/>
                  <a:gd name="T6" fmla="*/ 56 w 56"/>
                  <a:gd name="T7" fmla="*/ 38 h 52"/>
                </a:gdLst>
                <a:ahLst/>
                <a:cxnLst>
                  <a:cxn ang="0">
                    <a:pos x="T0" y="T1"/>
                  </a:cxn>
                  <a:cxn ang="0">
                    <a:pos x="T2" y="T3"/>
                  </a:cxn>
                  <a:cxn ang="0">
                    <a:pos x="T4" y="T5"/>
                  </a:cxn>
                  <a:cxn ang="0">
                    <a:pos x="T6" y="T7"/>
                  </a:cxn>
                </a:cxnLst>
                <a:rect l="0" t="0" r="r" b="b"/>
                <a:pathLst>
                  <a:path w="56" h="52">
                    <a:moveTo>
                      <a:pt x="56" y="38"/>
                    </a:moveTo>
                    <a:cubicBezTo>
                      <a:pt x="56" y="38"/>
                      <a:pt x="42" y="52"/>
                      <a:pt x="25" y="44"/>
                    </a:cubicBezTo>
                    <a:cubicBezTo>
                      <a:pt x="9" y="37"/>
                      <a:pt x="0" y="22"/>
                      <a:pt x="0" y="22"/>
                    </a:cubicBezTo>
                    <a:cubicBezTo>
                      <a:pt x="0" y="22"/>
                      <a:pt x="40" y="0"/>
                      <a:pt x="56" y="3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9" name="Freeform: Shape 185"/>
              <p:cNvSpPr>
                <a:spLocks/>
              </p:cNvSpPr>
              <p:nvPr/>
            </p:nvSpPr>
            <p:spPr bwMode="auto">
              <a:xfrm>
                <a:off x="9340602" y="1968781"/>
                <a:ext cx="114813" cy="80001"/>
              </a:xfrm>
              <a:custGeom>
                <a:avLst/>
                <a:gdLst>
                  <a:gd name="T0" fmla="*/ 48 w 48"/>
                  <a:gd name="T1" fmla="*/ 26 h 41"/>
                  <a:gd name="T2" fmla="*/ 26 w 48"/>
                  <a:gd name="T3" fmla="*/ 39 h 41"/>
                  <a:gd name="T4" fmla="*/ 0 w 48"/>
                  <a:gd name="T5" fmla="*/ 28 h 41"/>
                  <a:gd name="T6" fmla="*/ 48 w 48"/>
                  <a:gd name="T7" fmla="*/ 26 h 41"/>
                </a:gdLst>
                <a:ahLst/>
                <a:cxnLst>
                  <a:cxn ang="0">
                    <a:pos x="T0" y="T1"/>
                  </a:cxn>
                  <a:cxn ang="0">
                    <a:pos x="T2" y="T3"/>
                  </a:cxn>
                  <a:cxn ang="0">
                    <a:pos x="T4" y="T5"/>
                  </a:cxn>
                  <a:cxn ang="0">
                    <a:pos x="T6" y="T7"/>
                  </a:cxn>
                </a:cxnLst>
                <a:rect l="0" t="0" r="r" b="b"/>
                <a:pathLst>
                  <a:path w="48" h="41">
                    <a:moveTo>
                      <a:pt x="48" y="26"/>
                    </a:moveTo>
                    <a:cubicBezTo>
                      <a:pt x="48" y="26"/>
                      <a:pt x="41" y="41"/>
                      <a:pt x="26" y="39"/>
                    </a:cubicBezTo>
                    <a:cubicBezTo>
                      <a:pt x="11" y="37"/>
                      <a:pt x="0" y="28"/>
                      <a:pt x="0" y="28"/>
                    </a:cubicBezTo>
                    <a:cubicBezTo>
                      <a:pt x="0" y="28"/>
                      <a:pt x="27" y="0"/>
                      <a:pt x="48" y="2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0" name="Freeform: Shape 186"/>
              <p:cNvSpPr>
                <a:spLocks/>
              </p:cNvSpPr>
              <p:nvPr/>
            </p:nvSpPr>
            <p:spPr bwMode="auto">
              <a:xfrm>
                <a:off x="9432119" y="1772170"/>
                <a:ext cx="93181" cy="81356"/>
              </a:xfrm>
              <a:custGeom>
                <a:avLst/>
                <a:gdLst>
                  <a:gd name="T0" fmla="*/ 39 w 39"/>
                  <a:gd name="T1" fmla="*/ 34 h 41"/>
                  <a:gd name="T2" fmla="*/ 13 w 39"/>
                  <a:gd name="T3" fmla="*/ 30 h 41"/>
                  <a:gd name="T4" fmla="*/ 0 w 39"/>
                  <a:gd name="T5" fmla="*/ 6 h 41"/>
                  <a:gd name="T6" fmla="*/ 39 w 39"/>
                  <a:gd name="T7" fmla="*/ 34 h 41"/>
                </a:gdLst>
                <a:ahLst/>
                <a:cxnLst>
                  <a:cxn ang="0">
                    <a:pos x="T0" y="T1"/>
                  </a:cxn>
                  <a:cxn ang="0">
                    <a:pos x="T2" y="T3"/>
                  </a:cxn>
                  <a:cxn ang="0">
                    <a:pos x="T4" y="T5"/>
                  </a:cxn>
                  <a:cxn ang="0">
                    <a:pos x="T6" y="T7"/>
                  </a:cxn>
                </a:cxnLst>
                <a:rect l="0" t="0" r="r" b="b"/>
                <a:pathLst>
                  <a:path w="39" h="41">
                    <a:moveTo>
                      <a:pt x="39" y="34"/>
                    </a:moveTo>
                    <a:cubicBezTo>
                      <a:pt x="39" y="34"/>
                      <a:pt x="24" y="41"/>
                      <a:pt x="13" y="30"/>
                    </a:cubicBezTo>
                    <a:cubicBezTo>
                      <a:pt x="3" y="20"/>
                      <a:pt x="0" y="6"/>
                      <a:pt x="0" y="6"/>
                    </a:cubicBezTo>
                    <a:cubicBezTo>
                      <a:pt x="0" y="6"/>
                      <a:pt x="37" y="0"/>
                      <a:pt x="39" y="3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1" name="Freeform: Shape 187"/>
              <p:cNvSpPr>
                <a:spLocks/>
              </p:cNvSpPr>
              <p:nvPr/>
            </p:nvSpPr>
            <p:spPr bwMode="auto">
              <a:xfrm>
                <a:off x="9345594" y="1717933"/>
                <a:ext cx="73214" cy="62373"/>
              </a:xfrm>
              <a:custGeom>
                <a:avLst/>
                <a:gdLst>
                  <a:gd name="T0" fmla="*/ 31 w 31"/>
                  <a:gd name="T1" fmla="*/ 27 h 32"/>
                  <a:gd name="T2" fmla="*/ 11 w 31"/>
                  <a:gd name="T3" fmla="*/ 24 h 32"/>
                  <a:gd name="T4" fmla="*/ 0 w 31"/>
                  <a:gd name="T5" fmla="*/ 4 h 32"/>
                  <a:gd name="T6" fmla="*/ 31 w 31"/>
                  <a:gd name="T7" fmla="*/ 27 h 32"/>
                </a:gdLst>
                <a:ahLst/>
                <a:cxnLst>
                  <a:cxn ang="0">
                    <a:pos x="T0" y="T1"/>
                  </a:cxn>
                  <a:cxn ang="0">
                    <a:pos x="T2" y="T3"/>
                  </a:cxn>
                  <a:cxn ang="0">
                    <a:pos x="T4" y="T5"/>
                  </a:cxn>
                  <a:cxn ang="0">
                    <a:pos x="T6" y="T7"/>
                  </a:cxn>
                </a:cxnLst>
                <a:rect l="0" t="0" r="r" b="b"/>
                <a:pathLst>
                  <a:path w="31" h="32">
                    <a:moveTo>
                      <a:pt x="31" y="27"/>
                    </a:moveTo>
                    <a:cubicBezTo>
                      <a:pt x="31" y="27"/>
                      <a:pt x="19" y="32"/>
                      <a:pt x="11" y="24"/>
                    </a:cubicBezTo>
                    <a:cubicBezTo>
                      <a:pt x="2" y="16"/>
                      <a:pt x="0" y="4"/>
                      <a:pt x="0" y="4"/>
                    </a:cubicBezTo>
                    <a:cubicBezTo>
                      <a:pt x="0" y="4"/>
                      <a:pt x="30" y="0"/>
                      <a:pt x="31" y="2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2" name="Freeform: Shape 188"/>
              <p:cNvSpPr>
                <a:spLocks/>
              </p:cNvSpPr>
              <p:nvPr/>
            </p:nvSpPr>
            <p:spPr bwMode="auto">
              <a:xfrm>
                <a:off x="9477046" y="1692170"/>
                <a:ext cx="91518" cy="78644"/>
              </a:xfrm>
              <a:custGeom>
                <a:avLst/>
                <a:gdLst>
                  <a:gd name="T0" fmla="*/ 32 w 38"/>
                  <a:gd name="T1" fmla="*/ 36 h 40"/>
                  <a:gd name="T2" fmla="*/ 8 w 38"/>
                  <a:gd name="T3" fmla="*/ 27 h 40"/>
                  <a:gd name="T4" fmla="*/ 0 w 38"/>
                  <a:gd name="T5" fmla="*/ 0 h 40"/>
                  <a:gd name="T6" fmla="*/ 32 w 38"/>
                  <a:gd name="T7" fmla="*/ 36 h 40"/>
                </a:gdLst>
                <a:ahLst/>
                <a:cxnLst>
                  <a:cxn ang="0">
                    <a:pos x="T0" y="T1"/>
                  </a:cxn>
                  <a:cxn ang="0">
                    <a:pos x="T2" y="T3"/>
                  </a:cxn>
                  <a:cxn ang="0">
                    <a:pos x="T4" y="T5"/>
                  </a:cxn>
                  <a:cxn ang="0">
                    <a:pos x="T6" y="T7"/>
                  </a:cxn>
                </a:cxnLst>
                <a:rect l="0" t="0" r="r" b="b"/>
                <a:pathLst>
                  <a:path w="38" h="40">
                    <a:moveTo>
                      <a:pt x="32" y="36"/>
                    </a:moveTo>
                    <a:cubicBezTo>
                      <a:pt x="32" y="36"/>
                      <a:pt x="16" y="40"/>
                      <a:pt x="8" y="27"/>
                    </a:cubicBezTo>
                    <a:cubicBezTo>
                      <a:pt x="0" y="15"/>
                      <a:pt x="0" y="0"/>
                      <a:pt x="0" y="0"/>
                    </a:cubicBezTo>
                    <a:cubicBezTo>
                      <a:pt x="0" y="0"/>
                      <a:pt x="38" y="4"/>
                      <a:pt x="32" y="3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3" name="Freeform: Shape 189"/>
              <p:cNvSpPr>
                <a:spLocks/>
              </p:cNvSpPr>
              <p:nvPr/>
            </p:nvSpPr>
            <p:spPr bwMode="auto">
              <a:xfrm>
                <a:off x="9488693" y="1593187"/>
                <a:ext cx="91518" cy="78644"/>
              </a:xfrm>
              <a:custGeom>
                <a:avLst/>
                <a:gdLst>
                  <a:gd name="T0" fmla="*/ 31 w 38"/>
                  <a:gd name="T1" fmla="*/ 36 h 40"/>
                  <a:gd name="T2" fmla="*/ 8 w 38"/>
                  <a:gd name="T3" fmla="*/ 27 h 40"/>
                  <a:gd name="T4" fmla="*/ 0 w 38"/>
                  <a:gd name="T5" fmla="*/ 0 h 40"/>
                  <a:gd name="T6" fmla="*/ 31 w 38"/>
                  <a:gd name="T7" fmla="*/ 36 h 40"/>
                </a:gdLst>
                <a:ahLst/>
                <a:cxnLst>
                  <a:cxn ang="0">
                    <a:pos x="T0" y="T1"/>
                  </a:cxn>
                  <a:cxn ang="0">
                    <a:pos x="T2" y="T3"/>
                  </a:cxn>
                  <a:cxn ang="0">
                    <a:pos x="T4" y="T5"/>
                  </a:cxn>
                  <a:cxn ang="0">
                    <a:pos x="T6" y="T7"/>
                  </a:cxn>
                </a:cxnLst>
                <a:rect l="0" t="0" r="r" b="b"/>
                <a:pathLst>
                  <a:path w="38" h="40">
                    <a:moveTo>
                      <a:pt x="31" y="36"/>
                    </a:moveTo>
                    <a:cubicBezTo>
                      <a:pt x="31" y="36"/>
                      <a:pt x="15" y="40"/>
                      <a:pt x="8" y="27"/>
                    </a:cubicBezTo>
                    <a:cubicBezTo>
                      <a:pt x="0" y="14"/>
                      <a:pt x="0" y="0"/>
                      <a:pt x="0" y="0"/>
                    </a:cubicBezTo>
                    <a:cubicBezTo>
                      <a:pt x="0" y="0"/>
                      <a:pt x="38" y="3"/>
                      <a:pt x="31" y="3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4" name="Freeform: Shape 190"/>
              <p:cNvSpPr>
                <a:spLocks/>
              </p:cNvSpPr>
              <p:nvPr/>
            </p:nvSpPr>
            <p:spPr bwMode="auto">
              <a:xfrm>
                <a:off x="9739950" y="1482000"/>
                <a:ext cx="103165" cy="88136"/>
              </a:xfrm>
              <a:custGeom>
                <a:avLst/>
                <a:gdLst>
                  <a:gd name="T0" fmla="*/ 11 w 43"/>
                  <a:gd name="T1" fmla="*/ 45 h 45"/>
                  <a:gd name="T2" fmla="*/ 7 w 43"/>
                  <a:gd name="T3" fmla="*/ 20 h 45"/>
                  <a:gd name="T4" fmla="*/ 27 w 43"/>
                  <a:gd name="T5" fmla="*/ 0 h 45"/>
                  <a:gd name="T6" fmla="*/ 11 w 43"/>
                  <a:gd name="T7" fmla="*/ 45 h 45"/>
                </a:gdLst>
                <a:ahLst/>
                <a:cxnLst>
                  <a:cxn ang="0">
                    <a:pos x="T0" y="T1"/>
                  </a:cxn>
                  <a:cxn ang="0">
                    <a:pos x="T2" y="T3"/>
                  </a:cxn>
                  <a:cxn ang="0">
                    <a:pos x="T4" y="T5"/>
                  </a:cxn>
                  <a:cxn ang="0">
                    <a:pos x="T6" y="T7"/>
                  </a:cxn>
                </a:cxnLst>
                <a:rect l="0" t="0" r="r" b="b"/>
                <a:pathLst>
                  <a:path w="43" h="45">
                    <a:moveTo>
                      <a:pt x="11" y="45"/>
                    </a:moveTo>
                    <a:cubicBezTo>
                      <a:pt x="11" y="45"/>
                      <a:pt x="0" y="33"/>
                      <a:pt x="7" y="20"/>
                    </a:cubicBezTo>
                    <a:cubicBezTo>
                      <a:pt x="14" y="7"/>
                      <a:pt x="27" y="0"/>
                      <a:pt x="27" y="0"/>
                    </a:cubicBezTo>
                    <a:cubicBezTo>
                      <a:pt x="27" y="0"/>
                      <a:pt x="43" y="34"/>
                      <a:pt x="11" y="4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5" name="Freeform: Shape 191"/>
              <p:cNvSpPr>
                <a:spLocks/>
              </p:cNvSpPr>
              <p:nvPr/>
            </p:nvSpPr>
            <p:spPr bwMode="auto">
              <a:xfrm>
                <a:off x="10092707" y="1696238"/>
                <a:ext cx="84862" cy="66441"/>
              </a:xfrm>
              <a:custGeom>
                <a:avLst/>
                <a:gdLst>
                  <a:gd name="T0" fmla="*/ 3 w 35"/>
                  <a:gd name="T1" fmla="*/ 29 h 34"/>
                  <a:gd name="T2" fmla="*/ 11 w 35"/>
                  <a:gd name="T3" fmla="*/ 8 h 34"/>
                  <a:gd name="T4" fmla="*/ 35 w 35"/>
                  <a:gd name="T5" fmla="*/ 0 h 34"/>
                  <a:gd name="T6" fmla="*/ 3 w 35"/>
                  <a:gd name="T7" fmla="*/ 29 h 34"/>
                </a:gdLst>
                <a:ahLst/>
                <a:cxnLst>
                  <a:cxn ang="0">
                    <a:pos x="T0" y="T1"/>
                  </a:cxn>
                  <a:cxn ang="0">
                    <a:pos x="T2" y="T3"/>
                  </a:cxn>
                  <a:cxn ang="0">
                    <a:pos x="T4" y="T5"/>
                  </a:cxn>
                  <a:cxn ang="0">
                    <a:pos x="T6" y="T7"/>
                  </a:cxn>
                </a:cxnLst>
                <a:rect l="0" t="0" r="r" b="b"/>
                <a:pathLst>
                  <a:path w="35" h="34">
                    <a:moveTo>
                      <a:pt x="3" y="29"/>
                    </a:moveTo>
                    <a:cubicBezTo>
                      <a:pt x="3" y="29"/>
                      <a:pt x="0" y="15"/>
                      <a:pt x="11" y="8"/>
                    </a:cubicBezTo>
                    <a:cubicBezTo>
                      <a:pt x="22" y="0"/>
                      <a:pt x="35" y="0"/>
                      <a:pt x="35" y="0"/>
                    </a:cubicBezTo>
                    <a:cubicBezTo>
                      <a:pt x="35" y="0"/>
                      <a:pt x="33" y="34"/>
                      <a:pt x="3" y="2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6" name="Freeform: Shape 192"/>
              <p:cNvSpPr>
                <a:spLocks/>
              </p:cNvSpPr>
              <p:nvPr/>
            </p:nvSpPr>
            <p:spPr bwMode="auto">
              <a:xfrm>
                <a:off x="10232479" y="1858950"/>
                <a:ext cx="83197" cy="66441"/>
              </a:xfrm>
              <a:custGeom>
                <a:avLst/>
                <a:gdLst>
                  <a:gd name="T0" fmla="*/ 3 w 35"/>
                  <a:gd name="T1" fmla="*/ 28 h 34"/>
                  <a:gd name="T2" fmla="*/ 11 w 35"/>
                  <a:gd name="T3" fmla="*/ 7 h 34"/>
                  <a:gd name="T4" fmla="*/ 35 w 35"/>
                  <a:gd name="T5" fmla="*/ 0 h 34"/>
                  <a:gd name="T6" fmla="*/ 3 w 35"/>
                  <a:gd name="T7" fmla="*/ 28 h 34"/>
                </a:gdLst>
                <a:ahLst/>
                <a:cxnLst>
                  <a:cxn ang="0">
                    <a:pos x="T0" y="T1"/>
                  </a:cxn>
                  <a:cxn ang="0">
                    <a:pos x="T2" y="T3"/>
                  </a:cxn>
                  <a:cxn ang="0">
                    <a:pos x="T4" y="T5"/>
                  </a:cxn>
                  <a:cxn ang="0">
                    <a:pos x="T6" y="T7"/>
                  </a:cxn>
                </a:cxnLst>
                <a:rect l="0" t="0" r="r" b="b"/>
                <a:pathLst>
                  <a:path w="35" h="34">
                    <a:moveTo>
                      <a:pt x="3" y="28"/>
                    </a:moveTo>
                    <a:cubicBezTo>
                      <a:pt x="3" y="28"/>
                      <a:pt x="0" y="14"/>
                      <a:pt x="11" y="7"/>
                    </a:cubicBezTo>
                    <a:cubicBezTo>
                      <a:pt x="22" y="0"/>
                      <a:pt x="35" y="0"/>
                      <a:pt x="35" y="0"/>
                    </a:cubicBezTo>
                    <a:cubicBezTo>
                      <a:pt x="35" y="0"/>
                      <a:pt x="32" y="34"/>
                      <a:pt x="3" y="2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7" name="Freeform: Shape 193"/>
              <p:cNvSpPr>
                <a:spLocks/>
              </p:cNvSpPr>
              <p:nvPr/>
            </p:nvSpPr>
            <p:spPr bwMode="auto">
              <a:xfrm>
                <a:off x="9269052" y="1868441"/>
                <a:ext cx="103165" cy="71865"/>
              </a:xfrm>
              <a:custGeom>
                <a:avLst/>
                <a:gdLst>
                  <a:gd name="T0" fmla="*/ 43 w 43"/>
                  <a:gd name="T1" fmla="*/ 25 h 37"/>
                  <a:gd name="T2" fmla="*/ 22 w 43"/>
                  <a:gd name="T3" fmla="*/ 34 h 37"/>
                  <a:gd name="T4" fmla="*/ 0 w 43"/>
                  <a:gd name="T5" fmla="*/ 21 h 37"/>
                  <a:gd name="T6" fmla="*/ 43 w 43"/>
                  <a:gd name="T7" fmla="*/ 25 h 37"/>
                </a:gdLst>
                <a:ahLst/>
                <a:cxnLst>
                  <a:cxn ang="0">
                    <a:pos x="T0" y="T1"/>
                  </a:cxn>
                  <a:cxn ang="0">
                    <a:pos x="T2" y="T3"/>
                  </a:cxn>
                  <a:cxn ang="0">
                    <a:pos x="T4" y="T5"/>
                  </a:cxn>
                  <a:cxn ang="0">
                    <a:pos x="T6" y="T7"/>
                  </a:cxn>
                </a:cxnLst>
                <a:rect l="0" t="0" r="r" b="b"/>
                <a:pathLst>
                  <a:path w="43" h="37">
                    <a:moveTo>
                      <a:pt x="43" y="25"/>
                    </a:moveTo>
                    <a:cubicBezTo>
                      <a:pt x="43" y="25"/>
                      <a:pt x="35" y="37"/>
                      <a:pt x="22" y="34"/>
                    </a:cubicBezTo>
                    <a:cubicBezTo>
                      <a:pt x="9" y="31"/>
                      <a:pt x="0" y="21"/>
                      <a:pt x="0" y="21"/>
                    </a:cubicBezTo>
                    <a:cubicBezTo>
                      <a:pt x="0" y="21"/>
                      <a:pt x="27" y="0"/>
                      <a:pt x="43" y="2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8" name="Freeform: Shape 194"/>
              <p:cNvSpPr>
                <a:spLocks/>
              </p:cNvSpPr>
              <p:nvPr/>
            </p:nvSpPr>
            <p:spPr bwMode="auto">
              <a:xfrm>
                <a:off x="9744941" y="1605390"/>
                <a:ext cx="93181" cy="93560"/>
              </a:xfrm>
              <a:custGeom>
                <a:avLst/>
                <a:gdLst>
                  <a:gd name="T0" fmla="*/ 15 w 39"/>
                  <a:gd name="T1" fmla="*/ 48 h 48"/>
                  <a:gd name="T2" fmla="*/ 1 w 39"/>
                  <a:gd name="T3" fmla="*/ 26 h 48"/>
                  <a:gd name="T4" fmla="*/ 11 w 39"/>
                  <a:gd name="T5" fmla="*/ 0 h 48"/>
                  <a:gd name="T6" fmla="*/ 15 w 39"/>
                  <a:gd name="T7" fmla="*/ 48 h 48"/>
                </a:gdLst>
                <a:ahLst/>
                <a:cxnLst>
                  <a:cxn ang="0">
                    <a:pos x="T0" y="T1"/>
                  </a:cxn>
                  <a:cxn ang="0">
                    <a:pos x="T2" y="T3"/>
                  </a:cxn>
                  <a:cxn ang="0">
                    <a:pos x="T4" y="T5"/>
                  </a:cxn>
                  <a:cxn ang="0">
                    <a:pos x="T6" y="T7"/>
                  </a:cxn>
                </a:cxnLst>
                <a:rect l="0" t="0" r="r" b="b"/>
                <a:pathLst>
                  <a:path w="39" h="48">
                    <a:moveTo>
                      <a:pt x="15" y="48"/>
                    </a:moveTo>
                    <a:cubicBezTo>
                      <a:pt x="15" y="48"/>
                      <a:pt x="0" y="41"/>
                      <a:pt x="1" y="26"/>
                    </a:cubicBezTo>
                    <a:cubicBezTo>
                      <a:pt x="2" y="11"/>
                      <a:pt x="11" y="0"/>
                      <a:pt x="11" y="0"/>
                    </a:cubicBezTo>
                    <a:cubicBezTo>
                      <a:pt x="11" y="0"/>
                      <a:pt x="39" y="25"/>
                      <a:pt x="15" y="4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9" name="Freeform: Shape 195"/>
              <p:cNvSpPr>
                <a:spLocks/>
              </p:cNvSpPr>
              <p:nvPr/>
            </p:nvSpPr>
            <p:spPr bwMode="auto">
              <a:xfrm>
                <a:off x="9362233" y="1827763"/>
                <a:ext cx="93181" cy="77289"/>
              </a:xfrm>
              <a:custGeom>
                <a:avLst/>
                <a:gdLst>
                  <a:gd name="T0" fmla="*/ 39 w 39"/>
                  <a:gd name="T1" fmla="*/ 33 h 40"/>
                  <a:gd name="T2" fmla="*/ 14 w 39"/>
                  <a:gd name="T3" fmla="*/ 30 h 40"/>
                  <a:gd name="T4" fmla="*/ 0 w 39"/>
                  <a:gd name="T5" fmla="*/ 5 h 40"/>
                  <a:gd name="T6" fmla="*/ 39 w 39"/>
                  <a:gd name="T7" fmla="*/ 33 h 40"/>
                </a:gdLst>
                <a:ahLst/>
                <a:cxnLst>
                  <a:cxn ang="0">
                    <a:pos x="T0" y="T1"/>
                  </a:cxn>
                  <a:cxn ang="0">
                    <a:pos x="T2" y="T3"/>
                  </a:cxn>
                  <a:cxn ang="0">
                    <a:pos x="T4" y="T5"/>
                  </a:cxn>
                  <a:cxn ang="0">
                    <a:pos x="T6" y="T7"/>
                  </a:cxn>
                </a:cxnLst>
                <a:rect l="0" t="0" r="r" b="b"/>
                <a:pathLst>
                  <a:path w="39" h="40">
                    <a:moveTo>
                      <a:pt x="39" y="33"/>
                    </a:moveTo>
                    <a:cubicBezTo>
                      <a:pt x="39" y="33"/>
                      <a:pt x="24" y="40"/>
                      <a:pt x="14" y="30"/>
                    </a:cubicBezTo>
                    <a:cubicBezTo>
                      <a:pt x="3" y="19"/>
                      <a:pt x="0" y="5"/>
                      <a:pt x="0" y="5"/>
                    </a:cubicBezTo>
                    <a:cubicBezTo>
                      <a:pt x="0" y="5"/>
                      <a:pt x="38" y="0"/>
                      <a:pt x="39"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0" name="Freeform: Shape 196"/>
              <p:cNvSpPr>
                <a:spLocks/>
              </p:cNvSpPr>
              <p:nvPr/>
            </p:nvSpPr>
            <p:spPr bwMode="auto">
              <a:xfrm>
                <a:off x="9586867" y="1650136"/>
                <a:ext cx="134780" cy="132882"/>
              </a:xfrm>
              <a:custGeom>
                <a:avLst/>
                <a:gdLst>
                  <a:gd name="T0" fmla="*/ 25 w 56"/>
                  <a:gd name="T1" fmla="*/ 68 h 68"/>
                  <a:gd name="T2" fmla="*/ 1 w 56"/>
                  <a:gd name="T3" fmla="*/ 40 h 68"/>
                  <a:gd name="T4" fmla="*/ 11 w 56"/>
                  <a:gd name="T5" fmla="*/ 0 h 68"/>
                  <a:gd name="T6" fmla="*/ 25 w 56"/>
                  <a:gd name="T7" fmla="*/ 68 h 68"/>
                </a:gdLst>
                <a:ahLst/>
                <a:cxnLst>
                  <a:cxn ang="0">
                    <a:pos x="T0" y="T1"/>
                  </a:cxn>
                  <a:cxn ang="0">
                    <a:pos x="T2" y="T3"/>
                  </a:cxn>
                  <a:cxn ang="0">
                    <a:pos x="T4" y="T5"/>
                  </a:cxn>
                  <a:cxn ang="0">
                    <a:pos x="T6" y="T7"/>
                  </a:cxn>
                </a:cxnLst>
                <a:rect l="0" t="0" r="r" b="b"/>
                <a:pathLst>
                  <a:path w="56" h="68">
                    <a:moveTo>
                      <a:pt x="25" y="68"/>
                    </a:moveTo>
                    <a:cubicBezTo>
                      <a:pt x="25" y="68"/>
                      <a:pt x="3" y="61"/>
                      <a:pt x="1" y="40"/>
                    </a:cubicBezTo>
                    <a:cubicBezTo>
                      <a:pt x="0" y="19"/>
                      <a:pt x="11" y="0"/>
                      <a:pt x="11" y="0"/>
                    </a:cubicBezTo>
                    <a:cubicBezTo>
                      <a:pt x="11" y="0"/>
                      <a:pt x="56" y="31"/>
                      <a:pt x="25" y="6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1" name="Freeform: Shape 197"/>
              <p:cNvSpPr>
                <a:spLocks/>
              </p:cNvSpPr>
              <p:nvPr/>
            </p:nvSpPr>
            <p:spPr bwMode="auto">
              <a:xfrm>
                <a:off x="9804843" y="1788441"/>
                <a:ext cx="194682" cy="162712"/>
              </a:xfrm>
              <a:custGeom>
                <a:avLst/>
                <a:gdLst>
                  <a:gd name="T0" fmla="*/ 21 w 81"/>
                  <a:gd name="T1" fmla="*/ 83 h 83"/>
                  <a:gd name="T2" fmla="*/ 14 w 81"/>
                  <a:gd name="T3" fmla="*/ 36 h 83"/>
                  <a:gd name="T4" fmla="*/ 51 w 81"/>
                  <a:gd name="T5" fmla="*/ 0 h 83"/>
                  <a:gd name="T6" fmla="*/ 21 w 81"/>
                  <a:gd name="T7" fmla="*/ 83 h 83"/>
                </a:gdLst>
                <a:ahLst/>
                <a:cxnLst>
                  <a:cxn ang="0">
                    <a:pos x="T0" y="T1"/>
                  </a:cxn>
                  <a:cxn ang="0">
                    <a:pos x="T2" y="T3"/>
                  </a:cxn>
                  <a:cxn ang="0">
                    <a:pos x="T4" y="T5"/>
                  </a:cxn>
                  <a:cxn ang="0">
                    <a:pos x="T6" y="T7"/>
                  </a:cxn>
                </a:cxnLst>
                <a:rect l="0" t="0" r="r" b="b"/>
                <a:pathLst>
                  <a:path w="81" h="83">
                    <a:moveTo>
                      <a:pt x="21" y="83"/>
                    </a:moveTo>
                    <a:cubicBezTo>
                      <a:pt x="21" y="83"/>
                      <a:pt x="0" y="60"/>
                      <a:pt x="14" y="36"/>
                    </a:cubicBezTo>
                    <a:cubicBezTo>
                      <a:pt x="27" y="12"/>
                      <a:pt x="51" y="0"/>
                      <a:pt x="51" y="0"/>
                    </a:cubicBezTo>
                    <a:cubicBezTo>
                      <a:pt x="51" y="0"/>
                      <a:pt x="81" y="65"/>
                      <a:pt x="21" y="8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2" name="Freeform: Shape 198"/>
              <p:cNvSpPr>
                <a:spLocks/>
              </p:cNvSpPr>
              <p:nvPr/>
            </p:nvSpPr>
            <p:spPr bwMode="auto">
              <a:xfrm>
                <a:off x="9951271" y="1864374"/>
                <a:ext cx="124797" cy="100339"/>
              </a:xfrm>
              <a:custGeom>
                <a:avLst/>
                <a:gdLst>
                  <a:gd name="T0" fmla="*/ 10 w 52"/>
                  <a:gd name="T1" fmla="*/ 51 h 51"/>
                  <a:gd name="T2" fmla="*/ 12 w 52"/>
                  <a:gd name="T3" fmla="*/ 19 h 51"/>
                  <a:gd name="T4" fmla="*/ 42 w 52"/>
                  <a:gd name="T5" fmla="*/ 0 h 51"/>
                  <a:gd name="T6" fmla="*/ 10 w 52"/>
                  <a:gd name="T7" fmla="*/ 51 h 51"/>
                </a:gdLst>
                <a:ahLst/>
                <a:cxnLst>
                  <a:cxn ang="0">
                    <a:pos x="T0" y="T1"/>
                  </a:cxn>
                  <a:cxn ang="0">
                    <a:pos x="T2" y="T3"/>
                  </a:cxn>
                  <a:cxn ang="0">
                    <a:pos x="T4" y="T5"/>
                  </a:cxn>
                  <a:cxn ang="0">
                    <a:pos x="T6" y="T7"/>
                  </a:cxn>
                </a:cxnLst>
                <a:rect l="0" t="0" r="r" b="b"/>
                <a:pathLst>
                  <a:path w="52" h="51">
                    <a:moveTo>
                      <a:pt x="10" y="51"/>
                    </a:moveTo>
                    <a:cubicBezTo>
                      <a:pt x="10" y="51"/>
                      <a:pt x="0" y="33"/>
                      <a:pt x="12" y="19"/>
                    </a:cubicBezTo>
                    <a:cubicBezTo>
                      <a:pt x="24" y="5"/>
                      <a:pt x="42" y="0"/>
                      <a:pt x="42" y="0"/>
                    </a:cubicBezTo>
                    <a:cubicBezTo>
                      <a:pt x="42" y="0"/>
                      <a:pt x="52" y="47"/>
                      <a:pt x="10"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3" name="Freeform: Shape 199"/>
              <p:cNvSpPr>
                <a:spLocks/>
              </p:cNvSpPr>
              <p:nvPr/>
            </p:nvSpPr>
            <p:spPr bwMode="auto">
              <a:xfrm>
                <a:off x="10081059" y="1868441"/>
                <a:ext cx="124797" cy="100339"/>
              </a:xfrm>
              <a:custGeom>
                <a:avLst/>
                <a:gdLst>
                  <a:gd name="T0" fmla="*/ 0 w 52"/>
                  <a:gd name="T1" fmla="*/ 33 h 51"/>
                  <a:gd name="T2" fmla="*/ 17 w 52"/>
                  <a:gd name="T3" fmla="*/ 7 h 51"/>
                  <a:gd name="T4" fmla="*/ 52 w 52"/>
                  <a:gd name="T5" fmla="*/ 5 h 51"/>
                  <a:gd name="T6" fmla="*/ 0 w 52"/>
                  <a:gd name="T7" fmla="*/ 33 h 51"/>
                </a:gdLst>
                <a:ahLst/>
                <a:cxnLst>
                  <a:cxn ang="0">
                    <a:pos x="T0" y="T1"/>
                  </a:cxn>
                  <a:cxn ang="0">
                    <a:pos x="T2" y="T3"/>
                  </a:cxn>
                  <a:cxn ang="0">
                    <a:pos x="T4" y="T5"/>
                  </a:cxn>
                  <a:cxn ang="0">
                    <a:pos x="T6" y="T7"/>
                  </a:cxn>
                </a:cxnLst>
                <a:rect l="0" t="0" r="r" b="b"/>
                <a:pathLst>
                  <a:path w="52" h="51">
                    <a:moveTo>
                      <a:pt x="0" y="33"/>
                    </a:moveTo>
                    <a:cubicBezTo>
                      <a:pt x="0" y="33"/>
                      <a:pt x="0" y="13"/>
                      <a:pt x="17" y="7"/>
                    </a:cubicBezTo>
                    <a:cubicBezTo>
                      <a:pt x="35" y="0"/>
                      <a:pt x="52" y="5"/>
                      <a:pt x="52" y="5"/>
                    </a:cubicBezTo>
                    <a:cubicBezTo>
                      <a:pt x="52" y="5"/>
                      <a:pt x="38" y="51"/>
                      <a:pt x="0"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4" name="Freeform: Shape 200"/>
              <p:cNvSpPr>
                <a:spLocks/>
              </p:cNvSpPr>
              <p:nvPr/>
            </p:nvSpPr>
            <p:spPr bwMode="auto">
              <a:xfrm>
                <a:off x="10066084" y="1788441"/>
                <a:ext cx="128125" cy="98984"/>
              </a:xfrm>
              <a:custGeom>
                <a:avLst/>
                <a:gdLst>
                  <a:gd name="T0" fmla="*/ 0 w 53"/>
                  <a:gd name="T1" fmla="*/ 33 h 51"/>
                  <a:gd name="T2" fmla="*/ 18 w 53"/>
                  <a:gd name="T3" fmla="*/ 6 h 51"/>
                  <a:gd name="T4" fmla="*/ 53 w 53"/>
                  <a:gd name="T5" fmla="*/ 5 h 51"/>
                  <a:gd name="T6" fmla="*/ 0 w 53"/>
                  <a:gd name="T7" fmla="*/ 33 h 51"/>
                </a:gdLst>
                <a:ahLst/>
                <a:cxnLst>
                  <a:cxn ang="0">
                    <a:pos x="T0" y="T1"/>
                  </a:cxn>
                  <a:cxn ang="0">
                    <a:pos x="T2" y="T3"/>
                  </a:cxn>
                  <a:cxn ang="0">
                    <a:pos x="T4" y="T5"/>
                  </a:cxn>
                  <a:cxn ang="0">
                    <a:pos x="T6" y="T7"/>
                  </a:cxn>
                </a:cxnLst>
                <a:rect l="0" t="0" r="r" b="b"/>
                <a:pathLst>
                  <a:path w="53" h="51">
                    <a:moveTo>
                      <a:pt x="0" y="33"/>
                    </a:moveTo>
                    <a:cubicBezTo>
                      <a:pt x="0" y="33"/>
                      <a:pt x="0" y="12"/>
                      <a:pt x="18" y="6"/>
                    </a:cubicBezTo>
                    <a:cubicBezTo>
                      <a:pt x="35" y="0"/>
                      <a:pt x="53" y="5"/>
                      <a:pt x="53" y="5"/>
                    </a:cubicBezTo>
                    <a:cubicBezTo>
                      <a:pt x="53" y="5"/>
                      <a:pt x="38" y="51"/>
                      <a:pt x="0"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5" name="Freeform: Shape 201"/>
              <p:cNvSpPr>
                <a:spLocks/>
              </p:cNvSpPr>
              <p:nvPr/>
            </p:nvSpPr>
            <p:spPr bwMode="auto">
              <a:xfrm>
                <a:off x="9962919" y="1726068"/>
                <a:ext cx="124797" cy="97627"/>
              </a:xfrm>
              <a:custGeom>
                <a:avLst/>
                <a:gdLst>
                  <a:gd name="T0" fmla="*/ 11 w 52"/>
                  <a:gd name="T1" fmla="*/ 50 h 50"/>
                  <a:gd name="T2" fmla="*/ 12 w 52"/>
                  <a:gd name="T3" fmla="*/ 19 h 50"/>
                  <a:gd name="T4" fmla="*/ 42 w 52"/>
                  <a:gd name="T5" fmla="*/ 0 h 50"/>
                  <a:gd name="T6" fmla="*/ 11 w 52"/>
                  <a:gd name="T7" fmla="*/ 50 h 50"/>
                </a:gdLst>
                <a:ahLst/>
                <a:cxnLst>
                  <a:cxn ang="0">
                    <a:pos x="T0" y="T1"/>
                  </a:cxn>
                  <a:cxn ang="0">
                    <a:pos x="T2" y="T3"/>
                  </a:cxn>
                  <a:cxn ang="0">
                    <a:pos x="T4" y="T5"/>
                  </a:cxn>
                  <a:cxn ang="0">
                    <a:pos x="T6" y="T7"/>
                  </a:cxn>
                </a:cxnLst>
                <a:rect l="0" t="0" r="r" b="b"/>
                <a:pathLst>
                  <a:path w="52" h="50">
                    <a:moveTo>
                      <a:pt x="11" y="50"/>
                    </a:moveTo>
                    <a:cubicBezTo>
                      <a:pt x="11" y="50"/>
                      <a:pt x="0" y="33"/>
                      <a:pt x="12" y="19"/>
                    </a:cubicBezTo>
                    <a:cubicBezTo>
                      <a:pt x="24" y="5"/>
                      <a:pt x="42" y="0"/>
                      <a:pt x="42" y="0"/>
                    </a:cubicBezTo>
                    <a:cubicBezTo>
                      <a:pt x="42" y="0"/>
                      <a:pt x="52" y="46"/>
                      <a:pt x="11" y="5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6" name="Freeform: Shape 202"/>
              <p:cNvSpPr>
                <a:spLocks/>
              </p:cNvSpPr>
              <p:nvPr/>
            </p:nvSpPr>
            <p:spPr bwMode="auto">
              <a:xfrm>
                <a:off x="9936296" y="1623017"/>
                <a:ext cx="124797" cy="98984"/>
              </a:xfrm>
              <a:custGeom>
                <a:avLst/>
                <a:gdLst>
                  <a:gd name="T0" fmla="*/ 11 w 52"/>
                  <a:gd name="T1" fmla="*/ 51 h 51"/>
                  <a:gd name="T2" fmla="*/ 12 w 52"/>
                  <a:gd name="T3" fmla="*/ 19 h 51"/>
                  <a:gd name="T4" fmla="*/ 42 w 52"/>
                  <a:gd name="T5" fmla="*/ 0 h 51"/>
                  <a:gd name="T6" fmla="*/ 11 w 52"/>
                  <a:gd name="T7" fmla="*/ 51 h 51"/>
                </a:gdLst>
                <a:ahLst/>
                <a:cxnLst>
                  <a:cxn ang="0">
                    <a:pos x="T0" y="T1"/>
                  </a:cxn>
                  <a:cxn ang="0">
                    <a:pos x="T2" y="T3"/>
                  </a:cxn>
                  <a:cxn ang="0">
                    <a:pos x="T4" y="T5"/>
                  </a:cxn>
                  <a:cxn ang="0">
                    <a:pos x="T6" y="T7"/>
                  </a:cxn>
                </a:cxnLst>
                <a:rect l="0" t="0" r="r" b="b"/>
                <a:pathLst>
                  <a:path w="52" h="51">
                    <a:moveTo>
                      <a:pt x="11" y="51"/>
                    </a:moveTo>
                    <a:cubicBezTo>
                      <a:pt x="11" y="51"/>
                      <a:pt x="0" y="33"/>
                      <a:pt x="12" y="19"/>
                    </a:cubicBezTo>
                    <a:cubicBezTo>
                      <a:pt x="24" y="5"/>
                      <a:pt x="42" y="0"/>
                      <a:pt x="42" y="0"/>
                    </a:cubicBezTo>
                    <a:cubicBezTo>
                      <a:pt x="42" y="0"/>
                      <a:pt x="52" y="47"/>
                      <a:pt x="11"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7" name="Freeform: Shape 203"/>
              <p:cNvSpPr>
                <a:spLocks/>
              </p:cNvSpPr>
              <p:nvPr/>
            </p:nvSpPr>
            <p:spPr bwMode="auto">
              <a:xfrm>
                <a:off x="9819819" y="1538949"/>
                <a:ext cx="121469" cy="98984"/>
              </a:xfrm>
              <a:custGeom>
                <a:avLst/>
                <a:gdLst>
                  <a:gd name="T0" fmla="*/ 10 w 51"/>
                  <a:gd name="T1" fmla="*/ 51 h 51"/>
                  <a:gd name="T2" fmla="*/ 11 w 51"/>
                  <a:gd name="T3" fmla="*/ 19 h 51"/>
                  <a:gd name="T4" fmla="*/ 41 w 51"/>
                  <a:gd name="T5" fmla="*/ 0 h 51"/>
                  <a:gd name="T6" fmla="*/ 10 w 51"/>
                  <a:gd name="T7" fmla="*/ 51 h 51"/>
                </a:gdLst>
                <a:ahLst/>
                <a:cxnLst>
                  <a:cxn ang="0">
                    <a:pos x="T0" y="T1"/>
                  </a:cxn>
                  <a:cxn ang="0">
                    <a:pos x="T2" y="T3"/>
                  </a:cxn>
                  <a:cxn ang="0">
                    <a:pos x="T4" y="T5"/>
                  </a:cxn>
                  <a:cxn ang="0">
                    <a:pos x="T6" y="T7"/>
                  </a:cxn>
                </a:cxnLst>
                <a:rect l="0" t="0" r="r" b="b"/>
                <a:pathLst>
                  <a:path w="51" h="51">
                    <a:moveTo>
                      <a:pt x="10" y="51"/>
                    </a:moveTo>
                    <a:cubicBezTo>
                      <a:pt x="10" y="51"/>
                      <a:pt x="0" y="33"/>
                      <a:pt x="11" y="19"/>
                    </a:cubicBezTo>
                    <a:cubicBezTo>
                      <a:pt x="23" y="5"/>
                      <a:pt x="41" y="0"/>
                      <a:pt x="41" y="0"/>
                    </a:cubicBezTo>
                    <a:cubicBezTo>
                      <a:pt x="41" y="0"/>
                      <a:pt x="51" y="47"/>
                      <a:pt x="10" y="5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8" name="Freeform: Shape 204"/>
              <p:cNvSpPr>
                <a:spLocks/>
              </p:cNvSpPr>
              <p:nvPr/>
            </p:nvSpPr>
            <p:spPr bwMode="auto">
              <a:xfrm>
                <a:off x="9628465" y="1517254"/>
                <a:ext cx="119804" cy="112543"/>
              </a:xfrm>
              <a:custGeom>
                <a:avLst/>
                <a:gdLst>
                  <a:gd name="T0" fmla="*/ 25 w 50"/>
                  <a:gd name="T1" fmla="*/ 58 h 58"/>
                  <a:gd name="T2" fmla="*/ 3 w 50"/>
                  <a:gd name="T3" fmla="*/ 35 h 58"/>
                  <a:gd name="T4" fmla="*/ 9 w 50"/>
                  <a:gd name="T5" fmla="*/ 0 h 58"/>
                  <a:gd name="T6" fmla="*/ 25 w 50"/>
                  <a:gd name="T7" fmla="*/ 58 h 58"/>
                </a:gdLst>
                <a:ahLst/>
                <a:cxnLst>
                  <a:cxn ang="0">
                    <a:pos x="T0" y="T1"/>
                  </a:cxn>
                  <a:cxn ang="0">
                    <a:pos x="T2" y="T3"/>
                  </a:cxn>
                  <a:cxn ang="0">
                    <a:pos x="T4" y="T5"/>
                  </a:cxn>
                  <a:cxn ang="0">
                    <a:pos x="T6" y="T7"/>
                  </a:cxn>
                </a:cxnLst>
                <a:rect l="0" t="0" r="r" b="b"/>
                <a:pathLst>
                  <a:path w="50" h="58">
                    <a:moveTo>
                      <a:pt x="25" y="58"/>
                    </a:moveTo>
                    <a:cubicBezTo>
                      <a:pt x="25" y="58"/>
                      <a:pt x="5" y="53"/>
                      <a:pt x="3" y="35"/>
                    </a:cubicBezTo>
                    <a:cubicBezTo>
                      <a:pt x="0" y="17"/>
                      <a:pt x="9" y="0"/>
                      <a:pt x="9" y="0"/>
                    </a:cubicBezTo>
                    <a:cubicBezTo>
                      <a:pt x="9" y="0"/>
                      <a:pt x="50" y="24"/>
                      <a:pt x="25" y="58"/>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59" name="Freeform: Shape 205"/>
              <p:cNvSpPr>
                <a:spLocks/>
              </p:cNvSpPr>
              <p:nvPr/>
            </p:nvSpPr>
            <p:spPr bwMode="auto">
              <a:xfrm>
                <a:off x="9982886" y="2044713"/>
                <a:ext cx="138108" cy="94916"/>
              </a:xfrm>
              <a:custGeom>
                <a:avLst/>
                <a:gdLst>
                  <a:gd name="T0" fmla="*/ 0 w 58"/>
                  <a:gd name="T1" fmla="*/ 19 h 49"/>
                  <a:gd name="T2" fmla="*/ 25 w 58"/>
                  <a:gd name="T3" fmla="*/ 0 h 49"/>
                  <a:gd name="T4" fmla="*/ 58 w 58"/>
                  <a:gd name="T5" fmla="*/ 10 h 49"/>
                  <a:gd name="T6" fmla="*/ 0 w 58"/>
                  <a:gd name="T7" fmla="*/ 19 h 49"/>
                </a:gdLst>
                <a:ahLst/>
                <a:cxnLst>
                  <a:cxn ang="0">
                    <a:pos x="T0" y="T1"/>
                  </a:cxn>
                  <a:cxn ang="0">
                    <a:pos x="T2" y="T3"/>
                  </a:cxn>
                  <a:cxn ang="0">
                    <a:pos x="T4" y="T5"/>
                  </a:cxn>
                  <a:cxn ang="0">
                    <a:pos x="T6" y="T7"/>
                  </a:cxn>
                </a:cxnLst>
                <a:rect l="0" t="0" r="r" b="b"/>
                <a:pathLst>
                  <a:path w="58" h="49">
                    <a:moveTo>
                      <a:pt x="0" y="19"/>
                    </a:moveTo>
                    <a:cubicBezTo>
                      <a:pt x="0" y="19"/>
                      <a:pt x="7" y="0"/>
                      <a:pt x="25" y="0"/>
                    </a:cubicBezTo>
                    <a:cubicBezTo>
                      <a:pt x="43" y="0"/>
                      <a:pt x="58" y="10"/>
                      <a:pt x="58" y="10"/>
                    </a:cubicBezTo>
                    <a:cubicBezTo>
                      <a:pt x="58" y="10"/>
                      <a:pt x="29" y="49"/>
                      <a:pt x="0" y="1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0" name="Freeform: Shape 206"/>
              <p:cNvSpPr>
                <a:spLocks/>
              </p:cNvSpPr>
              <p:nvPr/>
            </p:nvSpPr>
            <p:spPr bwMode="auto">
              <a:xfrm>
                <a:off x="10004517" y="1966069"/>
                <a:ext cx="126460" cy="96272"/>
              </a:xfrm>
              <a:custGeom>
                <a:avLst/>
                <a:gdLst>
                  <a:gd name="T0" fmla="*/ 0 w 53"/>
                  <a:gd name="T1" fmla="*/ 20 h 49"/>
                  <a:gd name="T2" fmla="*/ 23 w 53"/>
                  <a:gd name="T3" fmla="*/ 0 h 49"/>
                  <a:gd name="T4" fmla="*/ 53 w 53"/>
                  <a:gd name="T5" fmla="*/ 11 h 49"/>
                  <a:gd name="T6" fmla="*/ 0 w 53"/>
                  <a:gd name="T7" fmla="*/ 20 h 49"/>
                </a:gdLst>
                <a:ahLst/>
                <a:cxnLst>
                  <a:cxn ang="0">
                    <a:pos x="T0" y="T1"/>
                  </a:cxn>
                  <a:cxn ang="0">
                    <a:pos x="T2" y="T3"/>
                  </a:cxn>
                  <a:cxn ang="0">
                    <a:pos x="T4" y="T5"/>
                  </a:cxn>
                  <a:cxn ang="0">
                    <a:pos x="T6" y="T7"/>
                  </a:cxn>
                </a:cxnLst>
                <a:rect l="0" t="0" r="r" b="b"/>
                <a:pathLst>
                  <a:path w="53" h="49">
                    <a:moveTo>
                      <a:pt x="0" y="20"/>
                    </a:moveTo>
                    <a:cubicBezTo>
                      <a:pt x="0" y="20"/>
                      <a:pt x="7" y="1"/>
                      <a:pt x="23" y="0"/>
                    </a:cubicBezTo>
                    <a:cubicBezTo>
                      <a:pt x="39" y="0"/>
                      <a:pt x="53" y="11"/>
                      <a:pt x="53" y="11"/>
                    </a:cubicBezTo>
                    <a:cubicBezTo>
                      <a:pt x="53" y="11"/>
                      <a:pt x="26" y="49"/>
                      <a:pt x="0" y="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1" name="Freeform: Shape 207"/>
              <p:cNvSpPr>
                <a:spLocks/>
              </p:cNvSpPr>
              <p:nvPr/>
            </p:nvSpPr>
            <p:spPr bwMode="auto">
              <a:xfrm>
                <a:off x="10167584" y="1936238"/>
                <a:ext cx="108157" cy="86780"/>
              </a:xfrm>
              <a:custGeom>
                <a:avLst/>
                <a:gdLst>
                  <a:gd name="T0" fmla="*/ 0 w 45"/>
                  <a:gd name="T1" fmla="*/ 15 h 44"/>
                  <a:gd name="T2" fmla="*/ 23 w 45"/>
                  <a:gd name="T3" fmla="*/ 4 h 44"/>
                  <a:gd name="T4" fmla="*/ 45 w 45"/>
                  <a:gd name="T5" fmla="*/ 19 h 44"/>
                  <a:gd name="T6" fmla="*/ 0 w 45"/>
                  <a:gd name="T7" fmla="*/ 15 h 44"/>
                </a:gdLst>
                <a:ahLst/>
                <a:cxnLst>
                  <a:cxn ang="0">
                    <a:pos x="T0" y="T1"/>
                  </a:cxn>
                  <a:cxn ang="0">
                    <a:pos x="T2" y="T3"/>
                  </a:cxn>
                  <a:cxn ang="0">
                    <a:pos x="T4" y="T5"/>
                  </a:cxn>
                  <a:cxn ang="0">
                    <a:pos x="T6" y="T7"/>
                  </a:cxn>
                </a:cxnLst>
                <a:rect l="0" t="0" r="r" b="b"/>
                <a:pathLst>
                  <a:path w="45" h="44">
                    <a:moveTo>
                      <a:pt x="0" y="15"/>
                    </a:moveTo>
                    <a:cubicBezTo>
                      <a:pt x="0" y="15"/>
                      <a:pt x="10" y="0"/>
                      <a:pt x="23" y="4"/>
                    </a:cubicBezTo>
                    <a:cubicBezTo>
                      <a:pt x="37" y="8"/>
                      <a:pt x="45" y="19"/>
                      <a:pt x="45" y="19"/>
                    </a:cubicBezTo>
                    <a:cubicBezTo>
                      <a:pt x="45" y="19"/>
                      <a:pt x="15" y="44"/>
                      <a:pt x="0" y="1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62" name="Freeform: Shape 208"/>
              <p:cNvSpPr>
                <a:spLocks/>
              </p:cNvSpPr>
              <p:nvPr/>
            </p:nvSpPr>
            <p:spPr bwMode="auto">
              <a:xfrm>
                <a:off x="10152609" y="2006747"/>
                <a:ext cx="108157" cy="86780"/>
              </a:xfrm>
              <a:custGeom>
                <a:avLst/>
                <a:gdLst>
                  <a:gd name="T0" fmla="*/ 0 w 45"/>
                  <a:gd name="T1" fmla="*/ 14 h 44"/>
                  <a:gd name="T2" fmla="*/ 23 w 45"/>
                  <a:gd name="T3" fmla="*/ 4 h 44"/>
                  <a:gd name="T4" fmla="*/ 45 w 45"/>
                  <a:gd name="T5" fmla="*/ 19 h 44"/>
                  <a:gd name="T6" fmla="*/ 0 w 45"/>
                  <a:gd name="T7" fmla="*/ 14 h 44"/>
                </a:gdLst>
                <a:ahLst/>
                <a:cxnLst>
                  <a:cxn ang="0">
                    <a:pos x="T0" y="T1"/>
                  </a:cxn>
                  <a:cxn ang="0">
                    <a:pos x="T2" y="T3"/>
                  </a:cxn>
                  <a:cxn ang="0">
                    <a:pos x="T4" y="T5"/>
                  </a:cxn>
                  <a:cxn ang="0">
                    <a:pos x="T6" y="T7"/>
                  </a:cxn>
                </a:cxnLst>
                <a:rect l="0" t="0" r="r" b="b"/>
                <a:pathLst>
                  <a:path w="45" h="44">
                    <a:moveTo>
                      <a:pt x="0" y="14"/>
                    </a:moveTo>
                    <a:cubicBezTo>
                      <a:pt x="0" y="14"/>
                      <a:pt x="10" y="0"/>
                      <a:pt x="23" y="4"/>
                    </a:cubicBezTo>
                    <a:cubicBezTo>
                      <a:pt x="37" y="7"/>
                      <a:pt x="45" y="19"/>
                      <a:pt x="45" y="19"/>
                    </a:cubicBezTo>
                    <a:cubicBezTo>
                      <a:pt x="45" y="19"/>
                      <a:pt x="15" y="44"/>
                      <a:pt x="0" y="1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228" name="Rectangle 274"/>
            <p:cNvSpPr/>
            <p:nvPr/>
          </p:nvSpPr>
          <p:spPr>
            <a:xfrm>
              <a:off x="9017427" y="3154252"/>
              <a:ext cx="1559409" cy="2962385"/>
            </a:xfrm>
            <a:prstGeom prst="rect">
              <a:avLst/>
            </a:prstGeom>
            <a:solidFill>
              <a:srgbClr val="575B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29" name="Oval 275"/>
            <p:cNvSpPr/>
            <p:nvPr/>
          </p:nvSpPr>
          <p:spPr>
            <a:xfrm>
              <a:off x="9017427" y="2430642"/>
              <a:ext cx="1555560" cy="1329783"/>
            </a:xfrm>
            <a:prstGeom prst="ellipse">
              <a:avLst/>
            </a:prstGeom>
            <a:solidFill>
              <a:srgbClr val="575B6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sp>
        <p:nvSpPr>
          <p:cNvPr id="263" name="Rectangle 276"/>
          <p:cNvSpPr/>
          <p:nvPr/>
        </p:nvSpPr>
        <p:spPr>
          <a:xfrm>
            <a:off x="7011306" y="1775963"/>
            <a:ext cx="452321" cy="746465"/>
          </a:xfrm>
          <a:prstGeom prst="rect">
            <a:avLst/>
          </a:prstGeom>
        </p:spPr>
        <p:txBody>
          <a:bodyPr wrap="none" lIns="67391" tIns="33696" rIns="67391" bIns="33696">
            <a:normAutofit/>
          </a:bodyPr>
          <a:lstStyle/>
          <a:p>
            <a:pPr algn="ctr"/>
            <a:r>
              <a:rPr lang="en-US" sz="4400" b="1" dirty="0">
                <a:solidFill>
                  <a:schemeClr val="bg1"/>
                </a:solidFill>
              </a:rPr>
              <a:t>6</a:t>
            </a:r>
          </a:p>
        </p:txBody>
      </p:sp>
      <p:sp>
        <p:nvSpPr>
          <p:cNvPr id="264" name="Freeform: Shape 278"/>
          <p:cNvSpPr/>
          <p:nvPr/>
        </p:nvSpPr>
        <p:spPr>
          <a:xfrm>
            <a:off x="3946521" y="884744"/>
            <a:ext cx="535086" cy="328030"/>
          </a:xfrm>
          <a:custGeom>
            <a:avLst/>
            <a:gdLst/>
            <a:ahLst/>
            <a:cxnLst>
              <a:cxn ang="0">
                <a:pos x="wd2" y="hd2"/>
              </a:cxn>
              <a:cxn ang="5400000">
                <a:pos x="wd2" y="hd2"/>
              </a:cxn>
              <a:cxn ang="10800000">
                <a:pos x="wd2" y="hd2"/>
              </a:cxn>
              <a:cxn ang="16200000">
                <a:pos x="wd2" y="hd2"/>
              </a:cxn>
            </a:cxnLst>
            <a:rect l="0" t="0" r="r" b="b"/>
            <a:pathLst>
              <a:path w="20724" h="21599" extrusionOk="0">
                <a:moveTo>
                  <a:pt x="9998" y="0"/>
                </a:moveTo>
                <a:cubicBezTo>
                  <a:pt x="8290" y="0"/>
                  <a:pt x="6583" y="898"/>
                  <a:pt x="5280" y="2695"/>
                </a:cubicBezTo>
                <a:cubicBezTo>
                  <a:pt x="4945" y="3157"/>
                  <a:pt x="4653" y="3657"/>
                  <a:pt x="4404" y="4183"/>
                </a:cubicBezTo>
                <a:cubicBezTo>
                  <a:pt x="4392" y="4208"/>
                  <a:pt x="4384" y="4235"/>
                  <a:pt x="4373" y="4260"/>
                </a:cubicBezTo>
                <a:cubicBezTo>
                  <a:pt x="3891" y="5302"/>
                  <a:pt x="3576" y="6445"/>
                  <a:pt x="3429" y="7623"/>
                </a:cubicBezTo>
                <a:cubicBezTo>
                  <a:pt x="3428" y="7624"/>
                  <a:pt x="3429" y="7625"/>
                  <a:pt x="3429" y="7625"/>
                </a:cubicBezTo>
                <a:cubicBezTo>
                  <a:pt x="3353" y="8227"/>
                  <a:pt x="3322" y="8835"/>
                  <a:pt x="3334" y="9444"/>
                </a:cubicBezTo>
                <a:cubicBezTo>
                  <a:pt x="2594" y="9714"/>
                  <a:pt x="1894" y="10243"/>
                  <a:pt x="1314" y="11042"/>
                </a:cubicBezTo>
                <a:cubicBezTo>
                  <a:pt x="-438" y="13459"/>
                  <a:pt x="-438" y="17375"/>
                  <a:pt x="1314" y="19792"/>
                </a:cubicBezTo>
                <a:cubicBezTo>
                  <a:pt x="2134" y="20922"/>
                  <a:pt x="3192" y="21516"/>
                  <a:pt x="4265" y="21589"/>
                </a:cubicBezTo>
                <a:lnTo>
                  <a:pt x="4265" y="21598"/>
                </a:lnTo>
                <a:lnTo>
                  <a:pt x="4385" y="21598"/>
                </a:lnTo>
                <a:cubicBezTo>
                  <a:pt x="4453" y="21600"/>
                  <a:pt x="4520" y="21600"/>
                  <a:pt x="4588" y="21598"/>
                </a:cubicBezTo>
                <a:lnTo>
                  <a:pt x="16136" y="21598"/>
                </a:lnTo>
                <a:cubicBezTo>
                  <a:pt x="16204" y="21600"/>
                  <a:pt x="16271" y="21600"/>
                  <a:pt x="16339" y="21598"/>
                </a:cubicBezTo>
                <a:lnTo>
                  <a:pt x="16392" y="21598"/>
                </a:lnTo>
                <a:lnTo>
                  <a:pt x="16392" y="21594"/>
                </a:lnTo>
                <a:cubicBezTo>
                  <a:pt x="17488" y="21543"/>
                  <a:pt x="18573" y="20945"/>
                  <a:pt x="19410" y="19792"/>
                </a:cubicBezTo>
                <a:cubicBezTo>
                  <a:pt x="21162" y="17375"/>
                  <a:pt x="21162" y="13459"/>
                  <a:pt x="19410" y="11042"/>
                </a:cubicBezTo>
                <a:cubicBezTo>
                  <a:pt x="18644" y="9985"/>
                  <a:pt x="17669" y="9391"/>
                  <a:pt x="16668" y="9259"/>
                </a:cubicBezTo>
                <a:cubicBezTo>
                  <a:pt x="16668" y="9255"/>
                  <a:pt x="16668" y="9252"/>
                  <a:pt x="16668" y="9248"/>
                </a:cubicBezTo>
                <a:cubicBezTo>
                  <a:pt x="16672" y="8065"/>
                  <a:pt x="16513" y="6881"/>
                  <a:pt x="16188" y="5766"/>
                </a:cubicBezTo>
                <a:cubicBezTo>
                  <a:pt x="16188" y="5764"/>
                  <a:pt x="16186" y="5762"/>
                  <a:pt x="16186" y="5759"/>
                </a:cubicBezTo>
                <a:cubicBezTo>
                  <a:pt x="15860" y="4644"/>
                  <a:pt x="15371" y="3599"/>
                  <a:pt x="14715" y="2695"/>
                </a:cubicBezTo>
                <a:cubicBezTo>
                  <a:pt x="13412" y="898"/>
                  <a:pt x="11705" y="0"/>
                  <a:pt x="9998" y="0"/>
                </a:cubicBezTo>
                <a:close/>
              </a:path>
            </a:pathLst>
          </a:custGeom>
          <a:solidFill>
            <a:schemeClr val="bg1">
              <a:lumMod val="85000"/>
            </a:schemeClr>
          </a:solidFill>
          <a:ln w="12700">
            <a:miter lim="400000"/>
          </a:ln>
        </p:spPr>
        <p:txBody>
          <a:bodyPr lIns="67391" tIns="33696" rIns="67391" bIns="33696" anchor="ctr"/>
          <a:lstStyle/>
          <a:p>
            <a:pPr algn="ctr"/>
            <a:endParaRPr/>
          </a:p>
        </p:txBody>
      </p:sp>
      <p:grpSp>
        <p:nvGrpSpPr>
          <p:cNvPr id="265" name="Group 73"/>
          <p:cNvGrpSpPr/>
          <p:nvPr/>
        </p:nvGrpSpPr>
        <p:grpSpPr>
          <a:xfrm>
            <a:off x="967417" y="3075843"/>
            <a:ext cx="1060669" cy="712535"/>
            <a:chOff x="1310363" y="4431652"/>
            <a:chExt cx="1436673" cy="969496"/>
          </a:xfrm>
        </p:grpSpPr>
        <p:sp>
          <p:nvSpPr>
            <p:cNvPr id="266" name="Rectangle 245"/>
            <p:cNvSpPr/>
            <p:nvPr/>
          </p:nvSpPr>
          <p:spPr>
            <a:xfrm>
              <a:off x="1310363" y="4431652"/>
              <a:ext cx="1436673" cy="184666"/>
            </a:xfrm>
            <a:prstGeom prst="rect">
              <a:avLst/>
            </a:prstGeom>
          </p:spPr>
          <p:txBody>
            <a:bodyPr wrap="none" lIns="0" tIns="0" rIns="0" bIns="0">
              <a:normAutofit lnSpcReduction="10000"/>
            </a:bodyPr>
            <a:lstStyle/>
            <a:p>
              <a:pPr algn="ctr"/>
              <a:r>
                <a:rPr lang="zh-CN" altLang="en-US" sz="900" b="1">
                  <a:solidFill>
                    <a:schemeClr val="bg1"/>
                  </a:solidFill>
                </a:rPr>
                <a:t>标题文本预设</a:t>
              </a:r>
            </a:p>
          </p:txBody>
        </p:sp>
        <p:sp>
          <p:nvSpPr>
            <p:cNvPr id="267" name="Rectangle 5"/>
            <p:cNvSpPr/>
            <p:nvPr/>
          </p:nvSpPr>
          <p:spPr>
            <a:xfrm>
              <a:off x="1465083" y="4616318"/>
              <a:ext cx="1127232" cy="784830"/>
            </a:xfrm>
            <a:prstGeom prst="rect">
              <a:avLst/>
            </a:prstGeom>
          </p:spPr>
          <p:txBody>
            <a:bodyPr wrap="square">
              <a:normAutofit fontScale="92500"/>
            </a:bodyPr>
            <a:lstStyle/>
            <a:p>
              <a:pPr>
                <a:lnSpc>
                  <a:spcPct val="120000"/>
                </a:lnSpc>
              </a:pPr>
              <a:r>
                <a:rPr lang="zh-CN" altLang="en-US" sz="700">
                  <a:solidFill>
                    <a:srgbClr val="FFFFFF"/>
                  </a:solidFill>
                </a:rPr>
                <a:t>此部分内容作为文字排版占位显示</a:t>
              </a:r>
              <a:br>
                <a:rPr lang="zh-CN" altLang="en-US" sz="700">
                  <a:solidFill>
                    <a:srgbClr val="FFFFFF"/>
                  </a:solidFill>
                </a:rPr>
              </a:br>
              <a:r>
                <a:rPr lang="zh-CN" altLang="en-US" sz="700">
                  <a:solidFill>
                    <a:srgbClr val="FFFFFF"/>
                  </a:solidFill>
                </a:rPr>
                <a:t>（建议使用主题字体）</a:t>
              </a:r>
            </a:p>
          </p:txBody>
        </p:sp>
      </p:grpSp>
      <p:grpSp>
        <p:nvGrpSpPr>
          <p:cNvPr id="268" name="Group 328"/>
          <p:cNvGrpSpPr/>
          <p:nvPr/>
        </p:nvGrpSpPr>
        <p:grpSpPr>
          <a:xfrm>
            <a:off x="2134847" y="2731739"/>
            <a:ext cx="1060669" cy="712535"/>
            <a:chOff x="1310363" y="4431652"/>
            <a:chExt cx="1436673" cy="969496"/>
          </a:xfrm>
        </p:grpSpPr>
        <p:sp>
          <p:nvSpPr>
            <p:cNvPr id="269" name="Rectangle 329"/>
            <p:cNvSpPr/>
            <p:nvPr/>
          </p:nvSpPr>
          <p:spPr>
            <a:xfrm>
              <a:off x="1310363" y="4431652"/>
              <a:ext cx="1436673" cy="184666"/>
            </a:xfrm>
            <a:prstGeom prst="rect">
              <a:avLst/>
            </a:prstGeom>
          </p:spPr>
          <p:txBody>
            <a:bodyPr wrap="none" lIns="0" tIns="0" rIns="0" bIns="0">
              <a:normAutofit lnSpcReduction="10000"/>
            </a:bodyPr>
            <a:lstStyle/>
            <a:p>
              <a:pPr algn="ctr"/>
              <a:r>
                <a:rPr lang="zh-CN" altLang="en-US" sz="900" b="1" dirty="0">
                  <a:solidFill>
                    <a:schemeClr val="bg1"/>
                  </a:solidFill>
                </a:rPr>
                <a:t>标题文本预设</a:t>
              </a:r>
            </a:p>
          </p:txBody>
        </p:sp>
        <p:sp>
          <p:nvSpPr>
            <p:cNvPr id="270" name="Rectangle 330"/>
            <p:cNvSpPr/>
            <p:nvPr/>
          </p:nvSpPr>
          <p:spPr>
            <a:xfrm>
              <a:off x="1465083" y="4616318"/>
              <a:ext cx="1127232" cy="784830"/>
            </a:xfrm>
            <a:prstGeom prst="rect">
              <a:avLst/>
            </a:prstGeom>
          </p:spPr>
          <p:txBody>
            <a:bodyPr wrap="square">
              <a:normAutofit fontScale="92500"/>
            </a:bodyPr>
            <a:lstStyle/>
            <a:p>
              <a:pPr>
                <a:lnSpc>
                  <a:spcPct val="120000"/>
                </a:lnSpc>
              </a:pPr>
              <a:r>
                <a:rPr lang="zh-CN" altLang="en-US" sz="700" dirty="0">
                  <a:solidFill>
                    <a:srgbClr val="FFFFFF"/>
                  </a:solidFill>
                </a:rPr>
                <a:t>此部分内容作为文字排版占位显示</a:t>
              </a:r>
              <a:br>
                <a:rPr lang="zh-CN" altLang="en-US" sz="700" dirty="0">
                  <a:solidFill>
                    <a:srgbClr val="FFFFFF"/>
                  </a:solidFill>
                </a:rPr>
              </a:br>
              <a:r>
                <a:rPr lang="zh-CN" altLang="en-US" sz="700" dirty="0">
                  <a:solidFill>
                    <a:srgbClr val="FFFFFF"/>
                  </a:solidFill>
                </a:rPr>
                <a:t>（建议使用主题字体）</a:t>
              </a:r>
            </a:p>
          </p:txBody>
        </p:sp>
      </p:grpSp>
      <p:grpSp>
        <p:nvGrpSpPr>
          <p:cNvPr id="271" name="Group 331"/>
          <p:cNvGrpSpPr/>
          <p:nvPr/>
        </p:nvGrpSpPr>
        <p:grpSpPr>
          <a:xfrm>
            <a:off x="3280408" y="2996351"/>
            <a:ext cx="1060669" cy="712535"/>
            <a:chOff x="1310363" y="4431652"/>
            <a:chExt cx="1436673" cy="969496"/>
          </a:xfrm>
        </p:grpSpPr>
        <p:sp>
          <p:nvSpPr>
            <p:cNvPr id="272" name="Rectangle 332"/>
            <p:cNvSpPr/>
            <p:nvPr/>
          </p:nvSpPr>
          <p:spPr>
            <a:xfrm>
              <a:off x="1310363" y="4431652"/>
              <a:ext cx="1436673" cy="184666"/>
            </a:xfrm>
            <a:prstGeom prst="rect">
              <a:avLst/>
            </a:prstGeom>
          </p:spPr>
          <p:txBody>
            <a:bodyPr wrap="none" lIns="0" tIns="0" rIns="0" bIns="0">
              <a:normAutofit lnSpcReduction="10000"/>
            </a:bodyPr>
            <a:lstStyle/>
            <a:p>
              <a:pPr algn="ctr"/>
              <a:r>
                <a:rPr lang="zh-CN" altLang="en-US" sz="900" b="1">
                  <a:solidFill>
                    <a:schemeClr val="bg1"/>
                  </a:solidFill>
                </a:rPr>
                <a:t>标题文本预设</a:t>
              </a:r>
            </a:p>
          </p:txBody>
        </p:sp>
        <p:sp>
          <p:nvSpPr>
            <p:cNvPr id="273" name="Rectangle 333"/>
            <p:cNvSpPr/>
            <p:nvPr/>
          </p:nvSpPr>
          <p:spPr>
            <a:xfrm>
              <a:off x="1465083" y="4616318"/>
              <a:ext cx="1127232" cy="784830"/>
            </a:xfrm>
            <a:prstGeom prst="rect">
              <a:avLst/>
            </a:prstGeom>
          </p:spPr>
          <p:txBody>
            <a:bodyPr wrap="square">
              <a:normAutofit fontScale="92500"/>
            </a:bodyPr>
            <a:lstStyle/>
            <a:p>
              <a:pPr>
                <a:lnSpc>
                  <a:spcPct val="120000"/>
                </a:lnSpc>
              </a:pPr>
              <a:r>
                <a:rPr lang="zh-CN" altLang="en-US" sz="700">
                  <a:solidFill>
                    <a:srgbClr val="FFFFFF"/>
                  </a:solidFill>
                </a:rPr>
                <a:t>此部分内容作为文字排版占位显示</a:t>
              </a:r>
              <a:br>
                <a:rPr lang="zh-CN" altLang="en-US" sz="700">
                  <a:solidFill>
                    <a:srgbClr val="FFFFFF"/>
                  </a:solidFill>
                </a:rPr>
              </a:br>
              <a:r>
                <a:rPr lang="zh-CN" altLang="en-US" sz="700">
                  <a:solidFill>
                    <a:srgbClr val="FFFFFF"/>
                  </a:solidFill>
                </a:rPr>
                <a:t>（建议使用主题字体）</a:t>
              </a:r>
            </a:p>
          </p:txBody>
        </p:sp>
      </p:grpSp>
      <p:grpSp>
        <p:nvGrpSpPr>
          <p:cNvPr id="274" name="Group 334"/>
          <p:cNvGrpSpPr/>
          <p:nvPr/>
        </p:nvGrpSpPr>
        <p:grpSpPr>
          <a:xfrm>
            <a:off x="4404133" y="2969890"/>
            <a:ext cx="1060669" cy="712535"/>
            <a:chOff x="1310363" y="4431652"/>
            <a:chExt cx="1436673" cy="969496"/>
          </a:xfrm>
        </p:grpSpPr>
        <p:sp>
          <p:nvSpPr>
            <p:cNvPr id="275" name="Rectangle 335"/>
            <p:cNvSpPr/>
            <p:nvPr/>
          </p:nvSpPr>
          <p:spPr>
            <a:xfrm>
              <a:off x="1310363" y="4431652"/>
              <a:ext cx="1436673" cy="184666"/>
            </a:xfrm>
            <a:prstGeom prst="rect">
              <a:avLst/>
            </a:prstGeom>
          </p:spPr>
          <p:txBody>
            <a:bodyPr wrap="none" lIns="0" tIns="0" rIns="0" bIns="0">
              <a:normAutofit lnSpcReduction="10000"/>
            </a:bodyPr>
            <a:lstStyle/>
            <a:p>
              <a:pPr algn="ctr"/>
              <a:r>
                <a:rPr lang="zh-CN" altLang="en-US" sz="900" b="1">
                  <a:solidFill>
                    <a:schemeClr val="bg1"/>
                  </a:solidFill>
                </a:rPr>
                <a:t>标题文本预设</a:t>
              </a:r>
            </a:p>
          </p:txBody>
        </p:sp>
        <p:sp>
          <p:nvSpPr>
            <p:cNvPr id="276" name="Rectangle 336"/>
            <p:cNvSpPr/>
            <p:nvPr/>
          </p:nvSpPr>
          <p:spPr>
            <a:xfrm>
              <a:off x="1465083" y="4616318"/>
              <a:ext cx="1127232" cy="784830"/>
            </a:xfrm>
            <a:prstGeom prst="rect">
              <a:avLst/>
            </a:prstGeom>
          </p:spPr>
          <p:txBody>
            <a:bodyPr wrap="square">
              <a:normAutofit fontScale="92500"/>
            </a:bodyPr>
            <a:lstStyle/>
            <a:p>
              <a:pPr>
                <a:lnSpc>
                  <a:spcPct val="120000"/>
                </a:lnSpc>
              </a:pPr>
              <a:r>
                <a:rPr lang="zh-CN" altLang="en-US" sz="700">
                  <a:solidFill>
                    <a:srgbClr val="FFFFFF"/>
                  </a:solidFill>
                </a:rPr>
                <a:t>此部分内容作为文字排版占位显示</a:t>
              </a:r>
              <a:br>
                <a:rPr lang="zh-CN" altLang="en-US" sz="700">
                  <a:solidFill>
                    <a:srgbClr val="FFFFFF"/>
                  </a:solidFill>
                </a:rPr>
              </a:br>
              <a:r>
                <a:rPr lang="zh-CN" altLang="en-US" sz="700">
                  <a:solidFill>
                    <a:srgbClr val="FFFFFF"/>
                  </a:solidFill>
                </a:rPr>
                <a:t>（建议使用主题字体）</a:t>
              </a:r>
            </a:p>
          </p:txBody>
        </p:sp>
      </p:grpSp>
      <p:grpSp>
        <p:nvGrpSpPr>
          <p:cNvPr id="277" name="Group 337"/>
          <p:cNvGrpSpPr/>
          <p:nvPr/>
        </p:nvGrpSpPr>
        <p:grpSpPr>
          <a:xfrm>
            <a:off x="5570825" y="3049274"/>
            <a:ext cx="1060669" cy="712535"/>
            <a:chOff x="1310363" y="4431652"/>
            <a:chExt cx="1436673" cy="969496"/>
          </a:xfrm>
        </p:grpSpPr>
        <p:sp>
          <p:nvSpPr>
            <p:cNvPr id="278" name="Rectangle 338"/>
            <p:cNvSpPr/>
            <p:nvPr/>
          </p:nvSpPr>
          <p:spPr>
            <a:xfrm>
              <a:off x="1310363" y="4431652"/>
              <a:ext cx="1436673" cy="184666"/>
            </a:xfrm>
            <a:prstGeom prst="rect">
              <a:avLst/>
            </a:prstGeom>
          </p:spPr>
          <p:txBody>
            <a:bodyPr wrap="none" lIns="0" tIns="0" rIns="0" bIns="0">
              <a:normAutofit lnSpcReduction="10000"/>
            </a:bodyPr>
            <a:lstStyle/>
            <a:p>
              <a:pPr algn="ctr"/>
              <a:r>
                <a:rPr lang="zh-CN" altLang="en-US" sz="900" b="1">
                  <a:solidFill>
                    <a:schemeClr val="bg1"/>
                  </a:solidFill>
                </a:rPr>
                <a:t>标题文本预设</a:t>
              </a:r>
            </a:p>
          </p:txBody>
        </p:sp>
        <p:sp>
          <p:nvSpPr>
            <p:cNvPr id="279" name="Rectangle 339"/>
            <p:cNvSpPr/>
            <p:nvPr/>
          </p:nvSpPr>
          <p:spPr>
            <a:xfrm>
              <a:off x="1465083" y="4616318"/>
              <a:ext cx="1127232" cy="784830"/>
            </a:xfrm>
            <a:prstGeom prst="rect">
              <a:avLst/>
            </a:prstGeom>
          </p:spPr>
          <p:txBody>
            <a:bodyPr wrap="square">
              <a:normAutofit fontScale="92500"/>
            </a:bodyPr>
            <a:lstStyle/>
            <a:p>
              <a:pPr>
                <a:lnSpc>
                  <a:spcPct val="120000"/>
                </a:lnSpc>
              </a:pPr>
              <a:r>
                <a:rPr lang="zh-CN" altLang="en-US" sz="700">
                  <a:solidFill>
                    <a:srgbClr val="FFFFFF"/>
                  </a:solidFill>
                </a:rPr>
                <a:t>此部分内容作为文字排版占位显示</a:t>
              </a:r>
              <a:br>
                <a:rPr lang="zh-CN" altLang="en-US" sz="700">
                  <a:solidFill>
                    <a:srgbClr val="FFFFFF"/>
                  </a:solidFill>
                </a:rPr>
              </a:br>
              <a:r>
                <a:rPr lang="zh-CN" altLang="en-US" sz="700">
                  <a:solidFill>
                    <a:srgbClr val="FFFFFF"/>
                  </a:solidFill>
                </a:rPr>
                <a:t>（建议使用主题字体）</a:t>
              </a:r>
            </a:p>
          </p:txBody>
        </p:sp>
      </p:grpSp>
      <p:grpSp>
        <p:nvGrpSpPr>
          <p:cNvPr id="280" name="Group 340"/>
          <p:cNvGrpSpPr/>
          <p:nvPr/>
        </p:nvGrpSpPr>
        <p:grpSpPr>
          <a:xfrm>
            <a:off x="6708553" y="2837692"/>
            <a:ext cx="1060669" cy="712535"/>
            <a:chOff x="1310363" y="4431652"/>
            <a:chExt cx="1436673" cy="969496"/>
          </a:xfrm>
        </p:grpSpPr>
        <p:sp>
          <p:nvSpPr>
            <p:cNvPr id="281" name="Rectangle 341"/>
            <p:cNvSpPr/>
            <p:nvPr/>
          </p:nvSpPr>
          <p:spPr>
            <a:xfrm>
              <a:off x="1310363" y="4431652"/>
              <a:ext cx="1436673" cy="184666"/>
            </a:xfrm>
            <a:prstGeom prst="rect">
              <a:avLst/>
            </a:prstGeom>
          </p:spPr>
          <p:txBody>
            <a:bodyPr wrap="none" lIns="0" tIns="0" rIns="0" bIns="0">
              <a:normAutofit lnSpcReduction="10000"/>
            </a:bodyPr>
            <a:lstStyle/>
            <a:p>
              <a:pPr algn="ctr"/>
              <a:r>
                <a:rPr lang="zh-CN" altLang="en-US" sz="900" b="1">
                  <a:solidFill>
                    <a:schemeClr val="bg1"/>
                  </a:solidFill>
                </a:rPr>
                <a:t>标题文本预设</a:t>
              </a:r>
            </a:p>
          </p:txBody>
        </p:sp>
        <p:sp>
          <p:nvSpPr>
            <p:cNvPr id="282" name="Rectangle 342"/>
            <p:cNvSpPr/>
            <p:nvPr/>
          </p:nvSpPr>
          <p:spPr>
            <a:xfrm>
              <a:off x="1465083" y="4616318"/>
              <a:ext cx="1127232" cy="784830"/>
            </a:xfrm>
            <a:prstGeom prst="rect">
              <a:avLst/>
            </a:prstGeom>
          </p:spPr>
          <p:txBody>
            <a:bodyPr wrap="square">
              <a:normAutofit fontScale="92500"/>
            </a:bodyPr>
            <a:lstStyle/>
            <a:p>
              <a:pPr>
                <a:lnSpc>
                  <a:spcPct val="120000"/>
                </a:lnSpc>
              </a:pPr>
              <a:r>
                <a:rPr lang="zh-CN" altLang="en-US" sz="700">
                  <a:solidFill>
                    <a:srgbClr val="FFFFFF"/>
                  </a:solidFill>
                </a:rPr>
                <a:t>此部分内容作为文字排版占位显示</a:t>
              </a:r>
              <a:br>
                <a:rPr lang="zh-CN" altLang="en-US" sz="700">
                  <a:solidFill>
                    <a:srgbClr val="FFFFFF"/>
                  </a:solidFill>
                </a:rPr>
              </a:br>
              <a:r>
                <a:rPr lang="zh-CN" altLang="en-US" sz="700">
                  <a:solidFill>
                    <a:srgbClr val="FFFFFF"/>
                  </a:solidFill>
                </a:rPr>
                <a:t>（建议使用主题字体）</a:t>
              </a:r>
            </a:p>
          </p:txBody>
        </p:sp>
      </p:grpSp>
      <p:sp>
        <p:nvSpPr>
          <p:cNvPr id="283" name="TextBox 25"/>
          <p:cNvSpPr txBox="1"/>
          <p:nvPr/>
        </p:nvSpPr>
        <p:spPr>
          <a:xfrm>
            <a:off x="3608485" y="204722"/>
            <a:ext cx="1723549" cy="307777"/>
          </a:xfrm>
          <a:prstGeom prst="rect">
            <a:avLst/>
          </a:prstGeom>
          <a:noFill/>
        </p:spPr>
        <p:txBody>
          <a:bodyPr wrap="none" rtlCol="0">
            <a:spAutoFit/>
          </a:bodyPr>
          <a:lstStyle/>
          <a:p>
            <a:r>
              <a:rPr lang="zh-CN" altLang="en-US" sz="1400" spc="600" dirty="0">
                <a:latin typeface="汉仪细等线" panose="01010104010101010101" pitchFamily="2" charset="-122"/>
                <a:ea typeface="汉仪细等线" panose="01010104010101010101" pitchFamily="2" charset="-122"/>
              </a:rPr>
              <a:t>单击添加标题</a:t>
            </a:r>
          </a:p>
        </p:txBody>
      </p:sp>
      <p:sp>
        <p:nvSpPr>
          <p:cNvPr id="284" name="TextBox 26"/>
          <p:cNvSpPr txBox="1"/>
          <p:nvPr/>
        </p:nvSpPr>
        <p:spPr>
          <a:xfrm>
            <a:off x="3464497" y="525464"/>
            <a:ext cx="2044149" cy="338554"/>
          </a:xfrm>
          <a:prstGeom prst="rect">
            <a:avLst/>
          </a:prstGeom>
          <a:noFill/>
        </p:spPr>
        <p:txBody>
          <a:bodyPr wrap="none" rtlCol="0">
            <a:spAutoFit/>
          </a:bodyPr>
          <a:lstStyle/>
          <a:p>
            <a:pPr algn="ctr"/>
            <a:r>
              <a:rPr lang="en-US" altLang="zh-CN" sz="800" dirty="0">
                <a:latin typeface="汉仪细等线" panose="01010104010101010101" pitchFamily="2" charset="-122"/>
                <a:ea typeface="汉仪细等线" panose="01010104010101010101" pitchFamily="2" charset="-122"/>
              </a:rPr>
              <a:t>Please click enter to add enter to add </a:t>
            </a:r>
          </a:p>
          <a:p>
            <a:pPr algn="ctr"/>
            <a:r>
              <a:rPr lang="en-US" altLang="zh-CN" sz="800" dirty="0">
                <a:latin typeface="汉仪细等线" panose="01010104010101010101" pitchFamily="2" charset="-122"/>
                <a:ea typeface="汉仪细等线" panose="01010104010101010101" pitchFamily="2" charset="-122"/>
              </a:rPr>
              <a:t>text </a:t>
            </a:r>
            <a:r>
              <a:rPr lang="en-US" altLang="zh-CN" sz="800" dirty="0" err="1">
                <a:latin typeface="汉仪细等线" panose="01010104010101010101" pitchFamily="2" charset="-122"/>
                <a:ea typeface="汉仪细等线" panose="01010104010101010101" pitchFamily="2" charset="-122"/>
              </a:rPr>
              <a:t>contentcontent</a:t>
            </a:r>
            <a:endParaRPr lang="zh-CN" altLang="en-US" sz="800" dirty="0">
              <a:latin typeface="汉仪细等线" panose="01010104010101010101" pitchFamily="2" charset="-122"/>
              <a:ea typeface="汉仪细等线" panose="01010104010101010101" pitchFamily="2" charset="-122"/>
            </a:endParaRPr>
          </a:p>
        </p:txBody>
      </p:sp>
    </p:spTree>
  </p:cSld>
  <p:clrMapOvr>
    <a:masterClrMapping/>
  </p:clrMapOvr>
  <p:transition spd="slow" advTm="1777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200"/>
                                        <p:tgtEl>
                                          <p:spTgt spid="37"/>
                                        </p:tgtEl>
                                      </p:cBhvr>
                                    </p:animEffect>
                                  </p:childTnLst>
                                </p:cTn>
                              </p:par>
                            </p:childTnLst>
                          </p:cTn>
                        </p:par>
                        <p:par>
                          <p:cTn id="12" fill="hold">
                            <p:stCondLst>
                              <p:cond delay="700"/>
                            </p:stCondLst>
                            <p:childTnLst>
                              <p:par>
                                <p:cTn id="13" presetID="22" presetClass="entr" presetSubtype="4"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200"/>
                                        <p:tgtEl>
                                          <p:spTgt spid="38"/>
                                        </p:tgtEl>
                                      </p:cBhvr>
                                    </p:animEffect>
                                  </p:childTnLst>
                                </p:cTn>
                              </p:par>
                            </p:childTnLst>
                          </p:cTn>
                        </p:par>
                        <p:par>
                          <p:cTn id="16" fill="hold">
                            <p:stCondLst>
                              <p:cond delay="90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1400"/>
                            </p:stCondLst>
                            <p:childTnLst>
                              <p:par>
                                <p:cTn id="21" presetID="22" presetClass="entr" presetSubtype="4"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500"/>
                                        <p:tgtEl>
                                          <p:spTgt spid="39"/>
                                        </p:tgtEl>
                                      </p:cBhvr>
                                    </p:animEffect>
                                  </p:childTnLst>
                                </p:cTn>
                              </p:par>
                            </p:childTnLst>
                          </p:cTn>
                        </p:par>
                        <p:par>
                          <p:cTn id="24" fill="hold">
                            <p:stCondLst>
                              <p:cond delay="1900"/>
                            </p:stCondLst>
                            <p:childTnLst>
                              <p:par>
                                <p:cTn id="25" presetID="22" presetClass="entr" presetSubtype="4"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childTnLst>
                          </p:cTn>
                        </p:par>
                        <p:par>
                          <p:cTn id="28" fill="hold">
                            <p:stCondLst>
                              <p:cond delay="2400"/>
                            </p:stCondLst>
                            <p:childTnLst>
                              <p:par>
                                <p:cTn id="29" presetID="22" presetClass="entr" presetSubtype="4" fill="hold" grpId="0" nodeType="after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down)">
                                      <p:cBhvr>
                                        <p:cTn id="31" dur="500"/>
                                        <p:tgtEl>
                                          <p:spTgt spid="110"/>
                                        </p:tgtEl>
                                      </p:cBhvr>
                                    </p:animEffect>
                                  </p:childTnLst>
                                </p:cTn>
                              </p:par>
                            </p:childTnLst>
                          </p:cTn>
                        </p:par>
                        <p:par>
                          <p:cTn id="32" fill="hold">
                            <p:stCondLst>
                              <p:cond delay="2900"/>
                            </p:stCondLst>
                            <p:childTnLst>
                              <p:par>
                                <p:cTn id="33" presetID="22" presetClass="entr" presetSubtype="4" fill="hold" nodeType="afterEffect">
                                  <p:stCondLst>
                                    <p:cond delay="0"/>
                                  </p:stCondLst>
                                  <p:childTnLst>
                                    <p:set>
                                      <p:cBhvr>
                                        <p:cTn id="34" dur="1" fill="hold">
                                          <p:stCondLst>
                                            <p:cond delay="0"/>
                                          </p:stCondLst>
                                        </p:cTn>
                                        <p:tgtEl>
                                          <p:spTgt spid="111"/>
                                        </p:tgtEl>
                                        <p:attrNameLst>
                                          <p:attrName>style.visibility</p:attrName>
                                        </p:attrNameLst>
                                      </p:cBhvr>
                                      <p:to>
                                        <p:strVal val="visible"/>
                                      </p:to>
                                    </p:set>
                                    <p:animEffect transition="in" filter="wipe(down)">
                                      <p:cBhvr>
                                        <p:cTn id="35" dur="500"/>
                                        <p:tgtEl>
                                          <p:spTgt spid="111"/>
                                        </p:tgtEl>
                                      </p:cBhvr>
                                    </p:animEffect>
                                  </p:childTnLst>
                                </p:cTn>
                              </p:par>
                            </p:childTnLst>
                          </p:cTn>
                        </p:par>
                        <p:par>
                          <p:cTn id="36" fill="hold">
                            <p:stCondLst>
                              <p:cond delay="3400"/>
                            </p:stCondLst>
                            <p:childTnLst>
                              <p:par>
                                <p:cTn id="37" presetID="22" presetClass="entr" presetSubtype="4" fill="hold" grpId="0" nodeType="afterEffect">
                                  <p:stCondLst>
                                    <p:cond delay="0"/>
                                  </p:stCondLst>
                                  <p:childTnLst>
                                    <p:set>
                                      <p:cBhvr>
                                        <p:cTn id="38" dur="1" fill="hold">
                                          <p:stCondLst>
                                            <p:cond delay="0"/>
                                          </p:stCondLst>
                                        </p:cTn>
                                        <p:tgtEl>
                                          <p:spTgt spid="148"/>
                                        </p:tgtEl>
                                        <p:attrNameLst>
                                          <p:attrName>style.visibility</p:attrName>
                                        </p:attrNameLst>
                                      </p:cBhvr>
                                      <p:to>
                                        <p:strVal val="visible"/>
                                      </p:to>
                                    </p:set>
                                    <p:animEffect transition="in" filter="wipe(down)">
                                      <p:cBhvr>
                                        <p:cTn id="39" dur="500"/>
                                        <p:tgtEl>
                                          <p:spTgt spid="148"/>
                                        </p:tgtEl>
                                      </p:cBhvr>
                                    </p:animEffect>
                                  </p:childTnLst>
                                </p:cTn>
                              </p:par>
                            </p:childTnLst>
                          </p:cTn>
                        </p:par>
                        <p:par>
                          <p:cTn id="40" fill="hold">
                            <p:stCondLst>
                              <p:cond delay="3900"/>
                            </p:stCondLst>
                            <p:childTnLst>
                              <p:par>
                                <p:cTn id="41" presetID="22" presetClass="entr" presetSubtype="4" fill="hold" nodeType="afterEffect">
                                  <p:stCondLst>
                                    <p:cond delay="0"/>
                                  </p:stCondLst>
                                  <p:childTnLst>
                                    <p:set>
                                      <p:cBhvr>
                                        <p:cTn id="42" dur="1" fill="hold">
                                          <p:stCondLst>
                                            <p:cond delay="0"/>
                                          </p:stCondLst>
                                        </p:cTn>
                                        <p:tgtEl>
                                          <p:spTgt spid="149"/>
                                        </p:tgtEl>
                                        <p:attrNameLst>
                                          <p:attrName>style.visibility</p:attrName>
                                        </p:attrNameLst>
                                      </p:cBhvr>
                                      <p:to>
                                        <p:strVal val="visible"/>
                                      </p:to>
                                    </p:set>
                                    <p:animEffect transition="in" filter="wipe(down)">
                                      <p:cBhvr>
                                        <p:cTn id="43" dur="500"/>
                                        <p:tgtEl>
                                          <p:spTgt spid="149"/>
                                        </p:tgtEl>
                                      </p:cBhvr>
                                    </p:animEffect>
                                  </p:childTnLst>
                                </p:cTn>
                              </p:par>
                            </p:childTnLst>
                          </p:cTn>
                        </p:par>
                        <p:par>
                          <p:cTn id="44" fill="hold">
                            <p:stCondLst>
                              <p:cond delay="4400"/>
                            </p:stCondLst>
                            <p:childTnLst>
                              <p:par>
                                <p:cTn id="45" presetID="22" presetClass="entr" presetSubtype="4" fill="hold" grpId="0" nodeType="afterEffect">
                                  <p:stCondLst>
                                    <p:cond delay="0"/>
                                  </p:stCondLst>
                                  <p:childTnLst>
                                    <p:set>
                                      <p:cBhvr>
                                        <p:cTn id="46" dur="1" fill="hold">
                                          <p:stCondLst>
                                            <p:cond delay="0"/>
                                          </p:stCondLst>
                                        </p:cTn>
                                        <p:tgtEl>
                                          <p:spTgt spid="186"/>
                                        </p:tgtEl>
                                        <p:attrNameLst>
                                          <p:attrName>style.visibility</p:attrName>
                                        </p:attrNameLst>
                                      </p:cBhvr>
                                      <p:to>
                                        <p:strVal val="visible"/>
                                      </p:to>
                                    </p:set>
                                    <p:animEffect transition="in" filter="wipe(down)">
                                      <p:cBhvr>
                                        <p:cTn id="47" dur="500"/>
                                        <p:tgtEl>
                                          <p:spTgt spid="186"/>
                                        </p:tgtEl>
                                      </p:cBhvr>
                                    </p:animEffect>
                                  </p:childTnLst>
                                </p:cTn>
                              </p:par>
                            </p:childTnLst>
                          </p:cTn>
                        </p:par>
                        <p:par>
                          <p:cTn id="48" fill="hold">
                            <p:stCondLst>
                              <p:cond delay="4900"/>
                            </p:stCondLst>
                            <p:childTnLst>
                              <p:par>
                                <p:cTn id="49" presetID="22" presetClass="entr" presetSubtype="4" fill="hold" nodeType="afterEffect">
                                  <p:stCondLst>
                                    <p:cond delay="0"/>
                                  </p:stCondLst>
                                  <p:childTnLst>
                                    <p:set>
                                      <p:cBhvr>
                                        <p:cTn id="50" dur="1" fill="hold">
                                          <p:stCondLst>
                                            <p:cond delay="0"/>
                                          </p:stCondLst>
                                        </p:cTn>
                                        <p:tgtEl>
                                          <p:spTgt spid="187"/>
                                        </p:tgtEl>
                                        <p:attrNameLst>
                                          <p:attrName>style.visibility</p:attrName>
                                        </p:attrNameLst>
                                      </p:cBhvr>
                                      <p:to>
                                        <p:strVal val="visible"/>
                                      </p:to>
                                    </p:set>
                                    <p:animEffect transition="in" filter="wipe(down)">
                                      <p:cBhvr>
                                        <p:cTn id="51" dur="500"/>
                                        <p:tgtEl>
                                          <p:spTgt spid="187"/>
                                        </p:tgtEl>
                                      </p:cBhvr>
                                    </p:animEffect>
                                  </p:childTnLst>
                                </p:cTn>
                              </p:par>
                            </p:childTnLst>
                          </p:cTn>
                        </p:par>
                        <p:par>
                          <p:cTn id="52" fill="hold">
                            <p:stCondLst>
                              <p:cond delay="5400"/>
                            </p:stCondLst>
                            <p:childTnLst>
                              <p:par>
                                <p:cTn id="53" presetID="22" presetClass="entr" presetSubtype="4" fill="hold" grpId="0" nodeType="afterEffect">
                                  <p:stCondLst>
                                    <p:cond delay="0"/>
                                  </p:stCondLst>
                                  <p:childTnLst>
                                    <p:set>
                                      <p:cBhvr>
                                        <p:cTn id="54" dur="1" fill="hold">
                                          <p:stCondLst>
                                            <p:cond delay="0"/>
                                          </p:stCondLst>
                                        </p:cTn>
                                        <p:tgtEl>
                                          <p:spTgt spid="224"/>
                                        </p:tgtEl>
                                        <p:attrNameLst>
                                          <p:attrName>style.visibility</p:attrName>
                                        </p:attrNameLst>
                                      </p:cBhvr>
                                      <p:to>
                                        <p:strVal val="visible"/>
                                      </p:to>
                                    </p:set>
                                    <p:animEffect transition="in" filter="wipe(down)">
                                      <p:cBhvr>
                                        <p:cTn id="55" dur="500"/>
                                        <p:tgtEl>
                                          <p:spTgt spid="224"/>
                                        </p:tgtEl>
                                      </p:cBhvr>
                                    </p:animEffect>
                                  </p:childTnLst>
                                </p:cTn>
                              </p:par>
                            </p:childTnLst>
                          </p:cTn>
                        </p:par>
                        <p:par>
                          <p:cTn id="56" fill="hold">
                            <p:stCondLst>
                              <p:cond delay="5900"/>
                            </p:stCondLst>
                            <p:childTnLst>
                              <p:par>
                                <p:cTn id="57" presetID="22" presetClass="entr" presetSubtype="4" fill="hold" nodeType="afterEffect">
                                  <p:stCondLst>
                                    <p:cond delay="0"/>
                                  </p:stCondLst>
                                  <p:childTnLst>
                                    <p:set>
                                      <p:cBhvr>
                                        <p:cTn id="58" dur="1" fill="hold">
                                          <p:stCondLst>
                                            <p:cond delay="0"/>
                                          </p:stCondLst>
                                        </p:cTn>
                                        <p:tgtEl>
                                          <p:spTgt spid="226"/>
                                        </p:tgtEl>
                                        <p:attrNameLst>
                                          <p:attrName>style.visibility</p:attrName>
                                        </p:attrNameLst>
                                      </p:cBhvr>
                                      <p:to>
                                        <p:strVal val="visible"/>
                                      </p:to>
                                    </p:set>
                                    <p:animEffect transition="in" filter="wipe(down)">
                                      <p:cBhvr>
                                        <p:cTn id="59" dur="500"/>
                                        <p:tgtEl>
                                          <p:spTgt spid="226"/>
                                        </p:tgtEl>
                                      </p:cBhvr>
                                    </p:animEffect>
                                  </p:childTnLst>
                                </p:cTn>
                              </p:par>
                            </p:childTnLst>
                          </p:cTn>
                        </p:par>
                        <p:par>
                          <p:cTn id="60" fill="hold">
                            <p:stCondLst>
                              <p:cond delay="6400"/>
                            </p:stCondLst>
                            <p:childTnLst>
                              <p:par>
                                <p:cTn id="61" presetID="22" presetClass="entr" presetSubtype="4" fill="hold" grpId="0" nodeType="afterEffect">
                                  <p:stCondLst>
                                    <p:cond delay="0"/>
                                  </p:stCondLst>
                                  <p:childTnLst>
                                    <p:set>
                                      <p:cBhvr>
                                        <p:cTn id="62" dur="1" fill="hold">
                                          <p:stCondLst>
                                            <p:cond delay="0"/>
                                          </p:stCondLst>
                                        </p:cTn>
                                        <p:tgtEl>
                                          <p:spTgt spid="263"/>
                                        </p:tgtEl>
                                        <p:attrNameLst>
                                          <p:attrName>style.visibility</p:attrName>
                                        </p:attrNameLst>
                                      </p:cBhvr>
                                      <p:to>
                                        <p:strVal val="visible"/>
                                      </p:to>
                                    </p:set>
                                    <p:animEffect transition="in" filter="wipe(down)">
                                      <p:cBhvr>
                                        <p:cTn id="63" dur="500"/>
                                        <p:tgtEl>
                                          <p:spTgt spid="263"/>
                                        </p:tgtEl>
                                      </p:cBhvr>
                                    </p:animEffect>
                                  </p:childTnLst>
                                </p:cTn>
                              </p:par>
                            </p:childTnLst>
                          </p:cTn>
                        </p:par>
                        <p:par>
                          <p:cTn id="64" fill="hold">
                            <p:stCondLst>
                              <p:cond delay="6900"/>
                            </p:stCondLst>
                            <p:childTnLst>
                              <p:par>
                                <p:cTn id="65" presetID="22" presetClass="entr" presetSubtype="4" fill="hold" grpId="0" nodeType="afterEffect">
                                  <p:stCondLst>
                                    <p:cond delay="0"/>
                                  </p:stCondLst>
                                  <p:childTnLst>
                                    <p:set>
                                      <p:cBhvr>
                                        <p:cTn id="66" dur="1" fill="hold">
                                          <p:stCondLst>
                                            <p:cond delay="0"/>
                                          </p:stCondLst>
                                        </p:cTn>
                                        <p:tgtEl>
                                          <p:spTgt spid="225"/>
                                        </p:tgtEl>
                                        <p:attrNameLst>
                                          <p:attrName>style.visibility</p:attrName>
                                        </p:attrNameLst>
                                      </p:cBhvr>
                                      <p:to>
                                        <p:strVal val="visible"/>
                                      </p:to>
                                    </p:set>
                                    <p:animEffect transition="in" filter="wipe(down)">
                                      <p:cBhvr>
                                        <p:cTn id="67" dur="500"/>
                                        <p:tgtEl>
                                          <p:spTgt spid="225"/>
                                        </p:tgtEl>
                                      </p:cBhvr>
                                    </p:animEffect>
                                  </p:childTnLst>
                                </p:cTn>
                              </p:par>
                            </p:childTnLst>
                          </p:cTn>
                        </p:par>
                        <p:par>
                          <p:cTn id="68" fill="hold">
                            <p:stCondLst>
                              <p:cond delay="7400"/>
                            </p:stCondLst>
                            <p:childTnLst>
                              <p:par>
                                <p:cTn id="69" presetID="22" presetClass="entr" presetSubtype="4" fill="hold" grpId="0" nodeType="afterEffect">
                                  <p:stCondLst>
                                    <p:cond delay="0"/>
                                  </p:stCondLst>
                                  <p:childTnLst>
                                    <p:set>
                                      <p:cBhvr>
                                        <p:cTn id="70" dur="1" fill="hold">
                                          <p:stCondLst>
                                            <p:cond delay="0"/>
                                          </p:stCondLst>
                                        </p:cTn>
                                        <p:tgtEl>
                                          <p:spTgt spid="264"/>
                                        </p:tgtEl>
                                        <p:attrNameLst>
                                          <p:attrName>style.visibility</p:attrName>
                                        </p:attrNameLst>
                                      </p:cBhvr>
                                      <p:to>
                                        <p:strVal val="visible"/>
                                      </p:to>
                                    </p:set>
                                    <p:animEffect transition="in" filter="wipe(down)">
                                      <p:cBhvr>
                                        <p:cTn id="71" dur="500"/>
                                        <p:tgtEl>
                                          <p:spTgt spid="264"/>
                                        </p:tgtEl>
                                      </p:cBhvr>
                                    </p:animEffect>
                                  </p:childTnLst>
                                </p:cTn>
                              </p:par>
                            </p:childTnLst>
                          </p:cTn>
                        </p:par>
                        <p:par>
                          <p:cTn id="72" fill="hold">
                            <p:stCondLst>
                              <p:cond delay="7900"/>
                            </p:stCondLst>
                            <p:childTnLst>
                              <p:par>
                                <p:cTn id="73" presetID="22" presetClass="entr" presetSubtype="4" fill="hold" nodeType="afterEffect">
                                  <p:stCondLst>
                                    <p:cond delay="0"/>
                                  </p:stCondLst>
                                  <p:childTnLst>
                                    <p:set>
                                      <p:cBhvr>
                                        <p:cTn id="74" dur="1" fill="hold">
                                          <p:stCondLst>
                                            <p:cond delay="0"/>
                                          </p:stCondLst>
                                        </p:cTn>
                                        <p:tgtEl>
                                          <p:spTgt spid="265"/>
                                        </p:tgtEl>
                                        <p:attrNameLst>
                                          <p:attrName>style.visibility</p:attrName>
                                        </p:attrNameLst>
                                      </p:cBhvr>
                                      <p:to>
                                        <p:strVal val="visible"/>
                                      </p:to>
                                    </p:set>
                                    <p:animEffect transition="in" filter="wipe(down)">
                                      <p:cBhvr>
                                        <p:cTn id="75" dur="500"/>
                                        <p:tgtEl>
                                          <p:spTgt spid="265"/>
                                        </p:tgtEl>
                                      </p:cBhvr>
                                    </p:animEffect>
                                  </p:childTnLst>
                                </p:cTn>
                              </p:par>
                            </p:childTnLst>
                          </p:cTn>
                        </p:par>
                        <p:par>
                          <p:cTn id="76" fill="hold">
                            <p:stCondLst>
                              <p:cond delay="8400"/>
                            </p:stCondLst>
                            <p:childTnLst>
                              <p:par>
                                <p:cTn id="77" presetID="22" presetClass="entr" presetSubtype="4" fill="hold" nodeType="afterEffect">
                                  <p:stCondLst>
                                    <p:cond delay="0"/>
                                  </p:stCondLst>
                                  <p:childTnLst>
                                    <p:set>
                                      <p:cBhvr>
                                        <p:cTn id="78" dur="1" fill="hold">
                                          <p:stCondLst>
                                            <p:cond delay="0"/>
                                          </p:stCondLst>
                                        </p:cTn>
                                        <p:tgtEl>
                                          <p:spTgt spid="268"/>
                                        </p:tgtEl>
                                        <p:attrNameLst>
                                          <p:attrName>style.visibility</p:attrName>
                                        </p:attrNameLst>
                                      </p:cBhvr>
                                      <p:to>
                                        <p:strVal val="visible"/>
                                      </p:to>
                                    </p:set>
                                    <p:animEffect transition="in" filter="wipe(down)">
                                      <p:cBhvr>
                                        <p:cTn id="79" dur="500"/>
                                        <p:tgtEl>
                                          <p:spTgt spid="268"/>
                                        </p:tgtEl>
                                      </p:cBhvr>
                                    </p:animEffect>
                                  </p:childTnLst>
                                </p:cTn>
                              </p:par>
                            </p:childTnLst>
                          </p:cTn>
                        </p:par>
                        <p:par>
                          <p:cTn id="80" fill="hold">
                            <p:stCondLst>
                              <p:cond delay="8900"/>
                            </p:stCondLst>
                            <p:childTnLst>
                              <p:par>
                                <p:cTn id="81" presetID="22" presetClass="entr" presetSubtype="4" fill="hold" nodeType="afterEffect">
                                  <p:stCondLst>
                                    <p:cond delay="0"/>
                                  </p:stCondLst>
                                  <p:childTnLst>
                                    <p:set>
                                      <p:cBhvr>
                                        <p:cTn id="82" dur="1" fill="hold">
                                          <p:stCondLst>
                                            <p:cond delay="0"/>
                                          </p:stCondLst>
                                        </p:cTn>
                                        <p:tgtEl>
                                          <p:spTgt spid="271"/>
                                        </p:tgtEl>
                                        <p:attrNameLst>
                                          <p:attrName>style.visibility</p:attrName>
                                        </p:attrNameLst>
                                      </p:cBhvr>
                                      <p:to>
                                        <p:strVal val="visible"/>
                                      </p:to>
                                    </p:set>
                                    <p:animEffect transition="in" filter="wipe(down)">
                                      <p:cBhvr>
                                        <p:cTn id="83" dur="500"/>
                                        <p:tgtEl>
                                          <p:spTgt spid="271"/>
                                        </p:tgtEl>
                                      </p:cBhvr>
                                    </p:animEffect>
                                  </p:childTnLst>
                                </p:cTn>
                              </p:par>
                            </p:childTnLst>
                          </p:cTn>
                        </p:par>
                        <p:par>
                          <p:cTn id="84" fill="hold">
                            <p:stCondLst>
                              <p:cond delay="9400"/>
                            </p:stCondLst>
                            <p:childTnLst>
                              <p:par>
                                <p:cTn id="85" presetID="22" presetClass="entr" presetSubtype="4" fill="hold" nodeType="afterEffect">
                                  <p:stCondLst>
                                    <p:cond delay="0"/>
                                  </p:stCondLst>
                                  <p:childTnLst>
                                    <p:set>
                                      <p:cBhvr>
                                        <p:cTn id="86" dur="1" fill="hold">
                                          <p:stCondLst>
                                            <p:cond delay="0"/>
                                          </p:stCondLst>
                                        </p:cTn>
                                        <p:tgtEl>
                                          <p:spTgt spid="274"/>
                                        </p:tgtEl>
                                        <p:attrNameLst>
                                          <p:attrName>style.visibility</p:attrName>
                                        </p:attrNameLst>
                                      </p:cBhvr>
                                      <p:to>
                                        <p:strVal val="visible"/>
                                      </p:to>
                                    </p:set>
                                    <p:animEffect transition="in" filter="wipe(down)">
                                      <p:cBhvr>
                                        <p:cTn id="87" dur="500"/>
                                        <p:tgtEl>
                                          <p:spTgt spid="274"/>
                                        </p:tgtEl>
                                      </p:cBhvr>
                                    </p:animEffect>
                                  </p:childTnLst>
                                </p:cTn>
                              </p:par>
                            </p:childTnLst>
                          </p:cTn>
                        </p:par>
                        <p:par>
                          <p:cTn id="88" fill="hold">
                            <p:stCondLst>
                              <p:cond delay="9900"/>
                            </p:stCondLst>
                            <p:childTnLst>
                              <p:par>
                                <p:cTn id="89" presetID="22" presetClass="entr" presetSubtype="4" fill="hold" nodeType="afterEffect">
                                  <p:stCondLst>
                                    <p:cond delay="0"/>
                                  </p:stCondLst>
                                  <p:childTnLst>
                                    <p:set>
                                      <p:cBhvr>
                                        <p:cTn id="90" dur="1" fill="hold">
                                          <p:stCondLst>
                                            <p:cond delay="0"/>
                                          </p:stCondLst>
                                        </p:cTn>
                                        <p:tgtEl>
                                          <p:spTgt spid="277"/>
                                        </p:tgtEl>
                                        <p:attrNameLst>
                                          <p:attrName>style.visibility</p:attrName>
                                        </p:attrNameLst>
                                      </p:cBhvr>
                                      <p:to>
                                        <p:strVal val="visible"/>
                                      </p:to>
                                    </p:set>
                                    <p:animEffect transition="in" filter="wipe(down)">
                                      <p:cBhvr>
                                        <p:cTn id="91" dur="500"/>
                                        <p:tgtEl>
                                          <p:spTgt spid="277"/>
                                        </p:tgtEl>
                                      </p:cBhvr>
                                    </p:animEffect>
                                  </p:childTnLst>
                                </p:cTn>
                              </p:par>
                            </p:childTnLst>
                          </p:cTn>
                        </p:par>
                        <p:par>
                          <p:cTn id="92" fill="hold">
                            <p:stCondLst>
                              <p:cond delay="10400"/>
                            </p:stCondLst>
                            <p:childTnLst>
                              <p:par>
                                <p:cTn id="93" presetID="22" presetClass="entr" presetSubtype="4" fill="hold" nodeType="afterEffect">
                                  <p:stCondLst>
                                    <p:cond delay="0"/>
                                  </p:stCondLst>
                                  <p:childTnLst>
                                    <p:set>
                                      <p:cBhvr>
                                        <p:cTn id="94" dur="1" fill="hold">
                                          <p:stCondLst>
                                            <p:cond delay="0"/>
                                          </p:stCondLst>
                                        </p:cTn>
                                        <p:tgtEl>
                                          <p:spTgt spid="280"/>
                                        </p:tgtEl>
                                        <p:attrNameLst>
                                          <p:attrName>style.visibility</p:attrName>
                                        </p:attrNameLst>
                                      </p:cBhvr>
                                      <p:to>
                                        <p:strVal val="visible"/>
                                      </p:to>
                                    </p:set>
                                    <p:animEffect transition="in" filter="wipe(down)">
                                      <p:cBhvr>
                                        <p:cTn id="95" dur="5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7" grpId="0" animBg="1"/>
      <p:bldP spid="38" grpId="0" animBg="1"/>
      <p:bldP spid="39" grpId="0"/>
      <p:bldP spid="110" grpId="0"/>
      <p:bldP spid="148" grpId="0"/>
      <p:bldP spid="186" grpId="0"/>
      <p:bldP spid="224" grpId="0"/>
      <p:bldP spid="225" grpId="0" animBg="1"/>
      <p:bldP spid="263" grpId="0"/>
      <p:bldP spid="2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2662403" y="1672063"/>
            <a:ext cx="1120182" cy="1120182"/>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4948578" y="1672063"/>
            <a:ext cx="1120182" cy="1120182"/>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3538855" y="1468393"/>
            <a:ext cx="1527520" cy="1527520"/>
          </a:xfrm>
          <a:prstGeom prst="rect">
            <a:avLst/>
          </a:prstGeom>
          <a:solidFill>
            <a:srgbClr val="FF5757"/>
          </a:solidFill>
          <a:ln>
            <a:solidFill>
              <a:srgbClr val="FF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11"/>
          <p:cNvSpPr txBox="1"/>
          <p:nvPr/>
        </p:nvSpPr>
        <p:spPr>
          <a:xfrm>
            <a:off x="3780476" y="1584082"/>
            <a:ext cx="1184940" cy="1107996"/>
          </a:xfrm>
          <a:prstGeom prst="rect">
            <a:avLst/>
          </a:prstGeom>
          <a:noFill/>
        </p:spPr>
        <p:txBody>
          <a:bodyPr wrap="none" rtlCol="0">
            <a:spAutoFit/>
          </a:bodyPr>
          <a:lstStyle/>
          <a:p>
            <a:r>
              <a:rPr lang="en-US" altLang="zh-CN" sz="6600" spc="600" dirty="0">
                <a:solidFill>
                  <a:schemeClr val="bg1"/>
                </a:solidFill>
                <a:latin typeface="黑体" panose="02010600030101010101" pitchFamily="2" charset="-122"/>
                <a:ea typeface="黑体" panose="02010600030101010101" pitchFamily="2" charset="-122"/>
              </a:rPr>
              <a:t>03</a:t>
            </a:r>
            <a:endParaRPr lang="zh-CN" altLang="en-US" sz="6600" spc="600" dirty="0">
              <a:solidFill>
                <a:schemeClr val="bg1"/>
              </a:solidFill>
              <a:latin typeface="黑体" panose="02010600030101010101" pitchFamily="2" charset="-122"/>
              <a:ea typeface="黑体" panose="02010600030101010101" pitchFamily="2" charset="-122"/>
            </a:endParaRPr>
          </a:p>
        </p:txBody>
      </p:sp>
      <p:sp>
        <p:nvSpPr>
          <p:cNvPr id="6" name="TextBox 25"/>
          <p:cNvSpPr txBox="1"/>
          <p:nvPr/>
        </p:nvSpPr>
        <p:spPr>
          <a:xfrm>
            <a:off x="3471924" y="3600306"/>
            <a:ext cx="1877437" cy="338554"/>
          </a:xfrm>
          <a:prstGeom prst="rect">
            <a:avLst/>
          </a:prstGeom>
          <a:noFill/>
        </p:spPr>
        <p:txBody>
          <a:bodyPr wrap="none" rtlCol="0">
            <a:spAutoFit/>
          </a:bodyPr>
          <a:lstStyle/>
          <a:p>
            <a:r>
              <a:rPr lang="zh-CN" altLang="en-US" spc="600" dirty="0">
                <a:latin typeface="汉仪细等线" panose="01010104010101010101" pitchFamily="2" charset="-122"/>
                <a:ea typeface="汉仪细等线" panose="01010104010101010101" pitchFamily="2" charset="-122"/>
              </a:rPr>
              <a:t>单击添加标题</a:t>
            </a:r>
          </a:p>
        </p:txBody>
      </p:sp>
      <p:sp>
        <p:nvSpPr>
          <p:cNvPr id="7" name="TextBox 26"/>
          <p:cNvSpPr txBox="1"/>
          <p:nvPr/>
        </p:nvSpPr>
        <p:spPr>
          <a:xfrm>
            <a:off x="3165822" y="3960276"/>
            <a:ext cx="2630848" cy="415498"/>
          </a:xfrm>
          <a:prstGeom prst="rect">
            <a:avLst/>
          </a:prstGeom>
          <a:noFill/>
        </p:spPr>
        <p:txBody>
          <a:bodyPr wrap="none" rtlCol="0">
            <a:spAutoFit/>
          </a:bodyPr>
          <a:lstStyle/>
          <a:p>
            <a:pPr algn="ctr"/>
            <a:r>
              <a:rPr lang="en-US" altLang="zh-CN" sz="1050" dirty="0">
                <a:latin typeface="汉仪细等线" panose="01010104010101010101" pitchFamily="2" charset="-122"/>
                <a:ea typeface="汉仪细等线" panose="01010104010101010101" pitchFamily="2" charset="-122"/>
              </a:rPr>
              <a:t>Please click enter to add enter to add </a:t>
            </a:r>
          </a:p>
          <a:p>
            <a:pPr algn="ctr"/>
            <a:r>
              <a:rPr lang="en-US" altLang="zh-CN" sz="1050" dirty="0">
                <a:latin typeface="汉仪细等线" panose="01010104010101010101" pitchFamily="2" charset="-122"/>
                <a:ea typeface="汉仪细等线" panose="01010104010101010101" pitchFamily="2" charset="-122"/>
              </a:rPr>
              <a:t>text </a:t>
            </a:r>
            <a:r>
              <a:rPr lang="en-US" altLang="zh-CN" sz="1050" dirty="0" err="1">
                <a:latin typeface="汉仪细等线" panose="01010104010101010101" pitchFamily="2" charset="-122"/>
                <a:ea typeface="汉仪细等线" panose="01010104010101010101" pitchFamily="2" charset="-122"/>
              </a:rPr>
              <a:t>contentcontent</a:t>
            </a:r>
            <a:endParaRPr lang="zh-CN" altLang="en-US" sz="1050" dirty="0">
              <a:latin typeface="汉仪细等线" panose="01010104010101010101" pitchFamily="2" charset="-122"/>
              <a:ea typeface="汉仪细等线" panose="01010104010101010101" pitchFamily="2" charset="-122"/>
            </a:endParaRPr>
          </a:p>
        </p:txBody>
      </p:sp>
    </p:spTree>
    <p:extLst>
      <p:ext uri="{BB962C8B-B14F-4D97-AF65-F5344CB8AC3E}">
        <p14:creationId xmlns:p14="http://schemas.microsoft.com/office/powerpoint/2010/main" val="3011352117"/>
      </p:ext>
    </p:extLst>
  </p:cSld>
  <p:clrMapOvr>
    <a:masterClrMapping/>
  </p:clrMapOvr>
  <p:transition spd="med" advTm="9669">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2500"/>
                            </p:stCondLst>
                            <p:childTnLst>
                              <p:par>
                                <p:cTn id="15" presetID="5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anim calcmode="lin" valueType="num">
                                      <p:cBhvr>
                                        <p:cTn id="27" dur="500" fill="hold"/>
                                        <p:tgtEl>
                                          <p:spTgt spid="3"/>
                                        </p:tgtEl>
                                        <p:attrNameLst>
                                          <p:attrName>ppt_x</p:attrName>
                                        </p:attrNameLst>
                                      </p:cBhvr>
                                      <p:tavLst>
                                        <p:tav tm="0">
                                          <p:val>
                                            <p:fltVal val="0.5"/>
                                          </p:val>
                                        </p:tav>
                                        <p:tav tm="100000">
                                          <p:val>
                                            <p:strVal val="#ppt_x"/>
                                          </p:val>
                                        </p:tav>
                                      </p:tavLst>
                                    </p:anim>
                                    <p:anim calcmode="lin" valueType="num">
                                      <p:cBhvr>
                                        <p:cTn id="28" dur="500" fill="hold"/>
                                        <p:tgtEl>
                                          <p:spTgt spid="3"/>
                                        </p:tgtEl>
                                        <p:attrNameLst>
                                          <p:attrName>ppt_y</p:attrName>
                                        </p:attrNameLst>
                                      </p:cBhvr>
                                      <p:tavLst>
                                        <p:tav tm="0">
                                          <p:val>
                                            <p:fltVal val="0.5"/>
                                          </p:val>
                                        </p:tav>
                                        <p:tav tm="100000">
                                          <p:val>
                                            <p:strVal val="#ppt_y"/>
                                          </p:val>
                                        </p:tav>
                                      </p:tavLst>
                                    </p:anim>
                                  </p:childTnLst>
                                </p:cTn>
                              </p:par>
                            </p:childTnLst>
                          </p:cTn>
                        </p:par>
                        <p:par>
                          <p:cTn id="29" fill="hold">
                            <p:stCondLst>
                              <p:cond delay="3000"/>
                            </p:stCondLst>
                            <p:childTnLst>
                              <p:par>
                                <p:cTn id="30" presetID="14" presetClass="entr" presetSubtype="1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78352" y="1038711"/>
            <a:ext cx="2834577" cy="846540"/>
          </a:xfrm>
          <a:prstGeom prst="rect">
            <a:avLst/>
          </a:prstGeom>
          <a:solidFill>
            <a:srgbClr val="EA394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r>
              <a:rPr lang="zh-CN" altLang="en-US" sz="2400" dirty="0">
                <a:latin typeface="微软雅黑" panose="020B0503020204020204" pitchFamily="34" charset="-122"/>
                <a:ea typeface="微软雅黑" panose="020B0503020204020204" pitchFamily="34" charset="-122"/>
              </a:rPr>
              <a:t>添加文本标题</a:t>
            </a:r>
          </a:p>
        </p:txBody>
      </p:sp>
      <p:sp>
        <p:nvSpPr>
          <p:cNvPr id="3" name="矩形 2"/>
          <p:cNvSpPr/>
          <p:nvPr/>
        </p:nvSpPr>
        <p:spPr>
          <a:xfrm>
            <a:off x="3078352" y="1894896"/>
            <a:ext cx="2834577" cy="846540"/>
          </a:xfrm>
          <a:prstGeom prst="rect">
            <a:avLst/>
          </a:prstGeom>
          <a:solidFill>
            <a:srgbClr val="575B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r>
              <a:rPr lang="zh-CN" altLang="en-US" sz="2400" dirty="0">
                <a:latin typeface="微软雅黑" panose="020B0503020204020204" pitchFamily="34" charset="-122"/>
                <a:ea typeface="微软雅黑" panose="020B0503020204020204" pitchFamily="34" charset="-122"/>
              </a:rPr>
              <a:t>添加文本标题</a:t>
            </a:r>
          </a:p>
        </p:txBody>
      </p:sp>
      <p:sp>
        <p:nvSpPr>
          <p:cNvPr id="4" name="矩形 3"/>
          <p:cNvSpPr/>
          <p:nvPr/>
        </p:nvSpPr>
        <p:spPr>
          <a:xfrm>
            <a:off x="3088200" y="2751081"/>
            <a:ext cx="2834577" cy="846540"/>
          </a:xfrm>
          <a:prstGeom prst="rect">
            <a:avLst/>
          </a:prstGeom>
          <a:solidFill>
            <a:srgbClr val="EA394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r>
              <a:rPr lang="zh-CN" altLang="en-US" sz="2400" dirty="0">
                <a:latin typeface="微软雅黑" panose="020B0503020204020204" pitchFamily="34" charset="-122"/>
                <a:ea typeface="微软雅黑" panose="020B0503020204020204" pitchFamily="34" charset="-122"/>
              </a:rPr>
              <a:t>添加文本标题</a:t>
            </a:r>
          </a:p>
        </p:txBody>
      </p:sp>
      <p:sp>
        <p:nvSpPr>
          <p:cNvPr id="5" name="矩形 4"/>
          <p:cNvSpPr/>
          <p:nvPr/>
        </p:nvSpPr>
        <p:spPr>
          <a:xfrm>
            <a:off x="3088200" y="3607267"/>
            <a:ext cx="2834577" cy="846540"/>
          </a:xfrm>
          <a:prstGeom prst="rect">
            <a:avLst/>
          </a:prstGeom>
          <a:solidFill>
            <a:srgbClr val="575B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r>
              <a:rPr lang="zh-CN" altLang="en-US" sz="2400" dirty="0">
                <a:latin typeface="微软雅黑" panose="020B0503020204020204" pitchFamily="34" charset="-122"/>
                <a:ea typeface="微软雅黑" panose="020B0503020204020204" pitchFamily="34" charset="-122"/>
              </a:rPr>
              <a:t>添加文本标题</a:t>
            </a:r>
          </a:p>
        </p:txBody>
      </p:sp>
      <p:sp>
        <p:nvSpPr>
          <p:cNvPr id="6" name="等腰三角形 5"/>
          <p:cNvSpPr/>
          <p:nvPr/>
        </p:nvSpPr>
        <p:spPr>
          <a:xfrm rot="1800000">
            <a:off x="2710552" y="1320893"/>
            <a:ext cx="328811" cy="282180"/>
          </a:xfrm>
          <a:prstGeom prst="triangle">
            <a:avLst/>
          </a:prstGeom>
          <a:solidFill>
            <a:srgbClr val="575B66"/>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sz="2400">
              <a:solidFill>
                <a:schemeClr val="tx1">
                  <a:lumMod val="50000"/>
                  <a:lumOff val="50000"/>
                </a:schemeClr>
              </a:solidFill>
            </a:endParaRPr>
          </a:p>
        </p:txBody>
      </p:sp>
      <p:sp>
        <p:nvSpPr>
          <p:cNvPr id="7" name="等腰三角形 6"/>
          <p:cNvSpPr/>
          <p:nvPr/>
        </p:nvSpPr>
        <p:spPr>
          <a:xfrm rot="1800000">
            <a:off x="2710552" y="3033263"/>
            <a:ext cx="328811" cy="282180"/>
          </a:xfrm>
          <a:prstGeom prst="triangle">
            <a:avLst/>
          </a:prstGeom>
          <a:solidFill>
            <a:srgbClr val="EA3945"/>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sz="2400">
              <a:solidFill>
                <a:schemeClr val="tx1">
                  <a:lumMod val="50000"/>
                  <a:lumOff val="50000"/>
                </a:schemeClr>
              </a:solidFill>
            </a:endParaRPr>
          </a:p>
        </p:txBody>
      </p:sp>
      <p:sp>
        <p:nvSpPr>
          <p:cNvPr id="8" name="等腰三角形 7"/>
          <p:cNvSpPr/>
          <p:nvPr/>
        </p:nvSpPr>
        <p:spPr>
          <a:xfrm rot="19800000" flipH="1">
            <a:off x="5965391" y="2177078"/>
            <a:ext cx="328811" cy="282180"/>
          </a:xfrm>
          <a:prstGeom prst="triangle">
            <a:avLst/>
          </a:prstGeom>
          <a:solidFill>
            <a:srgbClr val="EA3945"/>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sz="2400">
              <a:solidFill>
                <a:schemeClr val="tx1">
                  <a:lumMod val="50000"/>
                  <a:lumOff val="50000"/>
                </a:schemeClr>
              </a:solidFill>
            </a:endParaRPr>
          </a:p>
        </p:txBody>
      </p:sp>
      <p:sp>
        <p:nvSpPr>
          <p:cNvPr id="9" name="等腰三角形 8"/>
          <p:cNvSpPr/>
          <p:nvPr/>
        </p:nvSpPr>
        <p:spPr>
          <a:xfrm rot="19800000" flipH="1">
            <a:off x="5965391" y="3889448"/>
            <a:ext cx="328811" cy="282180"/>
          </a:xfrm>
          <a:prstGeom prst="triangle">
            <a:avLst/>
          </a:prstGeom>
          <a:solidFill>
            <a:srgbClr val="575B66"/>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sz="2400">
              <a:solidFill>
                <a:schemeClr val="tx1">
                  <a:lumMod val="50000"/>
                  <a:lumOff val="50000"/>
                </a:schemeClr>
              </a:solidFill>
            </a:endParaRPr>
          </a:p>
        </p:txBody>
      </p:sp>
      <p:sp>
        <p:nvSpPr>
          <p:cNvPr id="10" name="文本框 7"/>
          <p:cNvSpPr txBox="1">
            <a:spLocks noChangeArrowheads="1"/>
          </p:cNvSpPr>
          <p:nvPr/>
        </p:nvSpPr>
        <p:spPr bwMode="auto">
          <a:xfrm>
            <a:off x="177837" y="1355354"/>
            <a:ext cx="2365206" cy="106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r" eaLnBrk="1" hangingPunct="1"/>
            <a:r>
              <a:rPr lang="zh-CN" altLang="en-US" sz="1400" b="1" dirty="0">
                <a:solidFill>
                  <a:srgbClr val="EA3945"/>
                </a:solidFill>
                <a:latin typeface="微软雅黑" panose="020B0503020204020204" pitchFamily="34" charset="-122"/>
              </a:rPr>
              <a:t>添加文本信息</a:t>
            </a:r>
            <a:endParaRPr lang="en-US" altLang="zh-CN" sz="1400" b="1" dirty="0">
              <a:solidFill>
                <a:srgbClr val="EA3945"/>
              </a:solidFill>
              <a:latin typeface="微软雅黑" panose="020B0503020204020204" pitchFamily="34" charset="-122"/>
            </a:endParaRPr>
          </a:p>
          <a:p>
            <a:pPr algn="r">
              <a:lnSpc>
                <a:spcPct val="150000"/>
              </a:lnSpc>
              <a:spcBef>
                <a:spcPts val="295"/>
              </a:spcBef>
            </a:pPr>
            <a:r>
              <a:rPr lang="zh-CN" altLang="en-US" sz="1100" dirty="0">
                <a:solidFill>
                  <a:schemeClr val="tx1">
                    <a:lumMod val="50000"/>
                    <a:lumOff val="50000"/>
                  </a:schemeClr>
                </a:solidFill>
                <a:latin typeface="微软雅黑" panose="020B0503020204020204" pitchFamily="34" charset="-122"/>
              </a:rPr>
              <a:t>此处添加说明文字添加说明文字添加说明文字此处添加说明文字此处添加说明文字此处添加说明文字</a:t>
            </a:r>
          </a:p>
        </p:txBody>
      </p:sp>
      <p:sp>
        <p:nvSpPr>
          <p:cNvPr id="11" name="文本框 7"/>
          <p:cNvSpPr txBox="1">
            <a:spLocks noChangeArrowheads="1"/>
          </p:cNvSpPr>
          <p:nvPr/>
        </p:nvSpPr>
        <p:spPr bwMode="auto">
          <a:xfrm>
            <a:off x="177837" y="3048247"/>
            <a:ext cx="2365206" cy="106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r" eaLnBrk="1" hangingPunct="1"/>
            <a:r>
              <a:rPr lang="zh-CN" altLang="en-US" sz="1400" b="1" dirty="0">
                <a:solidFill>
                  <a:srgbClr val="EA3945"/>
                </a:solidFill>
                <a:latin typeface="微软雅黑" panose="020B0503020204020204" pitchFamily="34" charset="-122"/>
              </a:rPr>
              <a:t>添加文本信息</a:t>
            </a:r>
            <a:endParaRPr lang="en-US" altLang="zh-CN" sz="1400" b="1" dirty="0">
              <a:solidFill>
                <a:srgbClr val="EA3945"/>
              </a:solidFill>
              <a:latin typeface="微软雅黑" panose="020B0503020204020204" pitchFamily="34" charset="-122"/>
            </a:endParaRPr>
          </a:p>
          <a:p>
            <a:pPr algn="r">
              <a:lnSpc>
                <a:spcPct val="150000"/>
              </a:lnSpc>
              <a:spcBef>
                <a:spcPts val="295"/>
              </a:spcBef>
            </a:pPr>
            <a:r>
              <a:rPr lang="zh-CN" altLang="en-US" sz="1100" dirty="0">
                <a:solidFill>
                  <a:schemeClr val="tx1">
                    <a:lumMod val="50000"/>
                    <a:lumOff val="50000"/>
                  </a:schemeClr>
                </a:solidFill>
                <a:latin typeface="微软雅黑" panose="020B0503020204020204" pitchFamily="34" charset="-122"/>
              </a:rPr>
              <a:t>此处添加说明文字添加说明文字添加说明文字此处添加说明文字此处添加说明文字此处添加说明文字</a:t>
            </a:r>
          </a:p>
        </p:txBody>
      </p:sp>
      <p:sp>
        <p:nvSpPr>
          <p:cNvPr id="12" name="文本框 7"/>
          <p:cNvSpPr txBox="1">
            <a:spLocks noChangeArrowheads="1"/>
          </p:cNvSpPr>
          <p:nvPr/>
        </p:nvSpPr>
        <p:spPr bwMode="auto">
          <a:xfrm>
            <a:off x="6343041" y="2181899"/>
            <a:ext cx="2365206" cy="106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eaLnBrk="1" hangingPunct="1"/>
            <a:r>
              <a:rPr lang="zh-CN" altLang="en-US" sz="1400" b="1" dirty="0">
                <a:solidFill>
                  <a:srgbClr val="EA3945"/>
                </a:solidFill>
                <a:latin typeface="微软雅黑" panose="020B0503020204020204" pitchFamily="34" charset="-122"/>
              </a:rPr>
              <a:t>添加文本信息</a:t>
            </a:r>
            <a:endParaRPr lang="en-US" altLang="zh-CN" sz="1400" b="1" dirty="0">
              <a:solidFill>
                <a:srgbClr val="EA3945"/>
              </a:solidFill>
              <a:latin typeface="微软雅黑" panose="020B0503020204020204" pitchFamily="34" charset="-122"/>
            </a:endParaRPr>
          </a:p>
          <a:p>
            <a:pPr>
              <a:lnSpc>
                <a:spcPct val="150000"/>
              </a:lnSpc>
              <a:spcBef>
                <a:spcPts val="295"/>
              </a:spcBef>
            </a:pPr>
            <a:r>
              <a:rPr lang="zh-CN" altLang="en-US" sz="1100" dirty="0">
                <a:solidFill>
                  <a:schemeClr val="tx1">
                    <a:lumMod val="50000"/>
                    <a:lumOff val="50000"/>
                  </a:schemeClr>
                </a:solidFill>
                <a:latin typeface="微软雅黑" panose="020B0503020204020204" pitchFamily="34" charset="-122"/>
              </a:rPr>
              <a:t>此处添加说明文字添加说明文字添加说明文字此处添加说明文字。</a:t>
            </a:r>
          </a:p>
        </p:txBody>
      </p:sp>
      <p:sp>
        <p:nvSpPr>
          <p:cNvPr id="13" name="文本框 7"/>
          <p:cNvSpPr txBox="1">
            <a:spLocks noChangeArrowheads="1"/>
          </p:cNvSpPr>
          <p:nvPr/>
        </p:nvSpPr>
        <p:spPr bwMode="auto">
          <a:xfrm>
            <a:off x="6343041" y="3874792"/>
            <a:ext cx="2365206" cy="106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eaLnBrk="1" hangingPunct="1"/>
            <a:r>
              <a:rPr lang="zh-CN" altLang="en-US" sz="1400" b="1" dirty="0">
                <a:solidFill>
                  <a:srgbClr val="EA3945"/>
                </a:solidFill>
                <a:latin typeface="微软雅黑" panose="020B0503020204020204" pitchFamily="34" charset="-122"/>
              </a:rPr>
              <a:t>添加文本信息</a:t>
            </a:r>
            <a:endParaRPr lang="en-US" altLang="zh-CN" sz="1400" b="1" dirty="0">
              <a:solidFill>
                <a:srgbClr val="EA3945"/>
              </a:solidFill>
              <a:latin typeface="微软雅黑" panose="020B0503020204020204" pitchFamily="34" charset="-122"/>
            </a:endParaRPr>
          </a:p>
          <a:p>
            <a:pPr>
              <a:lnSpc>
                <a:spcPct val="150000"/>
              </a:lnSpc>
              <a:spcBef>
                <a:spcPts val="295"/>
              </a:spcBef>
            </a:pPr>
            <a:r>
              <a:rPr lang="zh-CN" altLang="en-US" sz="1100" dirty="0">
                <a:solidFill>
                  <a:schemeClr val="tx1">
                    <a:lumMod val="50000"/>
                    <a:lumOff val="50000"/>
                  </a:schemeClr>
                </a:solidFill>
                <a:latin typeface="微软雅黑" panose="020B0503020204020204" pitchFamily="34" charset="-122"/>
              </a:rPr>
              <a:t>此处添加说明文字添加说明文字添加说明文字此处添加说明文字。</a:t>
            </a:r>
          </a:p>
        </p:txBody>
      </p:sp>
      <p:sp>
        <p:nvSpPr>
          <p:cNvPr id="14" name="TextBox 25"/>
          <p:cNvSpPr txBox="1"/>
          <p:nvPr/>
        </p:nvSpPr>
        <p:spPr>
          <a:xfrm>
            <a:off x="3608485" y="204722"/>
            <a:ext cx="1723549" cy="307777"/>
          </a:xfrm>
          <a:prstGeom prst="rect">
            <a:avLst/>
          </a:prstGeom>
          <a:noFill/>
        </p:spPr>
        <p:txBody>
          <a:bodyPr wrap="none" rtlCol="0">
            <a:spAutoFit/>
          </a:bodyPr>
          <a:lstStyle/>
          <a:p>
            <a:r>
              <a:rPr lang="zh-CN" altLang="en-US" sz="1400" spc="600" dirty="0">
                <a:latin typeface="汉仪细等线" panose="01010104010101010101" pitchFamily="2" charset="-122"/>
                <a:ea typeface="汉仪细等线" panose="01010104010101010101" pitchFamily="2" charset="-122"/>
              </a:rPr>
              <a:t>单击添加标题</a:t>
            </a:r>
          </a:p>
        </p:txBody>
      </p:sp>
      <p:sp>
        <p:nvSpPr>
          <p:cNvPr id="15" name="TextBox 26"/>
          <p:cNvSpPr txBox="1"/>
          <p:nvPr/>
        </p:nvSpPr>
        <p:spPr>
          <a:xfrm>
            <a:off x="3464497" y="525464"/>
            <a:ext cx="2044149" cy="338554"/>
          </a:xfrm>
          <a:prstGeom prst="rect">
            <a:avLst/>
          </a:prstGeom>
          <a:noFill/>
        </p:spPr>
        <p:txBody>
          <a:bodyPr wrap="none" rtlCol="0">
            <a:spAutoFit/>
          </a:bodyPr>
          <a:lstStyle/>
          <a:p>
            <a:pPr algn="ctr"/>
            <a:r>
              <a:rPr lang="en-US" altLang="zh-CN" sz="800" dirty="0">
                <a:latin typeface="汉仪细等线" panose="01010104010101010101" pitchFamily="2" charset="-122"/>
                <a:ea typeface="汉仪细等线" panose="01010104010101010101" pitchFamily="2" charset="-122"/>
              </a:rPr>
              <a:t>Please click enter to add enter to add </a:t>
            </a:r>
          </a:p>
          <a:p>
            <a:pPr algn="ctr"/>
            <a:r>
              <a:rPr lang="en-US" altLang="zh-CN" sz="800" dirty="0">
                <a:latin typeface="汉仪细等线" panose="01010104010101010101" pitchFamily="2" charset="-122"/>
                <a:ea typeface="汉仪细等线" panose="01010104010101010101" pitchFamily="2" charset="-122"/>
              </a:rPr>
              <a:t>text </a:t>
            </a:r>
            <a:r>
              <a:rPr lang="en-US" altLang="zh-CN" sz="800" dirty="0" err="1">
                <a:latin typeface="汉仪细等线" panose="01010104010101010101" pitchFamily="2" charset="-122"/>
                <a:ea typeface="汉仪细等线" panose="01010104010101010101" pitchFamily="2" charset="-122"/>
              </a:rPr>
              <a:t>contentcontent</a:t>
            </a:r>
            <a:endParaRPr lang="zh-CN" altLang="en-US" sz="800" dirty="0">
              <a:latin typeface="汉仪细等线" panose="01010104010101010101" pitchFamily="2" charset="-122"/>
              <a:ea typeface="汉仪细等线" panose="01010104010101010101" pitchFamily="2" charset="-122"/>
            </a:endParaRPr>
          </a:p>
        </p:txBody>
      </p:sp>
    </p:spTree>
  </p:cSld>
  <p:clrMapOvr>
    <a:masterClrMapping/>
  </p:clrMapOvr>
  <p:transition spd="slow" advTm="97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ppt_x"/>
                                          </p:val>
                                        </p:tav>
                                        <p:tav tm="100000">
                                          <p:val>
                                            <p:strVal val="#ppt_x"/>
                                          </p:val>
                                        </p:tav>
                                      </p:tavLst>
                                    </p:anim>
                                    <p:anim calcmode="lin" valueType="num">
                                      <p:cBhvr additive="base">
                                        <p:cTn id="8" dur="4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400"/>
                            </p:stCondLst>
                            <p:childTnLst>
                              <p:par>
                                <p:cTn id="10" presetID="2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par>
                          <p:cTn id="13" fill="hold">
                            <p:stCondLst>
                              <p:cond delay="900"/>
                            </p:stCondLst>
                            <p:childTnLst>
                              <p:par>
                                <p:cTn id="14" presetID="22" presetClass="entr" presetSubtype="2"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par>
                          <p:cTn id="17" fill="hold">
                            <p:stCondLst>
                              <p:cond delay="1400"/>
                            </p:stCondLst>
                            <p:childTnLst>
                              <p:par>
                                <p:cTn id="18" presetID="2" presetClass="entr" presetSubtype="4"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400" fill="hold"/>
                                        <p:tgtEl>
                                          <p:spTgt spid="3"/>
                                        </p:tgtEl>
                                        <p:attrNameLst>
                                          <p:attrName>ppt_x</p:attrName>
                                        </p:attrNameLst>
                                      </p:cBhvr>
                                      <p:tavLst>
                                        <p:tav tm="0">
                                          <p:val>
                                            <p:strVal val="#ppt_x"/>
                                          </p:val>
                                        </p:tav>
                                        <p:tav tm="100000">
                                          <p:val>
                                            <p:strVal val="#ppt_x"/>
                                          </p:val>
                                        </p:tav>
                                      </p:tavLst>
                                    </p:anim>
                                    <p:anim calcmode="lin" valueType="num">
                                      <p:cBhvr additive="base">
                                        <p:cTn id="21" dur="400" fill="hold"/>
                                        <p:tgtEl>
                                          <p:spTgt spid="3"/>
                                        </p:tgtEl>
                                        <p:attrNameLst>
                                          <p:attrName>ppt_y</p:attrName>
                                        </p:attrNameLst>
                                      </p:cBhvr>
                                      <p:tavLst>
                                        <p:tav tm="0">
                                          <p:val>
                                            <p:strVal val="1+#ppt_h/2"/>
                                          </p:val>
                                        </p:tav>
                                        <p:tav tm="100000">
                                          <p:val>
                                            <p:strVal val="#ppt_y"/>
                                          </p:val>
                                        </p:tav>
                                      </p:tavLst>
                                    </p:anim>
                                  </p:childTnLst>
                                </p:cTn>
                              </p:par>
                            </p:childTnLst>
                          </p:cTn>
                        </p:par>
                        <p:par>
                          <p:cTn id="22" fill="hold">
                            <p:stCondLst>
                              <p:cond delay="18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2300"/>
                            </p:stCondLst>
                            <p:childTnLst>
                              <p:par>
                                <p:cTn id="27" presetID="2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2800"/>
                            </p:stCondLst>
                            <p:childTnLst>
                              <p:par>
                                <p:cTn id="31" presetID="2" presetClass="entr" presetSubtype="4"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400" fill="hold"/>
                                        <p:tgtEl>
                                          <p:spTgt spid="4"/>
                                        </p:tgtEl>
                                        <p:attrNameLst>
                                          <p:attrName>ppt_x</p:attrName>
                                        </p:attrNameLst>
                                      </p:cBhvr>
                                      <p:tavLst>
                                        <p:tav tm="0">
                                          <p:val>
                                            <p:strVal val="#ppt_x"/>
                                          </p:val>
                                        </p:tav>
                                        <p:tav tm="100000">
                                          <p:val>
                                            <p:strVal val="#ppt_x"/>
                                          </p:val>
                                        </p:tav>
                                      </p:tavLst>
                                    </p:anim>
                                    <p:anim calcmode="lin" valueType="num">
                                      <p:cBhvr additive="base">
                                        <p:cTn id="34" dur="400" fill="hold"/>
                                        <p:tgtEl>
                                          <p:spTgt spid="4"/>
                                        </p:tgtEl>
                                        <p:attrNameLst>
                                          <p:attrName>ppt_y</p:attrName>
                                        </p:attrNameLst>
                                      </p:cBhvr>
                                      <p:tavLst>
                                        <p:tav tm="0">
                                          <p:val>
                                            <p:strVal val="1+#ppt_h/2"/>
                                          </p:val>
                                        </p:tav>
                                        <p:tav tm="100000">
                                          <p:val>
                                            <p:strVal val="#ppt_y"/>
                                          </p:val>
                                        </p:tav>
                                      </p:tavLst>
                                    </p:anim>
                                  </p:childTnLst>
                                </p:cTn>
                              </p:par>
                            </p:childTnLst>
                          </p:cTn>
                        </p:par>
                        <p:par>
                          <p:cTn id="35" fill="hold">
                            <p:stCondLst>
                              <p:cond delay="3200"/>
                            </p:stCondLst>
                            <p:childTnLst>
                              <p:par>
                                <p:cTn id="36" presetID="22" presetClass="entr" presetSubtype="2"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right)">
                                      <p:cBhvr>
                                        <p:cTn id="38" dur="500"/>
                                        <p:tgtEl>
                                          <p:spTgt spid="7"/>
                                        </p:tgtEl>
                                      </p:cBhvr>
                                    </p:animEffect>
                                  </p:childTnLst>
                                </p:cTn>
                              </p:par>
                            </p:childTnLst>
                          </p:cTn>
                        </p:par>
                        <p:par>
                          <p:cTn id="39" fill="hold">
                            <p:stCondLst>
                              <p:cond delay="3700"/>
                            </p:stCondLst>
                            <p:childTnLst>
                              <p:par>
                                <p:cTn id="40" presetID="22" presetClass="entr" presetSubtype="2"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right)">
                                      <p:cBhvr>
                                        <p:cTn id="42" dur="500"/>
                                        <p:tgtEl>
                                          <p:spTgt spid="11"/>
                                        </p:tgtEl>
                                      </p:cBhvr>
                                    </p:animEffect>
                                  </p:childTnLst>
                                </p:cTn>
                              </p:par>
                            </p:childTnLst>
                          </p:cTn>
                        </p:par>
                        <p:par>
                          <p:cTn id="43" fill="hold">
                            <p:stCondLst>
                              <p:cond delay="4200"/>
                            </p:stCondLst>
                            <p:childTnLst>
                              <p:par>
                                <p:cTn id="44" presetID="2" presetClass="entr" presetSubtype="4"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400" fill="hold"/>
                                        <p:tgtEl>
                                          <p:spTgt spid="5"/>
                                        </p:tgtEl>
                                        <p:attrNameLst>
                                          <p:attrName>ppt_x</p:attrName>
                                        </p:attrNameLst>
                                      </p:cBhvr>
                                      <p:tavLst>
                                        <p:tav tm="0">
                                          <p:val>
                                            <p:strVal val="#ppt_x"/>
                                          </p:val>
                                        </p:tav>
                                        <p:tav tm="100000">
                                          <p:val>
                                            <p:strVal val="#ppt_x"/>
                                          </p:val>
                                        </p:tav>
                                      </p:tavLst>
                                    </p:anim>
                                    <p:anim calcmode="lin" valueType="num">
                                      <p:cBhvr additive="base">
                                        <p:cTn id="47" dur="400" fill="hold"/>
                                        <p:tgtEl>
                                          <p:spTgt spid="5"/>
                                        </p:tgtEl>
                                        <p:attrNameLst>
                                          <p:attrName>ppt_y</p:attrName>
                                        </p:attrNameLst>
                                      </p:cBhvr>
                                      <p:tavLst>
                                        <p:tav tm="0">
                                          <p:val>
                                            <p:strVal val="1+#ppt_h/2"/>
                                          </p:val>
                                        </p:tav>
                                        <p:tav tm="100000">
                                          <p:val>
                                            <p:strVal val="#ppt_y"/>
                                          </p:val>
                                        </p:tav>
                                      </p:tavLst>
                                    </p:anim>
                                  </p:childTnLst>
                                </p:cTn>
                              </p:par>
                            </p:childTnLst>
                          </p:cTn>
                        </p:par>
                        <p:par>
                          <p:cTn id="48" fill="hold">
                            <p:stCondLst>
                              <p:cond delay="46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par>
                          <p:cTn id="52" fill="hold">
                            <p:stCondLst>
                              <p:cond delay="5100"/>
                            </p:stCondLst>
                            <p:childTnLst>
                              <p:par>
                                <p:cTn id="53" presetID="22" presetClass="entr" presetSubtype="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ec696c8-d034-4ac6-878d-63a7712562d6"/>
          <p:cNvGrpSpPr>
            <a:grpSpLocks noChangeAspect="1"/>
          </p:cNvGrpSpPr>
          <p:nvPr/>
        </p:nvGrpSpPr>
        <p:grpSpPr>
          <a:xfrm>
            <a:off x="885537" y="1095136"/>
            <a:ext cx="7009472" cy="3945177"/>
            <a:chOff x="1199457" y="1490074"/>
            <a:chExt cx="9494311" cy="5367926"/>
          </a:xfrm>
        </p:grpSpPr>
        <p:grpSp>
          <p:nvGrpSpPr>
            <p:cNvPr id="3" name="组合 2"/>
            <p:cNvGrpSpPr/>
            <p:nvPr/>
          </p:nvGrpSpPr>
          <p:grpSpPr>
            <a:xfrm>
              <a:off x="1199457" y="3442206"/>
              <a:ext cx="2732666" cy="835777"/>
              <a:chOff x="284549" y="3139323"/>
              <a:chExt cx="2732666" cy="835777"/>
            </a:xfrm>
          </p:grpSpPr>
          <p:sp>
            <p:nvSpPr>
              <p:cNvPr id="24" name="文本框 12"/>
              <p:cNvSpPr txBox="1"/>
              <p:nvPr/>
            </p:nvSpPr>
            <p:spPr>
              <a:xfrm>
                <a:off x="284549" y="3385544"/>
                <a:ext cx="2732666" cy="589556"/>
              </a:xfrm>
              <a:prstGeom prst="rect">
                <a:avLst/>
              </a:prstGeom>
              <a:noFill/>
            </p:spPr>
            <p:txBody>
              <a:bodyPr wrap="square" lIns="72000" tIns="0" rIns="72000" bIns="0" anchor="ctr" anchorCtr="0">
                <a:normAutofit/>
              </a:bodyPr>
              <a:lstStyle/>
              <a:p>
                <a:pPr algn="r" defTabSz="673897">
                  <a:lnSpc>
                    <a:spcPct val="120000"/>
                  </a:lnSpc>
                  <a:defRPr/>
                </a:pPr>
                <a:r>
                  <a:rPr lang="zh-CN" altLang="en-US" sz="900"/>
                  <a:t>此部分内容作为文字排版占位显示</a:t>
                </a:r>
                <a:br>
                  <a:rPr lang="zh-CN" altLang="en-US" sz="900"/>
                </a:br>
                <a:r>
                  <a:rPr lang="zh-CN" altLang="en-US" sz="900"/>
                  <a:t>（建议使用主题字体）</a:t>
                </a:r>
              </a:p>
            </p:txBody>
          </p:sp>
          <p:sp>
            <p:nvSpPr>
              <p:cNvPr id="25" name="矩形 24"/>
              <p:cNvSpPr/>
              <p:nvPr/>
            </p:nvSpPr>
            <p:spPr>
              <a:xfrm>
                <a:off x="609599" y="3139323"/>
                <a:ext cx="2407615" cy="246221"/>
              </a:xfrm>
              <a:prstGeom prst="rect">
                <a:avLst/>
              </a:prstGeom>
            </p:spPr>
            <p:txBody>
              <a:bodyPr wrap="none" lIns="72000" tIns="0" rIns="72000" bIns="0">
                <a:normAutofit fontScale="77500" lnSpcReduction="20000"/>
              </a:bodyPr>
              <a:lstStyle/>
              <a:p>
                <a:pPr algn="r" defTabSz="673897">
                  <a:defRPr/>
                </a:pPr>
                <a:r>
                  <a:rPr lang="zh-CN" altLang="en-US" b="1">
                    <a:solidFill>
                      <a:srgbClr val="EA3945"/>
                    </a:solidFill>
                  </a:rPr>
                  <a:t>标题文本预设</a:t>
                </a:r>
              </a:p>
            </p:txBody>
          </p:sp>
        </p:grpSp>
        <p:grpSp>
          <p:nvGrpSpPr>
            <p:cNvPr id="4" name="组合 3"/>
            <p:cNvGrpSpPr/>
            <p:nvPr/>
          </p:nvGrpSpPr>
          <p:grpSpPr>
            <a:xfrm>
              <a:off x="8236439" y="4731561"/>
              <a:ext cx="2457329" cy="835777"/>
              <a:chOff x="9029821" y="3139323"/>
              <a:chExt cx="2457329" cy="835777"/>
            </a:xfrm>
          </p:grpSpPr>
          <p:sp>
            <p:nvSpPr>
              <p:cNvPr id="22" name="文本框 15"/>
              <p:cNvSpPr txBox="1"/>
              <p:nvPr/>
            </p:nvSpPr>
            <p:spPr>
              <a:xfrm>
                <a:off x="9029821" y="3385544"/>
                <a:ext cx="2457329" cy="589556"/>
              </a:xfrm>
              <a:prstGeom prst="rect">
                <a:avLst/>
              </a:prstGeom>
              <a:noFill/>
            </p:spPr>
            <p:txBody>
              <a:bodyPr wrap="square" lIns="72000" tIns="0" rIns="72000" bIns="0" anchor="ctr" anchorCtr="0">
                <a:normAutofit fontScale="92500"/>
              </a:bodyPr>
              <a:lstStyle/>
              <a:p>
                <a:pPr defTabSz="673897">
                  <a:lnSpc>
                    <a:spcPct val="120000"/>
                  </a:lnSpc>
                  <a:defRPr/>
                </a:pPr>
                <a:r>
                  <a:rPr lang="zh-CN" altLang="en-US" sz="900"/>
                  <a:t>此部分内容作为文字排版占位显示</a:t>
                </a:r>
                <a:br>
                  <a:rPr lang="zh-CN" altLang="en-US" sz="900"/>
                </a:br>
                <a:r>
                  <a:rPr lang="zh-CN" altLang="en-US" sz="900"/>
                  <a:t>（建议使用主题字体）</a:t>
                </a:r>
              </a:p>
            </p:txBody>
          </p:sp>
          <p:sp>
            <p:nvSpPr>
              <p:cNvPr id="23" name="矩形 22"/>
              <p:cNvSpPr/>
              <p:nvPr/>
            </p:nvSpPr>
            <p:spPr>
              <a:xfrm>
                <a:off x="9029821" y="3139323"/>
                <a:ext cx="2457329" cy="246221"/>
              </a:xfrm>
              <a:prstGeom prst="rect">
                <a:avLst/>
              </a:prstGeom>
            </p:spPr>
            <p:txBody>
              <a:bodyPr wrap="none" lIns="72000" tIns="0" rIns="72000" bIns="0">
                <a:normAutofit fontScale="77500" lnSpcReduction="20000"/>
              </a:bodyPr>
              <a:lstStyle/>
              <a:p>
                <a:pPr defTabSz="673897">
                  <a:defRPr/>
                </a:pPr>
                <a:r>
                  <a:rPr lang="zh-CN" altLang="en-US" b="1">
                    <a:solidFill>
                      <a:srgbClr val="EA3945"/>
                    </a:solidFill>
                  </a:rPr>
                  <a:t>标题文本预设</a:t>
                </a:r>
              </a:p>
            </p:txBody>
          </p:sp>
        </p:grpSp>
        <p:grpSp>
          <p:nvGrpSpPr>
            <p:cNvPr id="5" name="组合 4"/>
            <p:cNvGrpSpPr/>
            <p:nvPr/>
          </p:nvGrpSpPr>
          <p:grpSpPr>
            <a:xfrm>
              <a:off x="7219688" y="1891335"/>
              <a:ext cx="2457329" cy="835777"/>
              <a:chOff x="9029821" y="3139323"/>
              <a:chExt cx="2457329" cy="835777"/>
            </a:xfrm>
          </p:grpSpPr>
          <p:sp>
            <p:nvSpPr>
              <p:cNvPr id="20" name="文本框 18"/>
              <p:cNvSpPr txBox="1"/>
              <p:nvPr/>
            </p:nvSpPr>
            <p:spPr>
              <a:xfrm>
                <a:off x="9029821" y="3385544"/>
                <a:ext cx="2457329" cy="589556"/>
              </a:xfrm>
              <a:prstGeom prst="rect">
                <a:avLst/>
              </a:prstGeom>
              <a:noFill/>
            </p:spPr>
            <p:txBody>
              <a:bodyPr wrap="square" lIns="72000" tIns="0" rIns="72000" bIns="0" anchor="ctr" anchorCtr="0">
                <a:normAutofit fontScale="92500"/>
              </a:bodyPr>
              <a:lstStyle/>
              <a:p>
                <a:pPr defTabSz="673897">
                  <a:lnSpc>
                    <a:spcPct val="120000"/>
                  </a:lnSpc>
                  <a:defRPr/>
                </a:pPr>
                <a:r>
                  <a:rPr lang="zh-CN" altLang="en-US" sz="900"/>
                  <a:t>此部分内容作为文字排版占位显示</a:t>
                </a:r>
                <a:br>
                  <a:rPr lang="zh-CN" altLang="en-US" sz="900"/>
                </a:br>
                <a:r>
                  <a:rPr lang="zh-CN" altLang="en-US" sz="900"/>
                  <a:t>（建议使用主题字体）</a:t>
                </a:r>
              </a:p>
            </p:txBody>
          </p:sp>
          <p:sp>
            <p:nvSpPr>
              <p:cNvPr id="21" name="矩形 20"/>
              <p:cNvSpPr/>
              <p:nvPr/>
            </p:nvSpPr>
            <p:spPr>
              <a:xfrm>
                <a:off x="9029821" y="3139323"/>
                <a:ext cx="2457329" cy="246221"/>
              </a:xfrm>
              <a:prstGeom prst="rect">
                <a:avLst/>
              </a:prstGeom>
            </p:spPr>
            <p:txBody>
              <a:bodyPr wrap="none" lIns="72000" tIns="0" rIns="72000" bIns="0">
                <a:normAutofit fontScale="77500" lnSpcReduction="20000"/>
              </a:bodyPr>
              <a:lstStyle/>
              <a:p>
                <a:pPr defTabSz="673897">
                  <a:defRPr/>
                </a:pPr>
                <a:r>
                  <a:rPr lang="zh-CN" altLang="en-US" b="1" dirty="0">
                    <a:solidFill>
                      <a:srgbClr val="EA3945"/>
                    </a:solidFill>
                  </a:rPr>
                  <a:t>标题文本预设</a:t>
                </a:r>
              </a:p>
            </p:txBody>
          </p:sp>
        </p:grpSp>
        <p:grpSp>
          <p:nvGrpSpPr>
            <p:cNvPr id="6" name="组合 5"/>
            <p:cNvGrpSpPr/>
            <p:nvPr/>
          </p:nvGrpSpPr>
          <p:grpSpPr>
            <a:xfrm>
              <a:off x="4143697" y="1490074"/>
              <a:ext cx="3786785" cy="5367926"/>
              <a:chOff x="4143697" y="1490074"/>
              <a:chExt cx="3786785" cy="5367926"/>
            </a:xfrm>
          </p:grpSpPr>
          <p:sp>
            <p:nvSpPr>
              <p:cNvPr id="7" name="等腰三角形 6"/>
              <p:cNvSpPr/>
              <p:nvPr/>
            </p:nvSpPr>
            <p:spPr>
              <a:xfrm>
                <a:off x="5676900" y="2619375"/>
                <a:ext cx="838200" cy="4238625"/>
              </a:xfrm>
              <a:prstGeom prst="triangle">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等腰三角形 7"/>
              <p:cNvSpPr/>
              <p:nvPr/>
            </p:nvSpPr>
            <p:spPr>
              <a:xfrm rot="19398918" flipH="1">
                <a:off x="5455672" y="5623648"/>
                <a:ext cx="238688" cy="847141"/>
              </a:xfrm>
              <a:prstGeom prst="triangle">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等腰三角形 8"/>
              <p:cNvSpPr/>
              <p:nvPr/>
            </p:nvSpPr>
            <p:spPr>
              <a:xfrm rot="18459578" flipH="1">
                <a:off x="5509931" y="3854413"/>
                <a:ext cx="238688" cy="847141"/>
              </a:xfrm>
              <a:prstGeom prst="triangle">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等腰三角形 9"/>
              <p:cNvSpPr/>
              <p:nvPr/>
            </p:nvSpPr>
            <p:spPr>
              <a:xfrm rot="2398410" flipH="1">
                <a:off x="6290935" y="3368440"/>
                <a:ext cx="239629" cy="876101"/>
              </a:xfrm>
              <a:prstGeom prst="triangle">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等腰三角形 10"/>
              <p:cNvSpPr/>
              <p:nvPr/>
            </p:nvSpPr>
            <p:spPr>
              <a:xfrm rot="2619467" flipH="1">
                <a:off x="6484542" y="4962728"/>
                <a:ext cx="238688" cy="904473"/>
              </a:xfrm>
              <a:prstGeom prst="triangle">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椭圆 11"/>
              <p:cNvSpPr/>
              <p:nvPr/>
            </p:nvSpPr>
            <p:spPr>
              <a:xfrm>
                <a:off x="5276850" y="1490074"/>
                <a:ext cx="1638300" cy="1638300"/>
              </a:xfrm>
              <a:prstGeom prst="ellipse">
                <a:avLst/>
              </a:prstGeom>
              <a:solidFill>
                <a:srgbClr val="EA394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椭圆 12"/>
              <p:cNvSpPr/>
              <p:nvPr/>
            </p:nvSpPr>
            <p:spPr>
              <a:xfrm>
                <a:off x="6314531" y="3065104"/>
                <a:ext cx="873396" cy="873396"/>
              </a:xfrm>
              <a:prstGeom prst="ellipse">
                <a:avLst/>
              </a:prstGeom>
              <a:solidFill>
                <a:schemeClr val="accent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椭圆 13"/>
              <p:cNvSpPr/>
              <p:nvPr/>
            </p:nvSpPr>
            <p:spPr>
              <a:xfrm>
                <a:off x="6437562" y="4331616"/>
                <a:ext cx="1492920" cy="1492920"/>
              </a:xfrm>
              <a:prstGeom prst="ellipse">
                <a:avLst/>
              </a:prstGeom>
              <a:solidFill>
                <a:srgbClr val="EA394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椭圆 14"/>
              <p:cNvSpPr/>
              <p:nvPr/>
            </p:nvSpPr>
            <p:spPr>
              <a:xfrm>
                <a:off x="4782143" y="5236954"/>
                <a:ext cx="877790" cy="87779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椭圆 15"/>
              <p:cNvSpPr/>
              <p:nvPr/>
            </p:nvSpPr>
            <p:spPr>
              <a:xfrm>
                <a:off x="4143697" y="2973566"/>
                <a:ext cx="1657686" cy="1657686"/>
              </a:xfrm>
              <a:prstGeom prst="ellipse">
                <a:avLst/>
              </a:prstGeom>
              <a:solidFill>
                <a:srgbClr val="EA394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任意多边形: 形状 16" title="rJ6JfFNieuj79RlItJXO"/>
              <p:cNvSpPr>
                <a:spLocks/>
              </p:cNvSpPr>
              <p:nvPr/>
            </p:nvSpPr>
            <p:spPr bwMode="auto">
              <a:xfrm>
                <a:off x="6976503" y="4692381"/>
                <a:ext cx="516292" cy="691637"/>
              </a:xfrm>
              <a:custGeom>
                <a:avLst/>
                <a:gdLst>
                  <a:gd name="connsiteX0" fmla="*/ 127000 w 252413"/>
                  <a:gd name="connsiteY0" fmla="*/ 292100 h 338138"/>
                  <a:gd name="connsiteX1" fmla="*/ 111125 w 252413"/>
                  <a:gd name="connsiteY1" fmla="*/ 307975 h 338138"/>
                  <a:gd name="connsiteX2" fmla="*/ 127000 w 252413"/>
                  <a:gd name="connsiteY2" fmla="*/ 323850 h 338138"/>
                  <a:gd name="connsiteX3" fmla="*/ 142875 w 252413"/>
                  <a:gd name="connsiteY3" fmla="*/ 307975 h 338138"/>
                  <a:gd name="connsiteX4" fmla="*/ 127000 w 252413"/>
                  <a:gd name="connsiteY4" fmla="*/ 292100 h 338138"/>
                  <a:gd name="connsiteX5" fmla="*/ 60637 w 252413"/>
                  <a:gd name="connsiteY5" fmla="*/ 241300 h 338138"/>
                  <a:gd name="connsiteX6" fmla="*/ 123259 w 252413"/>
                  <a:gd name="connsiteY6" fmla="*/ 241300 h 338138"/>
                  <a:gd name="connsiteX7" fmla="*/ 128588 w 252413"/>
                  <a:gd name="connsiteY7" fmla="*/ 248356 h 338138"/>
                  <a:gd name="connsiteX8" fmla="*/ 123259 w 252413"/>
                  <a:gd name="connsiteY8" fmla="*/ 254000 h 338138"/>
                  <a:gd name="connsiteX9" fmla="*/ 60637 w 252413"/>
                  <a:gd name="connsiteY9" fmla="*/ 254000 h 338138"/>
                  <a:gd name="connsiteX10" fmla="*/ 53975 w 252413"/>
                  <a:gd name="connsiteY10" fmla="*/ 248356 h 338138"/>
                  <a:gd name="connsiteX11" fmla="*/ 60637 w 252413"/>
                  <a:gd name="connsiteY11" fmla="*/ 241300 h 338138"/>
                  <a:gd name="connsiteX12" fmla="*/ 60637 w 252413"/>
                  <a:gd name="connsiteY12" fmla="*/ 219075 h 338138"/>
                  <a:gd name="connsiteX13" fmla="*/ 123259 w 252413"/>
                  <a:gd name="connsiteY13" fmla="*/ 219075 h 338138"/>
                  <a:gd name="connsiteX14" fmla="*/ 128588 w 252413"/>
                  <a:gd name="connsiteY14" fmla="*/ 224720 h 338138"/>
                  <a:gd name="connsiteX15" fmla="*/ 123259 w 252413"/>
                  <a:gd name="connsiteY15" fmla="*/ 231775 h 338138"/>
                  <a:gd name="connsiteX16" fmla="*/ 60637 w 252413"/>
                  <a:gd name="connsiteY16" fmla="*/ 231775 h 338138"/>
                  <a:gd name="connsiteX17" fmla="*/ 53975 w 252413"/>
                  <a:gd name="connsiteY17" fmla="*/ 224720 h 338138"/>
                  <a:gd name="connsiteX18" fmla="*/ 60637 w 252413"/>
                  <a:gd name="connsiteY18" fmla="*/ 219075 h 338138"/>
                  <a:gd name="connsiteX19" fmla="*/ 60637 w 252413"/>
                  <a:gd name="connsiteY19" fmla="*/ 196850 h 338138"/>
                  <a:gd name="connsiteX20" fmla="*/ 123259 w 252413"/>
                  <a:gd name="connsiteY20" fmla="*/ 196850 h 338138"/>
                  <a:gd name="connsiteX21" fmla="*/ 128588 w 252413"/>
                  <a:gd name="connsiteY21" fmla="*/ 202407 h 338138"/>
                  <a:gd name="connsiteX22" fmla="*/ 123259 w 252413"/>
                  <a:gd name="connsiteY22" fmla="*/ 207963 h 338138"/>
                  <a:gd name="connsiteX23" fmla="*/ 60637 w 252413"/>
                  <a:gd name="connsiteY23" fmla="*/ 207963 h 338138"/>
                  <a:gd name="connsiteX24" fmla="*/ 53975 w 252413"/>
                  <a:gd name="connsiteY24" fmla="*/ 202407 h 338138"/>
                  <a:gd name="connsiteX25" fmla="*/ 60637 w 252413"/>
                  <a:gd name="connsiteY25" fmla="*/ 196850 h 338138"/>
                  <a:gd name="connsiteX26" fmla="*/ 60637 w 252413"/>
                  <a:gd name="connsiteY26" fmla="*/ 174625 h 338138"/>
                  <a:gd name="connsiteX27" fmla="*/ 123259 w 252413"/>
                  <a:gd name="connsiteY27" fmla="*/ 174625 h 338138"/>
                  <a:gd name="connsiteX28" fmla="*/ 128588 w 252413"/>
                  <a:gd name="connsiteY28" fmla="*/ 180182 h 338138"/>
                  <a:gd name="connsiteX29" fmla="*/ 123259 w 252413"/>
                  <a:gd name="connsiteY29" fmla="*/ 185738 h 338138"/>
                  <a:gd name="connsiteX30" fmla="*/ 60637 w 252413"/>
                  <a:gd name="connsiteY30" fmla="*/ 185738 h 338138"/>
                  <a:gd name="connsiteX31" fmla="*/ 53975 w 252413"/>
                  <a:gd name="connsiteY31" fmla="*/ 180182 h 338138"/>
                  <a:gd name="connsiteX32" fmla="*/ 60637 w 252413"/>
                  <a:gd name="connsiteY32" fmla="*/ 174625 h 338138"/>
                  <a:gd name="connsiteX33" fmla="*/ 149784 w 252413"/>
                  <a:gd name="connsiteY33" fmla="*/ 155575 h 338138"/>
                  <a:gd name="connsiteX34" fmla="*/ 188356 w 252413"/>
                  <a:gd name="connsiteY34" fmla="*/ 155575 h 338138"/>
                  <a:gd name="connsiteX35" fmla="*/ 193676 w 252413"/>
                  <a:gd name="connsiteY35" fmla="*/ 160852 h 338138"/>
                  <a:gd name="connsiteX36" fmla="*/ 193676 w 252413"/>
                  <a:gd name="connsiteY36" fmla="*/ 242642 h 338138"/>
                  <a:gd name="connsiteX37" fmla="*/ 188356 w 252413"/>
                  <a:gd name="connsiteY37" fmla="*/ 249238 h 338138"/>
                  <a:gd name="connsiteX38" fmla="*/ 149784 w 252413"/>
                  <a:gd name="connsiteY38" fmla="*/ 249238 h 338138"/>
                  <a:gd name="connsiteX39" fmla="*/ 144463 w 252413"/>
                  <a:gd name="connsiteY39" fmla="*/ 242642 h 338138"/>
                  <a:gd name="connsiteX40" fmla="*/ 144463 w 252413"/>
                  <a:gd name="connsiteY40" fmla="*/ 160852 h 338138"/>
                  <a:gd name="connsiteX41" fmla="*/ 149784 w 252413"/>
                  <a:gd name="connsiteY41" fmla="*/ 155575 h 338138"/>
                  <a:gd name="connsiteX42" fmla="*/ 60637 w 252413"/>
                  <a:gd name="connsiteY42" fmla="*/ 150813 h 338138"/>
                  <a:gd name="connsiteX43" fmla="*/ 123259 w 252413"/>
                  <a:gd name="connsiteY43" fmla="*/ 150813 h 338138"/>
                  <a:gd name="connsiteX44" fmla="*/ 128588 w 252413"/>
                  <a:gd name="connsiteY44" fmla="*/ 156987 h 338138"/>
                  <a:gd name="connsiteX45" fmla="*/ 123259 w 252413"/>
                  <a:gd name="connsiteY45" fmla="*/ 161926 h 338138"/>
                  <a:gd name="connsiteX46" fmla="*/ 60637 w 252413"/>
                  <a:gd name="connsiteY46" fmla="*/ 161926 h 338138"/>
                  <a:gd name="connsiteX47" fmla="*/ 53975 w 252413"/>
                  <a:gd name="connsiteY47" fmla="*/ 156987 h 338138"/>
                  <a:gd name="connsiteX48" fmla="*/ 60637 w 252413"/>
                  <a:gd name="connsiteY48" fmla="*/ 150813 h 338138"/>
                  <a:gd name="connsiteX49" fmla="*/ 59267 w 252413"/>
                  <a:gd name="connsiteY49" fmla="*/ 128588 h 338138"/>
                  <a:gd name="connsiteX50" fmla="*/ 191559 w 252413"/>
                  <a:gd name="connsiteY50" fmla="*/ 128588 h 338138"/>
                  <a:gd name="connsiteX51" fmla="*/ 196850 w 252413"/>
                  <a:gd name="connsiteY51" fmla="*/ 133527 h 338138"/>
                  <a:gd name="connsiteX52" fmla="*/ 191559 w 252413"/>
                  <a:gd name="connsiteY52" fmla="*/ 139701 h 338138"/>
                  <a:gd name="connsiteX53" fmla="*/ 59267 w 252413"/>
                  <a:gd name="connsiteY53" fmla="*/ 139701 h 338138"/>
                  <a:gd name="connsiteX54" fmla="*/ 53975 w 252413"/>
                  <a:gd name="connsiteY54" fmla="*/ 133527 h 338138"/>
                  <a:gd name="connsiteX55" fmla="*/ 59267 w 252413"/>
                  <a:gd name="connsiteY55" fmla="*/ 128588 h 338138"/>
                  <a:gd name="connsiteX56" fmla="*/ 127568 w 252413"/>
                  <a:gd name="connsiteY56" fmla="*/ 106363 h 338138"/>
                  <a:gd name="connsiteX57" fmla="*/ 191522 w 252413"/>
                  <a:gd name="connsiteY57" fmla="*/ 106363 h 338138"/>
                  <a:gd name="connsiteX58" fmla="*/ 196851 w 252413"/>
                  <a:gd name="connsiteY58" fmla="*/ 111125 h 338138"/>
                  <a:gd name="connsiteX59" fmla="*/ 191522 w 252413"/>
                  <a:gd name="connsiteY59" fmla="*/ 115888 h 338138"/>
                  <a:gd name="connsiteX60" fmla="*/ 127568 w 252413"/>
                  <a:gd name="connsiteY60" fmla="*/ 115888 h 338138"/>
                  <a:gd name="connsiteX61" fmla="*/ 122238 w 252413"/>
                  <a:gd name="connsiteY61" fmla="*/ 111125 h 338138"/>
                  <a:gd name="connsiteX62" fmla="*/ 127568 w 252413"/>
                  <a:gd name="connsiteY62" fmla="*/ 106363 h 338138"/>
                  <a:gd name="connsiteX63" fmla="*/ 127568 w 252413"/>
                  <a:gd name="connsiteY63" fmla="*/ 84138 h 338138"/>
                  <a:gd name="connsiteX64" fmla="*/ 191522 w 252413"/>
                  <a:gd name="connsiteY64" fmla="*/ 84138 h 338138"/>
                  <a:gd name="connsiteX65" fmla="*/ 196851 w 252413"/>
                  <a:gd name="connsiteY65" fmla="*/ 88900 h 338138"/>
                  <a:gd name="connsiteX66" fmla="*/ 191522 w 252413"/>
                  <a:gd name="connsiteY66" fmla="*/ 93663 h 338138"/>
                  <a:gd name="connsiteX67" fmla="*/ 127568 w 252413"/>
                  <a:gd name="connsiteY67" fmla="*/ 93663 h 338138"/>
                  <a:gd name="connsiteX68" fmla="*/ 122238 w 252413"/>
                  <a:gd name="connsiteY68" fmla="*/ 88900 h 338138"/>
                  <a:gd name="connsiteX69" fmla="*/ 127568 w 252413"/>
                  <a:gd name="connsiteY69" fmla="*/ 84138 h 338138"/>
                  <a:gd name="connsiteX70" fmla="*/ 64136 w 252413"/>
                  <a:gd name="connsiteY70" fmla="*/ 65088 h 338138"/>
                  <a:gd name="connsiteX71" fmla="*/ 107316 w 252413"/>
                  <a:gd name="connsiteY71" fmla="*/ 65088 h 338138"/>
                  <a:gd name="connsiteX72" fmla="*/ 112713 w 252413"/>
                  <a:gd name="connsiteY72" fmla="*/ 71702 h 338138"/>
                  <a:gd name="connsiteX73" fmla="*/ 112713 w 252413"/>
                  <a:gd name="connsiteY73" fmla="*/ 106098 h 338138"/>
                  <a:gd name="connsiteX74" fmla="*/ 107316 w 252413"/>
                  <a:gd name="connsiteY74" fmla="*/ 112713 h 338138"/>
                  <a:gd name="connsiteX75" fmla="*/ 64136 w 252413"/>
                  <a:gd name="connsiteY75" fmla="*/ 112713 h 338138"/>
                  <a:gd name="connsiteX76" fmla="*/ 58738 w 252413"/>
                  <a:gd name="connsiteY76" fmla="*/ 106098 h 338138"/>
                  <a:gd name="connsiteX77" fmla="*/ 58738 w 252413"/>
                  <a:gd name="connsiteY77" fmla="*/ 71702 h 338138"/>
                  <a:gd name="connsiteX78" fmla="*/ 64136 w 252413"/>
                  <a:gd name="connsiteY78" fmla="*/ 65088 h 338138"/>
                  <a:gd name="connsiteX79" fmla="*/ 127568 w 252413"/>
                  <a:gd name="connsiteY79" fmla="*/ 60325 h 338138"/>
                  <a:gd name="connsiteX80" fmla="*/ 191522 w 252413"/>
                  <a:gd name="connsiteY80" fmla="*/ 60325 h 338138"/>
                  <a:gd name="connsiteX81" fmla="*/ 196851 w 252413"/>
                  <a:gd name="connsiteY81" fmla="*/ 66499 h 338138"/>
                  <a:gd name="connsiteX82" fmla="*/ 191522 w 252413"/>
                  <a:gd name="connsiteY82" fmla="*/ 71438 h 338138"/>
                  <a:gd name="connsiteX83" fmla="*/ 127568 w 252413"/>
                  <a:gd name="connsiteY83" fmla="*/ 71438 h 338138"/>
                  <a:gd name="connsiteX84" fmla="*/ 122238 w 252413"/>
                  <a:gd name="connsiteY84" fmla="*/ 66499 h 338138"/>
                  <a:gd name="connsiteX85" fmla="*/ 127568 w 252413"/>
                  <a:gd name="connsiteY85" fmla="*/ 60325 h 338138"/>
                  <a:gd name="connsiteX86" fmla="*/ 42572 w 252413"/>
                  <a:gd name="connsiteY86" fmla="*/ 34925 h 338138"/>
                  <a:gd name="connsiteX87" fmla="*/ 33338 w 252413"/>
                  <a:gd name="connsiteY87" fmla="*/ 44126 h 338138"/>
                  <a:gd name="connsiteX88" fmla="*/ 33338 w 252413"/>
                  <a:gd name="connsiteY88" fmla="*/ 279400 h 338138"/>
                  <a:gd name="connsiteX89" fmla="*/ 220663 w 252413"/>
                  <a:gd name="connsiteY89" fmla="*/ 279400 h 338138"/>
                  <a:gd name="connsiteX90" fmla="*/ 220663 w 252413"/>
                  <a:gd name="connsiteY90" fmla="*/ 44126 h 338138"/>
                  <a:gd name="connsiteX91" fmla="*/ 211429 w 252413"/>
                  <a:gd name="connsiteY91" fmla="*/ 34925 h 338138"/>
                  <a:gd name="connsiteX92" fmla="*/ 42572 w 252413"/>
                  <a:gd name="connsiteY92" fmla="*/ 34925 h 338138"/>
                  <a:gd name="connsiteX93" fmla="*/ 42069 w 252413"/>
                  <a:gd name="connsiteY93" fmla="*/ 0 h 338138"/>
                  <a:gd name="connsiteX94" fmla="*/ 210344 w 252413"/>
                  <a:gd name="connsiteY94" fmla="*/ 0 h 338138"/>
                  <a:gd name="connsiteX95" fmla="*/ 252413 w 252413"/>
                  <a:gd name="connsiteY95" fmla="*/ 43588 h 338138"/>
                  <a:gd name="connsiteX96" fmla="*/ 252413 w 252413"/>
                  <a:gd name="connsiteY96" fmla="*/ 294550 h 338138"/>
                  <a:gd name="connsiteX97" fmla="*/ 210344 w 252413"/>
                  <a:gd name="connsiteY97" fmla="*/ 338138 h 338138"/>
                  <a:gd name="connsiteX98" fmla="*/ 42069 w 252413"/>
                  <a:gd name="connsiteY98" fmla="*/ 338138 h 338138"/>
                  <a:gd name="connsiteX99" fmla="*/ 0 w 252413"/>
                  <a:gd name="connsiteY99" fmla="*/ 294550 h 338138"/>
                  <a:gd name="connsiteX100" fmla="*/ 0 w 252413"/>
                  <a:gd name="connsiteY100" fmla="*/ 43588 h 338138"/>
                  <a:gd name="connsiteX101" fmla="*/ 42069 w 252413"/>
                  <a:gd name="connsiteY10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52413" h="338138">
                    <a:moveTo>
                      <a:pt x="127000" y="292100"/>
                    </a:moveTo>
                    <a:cubicBezTo>
                      <a:pt x="118232" y="292100"/>
                      <a:pt x="111125" y="299207"/>
                      <a:pt x="111125" y="307975"/>
                    </a:cubicBezTo>
                    <a:cubicBezTo>
                      <a:pt x="111125" y="316743"/>
                      <a:pt x="118232" y="323850"/>
                      <a:pt x="127000" y="323850"/>
                    </a:cubicBezTo>
                    <a:cubicBezTo>
                      <a:pt x="135768" y="323850"/>
                      <a:pt x="142875" y="316743"/>
                      <a:pt x="142875" y="307975"/>
                    </a:cubicBezTo>
                    <a:cubicBezTo>
                      <a:pt x="142875" y="299207"/>
                      <a:pt x="135768" y="292100"/>
                      <a:pt x="127000" y="292100"/>
                    </a:cubicBezTo>
                    <a:close/>
                    <a:moveTo>
                      <a:pt x="60637" y="241300"/>
                    </a:moveTo>
                    <a:cubicBezTo>
                      <a:pt x="60637" y="241300"/>
                      <a:pt x="60637" y="241300"/>
                      <a:pt x="123259" y="241300"/>
                    </a:cubicBezTo>
                    <a:cubicBezTo>
                      <a:pt x="127256" y="241300"/>
                      <a:pt x="128588" y="244122"/>
                      <a:pt x="128588" y="248356"/>
                    </a:cubicBezTo>
                    <a:cubicBezTo>
                      <a:pt x="128588" y="251178"/>
                      <a:pt x="127256" y="254000"/>
                      <a:pt x="123259" y="254000"/>
                    </a:cubicBezTo>
                    <a:cubicBezTo>
                      <a:pt x="123259" y="254000"/>
                      <a:pt x="123259" y="254000"/>
                      <a:pt x="60637" y="254000"/>
                    </a:cubicBezTo>
                    <a:cubicBezTo>
                      <a:pt x="56640" y="254000"/>
                      <a:pt x="53975" y="251178"/>
                      <a:pt x="53975" y="248356"/>
                    </a:cubicBezTo>
                    <a:cubicBezTo>
                      <a:pt x="53975" y="244122"/>
                      <a:pt x="56640" y="241300"/>
                      <a:pt x="60637" y="241300"/>
                    </a:cubicBezTo>
                    <a:close/>
                    <a:moveTo>
                      <a:pt x="60637" y="219075"/>
                    </a:moveTo>
                    <a:cubicBezTo>
                      <a:pt x="60637" y="219075"/>
                      <a:pt x="60637" y="219075"/>
                      <a:pt x="123259" y="219075"/>
                    </a:cubicBezTo>
                    <a:cubicBezTo>
                      <a:pt x="127256" y="219075"/>
                      <a:pt x="128588" y="221897"/>
                      <a:pt x="128588" y="224720"/>
                    </a:cubicBezTo>
                    <a:cubicBezTo>
                      <a:pt x="128588" y="228953"/>
                      <a:pt x="127256" y="231775"/>
                      <a:pt x="123259" y="231775"/>
                    </a:cubicBezTo>
                    <a:cubicBezTo>
                      <a:pt x="123259" y="231775"/>
                      <a:pt x="123259" y="231775"/>
                      <a:pt x="60637" y="231775"/>
                    </a:cubicBezTo>
                    <a:cubicBezTo>
                      <a:pt x="56640" y="231775"/>
                      <a:pt x="53975" y="228953"/>
                      <a:pt x="53975" y="224720"/>
                    </a:cubicBezTo>
                    <a:cubicBezTo>
                      <a:pt x="53975" y="221897"/>
                      <a:pt x="56640" y="219075"/>
                      <a:pt x="60637" y="219075"/>
                    </a:cubicBezTo>
                    <a:close/>
                    <a:moveTo>
                      <a:pt x="60637" y="196850"/>
                    </a:moveTo>
                    <a:cubicBezTo>
                      <a:pt x="60637" y="196850"/>
                      <a:pt x="60637" y="196850"/>
                      <a:pt x="123259" y="196850"/>
                    </a:cubicBezTo>
                    <a:cubicBezTo>
                      <a:pt x="127256" y="196850"/>
                      <a:pt x="128588" y="199628"/>
                      <a:pt x="128588" y="202407"/>
                    </a:cubicBezTo>
                    <a:cubicBezTo>
                      <a:pt x="128588" y="206574"/>
                      <a:pt x="127256" y="207963"/>
                      <a:pt x="123259" y="207963"/>
                    </a:cubicBezTo>
                    <a:cubicBezTo>
                      <a:pt x="123259" y="207963"/>
                      <a:pt x="123259" y="207963"/>
                      <a:pt x="60637" y="207963"/>
                    </a:cubicBezTo>
                    <a:cubicBezTo>
                      <a:pt x="56640" y="207963"/>
                      <a:pt x="53975" y="206574"/>
                      <a:pt x="53975" y="202407"/>
                    </a:cubicBezTo>
                    <a:cubicBezTo>
                      <a:pt x="53975" y="199628"/>
                      <a:pt x="56640" y="196850"/>
                      <a:pt x="60637" y="196850"/>
                    </a:cubicBezTo>
                    <a:close/>
                    <a:moveTo>
                      <a:pt x="60637" y="174625"/>
                    </a:moveTo>
                    <a:cubicBezTo>
                      <a:pt x="60637" y="174625"/>
                      <a:pt x="60637" y="174625"/>
                      <a:pt x="123259" y="174625"/>
                    </a:cubicBezTo>
                    <a:cubicBezTo>
                      <a:pt x="127256" y="174625"/>
                      <a:pt x="128588" y="177403"/>
                      <a:pt x="128588" y="180182"/>
                    </a:cubicBezTo>
                    <a:cubicBezTo>
                      <a:pt x="128588" y="182960"/>
                      <a:pt x="127256" y="185738"/>
                      <a:pt x="123259" y="185738"/>
                    </a:cubicBezTo>
                    <a:cubicBezTo>
                      <a:pt x="123259" y="185738"/>
                      <a:pt x="123259" y="185738"/>
                      <a:pt x="60637" y="185738"/>
                    </a:cubicBezTo>
                    <a:cubicBezTo>
                      <a:pt x="56640" y="185738"/>
                      <a:pt x="53975" y="182960"/>
                      <a:pt x="53975" y="180182"/>
                    </a:cubicBezTo>
                    <a:cubicBezTo>
                      <a:pt x="53975" y="177403"/>
                      <a:pt x="56640" y="174625"/>
                      <a:pt x="60637" y="174625"/>
                    </a:cubicBezTo>
                    <a:close/>
                    <a:moveTo>
                      <a:pt x="149784" y="155575"/>
                    </a:moveTo>
                    <a:cubicBezTo>
                      <a:pt x="149784" y="155575"/>
                      <a:pt x="149784" y="155575"/>
                      <a:pt x="188356" y="155575"/>
                    </a:cubicBezTo>
                    <a:cubicBezTo>
                      <a:pt x="191016" y="155575"/>
                      <a:pt x="193676" y="158214"/>
                      <a:pt x="193676" y="160852"/>
                    </a:cubicBezTo>
                    <a:cubicBezTo>
                      <a:pt x="193676" y="160852"/>
                      <a:pt x="193676" y="160852"/>
                      <a:pt x="193676" y="242642"/>
                    </a:cubicBezTo>
                    <a:cubicBezTo>
                      <a:pt x="193676" y="246600"/>
                      <a:pt x="191016" y="249238"/>
                      <a:pt x="188356" y="249238"/>
                    </a:cubicBezTo>
                    <a:cubicBezTo>
                      <a:pt x="188356" y="249238"/>
                      <a:pt x="188356" y="249238"/>
                      <a:pt x="149784" y="249238"/>
                    </a:cubicBezTo>
                    <a:cubicBezTo>
                      <a:pt x="147123" y="249238"/>
                      <a:pt x="144463" y="246600"/>
                      <a:pt x="144463" y="242642"/>
                    </a:cubicBezTo>
                    <a:cubicBezTo>
                      <a:pt x="144463" y="242642"/>
                      <a:pt x="144463" y="242642"/>
                      <a:pt x="144463" y="160852"/>
                    </a:cubicBezTo>
                    <a:cubicBezTo>
                      <a:pt x="144463" y="158214"/>
                      <a:pt x="147123" y="155575"/>
                      <a:pt x="149784" y="155575"/>
                    </a:cubicBezTo>
                    <a:close/>
                    <a:moveTo>
                      <a:pt x="60637" y="150813"/>
                    </a:moveTo>
                    <a:cubicBezTo>
                      <a:pt x="60637" y="150813"/>
                      <a:pt x="60637" y="150813"/>
                      <a:pt x="123259" y="150813"/>
                    </a:cubicBezTo>
                    <a:cubicBezTo>
                      <a:pt x="127256" y="150813"/>
                      <a:pt x="128588" y="153283"/>
                      <a:pt x="128588" y="156987"/>
                    </a:cubicBezTo>
                    <a:cubicBezTo>
                      <a:pt x="128588" y="159457"/>
                      <a:pt x="127256" y="161926"/>
                      <a:pt x="123259" y="161926"/>
                    </a:cubicBezTo>
                    <a:cubicBezTo>
                      <a:pt x="123259" y="161926"/>
                      <a:pt x="123259" y="161926"/>
                      <a:pt x="60637" y="161926"/>
                    </a:cubicBezTo>
                    <a:cubicBezTo>
                      <a:pt x="56640" y="161926"/>
                      <a:pt x="53975" y="159457"/>
                      <a:pt x="53975" y="156987"/>
                    </a:cubicBezTo>
                    <a:cubicBezTo>
                      <a:pt x="53975" y="153283"/>
                      <a:pt x="56640" y="150813"/>
                      <a:pt x="60637" y="150813"/>
                    </a:cubicBezTo>
                    <a:close/>
                    <a:moveTo>
                      <a:pt x="59267" y="128588"/>
                    </a:moveTo>
                    <a:cubicBezTo>
                      <a:pt x="59267" y="128588"/>
                      <a:pt x="59267" y="128588"/>
                      <a:pt x="191559" y="128588"/>
                    </a:cubicBezTo>
                    <a:cubicBezTo>
                      <a:pt x="194204" y="128588"/>
                      <a:pt x="196850" y="131058"/>
                      <a:pt x="196850" y="133527"/>
                    </a:cubicBezTo>
                    <a:cubicBezTo>
                      <a:pt x="196850" y="137232"/>
                      <a:pt x="194204" y="139701"/>
                      <a:pt x="191559" y="139701"/>
                    </a:cubicBezTo>
                    <a:cubicBezTo>
                      <a:pt x="191559" y="139701"/>
                      <a:pt x="191559" y="139701"/>
                      <a:pt x="59267" y="139701"/>
                    </a:cubicBezTo>
                    <a:cubicBezTo>
                      <a:pt x="56621" y="139701"/>
                      <a:pt x="53975" y="137232"/>
                      <a:pt x="53975" y="133527"/>
                    </a:cubicBezTo>
                    <a:cubicBezTo>
                      <a:pt x="53975" y="131058"/>
                      <a:pt x="56621" y="128588"/>
                      <a:pt x="59267" y="128588"/>
                    </a:cubicBezTo>
                    <a:close/>
                    <a:moveTo>
                      <a:pt x="127568" y="106363"/>
                    </a:moveTo>
                    <a:cubicBezTo>
                      <a:pt x="127568" y="106363"/>
                      <a:pt x="127568" y="106363"/>
                      <a:pt x="191522" y="106363"/>
                    </a:cubicBezTo>
                    <a:cubicBezTo>
                      <a:pt x="194186" y="106363"/>
                      <a:pt x="196851" y="108744"/>
                      <a:pt x="196851" y="111125"/>
                    </a:cubicBezTo>
                    <a:cubicBezTo>
                      <a:pt x="196851" y="114697"/>
                      <a:pt x="194186" y="115888"/>
                      <a:pt x="191522" y="115888"/>
                    </a:cubicBezTo>
                    <a:cubicBezTo>
                      <a:pt x="191522" y="115888"/>
                      <a:pt x="191522" y="115888"/>
                      <a:pt x="127568" y="115888"/>
                    </a:cubicBezTo>
                    <a:cubicBezTo>
                      <a:pt x="124903" y="115888"/>
                      <a:pt x="122238" y="114697"/>
                      <a:pt x="122238" y="111125"/>
                    </a:cubicBezTo>
                    <a:cubicBezTo>
                      <a:pt x="122238" y="108744"/>
                      <a:pt x="124903" y="106363"/>
                      <a:pt x="127568" y="106363"/>
                    </a:cubicBezTo>
                    <a:close/>
                    <a:moveTo>
                      <a:pt x="127568" y="84138"/>
                    </a:moveTo>
                    <a:cubicBezTo>
                      <a:pt x="127568" y="84138"/>
                      <a:pt x="127568" y="84138"/>
                      <a:pt x="191522" y="84138"/>
                    </a:cubicBezTo>
                    <a:cubicBezTo>
                      <a:pt x="194186" y="84138"/>
                      <a:pt x="196851" y="86519"/>
                      <a:pt x="196851" y="88900"/>
                    </a:cubicBezTo>
                    <a:cubicBezTo>
                      <a:pt x="196851" y="91282"/>
                      <a:pt x="194186" y="93663"/>
                      <a:pt x="191522" y="93663"/>
                    </a:cubicBezTo>
                    <a:cubicBezTo>
                      <a:pt x="191522" y="93663"/>
                      <a:pt x="191522" y="93663"/>
                      <a:pt x="127568" y="93663"/>
                    </a:cubicBezTo>
                    <a:cubicBezTo>
                      <a:pt x="124903" y="93663"/>
                      <a:pt x="122238" y="91282"/>
                      <a:pt x="122238" y="88900"/>
                    </a:cubicBezTo>
                    <a:cubicBezTo>
                      <a:pt x="122238" y="86519"/>
                      <a:pt x="124903" y="84138"/>
                      <a:pt x="127568" y="84138"/>
                    </a:cubicBezTo>
                    <a:close/>
                    <a:moveTo>
                      <a:pt x="64136" y="65088"/>
                    </a:moveTo>
                    <a:cubicBezTo>
                      <a:pt x="64136" y="65088"/>
                      <a:pt x="64136" y="65088"/>
                      <a:pt x="107316" y="65088"/>
                    </a:cubicBezTo>
                    <a:cubicBezTo>
                      <a:pt x="110014" y="65088"/>
                      <a:pt x="112713" y="67734"/>
                      <a:pt x="112713" y="71702"/>
                    </a:cubicBezTo>
                    <a:cubicBezTo>
                      <a:pt x="112713" y="71702"/>
                      <a:pt x="112713" y="71702"/>
                      <a:pt x="112713" y="106098"/>
                    </a:cubicBezTo>
                    <a:cubicBezTo>
                      <a:pt x="112713" y="110067"/>
                      <a:pt x="110014" y="112713"/>
                      <a:pt x="107316" y="112713"/>
                    </a:cubicBezTo>
                    <a:cubicBezTo>
                      <a:pt x="107316" y="112713"/>
                      <a:pt x="107316" y="112713"/>
                      <a:pt x="64136" y="112713"/>
                    </a:cubicBezTo>
                    <a:cubicBezTo>
                      <a:pt x="61437" y="112713"/>
                      <a:pt x="58738" y="110067"/>
                      <a:pt x="58738" y="106098"/>
                    </a:cubicBezTo>
                    <a:cubicBezTo>
                      <a:pt x="58738" y="106098"/>
                      <a:pt x="58738" y="106098"/>
                      <a:pt x="58738" y="71702"/>
                    </a:cubicBezTo>
                    <a:cubicBezTo>
                      <a:pt x="58738" y="67734"/>
                      <a:pt x="61437" y="65088"/>
                      <a:pt x="64136" y="65088"/>
                    </a:cubicBezTo>
                    <a:close/>
                    <a:moveTo>
                      <a:pt x="127568" y="60325"/>
                    </a:moveTo>
                    <a:cubicBezTo>
                      <a:pt x="127568" y="60325"/>
                      <a:pt x="127568" y="60325"/>
                      <a:pt x="191522" y="60325"/>
                    </a:cubicBezTo>
                    <a:cubicBezTo>
                      <a:pt x="194186" y="60325"/>
                      <a:pt x="196851" y="62794"/>
                      <a:pt x="196851" y="66499"/>
                    </a:cubicBezTo>
                    <a:cubicBezTo>
                      <a:pt x="196851" y="68968"/>
                      <a:pt x="194186" y="71438"/>
                      <a:pt x="191522" y="71438"/>
                    </a:cubicBezTo>
                    <a:cubicBezTo>
                      <a:pt x="191522" y="71438"/>
                      <a:pt x="191522" y="71438"/>
                      <a:pt x="127568" y="71438"/>
                    </a:cubicBezTo>
                    <a:cubicBezTo>
                      <a:pt x="124903" y="71438"/>
                      <a:pt x="122238" y="68968"/>
                      <a:pt x="122238" y="66499"/>
                    </a:cubicBezTo>
                    <a:cubicBezTo>
                      <a:pt x="122238" y="62794"/>
                      <a:pt x="124903" y="60325"/>
                      <a:pt x="127568" y="60325"/>
                    </a:cubicBezTo>
                    <a:close/>
                    <a:moveTo>
                      <a:pt x="42572" y="34925"/>
                    </a:moveTo>
                    <a:cubicBezTo>
                      <a:pt x="37295" y="34925"/>
                      <a:pt x="33338" y="38868"/>
                      <a:pt x="33338" y="44126"/>
                    </a:cubicBezTo>
                    <a:lnTo>
                      <a:pt x="33338" y="279400"/>
                    </a:lnTo>
                    <a:cubicBezTo>
                      <a:pt x="33338" y="279400"/>
                      <a:pt x="33338" y="279400"/>
                      <a:pt x="220663" y="279400"/>
                    </a:cubicBezTo>
                    <a:cubicBezTo>
                      <a:pt x="220663" y="279400"/>
                      <a:pt x="220663" y="279400"/>
                      <a:pt x="220663" y="44126"/>
                    </a:cubicBezTo>
                    <a:cubicBezTo>
                      <a:pt x="220663" y="38868"/>
                      <a:pt x="216706" y="34925"/>
                      <a:pt x="211429" y="34925"/>
                    </a:cubicBezTo>
                    <a:cubicBezTo>
                      <a:pt x="211429" y="34925"/>
                      <a:pt x="211429" y="34925"/>
                      <a:pt x="42572" y="34925"/>
                    </a:cubicBezTo>
                    <a:close/>
                    <a:moveTo>
                      <a:pt x="42069" y="0"/>
                    </a:moveTo>
                    <a:cubicBezTo>
                      <a:pt x="42069" y="0"/>
                      <a:pt x="42069" y="0"/>
                      <a:pt x="210344" y="0"/>
                    </a:cubicBezTo>
                    <a:cubicBezTo>
                      <a:pt x="234008" y="0"/>
                      <a:pt x="252413" y="19813"/>
                      <a:pt x="252413" y="43588"/>
                    </a:cubicBezTo>
                    <a:cubicBezTo>
                      <a:pt x="252413" y="43588"/>
                      <a:pt x="252413" y="43588"/>
                      <a:pt x="252413" y="294550"/>
                    </a:cubicBezTo>
                    <a:cubicBezTo>
                      <a:pt x="252413" y="318325"/>
                      <a:pt x="234008" y="338138"/>
                      <a:pt x="210344" y="338138"/>
                    </a:cubicBezTo>
                    <a:cubicBezTo>
                      <a:pt x="210344" y="338138"/>
                      <a:pt x="210344" y="338138"/>
                      <a:pt x="42069" y="338138"/>
                    </a:cubicBezTo>
                    <a:cubicBezTo>
                      <a:pt x="18405" y="338138"/>
                      <a:pt x="0" y="318325"/>
                      <a:pt x="0" y="294550"/>
                    </a:cubicBezTo>
                    <a:cubicBezTo>
                      <a:pt x="0" y="294550"/>
                      <a:pt x="0" y="294550"/>
                      <a:pt x="0" y="43588"/>
                    </a:cubicBezTo>
                    <a:cubicBezTo>
                      <a:pt x="0" y="19813"/>
                      <a:pt x="18405" y="0"/>
                      <a:pt x="42069" y="0"/>
                    </a:cubicBezTo>
                    <a:close/>
                  </a:path>
                </a:pathLst>
              </a:custGeom>
              <a:solidFill>
                <a:schemeClr val="bg1"/>
              </a:solidFill>
              <a:ln>
                <a:noFill/>
              </a:ln>
            </p:spPr>
            <p:txBody>
              <a:bodyPr anchor="ctr"/>
              <a:lstStyle/>
              <a:p>
                <a:pPr algn="ctr"/>
                <a:endParaRPr/>
              </a:p>
            </p:txBody>
          </p:sp>
          <p:sp>
            <p:nvSpPr>
              <p:cNvPr id="18" name="任意多边形: 形状 17" title="xKpUrv6ycS"/>
              <p:cNvSpPr>
                <a:spLocks noChangeAspect="1"/>
              </p:cNvSpPr>
              <p:nvPr/>
            </p:nvSpPr>
            <p:spPr bwMode="auto">
              <a:xfrm>
                <a:off x="5833803" y="1935670"/>
                <a:ext cx="547229" cy="686402"/>
              </a:xfrm>
              <a:custGeom>
                <a:avLst/>
                <a:gdLst>
                  <a:gd name="connsiteX0" fmla="*/ 79065 w 268312"/>
                  <a:gd name="connsiteY0" fmla="*/ 303213 h 336550"/>
                  <a:gd name="connsiteX1" fmla="*/ 69850 w 268312"/>
                  <a:gd name="connsiteY1" fmla="*/ 311945 h 336550"/>
                  <a:gd name="connsiteX2" fmla="*/ 79065 w 268312"/>
                  <a:gd name="connsiteY2" fmla="*/ 320676 h 336550"/>
                  <a:gd name="connsiteX3" fmla="*/ 114610 w 268312"/>
                  <a:gd name="connsiteY3" fmla="*/ 320676 h 336550"/>
                  <a:gd name="connsiteX4" fmla="*/ 123825 w 268312"/>
                  <a:gd name="connsiteY4" fmla="*/ 311945 h 336550"/>
                  <a:gd name="connsiteX5" fmla="*/ 114610 w 268312"/>
                  <a:gd name="connsiteY5" fmla="*/ 303213 h 336550"/>
                  <a:gd name="connsiteX6" fmla="*/ 79065 w 268312"/>
                  <a:gd name="connsiteY6" fmla="*/ 303213 h 336550"/>
                  <a:gd name="connsiteX7" fmla="*/ 184235 w 268312"/>
                  <a:gd name="connsiteY7" fmla="*/ 119063 h 336550"/>
                  <a:gd name="connsiteX8" fmla="*/ 181644 w 268312"/>
                  <a:gd name="connsiteY8" fmla="*/ 121725 h 336550"/>
                  <a:gd name="connsiteX9" fmla="*/ 181644 w 268312"/>
                  <a:gd name="connsiteY9" fmla="*/ 125717 h 336550"/>
                  <a:gd name="connsiteX10" fmla="*/ 177759 w 268312"/>
                  <a:gd name="connsiteY10" fmla="*/ 131039 h 336550"/>
                  <a:gd name="connsiteX11" fmla="*/ 164808 w 268312"/>
                  <a:gd name="connsiteY11" fmla="*/ 148339 h 336550"/>
                  <a:gd name="connsiteX12" fmla="*/ 175169 w 268312"/>
                  <a:gd name="connsiteY12" fmla="*/ 165638 h 336550"/>
                  <a:gd name="connsiteX13" fmla="*/ 186825 w 268312"/>
                  <a:gd name="connsiteY13" fmla="*/ 170961 h 336550"/>
                  <a:gd name="connsiteX14" fmla="*/ 192005 w 268312"/>
                  <a:gd name="connsiteY14" fmla="*/ 173622 h 336550"/>
                  <a:gd name="connsiteX15" fmla="*/ 190710 w 268312"/>
                  <a:gd name="connsiteY15" fmla="*/ 185598 h 336550"/>
                  <a:gd name="connsiteX16" fmla="*/ 181644 w 268312"/>
                  <a:gd name="connsiteY16" fmla="*/ 186929 h 336550"/>
                  <a:gd name="connsiteX17" fmla="*/ 169989 w 268312"/>
                  <a:gd name="connsiteY17" fmla="*/ 182937 h 336550"/>
                  <a:gd name="connsiteX18" fmla="*/ 166103 w 268312"/>
                  <a:gd name="connsiteY18" fmla="*/ 184268 h 336550"/>
                  <a:gd name="connsiteX19" fmla="*/ 164808 w 268312"/>
                  <a:gd name="connsiteY19" fmla="*/ 190921 h 336550"/>
                  <a:gd name="connsiteX20" fmla="*/ 166103 w 268312"/>
                  <a:gd name="connsiteY20" fmla="*/ 196244 h 336550"/>
                  <a:gd name="connsiteX21" fmla="*/ 177759 w 268312"/>
                  <a:gd name="connsiteY21" fmla="*/ 198905 h 336550"/>
                  <a:gd name="connsiteX22" fmla="*/ 180349 w 268312"/>
                  <a:gd name="connsiteY22" fmla="*/ 202898 h 336550"/>
                  <a:gd name="connsiteX23" fmla="*/ 180349 w 268312"/>
                  <a:gd name="connsiteY23" fmla="*/ 206890 h 336550"/>
                  <a:gd name="connsiteX24" fmla="*/ 182939 w 268312"/>
                  <a:gd name="connsiteY24" fmla="*/ 209551 h 336550"/>
                  <a:gd name="connsiteX25" fmla="*/ 189415 w 268312"/>
                  <a:gd name="connsiteY25" fmla="*/ 209551 h 336550"/>
                  <a:gd name="connsiteX26" fmla="*/ 192005 w 268312"/>
                  <a:gd name="connsiteY26" fmla="*/ 206890 h 336550"/>
                  <a:gd name="connsiteX27" fmla="*/ 192005 w 268312"/>
                  <a:gd name="connsiteY27" fmla="*/ 201567 h 336550"/>
                  <a:gd name="connsiteX28" fmla="*/ 194595 w 268312"/>
                  <a:gd name="connsiteY28" fmla="*/ 197575 h 336550"/>
                  <a:gd name="connsiteX29" fmla="*/ 204956 w 268312"/>
                  <a:gd name="connsiteY29" fmla="*/ 190921 h 336550"/>
                  <a:gd name="connsiteX30" fmla="*/ 199775 w 268312"/>
                  <a:gd name="connsiteY30" fmla="*/ 160315 h 336550"/>
                  <a:gd name="connsiteX31" fmla="*/ 188120 w 268312"/>
                  <a:gd name="connsiteY31" fmla="*/ 154992 h 336550"/>
                  <a:gd name="connsiteX32" fmla="*/ 182939 w 268312"/>
                  <a:gd name="connsiteY32" fmla="*/ 152331 h 336550"/>
                  <a:gd name="connsiteX33" fmla="*/ 184235 w 268312"/>
                  <a:gd name="connsiteY33" fmla="*/ 141685 h 336550"/>
                  <a:gd name="connsiteX34" fmla="*/ 188120 w 268312"/>
                  <a:gd name="connsiteY34" fmla="*/ 141685 h 336550"/>
                  <a:gd name="connsiteX35" fmla="*/ 201071 w 268312"/>
                  <a:gd name="connsiteY35" fmla="*/ 144347 h 336550"/>
                  <a:gd name="connsiteX36" fmla="*/ 204956 w 268312"/>
                  <a:gd name="connsiteY36" fmla="*/ 143016 h 336550"/>
                  <a:gd name="connsiteX37" fmla="*/ 207546 w 268312"/>
                  <a:gd name="connsiteY37" fmla="*/ 135032 h 336550"/>
                  <a:gd name="connsiteX38" fmla="*/ 204956 w 268312"/>
                  <a:gd name="connsiteY38" fmla="*/ 132370 h 336550"/>
                  <a:gd name="connsiteX39" fmla="*/ 197185 w 268312"/>
                  <a:gd name="connsiteY39" fmla="*/ 129709 h 336550"/>
                  <a:gd name="connsiteX40" fmla="*/ 193300 w 268312"/>
                  <a:gd name="connsiteY40" fmla="*/ 124386 h 336550"/>
                  <a:gd name="connsiteX41" fmla="*/ 186825 w 268312"/>
                  <a:gd name="connsiteY41" fmla="*/ 119063 h 336550"/>
                  <a:gd name="connsiteX42" fmla="*/ 184235 w 268312"/>
                  <a:gd name="connsiteY42" fmla="*/ 119063 h 336550"/>
                  <a:gd name="connsiteX43" fmla="*/ 187192 w 268312"/>
                  <a:gd name="connsiteY43" fmla="*/ 84090 h 336550"/>
                  <a:gd name="connsiteX44" fmla="*/ 244570 w 268312"/>
                  <a:gd name="connsiteY44" fmla="*/ 107760 h 336550"/>
                  <a:gd name="connsiteX45" fmla="*/ 244570 w 268312"/>
                  <a:gd name="connsiteY45" fmla="*/ 222168 h 336550"/>
                  <a:gd name="connsiteX46" fmla="*/ 145642 w 268312"/>
                  <a:gd name="connsiteY46" fmla="*/ 234003 h 336550"/>
                  <a:gd name="connsiteX47" fmla="*/ 111347 w 268312"/>
                  <a:gd name="connsiteY47" fmla="*/ 243208 h 336550"/>
                  <a:gd name="connsiteX48" fmla="*/ 110028 w 268312"/>
                  <a:gd name="connsiteY48" fmla="*/ 237948 h 336550"/>
                  <a:gd name="connsiteX49" fmla="*/ 127175 w 268312"/>
                  <a:gd name="connsiteY49" fmla="*/ 218223 h 336550"/>
                  <a:gd name="connsiteX50" fmla="*/ 125856 w 268312"/>
                  <a:gd name="connsiteY50" fmla="*/ 218223 h 336550"/>
                  <a:gd name="connsiteX51" fmla="*/ 129813 w 268312"/>
                  <a:gd name="connsiteY51" fmla="*/ 107760 h 336550"/>
                  <a:gd name="connsiteX52" fmla="*/ 187192 w 268312"/>
                  <a:gd name="connsiteY52" fmla="*/ 84090 h 336550"/>
                  <a:gd name="connsiteX53" fmla="*/ 36992 w 268312"/>
                  <a:gd name="connsiteY53" fmla="*/ 0 h 336550"/>
                  <a:gd name="connsiteX54" fmla="*/ 161179 w 268312"/>
                  <a:gd name="connsiteY54" fmla="*/ 0 h 336550"/>
                  <a:gd name="connsiteX55" fmla="*/ 196850 w 268312"/>
                  <a:gd name="connsiteY55" fmla="*/ 36810 h 336550"/>
                  <a:gd name="connsiteX56" fmla="*/ 196850 w 268312"/>
                  <a:gd name="connsiteY56" fmla="*/ 67047 h 336550"/>
                  <a:gd name="connsiteX57" fmla="*/ 187602 w 268312"/>
                  <a:gd name="connsiteY57" fmla="*/ 67047 h 336550"/>
                  <a:gd name="connsiteX58" fmla="*/ 178354 w 268312"/>
                  <a:gd name="connsiteY58" fmla="*/ 67047 h 336550"/>
                  <a:gd name="connsiteX59" fmla="*/ 178354 w 268312"/>
                  <a:gd name="connsiteY59" fmla="*/ 60474 h 336550"/>
                  <a:gd name="connsiteX60" fmla="*/ 178354 w 268312"/>
                  <a:gd name="connsiteY60" fmla="*/ 59159 h 336550"/>
                  <a:gd name="connsiteX61" fmla="*/ 169106 w 268312"/>
                  <a:gd name="connsiteY61" fmla="*/ 48642 h 336550"/>
                  <a:gd name="connsiteX62" fmla="*/ 29065 w 268312"/>
                  <a:gd name="connsiteY62" fmla="*/ 48642 h 336550"/>
                  <a:gd name="connsiteX63" fmla="*/ 19817 w 268312"/>
                  <a:gd name="connsiteY63" fmla="*/ 59159 h 336550"/>
                  <a:gd name="connsiteX64" fmla="*/ 19817 w 268312"/>
                  <a:gd name="connsiteY64" fmla="*/ 278706 h 336550"/>
                  <a:gd name="connsiteX65" fmla="*/ 29065 w 268312"/>
                  <a:gd name="connsiteY65" fmla="*/ 287908 h 336550"/>
                  <a:gd name="connsiteX66" fmla="*/ 169106 w 268312"/>
                  <a:gd name="connsiteY66" fmla="*/ 287908 h 336550"/>
                  <a:gd name="connsiteX67" fmla="*/ 178354 w 268312"/>
                  <a:gd name="connsiteY67" fmla="*/ 278706 h 336550"/>
                  <a:gd name="connsiteX68" fmla="*/ 178354 w 268312"/>
                  <a:gd name="connsiteY68" fmla="*/ 261615 h 336550"/>
                  <a:gd name="connsiteX69" fmla="*/ 187602 w 268312"/>
                  <a:gd name="connsiteY69" fmla="*/ 262930 h 336550"/>
                  <a:gd name="connsiteX70" fmla="*/ 196850 w 268312"/>
                  <a:gd name="connsiteY70" fmla="*/ 261615 h 336550"/>
                  <a:gd name="connsiteX71" fmla="*/ 196850 w 268312"/>
                  <a:gd name="connsiteY71" fmla="*/ 299740 h 336550"/>
                  <a:gd name="connsiteX72" fmla="*/ 161179 w 268312"/>
                  <a:gd name="connsiteY72" fmla="*/ 336550 h 336550"/>
                  <a:gd name="connsiteX73" fmla="*/ 36992 w 268312"/>
                  <a:gd name="connsiteY73" fmla="*/ 336550 h 336550"/>
                  <a:gd name="connsiteX74" fmla="*/ 0 w 268312"/>
                  <a:gd name="connsiteY74" fmla="*/ 299740 h 336550"/>
                  <a:gd name="connsiteX75" fmla="*/ 0 w 268312"/>
                  <a:gd name="connsiteY75" fmla="*/ 36810 h 336550"/>
                  <a:gd name="connsiteX76" fmla="*/ 36992 w 268312"/>
                  <a:gd name="connsiteY76"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68312" h="336550">
                    <a:moveTo>
                      <a:pt x="79065" y="303213"/>
                    </a:moveTo>
                    <a:cubicBezTo>
                      <a:pt x="73799" y="303213"/>
                      <a:pt x="69850" y="306955"/>
                      <a:pt x="69850" y="311945"/>
                    </a:cubicBezTo>
                    <a:cubicBezTo>
                      <a:pt x="69850" y="316934"/>
                      <a:pt x="73799" y="320676"/>
                      <a:pt x="79065" y="320676"/>
                    </a:cubicBezTo>
                    <a:cubicBezTo>
                      <a:pt x="79065" y="320676"/>
                      <a:pt x="79065" y="320676"/>
                      <a:pt x="114610" y="320676"/>
                    </a:cubicBezTo>
                    <a:cubicBezTo>
                      <a:pt x="119875" y="320676"/>
                      <a:pt x="123825" y="316934"/>
                      <a:pt x="123825" y="311945"/>
                    </a:cubicBezTo>
                    <a:cubicBezTo>
                      <a:pt x="123825" y="306955"/>
                      <a:pt x="119875" y="303213"/>
                      <a:pt x="114610" y="303213"/>
                    </a:cubicBezTo>
                    <a:cubicBezTo>
                      <a:pt x="114610" y="303213"/>
                      <a:pt x="114610" y="303213"/>
                      <a:pt x="79065" y="303213"/>
                    </a:cubicBezTo>
                    <a:close/>
                    <a:moveTo>
                      <a:pt x="184235" y="119063"/>
                    </a:moveTo>
                    <a:cubicBezTo>
                      <a:pt x="181644" y="119063"/>
                      <a:pt x="181644" y="119063"/>
                      <a:pt x="181644" y="121725"/>
                    </a:cubicBezTo>
                    <a:cubicBezTo>
                      <a:pt x="181644" y="121725"/>
                      <a:pt x="181644" y="121725"/>
                      <a:pt x="181644" y="125717"/>
                    </a:cubicBezTo>
                    <a:cubicBezTo>
                      <a:pt x="181644" y="129709"/>
                      <a:pt x="181644" y="129709"/>
                      <a:pt x="177759" y="131039"/>
                    </a:cubicBezTo>
                    <a:cubicBezTo>
                      <a:pt x="169989" y="133701"/>
                      <a:pt x="164808" y="139024"/>
                      <a:pt x="164808" y="148339"/>
                    </a:cubicBezTo>
                    <a:cubicBezTo>
                      <a:pt x="164808" y="156323"/>
                      <a:pt x="168694" y="161646"/>
                      <a:pt x="175169" y="165638"/>
                    </a:cubicBezTo>
                    <a:cubicBezTo>
                      <a:pt x="179054" y="168299"/>
                      <a:pt x="182939" y="169630"/>
                      <a:pt x="186825" y="170961"/>
                    </a:cubicBezTo>
                    <a:cubicBezTo>
                      <a:pt x="188120" y="172291"/>
                      <a:pt x="190710" y="172291"/>
                      <a:pt x="192005" y="173622"/>
                    </a:cubicBezTo>
                    <a:cubicBezTo>
                      <a:pt x="195890" y="177614"/>
                      <a:pt x="194595" y="182937"/>
                      <a:pt x="190710" y="185598"/>
                    </a:cubicBezTo>
                    <a:cubicBezTo>
                      <a:pt x="188120" y="186929"/>
                      <a:pt x="184235" y="186929"/>
                      <a:pt x="181644" y="186929"/>
                    </a:cubicBezTo>
                    <a:cubicBezTo>
                      <a:pt x="177759" y="185598"/>
                      <a:pt x="173874" y="184268"/>
                      <a:pt x="169989" y="182937"/>
                    </a:cubicBezTo>
                    <a:cubicBezTo>
                      <a:pt x="167398" y="181606"/>
                      <a:pt x="167398" y="181606"/>
                      <a:pt x="166103" y="184268"/>
                    </a:cubicBezTo>
                    <a:cubicBezTo>
                      <a:pt x="166103" y="186929"/>
                      <a:pt x="164808" y="188260"/>
                      <a:pt x="164808" y="190921"/>
                    </a:cubicBezTo>
                    <a:cubicBezTo>
                      <a:pt x="163513" y="193583"/>
                      <a:pt x="163513" y="194913"/>
                      <a:pt x="166103" y="196244"/>
                    </a:cubicBezTo>
                    <a:cubicBezTo>
                      <a:pt x="169989" y="197575"/>
                      <a:pt x="173874" y="198905"/>
                      <a:pt x="177759" y="198905"/>
                    </a:cubicBezTo>
                    <a:cubicBezTo>
                      <a:pt x="180349" y="198905"/>
                      <a:pt x="180349" y="198905"/>
                      <a:pt x="180349" y="202898"/>
                    </a:cubicBezTo>
                    <a:cubicBezTo>
                      <a:pt x="180349" y="204228"/>
                      <a:pt x="180349" y="205559"/>
                      <a:pt x="180349" y="206890"/>
                    </a:cubicBezTo>
                    <a:cubicBezTo>
                      <a:pt x="180349" y="208220"/>
                      <a:pt x="181644" y="209551"/>
                      <a:pt x="182939" y="209551"/>
                    </a:cubicBezTo>
                    <a:cubicBezTo>
                      <a:pt x="185530" y="209551"/>
                      <a:pt x="188120" y="209551"/>
                      <a:pt x="189415" y="209551"/>
                    </a:cubicBezTo>
                    <a:cubicBezTo>
                      <a:pt x="190710" y="209551"/>
                      <a:pt x="192005" y="208220"/>
                      <a:pt x="192005" y="206890"/>
                    </a:cubicBezTo>
                    <a:cubicBezTo>
                      <a:pt x="192005" y="205559"/>
                      <a:pt x="192005" y="202898"/>
                      <a:pt x="192005" y="201567"/>
                    </a:cubicBezTo>
                    <a:cubicBezTo>
                      <a:pt x="192005" y="198905"/>
                      <a:pt x="193300" y="198905"/>
                      <a:pt x="194595" y="197575"/>
                    </a:cubicBezTo>
                    <a:cubicBezTo>
                      <a:pt x="198480" y="196244"/>
                      <a:pt x="202366" y="193583"/>
                      <a:pt x="204956" y="190921"/>
                    </a:cubicBezTo>
                    <a:cubicBezTo>
                      <a:pt x="212726" y="180276"/>
                      <a:pt x="210136" y="166969"/>
                      <a:pt x="199775" y="160315"/>
                    </a:cubicBezTo>
                    <a:cubicBezTo>
                      <a:pt x="195890" y="157654"/>
                      <a:pt x="192005" y="156323"/>
                      <a:pt x="188120" y="154992"/>
                    </a:cubicBezTo>
                    <a:cubicBezTo>
                      <a:pt x="186825" y="153661"/>
                      <a:pt x="184235" y="153661"/>
                      <a:pt x="182939" y="152331"/>
                    </a:cubicBezTo>
                    <a:cubicBezTo>
                      <a:pt x="179054" y="148339"/>
                      <a:pt x="180349" y="144347"/>
                      <a:pt x="184235" y="141685"/>
                    </a:cubicBezTo>
                    <a:cubicBezTo>
                      <a:pt x="185530" y="141685"/>
                      <a:pt x="186825" y="141685"/>
                      <a:pt x="188120" y="141685"/>
                    </a:cubicBezTo>
                    <a:cubicBezTo>
                      <a:pt x="192005" y="141685"/>
                      <a:pt x="197185" y="141685"/>
                      <a:pt x="201071" y="144347"/>
                    </a:cubicBezTo>
                    <a:cubicBezTo>
                      <a:pt x="203661" y="145677"/>
                      <a:pt x="203661" y="145677"/>
                      <a:pt x="204956" y="143016"/>
                    </a:cubicBezTo>
                    <a:cubicBezTo>
                      <a:pt x="204956" y="140354"/>
                      <a:pt x="206251" y="137693"/>
                      <a:pt x="207546" y="135032"/>
                    </a:cubicBezTo>
                    <a:cubicBezTo>
                      <a:pt x="207546" y="133701"/>
                      <a:pt x="206251" y="132370"/>
                      <a:pt x="204956" y="132370"/>
                    </a:cubicBezTo>
                    <a:cubicBezTo>
                      <a:pt x="202366" y="131039"/>
                      <a:pt x="199775" y="129709"/>
                      <a:pt x="197185" y="129709"/>
                    </a:cubicBezTo>
                    <a:cubicBezTo>
                      <a:pt x="193300" y="128378"/>
                      <a:pt x="193300" y="128378"/>
                      <a:pt x="193300" y="124386"/>
                    </a:cubicBezTo>
                    <a:cubicBezTo>
                      <a:pt x="193300" y="119063"/>
                      <a:pt x="193300" y="119063"/>
                      <a:pt x="186825" y="119063"/>
                    </a:cubicBezTo>
                    <a:cubicBezTo>
                      <a:pt x="186825" y="119063"/>
                      <a:pt x="186825" y="119063"/>
                      <a:pt x="184235" y="119063"/>
                    </a:cubicBezTo>
                    <a:close/>
                    <a:moveTo>
                      <a:pt x="187192" y="84090"/>
                    </a:moveTo>
                    <a:cubicBezTo>
                      <a:pt x="207967" y="84090"/>
                      <a:pt x="228741" y="91980"/>
                      <a:pt x="244570" y="107760"/>
                    </a:cubicBezTo>
                    <a:cubicBezTo>
                      <a:pt x="276226" y="139321"/>
                      <a:pt x="276226" y="190607"/>
                      <a:pt x="244570" y="222168"/>
                    </a:cubicBezTo>
                    <a:cubicBezTo>
                      <a:pt x="216870" y="248468"/>
                      <a:pt x="177299" y="252413"/>
                      <a:pt x="145642" y="234003"/>
                    </a:cubicBezTo>
                    <a:cubicBezTo>
                      <a:pt x="132452" y="243208"/>
                      <a:pt x="120580" y="244523"/>
                      <a:pt x="111347" y="243208"/>
                    </a:cubicBezTo>
                    <a:cubicBezTo>
                      <a:pt x="107390" y="243208"/>
                      <a:pt x="107390" y="239263"/>
                      <a:pt x="110028" y="237948"/>
                    </a:cubicBezTo>
                    <a:cubicBezTo>
                      <a:pt x="117942" y="234003"/>
                      <a:pt x="123218" y="224798"/>
                      <a:pt x="127175" y="218223"/>
                    </a:cubicBezTo>
                    <a:cubicBezTo>
                      <a:pt x="127175" y="218223"/>
                      <a:pt x="127175" y="218223"/>
                      <a:pt x="125856" y="218223"/>
                    </a:cubicBezTo>
                    <a:cubicBezTo>
                      <a:pt x="96838" y="186662"/>
                      <a:pt x="98157" y="138006"/>
                      <a:pt x="129813" y="107760"/>
                    </a:cubicBezTo>
                    <a:cubicBezTo>
                      <a:pt x="145642" y="91980"/>
                      <a:pt x="166417" y="84090"/>
                      <a:pt x="187192" y="84090"/>
                    </a:cubicBezTo>
                    <a:close/>
                    <a:moveTo>
                      <a:pt x="36992" y="0"/>
                    </a:moveTo>
                    <a:cubicBezTo>
                      <a:pt x="36992" y="0"/>
                      <a:pt x="36992" y="0"/>
                      <a:pt x="161179" y="0"/>
                    </a:cubicBezTo>
                    <a:cubicBezTo>
                      <a:pt x="180997" y="0"/>
                      <a:pt x="196850" y="15776"/>
                      <a:pt x="196850" y="36810"/>
                    </a:cubicBezTo>
                    <a:cubicBezTo>
                      <a:pt x="196850" y="36810"/>
                      <a:pt x="196850" y="36810"/>
                      <a:pt x="196850" y="67047"/>
                    </a:cubicBezTo>
                    <a:cubicBezTo>
                      <a:pt x="194208" y="67047"/>
                      <a:pt x="191566" y="67047"/>
                      <a:pt x="187602" y="67047"/>
                    </a:cubicBezTo>
                    <a:cubicBezTo>
                      <a:pt x="184960" y="67047"/>
                      <a:pt x="180997" y="67047"/>
                      <a:pt x="178354" y="67047"/>
                    </a:cubicBezTo>
                    <a:cubicBezTo>
                      <a:pt x="178354" y="67047"/>
                      <a:pt x="178354" y="67047"/>
                      <a:pt x="178354" y="60474"/>
                    </a:cubicBezTo>
                    <a:cubicBezTo>
                      <a:pt x="178354" y="60474"/>
                      <a:pt x="178354" y="60474"/>
                      <a:pt x="178354" y="59159"/>
                    </a:cubicBezTo>
                    <a:cubicBezTo>
                      <a:pt x="178354" y="53900"/>
                      <a:pt x="174391" y="48642"/>
                      <a:pt x="169106" y="48642"/>
                    </a:cubicBezTo>
                    <a:cubicBezTo>
                      <a:pt x="169106" y="48642"/>
                      <a:pt x="169106" y="48642"/>
                      <a:pt x="29065" y="48642"/>
                    </a:cubicBezTo>
                    <a:cubicBezTo>
                      <a:pt x="23780" y="48642"/>
                      <a:pt x="19817" y="53900"/>
                      <a:pt x="19817" y="59159"/>
                    </a:cubicBezTo>
                    <a:cubicBezTo>
                      <a:pt x="19817" y="59159"/>
                      <a:pt x="19817" y="59159"/>
                      <a:pt x="19817" y="278706"/>
                    </a:cubicBezTo>
                    <a:cubicBezTo>
                      <a:pt x="19817" y="283964"/>
                      <a:pt x="23780" y="287908"/>
                      <a:pt x="29065" y="287908"/>
                    </a:cubicBezTo>
                    <a:cubicBezTo>
                      <a:pt x="29065" y="287908"/>
                      <a:pt x="29065" y="287908"/>
                      <a:pt x="169106" y="287908"/>
                    </a:cubicBezTo>
                    <a:cubicBezTo>
                      <a:pt x="174391" y="287908"/>
                      <a:pt x="178354" y="282650"/>
                      <a:pt x="178354" y="278706"/>
                    </a:cubicBezTo>
                    <a:cubicBezTo>
                      <a:pt x="178354" y="278706"/>
                      <a:pt x="178354" y="278706"/>
                      <a:pt x="178354" y="261615"/>
                    </a:cubicBezTo>
                    <a:cubicBezTo>
                      <a:pt x="180997" y="261615"/>
                      <a:pt x="184960" y="262930"/>
                      <a:pt x="187602" y="262930"/>
                    </a:cubicBezTo>
                    <a:cubicBezTo>
                      <a:pt x="191566" y="262930"/>
                      <a:pt x="194208" y="261615"/>
                      <a:pt x="196850" y="261615"/>
                    </a:cubicBezTo>
                    <a:cubicBezTo>
                      <a:pt x="196850" y="261615"/>
                      <a:pt x="196850" y="261615"/>
                      <a:pt x="196850" y="299740"/>
                    </a:cubicBezTo>
                    <a:cubicBezTo>
                      <a:pt x="196850" y="320774"/>
                      <a:pt x="180997" y="336550"/>
                      <a:pt x="161179" y="336550"/>
                    </a:cubicBezTo>
                    <a:cubicBezTo>
                      <a:pt x="161179" y="336550"/>
                      <a:pt x="161179" y="336550"/>
                      <a:pt x="36992" y="336550"/>
                    </a:cubicBezTo>
                    <a:cubicBezTo>
                      <a:pt x="17175" y="336550"/>
                      <a:pt x="0" y="320774"/>
                      <a:pt x="0" y="299740"/>
                    </a:cubicBezTo>
                    <a:cubicBezTo>
                      <a:pt x="0" y="299740"/>
                      <a:pt x="0" y="299740"/>
                      <a:pt x="0" y="36810"/>
                    </a:cubicBezTo>
                    <a:cubicBezTo>
                      <a:pt x="0" y="15776"/>
                      <a:pt x="17175" y="0"/>
                      <a:pt x="36992" y="0"/>
                    </a:cubicBezTo>
                    <a:close/>
                  </a:path>
                </a:pathLst>
              </a:custGeom>
              <a:solidFill>
                <a:schemeClr val="bg1"/>
              </a:solidFill>
              <a:ln>
                <a:noFill/>
              </a:ln>
            </p:spPr>
            <p:txBody>
              <a:bodyPr anchor="ctr"/>
              <a:lstStyle/>
              <a:p>
                <a:pPr algn="ctr"/>
                <a:endParaRPr/>
              </a:p>
            </p:txBody>
          </p:sp>
          <p:sp>
            <p:nvSpPr>
              <p:cNvPr id="19" name="任意多边形: 形状 18" title="DN0G3AjvxA"/>
              <p:cNvSpPr>
                <a:spLocks/>
              </p:cNvSpPr>
              <p:nvPr/>
            </p:nvSpPr>
            <p:spPr bwMode="auto">
              <a:xfrm>
                <a:off x="4648106" y="3512564"/>
                <a:ext cx="673606" cy="569245"/>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p>
            </p:txBody>
          </p:sp>
        </p:grpSp>
      </p:grpSp>
      <p:sp>
        <p:nvSpPr>
          <p:cNvPr id="26" name="TextBox 25"/>
          <p:cNvSpPr txBox="1"/>
          <p:nvPr/>
        </p:nvSpPr>
        <p:spPr>
          <a:xfrm>
            <a:off x="3608485" y="204722"/>
            <a:ext cx="1723549" cy="307777"/>
          </a:xfrm>
          <a:prstGeom prst="rect">
            <a:avLst/>
          </a:prstGeom>
          <a:noFill/>
        </p:spPr>
        <p:txBody>
          <a:bodyPr wrap="none" rtlCol="0">
            <a:spAutoFit/>
          </a:bodyPr>
          <a:lstStyle/>
          <a:p>
            <a:r>
              <a:rPr lang="zh-CN" altLang="en-US" sz="1400" spc="600" dirty="0">
                <a:latin typeface="汉仪细等线" panose="01010104010101010101" pitchFamily="2" charset="-122"/>
                <a:ea typeface="汉仪细等线" panose="01010104010101010101" pitchFamily="2" charset="-122"/>
              </a:rPr>
              <a:t>单击添加标题</a:t>
            </a:r>
          </a:p>
        </p:txBody>
      </p:sp>
      <p:sp>
        <p:nvSpPr>
          <p:cNvPr id="27" name="TextBox 26"/>
          <p:cNvSpPr txBox="1"/>
          <p:nvPr/>
        </p:nvSpPr>
        <p:spPr>
          <a:xfrm>
            <a:off x="3464497" y="525464"/>
            <a:ext cx="2044149" cy="338554"/>
          </a:xfrm>
          <a:prstGeom prst="rect">
            <a:avLst/>
          </a:prstGeom>
          <a:noFill/>
        </p:spPr>
        <p:txBody>
          <a:bodyPr wrap="none" rtlCol="0">
            <a:spAutoFit/>
          </a:bodyPr>
          <a:lstStyle/>
          <a:p>
            <a:pPr algn="ctr"/>
            <a:r>
              <a:rPr lang="en-US" altLang="zh-CN" sz="800" dirty="0">
                <a:latin typeface="汉仪细等线" panose="01010104010101010101" pitchFamily="2" charset="-122"/>
                <a:ea typeface="汉仪细等线" panose="01010104010101010101" pitchFamily="2" charset="-122"/>
              </a:rPr>
              <a:t>Please click enter to add enter to add </a:t>
            </a:r>
          </a:p>
          <a:p>
            <a:pPr algn="ctr"/>
            <a:r>
              <a:rPr lang="en-US" altLang="zh-CN" sz="800" dirty="0">
                <a:latin typeface="汉仪细等线" panose="01010104010101010101" pitchFamily="2" charset="-122"/>
                <a:ea typeface="汉仪细等线" panose="01010104010101010101" pitchFamily="2" charset="-122"/>
              </a:rPr>
              <a:t>text </a:t>
            </a:r>
            <a:r>
              <a:rPr lang="en-US" altLang="zh-CN" sz="800" dirty="0" err="1">
                <a:latin typeface="汉仪细等线" panose="01010104010101010101" pitchFamily="2" charset="-122"/>
                <a:ea typeface="汉仪细等线" panose="01010104010101010101" pitchFamily="2" charset="-122"/>
              </a:rPr>
              <a:t>contentcontent</a:t>
            </a:r>
            <a:endParaRPr lang="zh-CN" altLang="en-US" sz="800" dirty="0">
              <a:latin typeface="汉仪细等线" panose="01010104010101010101" pitchFamily="2" charset="-122"/>
              <a:ea typeface="汉仪细等线" panose="01010104010101010101" pitchFamily="2" charset="-122"/>
            </a:endParaRPr>
          </a:p>
        </p:txBody>
      </p:sp>
    </p:spTree>
  </p:cSld>
  <p:clrMapOvr>
    <a:masterClrMapping/>
  </p:clrMapOvr>
  <p:transition spd="slow" advTm="392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66"/>
          <p:cNvGrpSpPr>
            <a:grpSpLocks/>
          </p:cNvGrpSpPr>
          <p:nvPr/>
        </p:nvGrpSpPr>
        <p:grpSpPr bwMode="auto">
          <a:xfrm>
            <a:off x="3019267" y="1194807"/>
            <a:ext cx="2962593" cy="2951614"/>
            <a:chOff x="0" y="0"/>
            <a:chExt cx="4392474" cy="4393594"/>
          </a:xfrm>
        </p:grpSpPr>
        <p:grpSp>
          <p:nvGrpSpPr>
            <p:cNvPr id="15" name="组合 44"/>
            <p:cNvGrpSpPr>
              <a:grpSpLocks/>
            </p:cNvGrpSpPr>
            <p:nvPr/>
          </p:nvGrpSpPr>
          <p:grpSpPr bwMode="auto">
            <a:xfrm>
              <a:off x="0" y="0"/>
              <a:ext cx="4392474" cy="4393594"/>
              <a:chOff x="0" y="0"/>
              <a:chExt cx="4392474" cy="4393594"/>
            </a:xfrm>
          </p:grpSpPr>
          <p:grpSp>
            <p:nvGrpSpPr>
              <p:cNvPr id="20" name="组合 30"/>
              <p:cNvGrpSpPr>
                <a:grpSpLocks/>
              </p:cNvGrpSpPr>
              <p:nvPr/>
            </p:nvGrpSpPr>
            <p:grpSpPr bwMode="auto">
              <a:xfrm>
                <a:off x="0" y="0"/>
                <a:ext cx="4392474" cy="4393594"/>
                <a:chOff x="0" y="0"/>
                <a:chExt cx="4392474" cy="4393594"/>
              </a:xfrm>
            </p:grpSpPr>
            <p:sp>
              <p:nvSpPr>
                <p:cNvPr id="22" name="Freeform 5"/>
                <p:cNvSpPr>
                  <a:spLocks noChangeArrowheads="1"/>
                </p:cNvSpPr>
                <p:nvPr/>
              </p:nvSpPr>
              <p:spPr bwMode="auto">
                <a:xfrm rot="2700000">
                  <a:off x="1722485" y="615110"/>
                  <a:ext cx="1941774" cy="711551"/>
                </a:xfrm>
                <a:custGeom>
                  <a:avLst/>
                  <a:gdLst>
                    <a:gd name="T0" fmla="*/ 666967 w 821"/>
                    <a:gd name="T1" fmla="*/ 47279 h 301"/>
                    <a:gd name="T2" fmla="*/ 0 w 821"/>
                    <a:gd name="T3" fmla="*/ 711551 h 301"/>
                    <a:gd name="T4" fmla="*/ 1941774 w 821"/>
                    <a:gd name="T5" fmla="*/ 711551 h 301"/>
                    <a:gd name="T6" fmla="*/ 1941774 w 821"/>
                    <a:gd name="T7" fmla="*/ 0 h 301"/>
                    <a:gd name="T8" fmla="*/ 775764 w 821"/>
                    <a:gd name="T9" fmla="*/ 0 h 301"/>
                    <a:gd name="T10" fmla="*/ 666967 w 821"/>
                    <a:gd name="T11" fmla="*/ 47279 h 3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1" h="301">
                      <a:moveTo>
                        <a:pt x="282" y="20"/>
                      </a:moveTo>
                      <a:cubicBezTo>
                        <a:pt x="0" y="301"/>
                        <a:pt x="0" y="301"/>
                        <a:pt x="0" y="301"/>
                      </a:cubicBezTo>
                      <a:cubicBezTo>
                        <a:pt x="821" y="301"/>
                        <a:pt x="821" y="301"/>
                        <a:pt x="821" y="301"/>
                      </a:cubicBezTo>
                      <a:cubicBezTo>
                        <a:pt x="821" y="0"/>
                        <a:pt x="821" y="0"/>
                        <a:pt x="821" y="0"/>
                      </a:cubicBezTo>
                      <a:cubicBezTo>
                        <a:pt x="328" y="0"/>
                        <a:pt x="328" y="0"/>
                        <a:pt x="328" y="0"/>
                      </a:cubicBezTo>
                      <a:cubicBezTo>
                        <a:pt x="302" y="7"/>
                        <a:pt x="290" y="15"/>
                        <a:pt x="282" y="20"/>
                      </a:cubicBez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 name="Freeform 6"/>
                <p:cNvSpPr>
                  <a:spLocks noChangeArrowheads="1"/>
                </p:cNvSpPr>
                <p:nvPr/>
              </p:nvSpPr>
              <p:spPr bwMode="auto">
                <a:xfrm rot="2700000">
                  <a:off x="3064311" y="1725311"/>
                  <a:ext cx="714549" cy="1941775"/>
                </a:xfrm>
                <a:custGeom>
                  <a:avLst/>
                  <a:gdLst>
                    <a:gd name="T0" fmla="*/ 667228 w 302"/>
                    <a:gd name="T1" fmla="*/ 666968 h 821"/>
                    <a:gd name="T2" fmla="*/ 0 w 302"/>
                    <a:gd name="T3" fmla="*/ 0 h 821"/>
                    <a:gd name="T4" fmla="*/ 0 w 302"/>
                    <a:gd name="T5" fmla="*/ 1941775 h 821"/>
                    <a:gd name="T6" fmla="*/ 714549 w 302"/>
                    <a:gd name="T7" fmla="*/ 1941775 h 821"/>
                    <a:gd name="T8" fmla="*/ 714549 w 302"/>
                    <a:gd name="T9" fmla="*/ 775764 h 821"/>
                    <a:gd name="T10" fmla="*/ 667228 w 302"/>
                    <a:gd name="T11" fmla="*/ 666968 h 8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2" h="821">
                      <a:moveTo>
                        <a:pt x="282" y="282"/>
                      </a:moveTo>
                      <a:cubicBezTo>
                        <a:pt x="0" y="0"/>
                        <a:pt x="0" y="0"/>
                        <a:pt x="0" y="0"/>
                      </a:cubicBezTo>
                      <a:cubicBezTo>
                        <a:pt x="0" y="821"/>
                        <a:pt x="0" y="821"/>
                        <a:pt x="0" y="821"/>
                      </a:cubicBezTo>
                      <a:cubicBezTo>
                        <a:pt x="302" y="821"/>
                        <a:pt x="302" y="821"/>
                        <a:pt x="302" y="821"/>
                      </a:cubicBezTo>
                      <a:cubicBezTo>
                        <a:pt x="302" y="328"/>
                        <a:pt x="302" y="328"/>
                        <a:pt x="302" y="328"/>
                      </a:cubicBezTo>
                      <a:cubicBezTo>
                        <a:pt x="295" y="301"/>
                        <a:pt x="286" y="290"/>
                        <a:pt x="282" y="282"/>
                      </a:cubicBez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 name="Freeform 7"/>
                <p:cNvSpPr>
                  <a:spLocks noChangeArrowheads="1"/>
                </p:cNvSpPr>
                <p:nvPr/>
              </p:nvSpPr>
              <p:spPr bwMode="auto">
                <a:xfrm rot="2700000">
                  <a:off x="2580127" y="1261991"/>
                  <a:ext cx="1863824" cy="1076321"/>
                </a:xfrm>
                <a:custGeom>
                  <a:avLst/>
                  <a:gdLst>
                    <a:gd name="T0" fmla="*/ 1163707 w 788"/>
                    <a:gd name="T1" fmla="*/ 222361 h 455"/>
                    <a:gd name="T2" fmla="*/ 988678 w 788"/>
                    <a:gd name="T3" fmla="*/ 177416 h 455"/>
                    <a:gd name="T4" fmla="*/ 570027 w 788"/>
                    <a:gd name="T5" fmla="*/ 177416 h 455"/>
                    <a:gd name="T6" fmla="*/ 570027 w 788"/>
                    <a:gd name="T7" fmla="*/ 68601 h 455"/>
                    <a:gd name="T8" fmla="*/ 489609 w 788"/>
                    <a:gd name="T9" fmla="*/ 28386 h 455"/>
                    <a:gd name="T10" fmla="*/ 37844 w 788"/>
                    <a:gd name="T11" fmla="*/ 477839 h 455"/>
                    <a:gd name="T12" fmla="*/ 37844 w 788"/>
                    <a:gd name="T13" fmla="*/ 596116 h 455"/>
                    <a:gd name="T14" fmla="*/ 489609 w 788"/>
                    <a:gd name="T15" fmla="*/ 1045569 h 455"/>
                    <a:gd name="T16" fmla="*/ 570027 w 788"/>
                    <a:gd name="T17" fmla="*/ 1007720 h 455"/>
                    <a:gd name="T18" fmla="*/ 570027 w 788"/>
                    <a:gd name="T19" fmla="*/ 901271 h 455"/>
                    <a:gd name="T20" fmla="*/ 1615472 w 788"/>
                    <a:gd name="T21" fmla="*/ 901271 h 455"/>
                    <a:gd name="T22" fmla="*/ 1854363 w 788"/>
                    <a:gd name="T23" fmla="*/ 1055031 h 455"/>
                    <a:gd name="T24" fmla="*/ 1804693 w 788"/>
                    <a:gd name="T25" fmla="*/ 922561 h 455"/>
                    <a:gd name="T26" fmla="*/ 1163707 w 788"/>
                    <a:gd name="T27" fmla="*/ 222361 h 4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88" h="455">
                      <a:moveTo>
                        <a:pt x="492" y="94"/>
                      </a:moveTo>
                      <a:cubicBezTo>
                        <a:pt x="477" y="78"/>
                        <a:pt x="445" y="75"/>
                        <a:pt x="418" y="75"/>
                      </a:cubicBezTo>
                      <a:cubicBezTo>
                        <a:pt x="241" y="75"/>
                        <a:pt x="241" y="75"/>
                        <a:pt x="241" y="75"/>
                      </a:cubicBezTo>
                      <a:cubicBezTo>
                        <a:pt x="241" y="29"/>
                        <a:pt x="241" y="29"/>
                        <a:pt x="241" y="29"/>
                      </a:cubicBezTo>
                      <a:cubicBezTo>
                        <a:pt x="241" y="12"/>
                        <a:pt x="222" y="0"/>
                        <a:pt x="207" y="12"/>
                      </a:cubicBezTo>
                      <a:cubicBezTo>
                        <a:pt x="16" y="202"/>
                        <a:pt x="16" y="202"/>
                        <a:pt x="16" y="202"/>
                      </a:cubicBezTo>
                      <a:cubicBezTo>
                        <a:pt x="0" y="216"/>
                        <a:pt x="0" y="238"/>
                        <a:pt x="16" y="252"/>
                      </a:cubicBezTo>
                      <a:cubicBezTo>
                        <a:pt x="207" y="442"/>
                        <a:pt x="207" y="442"/>
                        <a:pt x="207" y="442"/>
                      </a:cubicBezTo>
                      <a:cubicBezTo>
                        <a:pt x="222" y="455"/>
                        <a:pt x="241" y="444"/>
                        <a:pt x="241" y="426"/>
                      </a:cubicBezTo>
                      <a:cubicBezTo>
                        <a:pt x="241" y="381"/>
                        <a:pt x="241" y="381"/>
                        <a:pt x="241" y="381"/>
                      </a:cubicBezTo>
                      <a:cubicBezTo>
                        <a:pt x="241" y="381"/>
                        <a:pt x="633" y="381"/>
                        <a:pt x="683" y="381"/>
                      </a:cubicBezTo>
                      <a:cubicBezTo>
                        <a:pt x="739" y="381"/>
                        <a:pt x="784" y="411"/>
                        <a:pt x="784" y="446"/>
                      </a:cubicBezTo>
                      <a:cubicBezTo>
                        <a:pt x="784" y="446"/>
                        <a:pt x="788" y="421"/>
                        <a:pt x="763" y="390"/>
                      </a:cubicBezTo>
                      <a:cubicBezTo>
                        <a:pt x="750" y="375"/>
                        <a:pt x="492" y="94"/>
                        <a:pt x="492" y="94"/>
                      </a:cubicBezTo>
                      <a:close/>
                    </a:path>
                  </a:pathLst>
                </a:custGeom>
                <a:solidFill>
                  <a:srgbClr val="EA39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 name="Freeform 8"/>
                <p:cNvSpPr>
                  <a:spLocks noChangeArrowheads="1"/>
                </p:cNvSpPr>
                <p:nvPr/>
              </p:nvSpPr>
              <p:spPr bwMode="auto">
                <a:xfrm rot="2700000">
                  <a:off x="730626" y="3067930"/>
                  <a:ext cx="1939775" cy="711551"/>
                </a:xfrm>
                <a:custGeom>
                  <a:avLst/>
                  <a:gdLst>
                    <a:gd name="T0" fmla="*/ 1275047 w 820"/>
                    <a:gd name="T1" fmla="*/ 666636 h 301"/>
                    <a:gd name="T2" fmla="*/ 1939775 w 820"/>
                    <a:gd name="T3" fmla="*/ 0 h 301"/>
                    <a:gd name="T4" fmla="*/ 0 w 820"/>
                    <a:gd name="T5" fmla="*/ 0 h 301"/>
                    <a:gd name="T6" fmla="*/ 0 w 820"/>
                    <a:gd name="T7" fmla="*/ 711551 h 301"/>
                    <a:gd name="T8" fmla="*/ 1166231 w 820"/>
                    <a:gd name="T9" fmla="*/ 711551 h 301"/>
                    <a:gd name="T10" fmla="*/ 1275047 w 820"/>
                    <a:gd name="T11" fmla="*/ 666636 h 3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0" h="301">
                      <a:moveTo>
                        <a:pt x="539" y="282"/>
                      </a:moveTo>
                      <a:cubicBezTo>
                        <a:pt x="820" y="0"/>
                        <a:pt x="820" y="0"/>
                        <a:pt x="820" y="0"/>
                      </a:cubicBezTo>
                      <a:cubicBezTo>
                        <a:pt x="0" y="0"/>
                        <a:pt x="0" y="0"/>
                        <a:pt x="0" y="0"/>
                      </a:cubicBezTo>
                      <a:cubicBezTo>
                        <a:pt x="0" y="301"/>
                        <a:pt x="0" y="301"/>
                        <a:pt x="0" y="301"/>
                      </a:cubicBezTo>
                      <a:cubicBezTo>
                        <a:pt x="493" y="301"/>
                        <a:pt x="493" y="301"/>
                        <a:pt x="493" y="301"/>
                      </a:cubicBezTo>
                      <a:cubicBezTo>
                        <a:pt x="519" y="294"/>
                        <a:pt x="531" y="286"/>
                        <a:pt x="539" y="282"/>
                      </a:cubicBez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 name="Freeform 9"/>
                <p:cNvSpPr>
                  <a:spLocks noChangeArrowheads="1"/>
                </p:cNvSpPr>
                <p:nvPr/>
              </p:nvSpPr>
              <p:spPr bwMode="auto">
                <a:xfrm rot="2700000">
                  <a:off x="2052720" y="2581222"/>
                  <a:ext cx="1081317" cy="1870820"/>
                </a:xfrm>
                <a:custGeom>
                  <a:avLst/>
                  <a:gdLst>
                    <a:gd name="T0" fmla="*/ 858902 w 457"/>
                    <a:gd name="T1" fmla="*/ 1163645 h 791"/>
                    <a:gd name="T2" fmla="*/ 901492 w 457"/>
                    <a:gd name="T3" fmla="*/ 988625 h 791"/>
                    <a:gd name="T4" fmla="*/ 901492 w 457"/>
                    <a:gd name="T5" fmla="*/ 569997 h 791"/>
                    <a:gd name="T6" fmla="*/ 1012700 w 457"/>
                    <a:gd name="T7" fmla="*/ 569997 h 791"/>
                    <a:gd name="T8" fmla="*/ 1050557 w 457"/>
                    <a:gd name="T9" fmla="*/ 489582 h 791"/>
                    <a:gd name="T10" fmla="*/ 600995 w 457"/>
                    <a:gd name="T11" fmla="*/ 37842 h 791"/>
                    <a:gd name="T12" fmla="*/ 482689 w 457"/>
                    <a:gd name="T13" fmla="*/ 37842 h 791"/>
                    <a:gd name="T14" fmla="*/ 35492 w 457"/>
                    <a:gd name="T15" fmla="*/ 489582 h 791"/>
                    <a:gd name="T16" fmla="*/ 73350 w 457"/>
                    <a:gd name="T17" fmla="*/ 569997 h 791"/>
                    <a:gd name="T18" fmla="*/ 177459 w 457"/>
                    <a:gd name="T19" fmla="*/ 569997 h 791"/>
                    <a:gd name="T20" fmla="*/ 177459 w 457"/>
                    <a:gd name="T21" fmla="*/ 1615386 h 791"/>
                    <a:gd name="T22" fmla="*/ 0 w 457"/>
                    <a:gd name="T23" fmla="*/ 1854264 h 791"/>
                    <a:gd name="T24" fmla="*/ 156164 w 457"/>
                    <a:gd name="T25" fmla="*/ 1802231 h 791"/>
                    <a:gd name="T26" fmla="*/ 858902 w 457"/>
                    <a:gd name="T27" fmla="*/ 1163645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7" h="791">
                      <a:moveTo>
                        <a:pt x="363" y="492"/>
                      </a:moveTo>
                      <a:cubicBezTo>
                        <a:pt x="378" y="477"/>
                        <a:pt x="381" y="445"/>
                        <a:pt x="381" y="418"/>
                      </a:cubicBezTo>
                      <a:cubicBezTo>
                        <a:pt x="381" y="241"/>
                        <a:pt x="381" y="241"/>
                        <a:pt x="381" y="241"/>
                      </a:cubicBezTo>
                      <a:cubicBezTo>
                        <a:pt x="428" y="241"/>
                        <a:pt x="428" y="241"/>
                        <a:pt x="428" y="241"/>
                      </a:cubicBezTo>
                      <a:cubicBezTo>
                        <a:pt x="445" y="241"/>
                        <a:pt x="457" y="221"/>
                        <a:pt x="444" y="207"/>
                      </a:cubicBezTo>
                      <a:cubicBezTo>
                        <a:pt x="254" y="16"/>
                        <a:pt x="254" y="16"/>
                        <a:pt x="254" y="16"/>
                      </a:cubicBezTo>
                      <a:cubicBezTo>
                        <a:pt x="241" y="0"/>
                        <a:pt x="218" y="0"/>
                        <a:pt x="204" y="16"/>
                      </a:cubicBezTo>
                      <a:cubicBezTo>
                        <a:pt x="15" y="207"/>
                        <a:pt x="15" y="207"/>
                        <a:pt x="15" y="207"/>
                      </a:cubicBezTo>
                      <a:cubicBezTo>
                        <a:pt x="2" y="222"/>
                        <a:pt x="13" y="241"/>
                        <a:pt x="31" y="241"/>
                      </a:cubicBezTo>
                      <a:cubicBezTo>
                        <a:pt x="75" y="241"/>
                        <a:pt x="75" y="241"/>
                        <a:pt x="75" y="241"/>
                      </a:cubicBezTo>
                      <a:cubicBezTo>
                        <a:pt x="75" y="241"/>
                        <a:pt x="75" y="633"/>
                        <a:pt x="75" y="683"/>
                      </a:cubicBezTo>
                      <a:cubicBezTo>
                        <a:pt x="75" y="739"/>
                        <a:pt x="42" y="784"/>
                        <a:pt x="0" y="784"/>
                      </a:cubicBezTo>
                      <a:cubicBezTo>
                        <a:pt x="0" y="784"/>
                        <a:pt x="31" y="791"/>
                        <a:pt x="66" y="762"/>
                      </a:cubicBezTo>
                      <a:cubicBezTo>
                        <a:pt x="81" y="750"/>
                        <a:pt x="363" y="492"/>
                        <a:pt x="363" y="492"/>
                      </a:cubicBezTo>
                      <a:close/>
                    </a:path>
                  </a:pathLst>
                </a:custGeom>
                <a:solidFill>
                  <a:srgbClr val="EA39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 name="Freeform 10"/>
                <p:cNvSpPr>
                  <a:spLocks noChangeArrowheads="1"/>
                </p:cNvSpPr>
                <p:nvPr/>
              </p:nvSpPr>
              <p:spPr bwMode="auto">
                <a:xfrm rot="2700000">
                  <a:off x="614612" y="726093"/>
                  <a:ext cx="712551" cy="1941775"/>
                </a:xfrm>
                <a:custGeom>
                  <a:avLst/>
                  <a:gdLst>
                    <a:gd name="T0" fmla="*/ 47346 w 301"/>
                    <a:gd name="T1" fmla="*/ 1274807 h 821"/>
                    <a:gd name="T2" fmla="*/ 712551 w 301"/>
                    <a:gd name="T3" fmla="*/ 1941775 h 821"/>
                    <a:gd name="T4" fmla="*/ 712551 w 301"/>
                    <a:gd name="T5" fmla="*/ 0 h 821"/>
                    <a:gd name="T6" fmla="*/ 0 w 301"/>
                    <a:gd name="T7" fmla="*/ 0 h 821"/>
                    <a:gd name="T8" fmla="*/ 0 w 301"/>
                    <a:gd name="T9" fmla="*/ 1166011 h 821"/>
                    <a:gd name="T10" fmla="*/ 47346 w 301"/>
                    <a:gd name="T11" fmla="*/ 1274807 h 8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1" h="821">
                      <a:moveTo>
                        <a:pt x="20" y="539"/>
                      </a:moveTo>
                      <a:cubicBezTo>
                        <a:pt x="301" y="821"/>
                        <a:pt x="301" y="821"/>
                        <a:pt x="301" y="821"/>
                      </a:cubicBezTo>
                      <a:cubicBezTo>
                        <a:pt x="301" y="0"/>
                        <a:pt x="301" y="0"/>
                        <a:pt x="301" y="0"/>
                      </a:cubicBezTo>
                      <a:cubicBezTo>
                        <a:pt x="0" y="0"/>
                        <a:pt x="0" y="0"/>
                        <a:pt x="0" y="0"/>
                      </a:cubicBezTo>
                      <a:cubicBezTo>
                        <a:pt x="0" y="493"/>
                        <a:pt x="0" y="493"/>
                        <a:pt x="0" y="493"/>
                      </a:cubicBezTo>
                      <a:cubicBezTo>
                        <a:pt x="7" y="520"/>
                        <a:pt x="15" y="532"/>
                        <a:pt x="20" y="539"/>
                      </a:cubicBez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 name="Freeform 11"/>
                <p:cNvSpPr>
                  <a:spLocks noChangeArrowheads="1"/>
                </p:cNvSpPr>
                <p:nvPr/>
              </p:nvSpPr>
              <p:spPr bwMode="auto">
                <a:xfrm rot="2700000">
                  <a:off x="-56036" y="2051393"/>
                  <a:ext cx="1870819" cy="1078320"/>
                </a:xfrm>
                <a:custGeom>
                  <a:avLst/>
                  <a:gdLst>
                    <a:gd name="T0" fmla="*/ 704809 w 791"/>
                    <a:gd name="T1" fmla="*/ 856035 h 456"/>
                    <a:gd name="T2" fmla="*/ 882194 w 791"/>
                    <a:gd name="T3" fmla="*/ 900965 h 456"/>
                    <a:gd name="T4" fmla="*/ 1300822 w 791"/>
                    <a:gd name="T5" fmla="*/ 900965 h 456"/>
                    <a:gd name="T6" fmla="*/ 1300822 w 791"/>
                    <a:gd name="T7" fmla="*/ 1012107 h 456"/>
                    <a:gd name="T8" fmla="*/ 1381237 w 791"/>
                    <a:gd name="T9" fmla="*/ 1049943 h 456"/>
                    <a:gd name="T10" fmla="*/ 1830612 w 791"/>
                    <a:gd name="T11" fmla="*/ 600643 h 456"/>
                    <a:gd name="T12" fmla="*/ 1830612 w 791"/>
                    <a:gd name="T13" fmla="*/ 482406 h 456"/>
                    <a:gd name="T14" fmla="*/ 1381237 w 791"/>
                    <a:gd name="T15" fmla="*/ 33106 h 456"/>
                    <a:gd name="T16" fmla="*/ 1300822 w 791"/>
                    <a:gd name="T17" fmla="*/ 73307 h 456"/>
                    <a:gd name="T18" fmla="*/ 1298457 w 791"/>
                    <a:gd name="T19" fmla="*/ 177355 h 456"/>
                    <a:gd name="T20" fmla="*/ 253069 w 791"/>
                    <a:gd name="T21" fmla="*/ 177355 h 456"/>
                    <a:gd name="T22" fmla="*/ 14191 w 791"/>
                    <a:gd name="T23" fmla="*/ 0 h 456"/>
                    <a:gd name="T24" fmla="*/ 66224 w 791"/>
                    <a:gd name="T25" fmla="*/ 156073 h 456"/>
                    <a:gd name="T26" fmla="*/ 704809 w 791"/>
                    <a:gd name="T27" fmla="*/ 856035 h 4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91" h="456">
                      <a:moveTo>
                        <a:pt x="298" y="362"/>
                      </a:moveTo>
                      <a:cubicBezTo>
                        <a:pt x="314" y="378"/>
                        <a:pt x="345" y="381"/>
                        <a:pt x="373" y="381"/>
                      </a:cubicBezTo>
                      <a:cubicBezTo>
                        <a:pt x="550" y="381"/>
                        <a:pt x="550" y="381"/>
                        <a:pt x="550" y="381"/>
                      </a:cubicBezTo>
                      <a:cubicBezTo>
                        <a:pt x="550" y="428"/>
                        <a:pt x="550" y="428"/>
                        <a:pt x="550" y="428"/>
                      </a:cubicBezTo>
                      <a:cubicBezTo>
                        <a:pt x="550" y="444"/>
                        <a:pt x="569" y="456"/>
                        <a:pt x="584" y="444"/>
                      </a:cubicBezTo>
                      <a:cubicBezTo>
                        <a:pt x="774" y="254"/>
                        <a:pt x="774" y="254"/>
                        <a:pt x="774" y="254"/>
                      </a:cubicBezTo>
                      <a:cubicBezTo>
                        <a:pt x="791" y="240"/>
                        <a:pt x="791" y="218"/>
                        <a:pt x="774" y="204"/>
                      </a:cubicBezTo>
                      <a:cubicBezTo>
                        <a:pt x="584" y="14"/>
                        <a:pt x="584" y="14"/>
                        <a:pt x="584" y="14"/>
                      </a:cubicBezTo>
                      <a:cubicBezTo>
                        <a:pt x="569" y="2"/>
                        <a:pt x="550" y="12"/>
                        <a:pt x="550" y="31"/>
                      </a:cubicBezTo>
                      <a:cubicBezTo>
                        <a:pt x="549" y="75"/>
                        <a:pt x="549" y="75"/>
                        <a:pt x="549" y="75"/>
                      </a:cubicBezTo>
                      <a:cubicBezTo>
                        <a:pt x="549" y="75"/>
                        <a:pt x="157" y="75"/>
                        <a:pt x="107" y="75"/>
                      </a:cubicBezTo>
                      <a:cubicBezTo>
                        <a:pt x="51" y="75"/>
                        <a:pt x="6" y="42"/>
                        <a:pt x="6" y="0"/>
                      </a:cubicBezTo>
                      <a:cubicBezTo>
                        <a:pt x="6" y="0"/>
                        <a:pt x="0" y="31"/>
                        <a:pt x="28" y="66"/>
                      </a:cubicBezTo>
                      <a:cubicBezTo>
                        <a:pt x="40" y="81"/>
                        <a:pt x="298" y="362"/>
                        <a:pt x="298" y="362"/>
                      </a:cubicBezTo>
                      <a:close/>
                    </a:path>
                  </a:pathLst>
                </a:custGeom>
                <a:solidFill>
                  <a:srgbClr val="EA39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1" name="Freeform 12"/>
              <p:cNvSpPr>
                <a:spLocks noChangeArrowheads="1"/>
              </p:cNvSpPr>
              <p:nvPr/>
            </p:nvSpPr>
            <p:spPr bwMode="auto">
              <a:xfrm rot="2700000">
                <a:off x="1261260" y="-56035"/>
                <a:ext cx="1081317" cy="1870820"/>
              </a:xfrm>
              <a:custGeom>
                <a:avLst/>
                <a:gdLst>
                  <a:gd name="T0" fmla="*/ 222415 w 457"/>
                  <a:gd name="T1" fmla="*/ 707175 h 791"/>
                  <a:gd name="T2" fmla="*/ 177459 w 457"/>
                  <a:gd name="T3" fmla="*/ 882195 h 791"/>
                  <a:gd name="T4" fmla="*/ 177459 w 457"/>
                  <a:gd name="T5" fmla="*/ 1300823 h 791"/>
                  <a:gd name="T6" fmla="*/ 68617 w 457"/>
                  <a:gd name="T7" fmla="*/ 1300823 h 791"/>
                  <a:gd name="T8" fmla="*/ 30760 w 457"/>
                  <a:gd name="T9" fmla="*/ 1383603 h 791"/>
                  <a:gd name="T10" fmla="*/ 477956 w 457"/>
                  <a:gd name="T11" fmla="*/ 1832978 h 791"/>
                  <a:gd name="T12" fmla="*/ 598628 w 457"/>
                  <a:gd name="T13" fmla="*/ 1832978 h 791"/>
                  <a:gd name="T14" fmla="*/ 1045825 w 457"/>
                  <a:gd name="T15" fmla="*/ 1383603 h 791"/>
                  <a:gd name="T16" fmla="*/ 1007967 w 457"/>
                  <a:gd name="T17" fmla="*/ 1300823 h 791"/>
                  <a:gd name="T18" fmla="*/ 901492 w 457"/>
                  <a:gd name="T19" fmla="*/ 1300823 h 791"/>
                  <a:gd name="T20" fmla="*/ 901492 w 457"/>
                  <a:gd name="T21" fmla="*/ 255434 h 791"/>
                  <a:gd name="T22" fmla="*/ 1081317 w 457"/>
                  <a:gd name="T23" fmla="*/ 16556 h 791"/>
                  <a:gd name="T24" fmla="*/ 922787 w 457"/>
                  <a:gd name="T25" fmla="*/ 68589 h 791"/>
                  <a:gd name="T26" fmla="*/ 222415 w 457"/>
                  <a:gd name="T27" fmla="*/ 707175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7" h="791">
                    <a:moveTo>
                      <a:pt x="94" y="299"/>
                    </a:moveTo>
                    <a:cubicBezTo>
                      <a:pt x="79" y="315"/>
                      <a:pt x="75" y="346"/>
                      <a:pt x="75" y="373"/>
                    </a:cubicBezTo>
                    <a:cubicBezTo>
                      <a:pt x="75" y="550"/>
                      <a:pt x="75" y="550"/>
                      <a:pt x="75" y="550"/>
                    </a:cubicBezTo>
                    <a:cubicBezTo>
                      <a:pt x="29" y="550"/>
                      <a:pt x="29" y="550"/>
                      <a:pt x="29" y="550"/>
                    </a:cubicBezTo>
                    <a:cubicBezTo>
                      <a:pt x="12" y="550"/>
                      <a:pt x="0" y="570"/>
                      <a:pt x="13" y="585"/>
                    </a:cubicBezTo>
                    <a:cubicBezTo>
                      <a:pt x="202" y="775"/>
                      <a:pt x="202" y="775"/>
                      <a:pt x="202" y="775"/>
                    </a:cubicBezTo>
                    <a:cubicBezTo>
                      <a:pt x="216" y="791"/>
                      <a:pt x="239" y="791"/>
                      <a:pt x="253" y="775"/>
                    </a:cubicBezTo>
                    <a:cubicBezTo>
                      <a:pt x="442" y="585"/>
                      <a:pt x="442" y="585"/>
                      <a:pt x="442" y="585"/>
                    </a:cubicBezTo>
                    <a:cubicBezTo>
                      <a:pt x="455" y="570"/>
                      <a:pt x="444" y="550"/>
                      <a:pt x="426" y="550"/>
                    </a:cubicBezTo>
                    <a:cubicBezTo>
                      <a:pt x="381" y="550"/>
                      <a:pt x="381" y="550"/>
                      <a:pt x="381" y="550"/>
                    </a:cubicBezTo>
                    <a:cubicBezTo>
                      <a:pt x="381" y="550"/>
                      <a:pt x="381" y="158"/>
                      <a:pt x="381" y="108"/>
                    </a:cubicBezTo>
                    <a:cubicBezTo>
                      <a:pt x="381" y="52"/>
                      <a:pt x="414" y="7"/>
                      <a:pt x="457" y="7"/>
                    </a:cubicBezTo>
                    <a:cubicBezTo>
                      <a:pt x="457" y="7"/>
                      <a:pt x="426" y="0"/>
                      <a:pt x="390" y="29"/>
                    </a:cubicBezTo>
                    <a:cubicBezTo>
                      <a:pt x="375" y="41"/>
                      <a:pt x="94" y="299"/>
                      <a:pt x="94" y="299"/>
                    </a:cubicBezTo>
                    <a:close/>
                  </a:path>
                </a:pathLst>
              </a:custGeom>
              <a:solidFill>
                <a:srgbClr val="EA39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6" name="文本框 62"/>
            <p:cNvSpPr txBox="1">
              <a:spLocks noChangeArrowheads="1"/>
            </p:cNvSpPr>
            <p:nvPr/>
          </p:nvSpPr>
          <p:spPr bwMode="auto">
            <a:xfrm>
              <a:off x="1194649" y="923100"/>
              <a:ext cx="696843" cy="595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itchFamily="34" charset="0"/>
                <a:buNone/>
              </a:pPr>
              <a:r>
                <a:rPr lang="en-US" altLang="zh-CN" sz="2000">
                  <a:solidFill>
                    <a:schemeClr val="bg1"/>
                  </a:solidFill>
                  <a:latin typeface="Arial" pitchFamily="34" charset="0"/>
                  <a:ea typeface="微软雅黑 Light" pitchFamily="34" charset="-122"/>
                </a:rPr>
                <a:t>01</a:t>
              </a:r>
              <a:endParaRPr lang="zh-CN" altLang="en-US" sz="2000">
                <a:solidFill>
                  <a:schemeClr val="bg1"/>
                </a:solidFill>
                <a:latin typeface="Arial" pitchFamily="34" charset="0"/>
                <a:ea typeface="微软雅黑 Light" pitchFamily="34" charset="-122"/>
              </a:endParaRPr>
            </a:p>
          </p:txBody>
        </p:sp>
        <p:sp>
          <p:nvSpPr>
            <p:cNvPr id="17" name="文本框 63"/>
            <p:cNvSpPr txBox="1">
              <a:spLocks noChangeArrowheads="1"/>
            </p:cNvSpPr>
            <p:nvPr/>
          </p:nvSpPr>
          <p:spPr bwMode="auto">
            <a:xfrm>
              <a:off x="939877" y="2659858"/>
              <a:ext cx="696843" cy="595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itchFamily="34" charset="0"/>
                <a:buNone/>
              </a:pPr>
              <a:r>
                <a:rPr lang="en-US" altLang="zh-CN" sz="2000">
                  <a:solidFill>
                    <a:schemeClr val="bg1"/>
                  </a:solidFill>
                  <a:latin typeface="Arial" pitchFamily="34" charset="0"/>
                  <a:ea typeface="微软雅黑 Light" pitchFamily="34" charset="-122"/>
                </a:rPr>
                <a:t>04</a:t>
              </a:r>
              <a:endParaRPr lang="zh-CN" altLang="en-US" sz="2000">
                <a:solidFill>
                  <a:schemeClr val="bg1"/>
                </a:solidFill>
                <a:latin typeface="Arial" pitchFamily="34" charset="0"/>
                <a:ea typeface="微软雅黑 Light" pitchFamily="34" charset="-122"/>
              </a:endParaRPr>
            </a:p>
          </p:txBody>
        </p:sp>
        <p:sp>
          <p:nvSpPr>
            <p:cNvPr id="18" name="文本框 64"/>
            <p:cNvSpPr txBox="1">
              <a:spLocks noChangeArrowheads="1"/>
            </p:cNvSpPr>
            <p:nvPr/>
          </p:nvSpPr>
          <p:spPr bwMode="auto">
            <a:xfrm>
              <a:off x="2599880" y="2894696"/>
              <a:ext cx="696843" cy="595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itchFamily="34" charset="0"/>
                <a:buNone/>
              </a:pPr>
              <a:r>
                <a:rPr lang="en-US" altLang="zh-CN" sz="2000" dirty="0">
                  <a:solidFill>
                    <a:schemeClr val="bg1"/>
                  </a:solidFill>
                  <a:latin typeface="Arial" pitchFamily="34" charset="0"/>
                  <a:ea typeface="微软雅黑 Light" pitchFamily="34" charset="-122"/>
                </a:rPr>
                <a:t>03</a:t>
              </a:r>
              <a:endParaRPr lang="zh-CN" altLang="en-US" sz="2000" dirty="0">
                <a:solidFill>
                  <a:schemeClr val="bg1"/>
                </a:solidFill>
                <a:latin typeface="Arial" pitchFamily="34" charset="0"/>
                <a:ea typeface="微软雅黑 Light" pitchFamily="34" charset="-122"/>
              </a:endParaRPr>
            </a:p>
          </p:txBody>
        </p:sp>
        <p:sp>
          <p:nvSpPr>
            <p:cNvPr id="19" name="文本框 65"/>
            <p:cNvSpPr txBox="1">
              <a:spLocks noChangeArrowheads="1"/>
            </p:cNvSpPr>
            <p:nvPr/>
          </p:nvSpPr>
          <p:spPr bwMode="auto">
            <a:xfrm>
              <a:off x="2913358" y="1212606"/>
              <a:ext cx="696843" cy="595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itchFamily="34" charset="0"/>
                <a:buNone/>
              </a:pPr>
              <a:r>
                <a:rPr lang="en-US" altLang="zh-CN" sz="2000">
                  <a:solidFill>
                    <a:schemeClr val="bg1"/>
                  </a:solidFill>
                  <a:latin typeface="Arial" pitchFamily="34" charset="0"/>
                  <a:ea typeface="微软雅黑 Light" pitchFamily="34" charset="-122"/>
                </a:rPr>
                <a:t>02</a:t>
              </a:r>
              <a:endParaRPr lang="zh-CN" altLang="en-US" sz="2000">
                <a:solidFill>
                  <a:schemeClr val="bg1"/>
                </a:solidFill>
                <a:latin typeface="Arial" pitchFamily="34" charset="0"/>
                <a:ea typeface="微软雅黑 Light" pitchFamily="34" charset="-122"/>
              </a:endParaRPr>
            </a:p>
          </p:txBody>
        </p:sp>
      </p:grpSp>
      <p:sp>
        <p:nvSpPr>
          <p:cNvPr id="29" name="TextBox 23"/>
          <p:cNvSpPr txBox="1">
            <a:spLocks noChangeArrowheads="1"/>
          </p:cNvSpPr>
          <p:nvPr/>
        </p:nvSpPr>
        <p:spPr bwMode="auto">
          <a:xfrm>
            <a:off x="1829118" y="1301012"/>
            <a:ext cx="1806893" cy="497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algn="r" eaLnBrk="1" hangingPunct="1">
              <a:lnSpc>
                <a:spcPct val="150000"/>
              </a:lnSpc>
            </a:pPr>
            <a:r>
              <a:rPr lang="zh-CN" altLang="en-US" sz="600">
                <a:solidFill>
                  <a:srgbClr val="595959"/>
                </a:solidFill>
                <a:latin typeface="Arial" pitchFamily="34" charset="0"/>
                <a:ea typeface="微软雅黑" pitchFamily="34" charset="-122"/>
                <a:sym typeface="Arial" pitchFamily="34" charset="0"/>
              </a:rPr>
              <a:t>点击添加相关标题文字，点击添加相关标题文字，点击添加相关标题文字，点击添加相关标题文字，点击添加相关标题文字。</a:t>
            </a:r>
            <a:endParaRPr lang="en-GB" altLang="zh-CN" sz="600">
              <a:solidFill>
                <a:srgbClr val="595959"/>
              </a:solidFill>
              <a:latin typeface="Arial" pitchFamily="34" charset="0"/>
              <a:ea typeface="微软雅黑" pitchFamily="34" charset="-122"/>
              <a:sym typeface="Arial" pitchFamily="34" charset="0"/>
            </a:endParaRPr>
          </a:p>
        </p:txBody>
      </p:sp>
      <p:sp>
        <p:nvSpPr>
          <p:cNvPr id="30" name="TextBox 24"/>
          <p:cNvSpPr txBox="1">
            <a:spLocks noChangeArrowheads="1"/>
          </p:cNvSpPr>
          <p:nvPr/>
        </p:nvSpPr>
        <p:spPr bwMode="auto">
          <a:xfrm>
            <a:off x="2501424" y="1077538"/>
            <a:ext cx="1134586" cy="2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algn="r" eaLnBrk="1" hangingPunct="1"/>
            <a:r>
              <a:rPr lang="zh-CN" altLang="en-US" sz="1100" dirty="0">
                <a:solidFill>
                  <a:srgbClr val="EA3945"/>
                </a:solidFill>
                <a:latin typeface="Arial" pitchFamily="34" charset="0"/>
                <a:ea typeface="微软雅黑" pitchFamily="34" charset="-122"/>
              </a:rPr>
              <a:t>请替换文字内容</a:t>
            </a:r>
          </a:p>
        </p:txBody>
      </p:sp>
      <p:sp>
        <p:nvSpPr>
          <p:cNvPr id="31" name="TextBox 23"/>
          <p:cNvSpPr txBox="1">
            <a:spLocks noChangeArrowheads="1"/>
          </p:cNvSpPr>
          <p:nvPr/>
        </p:nvSpPr>
        <p:spPr bwMode="auto">
          <a:xfrm>
            <a:off x="775653" y="2801157"/>
            <a:ext cx="1806893" cy="498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algn="r" eaLnBrk="1" hangingPunct="1">
              <a:lnSpc>
                <a:spcPct val="150000"/>
              </a:lnSpc>
            </a:pPr>
            <a:r>
              <a:rPr lang="zh-CN" altLang="en-US" sz="600">
                <a:solidFill>
                  <a:srgbClr val="595959"/>
                </a:solidFill>
                <a:latin typeface="Arial" pitchFamily="34" charset="0"/>
                <a:ea typeface="微软雅黑" pitchFamily="34" charset="-122"/>
                <a:sym typeface="Arial" pitchFamily="34" charset="0"/>
              </a:rPr>
              <a:t>点击添加相关标题文字，点击添加相关标题文字，点击添加相关标题文字，点击添加相关标题文字，点击添加相关标题文字。</a:t>
            </a:r>
            <a:endParaRPr lang="en-GB" altLang="zh-CN" sz="600">
              <a:solidFill>
                <a:srgbClr val="595959"/>
              </a:solidFill>
              <a:latin typeface="Arial" pitchFamily="34" charset="0"/>
              <a:ea typeface="微软雅黑" pitchFamily="34" charset="-122"/>
              <a:sym typeface="Arial" pitchFamily="34" charset="0"/>
            </a:endParaRPr>
          </a:p>
        </p:txBody>
      </p:sp>
      <p:sp>
        <p:nvSpPr>
          <p:cNvPr id="32" name="TextBox 24"/>
          <p:cNvSpPr txBox="1">
            <a:spLocks noChangeArrowheads="1"/>
          </p:cNvSpPr>
          <p:nvPr/>
        </p:nvSpPr>
        <p:spPr bwMode="auto">
          <a:xfrm>
            <a:off x="1447959" y="2577684"/>
            <a:ext cx="1134586" cy="236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algn="r" eaLnBrk="1" hangingPunct="1"/>
            <a:r>
              <a:rPr lang="zh-CN" altLang="en-US" sz="1100">
                <a:solidFill>
                  <a:srgbClr val="EA3945"/>
                </a:solidFill>
                <a:latin typeface="Arial" pitchFamily="34" charset="0"/>
                <a:ea typeface="微软雅黑" pitchFamily="34" charset="-122"/>
              </a:rPr>
              <a:t>请替换文字内容</a:t>
            </a:r>
          </a:p>
        </p:txBody>
      </p:sp>
      <p:sp>
        <p:nvSpPr>
          <p:cNvPr id="33" name="TextBox 23"/>
          <p:cNvSpPr txBox="1">
            <a:spLocks noChangeArrowheads="1"/>
          </p:cNvSpPr>
          <p:nvPr/>
        </p:nvSpPr>
        <p:spPr bwMode="auto">
          <a:xfrm>
            <a:off x="6401912" y="2767968"/>
            <a:ext cx="1733550" cy="498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algn="just" eaLnBrk="1" hangingPunct="1">
              <a:lnSpc>
                <a:spcPct val="150000"/>
              </a:lnSpc>
            </a:pPr>
            <a:r>
              <a:rPr lang="zh-CN" altLang="en-US" sz="600">
                <a:solidFill>
                  <a:srgbClr val="595959"/>
                </a:solidFill>
                <a:latin typeface="Arial" pitchFamily="34" charset="0"/>
                <a:ea typeface="微软雅黑" pitchFamily="34" charset="-122"/>
                <a:sym typeface="Arial" pitchFamily="34" charset="0"/>
              </a:rPr>
              <a:t>点击添加相关标题文字，点击添加相关标题文字，点击添加相关标题文字，点击添加相关标题文字，点击添加相关标题文字。</a:t>
            </a:r>
            <a:endParaRPr lang="en-GB" altLang="zh-CN" sz="600">
              <a:solidFill>
                <a:srgbClr val="595959"/>
              </a:solidFill>
              <a:latin typeface="Arial" pitchFamily="34" charset="0"/>
              <a:ea typeface="微软雅黑" pitchFamily="34" charset="-122"/>
              <a:sym typeface="Arial" pitchFamily="34" charset="0"/>
            </a:endParaRPr>
          </a:p>
        </p:txBody>
      </p:sp>
      <p:sp>
        <p:nvSpPr>
          <p:cNvPr id="34" name="TextBox 24"/>
          <p:cNvSpPr txBox="1">
            <a:spLocks noChangeArrowheads="1"/>
          </p:cNvSpPr>
          <p:nvPr/>
        </p:nvSpPr>
        <p:spPr bwMode="auto">
          <a:xfrm>
            <a:off x="6401912" y="2544495"/>
            <a:ext cx="1134586" cy="2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rgbClr val="EA3945"/>
                </a:solidFill>
                <a:latin typeface="Arial" pitchFamily="34" charset="0"/>
                <a:ea typeface="微软雅黑" pitchFamily="34" charset="-122"/>
              </a:rPr>
              <a:t>请替换文字内容</a:t>
            </a:r>
          </a:p>
        </p:txBody>
      </p:sp>
      <p:sp>
        <p:nvSpPr>
          <p:cNvPr id="35" name="TextBox 23"/>
          <p:cNvSpPr txBox="1">
            <a:spLocks noChangeArrowheads="1"/>
          </p:cNvSpPr>
          <p:nvPr/>
        </p:nvSpPr>
        <p:spPr bwMode="auto">
          <a:xfrm>
            <a:off x="4883944" y="4020303"/>
            <a:ext cx="1733550" cy="498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898" tIns="31949" rIns="63898" bIns="31949">
            <a:spAutoFit/>
          </a:bodyPr>
          <a:lstStyle/>
          <a:p>
            <a:pPr algn="just" eaLnBrk="1" hangingPunct="1">
              <a:lnSpc>
                <a:spcPct val="150000"/>
              </a:lnSpc>
            </a:pPr>
            <a:r>
              <a:rPr lang="zh-CN" altLang="en-US" sz="600">
                <a:solidFill>
                  <a:srgbClr val="595959"/>
                </a:solidFill>
                <a:latin typeface="Arial" pitchFamily="34" charset="0"/>
                <a:ea typeface="微软雅黑" pitchFamily="34" charset="-122"/>
                <a:sym typeface="Arial" pitchFamily="34" charset="0"/>
              </a:rPr>
              <a:t>点击添加相关标题文字，点击添加相关标题文字，点击添加相关标题文字，点击添加相关标题文字，点击添加相关标题文字。</a:t>
            </a:r>
            <a:endParaRPr lang="en-GB" altLang="zh-CN" sz="600">
              <a:solidFill>
                <a:srgbClr val="595959"/>
              </a:solidFill>
              <a:latin typeface="Arial" pitchFamily="34" charset="0"/>
              <a:ea typeface="微软雅黑" pitchFamily="34" charset="-122"/>
              <a:sym typeface="Arial" pitchFamily="34" charset="0"/>
            </a:endParaRPr>
          </a:p>
        </p:txBody>
      </p:sp>
      <p:sp>
        <p:nvSpPr>
          <p:cNvPr id="36" name="TextBox 24"/>
          <p:cNvSpPr txBox="1">
            <a:spLocks noChangeArrowheads="1"/>
          </p:cNvSpPr>
          <p:nvPr/>
        </p:nvSpPr>
        <p:spPr bwMode="auto">
          <a:xfrm>
            <a:off x="4883944" y="3796829"/>
            <a:ext cx="1134586" cy="23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rgbClr val="EA3945"/>
                </a:solidFill>
                <a:latin typeface="Arial" pitchFamily="34" charset="0"/>
                <a:ea typeface="微软雅黑" pitchFamily="34" charset="-122"/>
              </a:rPr>
              <a:t>请替换文字内容</a:t>
            </a:r>
          </a:p>
        </p:txBody>
      </p:sp>
      <p:sp>
        <p:nvSpPr>
          <p:cNvPr id="37" name="TextBox 25"/>
          <p:cNvSpPr txBox="1"/>
          <p:nvPr/>
        </p:nvSpPr>
        <p:spPr>
          <a:xfrm>
            <a:off x="3608485" y="204722"/>
            <a:ext cx="1723549" cy="307777"/>
          </a:xfrm>
          <a:prstGeom prst="rect">
            <a:avLst/>
          </a:prstGeom>
          <a:noFill/>
        </p:spPr>
        <p:txBody>
          <a:bodyPr wrap="none" rtlCol="0">
            <a:spAutoFit/>
          </a:bodyPr>
          <a:lstStyle/>
          <a:p>
            <a:r>
              <a:rPr lang="zh-CN" altLang="en-US" sz="1400" spc="600" dirty="0">
                <a:latin typeface="汉仪细等线" panose="01010104010101010101" pitchFamily="2" charset="-122"/>
                <a:ea typeface="汉仪细等线" panose="01010104010101010101" pitchFamily="2" charset="-122"/>
              </a:rPr>
              <a:t>单击添加标题</a:t>
            </a:r>
          </a:p>
        </p:txBody>
      </p:sp>
      <p:sp>
        <p:nvSpPr>
          <p:cNvPr id="38" name="TextBox 26"/>
          <p:cNvSpPr txBox="1"/>
          <p:nvPr/>
        </p:nvSpPr>
        <p:spPr>
          <a:xfrm>
            <a:off x="3464497" y="525464"/>
            <a:ext cx="2044149" cy="338554"/>
          </a:xfrm>
          <a:prstGeom prst="rect">
            <a:avLst/>
          </a:prstGeom>
          <a:noFill/>
        </p:spPr>
        <p:txBody>
          <a:bodyPr wrap="none" rtlCol="0">
            <a:spAutoFit/>
          </a:bodyPr>
          <a:lstStyle/>
          <a:p>
            <a:pPr algn="ctr"/>
            <a:r>
              <a:rPr lang="en-US" altLang="zh-CN" sz="800" dirty="0">
                <a:latin typeface="汉仪细等线" panose="01010104010101010101" pitchFamily="2" charset="-122"/>
                <a:ea typeface="汉仪细等线" panose="01010104010101010101" pitchFamily="2" charset="-122"/>
              </a:rPr>
              <a:t>Please click enter to add enter to add </a:t>
            </a:r>
          </a:p>
          <a:p>
            <a:pPr algn="ctr"/>
            <a:r>
              <a:rPr lang="en-US" altLang="zh-CN" sz="800" dirty="0">
                <a:latin typeface="汉仪细等线" panose="01010104010101010101" pitchFamily="2" charset="-122"/>
                <a:ea typeface="汉仪细等线" panose="01010104010101010101" pitchFamily="2" charset="-122"/>
              </a:rPr>
              <a:t>text </a:t>
            </a:r>
            <a:r>
              <a:rPr lang="en-US" altLang="zh-CN" sz="800" dirty="0" err="1">
                <a:latin typeface="汉仪细等线" panose="01010104010101010101" pitchFamily="2" charset="-122"/>
                <a:ea typeface="汉仪细等线" panose="01010104010101010101" pitchFamily="2" charset="-122"/>
              </a:rPr>
              <a:t>contentcontent</a:t>
            </a:r>
            <a:endParaRPr lang="zh-CN" altLang="en-US" sz="800" dirty="0">
              <a:latin typeface="汉仪细等线" panose="01010104010101010101" pitchFamily="2" charset="-122"/>
              <a:ea typeface="汉仪细等线" panose="01010104010101010101" pitchFamily="2" charset="-122"/>
            </a:endParaRPr>
          </a:p>
        </p:txBody>
      </p:sp>
    </p:spTree>
  </p:cSld>
  <p:clrMapOvr>
    <a:masterClrMapping/>
  </p:clrMapOvr>
  <p:transition spd="med" advTm="5221">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500"/>
                                        <p:tgtEl>
                                          <p:spTgt spid="14"/>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p:tgtEl>
                                          <p:spTgt spid="30"/>
                                        </p:tgtEl>
                                        <p:attrNameLst>
                                          <p:attrName>ppt_y</p:attrName>
                                        </p:attrNameLst>
                                      </p:cBhvr>
                                      <p:tavLst>
                                        <p:tav tm="0">
                                          <p:val>
                                            <p:strVal val="#ppt_y-#ppt_h*1.125000"/>
                                          </p:val>
                                        </p:tav>
                                        <p:tav tm="100000">
                                          <p:val>
                                            <p:strVal val="#ppt_y"/>
                                          </p:val>
                                        </p:tav>
                                      </p:tavLst>
                                    </p:anim>
                                    <p:animEffect transition="in" filter="wipe(down)">
                                      <p:cBhvr>
                                        <p:cTn id="16" dur="500"/>
                                        <p:tgtEl>
                                          <p:spTgt spid="30"/>
                                        </p:tgtEl>
                                      </p:cBhvr>
                                    </p:animEffect>
                                  </p:childTnLst>
                                </p:cTn>
                              </p:par>
                            </p:childTnLst>
                          </p:cTn>
                        </p:par>
                        <p:par>
                          <p:cTn id="17" fill="hold">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p:tgtEl>
                                          <p:spTgt spid="33"/>
                                        </p:tgtEl>
                                        <p:attrNameLst>
                                          <p:attrName>ppt_y</p:attrName>
                                        </p:attrNameLst>
                                      </p:cBhvr>
                                      <p:tavLst>
                                        <p:tav tm="0">
                                          <p:val>
                                            <p:strVal val="#ppt_y+#ppt_h*1.125000"/>
                                          </p:val>
                                        </p:tav>
                                        <p:tav tm="100000">
                                          <p:val>
                                            <p:strVal val="#ppt_y"/>
                                          </p:val>
                                        </p:tav>
                                      </p:tavLst>
                                    </p:anim>
                                    <p:animEffect transition="in" filter="wipe(up)">
                                      <p:cBhvr>
                                        <p:cTn id="21" dur="500"/>
                                        <p:tgtEl>
                                          <p:spTgt spid="33"/>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p:tgtEl>
                                          <p:spTgt spid="34"/>
                                        </p:tgtEl>
                                        <p:attrNameLst>
                                          <p:attrName>ppt_y</p:attrName>
                                        </p:attrNameLst>
                                      </p:cBhvr>
                                      <p:tavLst>
                                        <p:tav tm="0">
                                          <p:val>
                                            <p:strVal val="#ppt_y-#ppt_h*1.125000"/>
                                          </p:val>
                                        </p:tav>
                                        <p:tav tm="100000">
                                          <p:val>
                                            <p:strVal val="#ppt_y"/>
                                          </p:val>
                                        </p:tav>
                                      </p:tavLst>
                                    </p:anim>
                                    <p:animEffect transition="in" filter="wipe(down)">
                                      <p:cBhvr>
                                        <p:cTn id="25" dur="500"/>
                                        <p:tgtEl>
                                          <p:spTgt spid="34"/>
                                        </p:tgtEl>
                                      </p:cBhvr>
                                    </p:animEffect>
                                  </p:childTnLst>
                                </p:cTn>
                              </p:par>
                            </p:childTnLst>
                          </p:cTn>
                        </p:par>
                        <p:par>
                          <p:cTn id="26" fill="hold">
                            <p:stCondLst>
                              <p:cond delay="1500"/>
                            </p:stCondLst>
                            <p:childTnLst>
                              <p:par>
                                <p:cTn id="27" presetID="12" presetClass="entr" presetSubtype="4"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p:cTn id="29" dur="500"/>
                                        <p:tgtEl>
                                          <p:spTgt spid="35"/>
                                        </p:tgtEl>
                                        <p:attrNameLst>
                                          <p:attrName>ppt_y</p:attrName>
                                        </p:attrNameLst>
                                      </p:cBhvr>
                                      <p:tavLst>
                                        <p:tav tm="0">
                                          <p:val>
                                            <p:strVal val="#ppt_y+#ppt_h*1.125000"/>
                                          </p:val>
                                        </p:tav>
                                        <p:tav tm="100000">
                                          <p:val>
                                            <p:strVal val="#ppt_y"/>
                                          </p:val>
                                        </p:tav>
                                      </p:tavLst>
                                    </p:anim>
                                    <p:animEffect transition="in" filter="wipe(up)">
                                      <p:cBhvr>
                                        <p:cTn id="30" dur="500"/>
                                        <p:tgtEl>
                                          <p:spTgt spid="35"/>
                                        </p:tgtEl>
                                      </p:cBhvr>
                                    </p:animEffect>
                                  </p:childTnLst>
                                </p:cTn>
                              </p:par>
                              <p:par>
                                <p:cTn id="31" presetID="12" presetClass="entr" presetSubtype="1"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p:cTn id="33" dur="500"/>
                                        <p:tgtEl>
                                          <p:spTgt spid="36"/>
                                        </p:tgtEl>
                                        <p:attrNameLst>
                                          <p:attrName>ppt_y</p:attrName>
                                        </p:attrNameLst>
                                      </p:cBhvr>
                                      <p:tavLst>
                                        <p:tav tm="0">
                                          <p:val>
                                            <p:strVal val="#ppt_y-#ppt_h*1.125000"/>
                                          </p:val>
                                        </p:tav>
                                        <p:tav tm="100000">
                                          <p:val>
                                            <p:strVal val="#ppt_y"/>
                                          </p:val>
                                        </p:tav>
                                      </p:tavLst>
                                    </p:anim>
                                    <p:animEffect transition="in" filter="wipe(down)">
                                      <p:cBhvr>
                                        <p:cTn id="34" dur="500"/>
                                        <p:tgtEl>
                                          <p:spTgt spid="36"/>
                                        </p:tgtEl>
                                      </p:cBhvr>
                                    </p:animEffect>
                                  </p:childTnLst>
                                </p:cTn>
                              </p:par>
                            </p:childTnLst>
                          </p:cTn>
                        </p:par>
                        <p:par>
                          <p:cTn id="35" fill="hold">
                            <p:stCondLst>
                              <p:cond delay="2000"/>
                            </p:stCondLst>
                            <p:childTnLst>
                              <p:par>
                                <p:cTn id="36" presetID="12" presetClass="entr" presetSubtype="4"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p:cTn id="38" dur="500"/>
                                        <p:tgtEl>
                                          <p:spTgt spid="31"/>
                                        </p:tgtEl>
                                        <p:attrNameLst>
                                          <p:attrName>ppt_y</p:attrName>
                                        </p:attrNameLst>
                                      </p:cBhvr>
                                      <p:tavLst>
                                        <p:tav tm="0">
                                          <p:val>
                                            <p:strVal val="#ppt_y+#ppt_h*1.125000"/>
                                          </p:val>
                                        </p:tav>
                                        <p:tav tm="100000">
                                          <p:val>
                                            <p:strVal val="#ppt_y"/>
                                          </p:val>
                                        </p:tav>
                                      </p:tavLst>
                                    </p:anim>
                                    <p:animEffect transition="in" filter="wipe(up)">
                                      <p:cBhvr>
                                        <p:cTn id="39" dur="500"/>
                                        <p:tgtEl>
                                          <p:spTgt spid="31"/>
                                        </p:tgtEl>
                                      </p:cBhvr>
                                    </p:animEffect>
                                  </p:childTnLst>
                                </p:cTn>
                              </p:par>
                              <p:par>
                                <p:cTn id="40" presetID="12" presetClass="entr" presetSubtype="1"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p:tgtEl>
                                          <p:spTgt spid="32"/>
                                        </p:tgtEl>
                                        <p:attrNameLst>
                                          <p:attrName>ppt_y</p:attrName>
                                        </p:attrNameLst>
                                      </p:cBhvr>
                                      <p:tavLst>
                                        <p:tav tm="0">
                                          <p:val>
                                            <p:strVal val="#ppt_y-#ppt_h*1.125000"/>
                                          </p:val>
                                        </p:tav>
                                        <p:tav tm="100000">
                                          <p:val>
                                            <p:strVal val="#ppt_y"/>
                                          </p:val>
                                        </p:tav>
                                      </p:tavLst>
                                    </p:anim>
                                    <p:animEffect transition="in" filter="wipe(down)">
                                      <p:cBhvr>
                                        <p:cTn id="4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044859" y="1541080"/>
            <a:ext cx="2327385" cy="1712521"/>
            <a:chOff x="476631" y="1561513"/>
            <a:chExt cx="3631177" cy="2683252"/>
          </a:xfrm>
        </p:grpSpPr>
        <p:cxnSp>
          <p:nvCxnSpPr>
            <p:cNvPr id="3" name="Straight Connector 5"/>
            <p:cNvCxnSpPr/>
            <p:nvPr/>
          </p:nvCxnSpPr>
          <p:spPr>
            <a:xfrm>
              <a:off x="1128085" y="1561513"/>
              <a:ext cx="0" cy="219448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 name="Straight Connector 6"/>
            <p:cNvCxnSpPr/>
            <p:nvPr/>
          </p:nvCxnSpPr>
          <p:spPr>
            <a:xfrm>
              <a:off x="1802521" y="1561513"/>
              <a:ext cx="0" cy="219448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p:nvCxnSpPr>
          <p:spPr>
            <a:xfrm>
              <a:off x="2478691" y="1561513"/>
              <a:ext cx="0" cy="219448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a:off x="3153126" y="1561513"/>
              <a:ext cx="0" cy="219448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a:off x="3829296" y="1561513"/>
              <a:ext cx="0" cy="219448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Rectangle 10"/>
            <p:cNvSpPr/>
            <p:nvPr/>
          </p:nvSpPr>
          <p:spPr>
            <a:xfrm>
              <a:off x="1128085" y="3235979"/>
              <a:ext cx="2701211" cy="4212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8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11"/>
            <p:cNvSpPr/>
            <p:nvPr/>
          </p:nvSpPr>
          <p:spPr>
            <a:xfrm>
              <a:off x="1128085" y="2714225"/>
              <a:ext cx="2701211" cy="4229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8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12"/>
            <p:cNvSpPr/>
            <p:nvPr/>
          </p:nvSpPr>
          <p:spPr>
            <a:xfrm>
              <a:off x="1128085" y="2194204"/>
              <a:ext cx="2701211" cy="4229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8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3"/>
            <p:cNvSpPr/>
            <p:nvPr/>
          </p:nvSpPr>
          <p:spPr>
            <a:xfrm>
              <a:off x="1128085" y="1674184"/>
              <a:ext cx="2701211" cy="42121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8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14"/>
            <p:cNvSpPr/>
            <p:nvPr/>
          </p:nvSpPr>
          <p:spPr>
            <a:xfrm>
              <a:off x="1128085" y="3235979"/>
              <a:ext cx="1870736" cy="421216"/>
            </a:xfrm>
            <a:prstGeom prst="rect">
              <a:avLst/>
            </a:prstGeom>
            <a:solidFill>
              <a:srgbClr val="EA39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8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15"/>
            <p:cNvSpPr/>
            <p:nvPr/>
          </p:nvSpPr>
          <p:spPr>
            <a:xfrm>
              <a:off x="1128085" y="2714225"/>
              <a:ext cx="830476" cy="422950"/>
            </a:xfrm>
            <a:prstGeom prst="rect">
              <a:avLst/>
            </a:prstGeom>
            <a:solidFill>
              <a:srgbClr val="EA39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8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Rectangle 16"/>
            <p:cNvSpPr/>
            <p:nvPr/>
          </p:nvSpPr>
          <p:spPr>
            <a:xfrm>
              <a:off x="1128085" y="2194204"/>
              <a:ext cx="1518781" cy="422950"/>
            </a:xfrm>
            <a:prstGeom prst="rect">
              <a:avLst/>
            </a:prstGeom>
            <a:solidFill>
              <a:srgbClr val="EA39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8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7"/>
            <p:cNvSpPr/>
            <p:nvPr/>
          </p:nvSpPr>
          <p:spPr>
            <a:xfrm>
              <a:off x="1128085" y="1674184"/>
              <a:ext cx="2461951" cy="421217"/>
            </a:xfrm>
            <a:prstGeom prst="rect">
              <a:avLst/>
            </a:prstGeom>
            <a:solidFill>
              <a:srgbClr val="EA39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8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8"/>
            <p:cNvSpPr txBox="1">
              <a:spLocks noChangeArrowheads="1"/>
            </p:cNvSpPr>
            <p:nvPr/>
          </p:nvSpPr>
          <p:spPr bwMode="auto">
            <a:xfrm>
              <a:off x="938628" y="3868619"/>
              <a:ext cx="378151" cy="37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120000"/>
                </a:lnSpc>
              </a:pPr>
              <a:r>
                <a:rPr lang="en-US" altLang="en-US" sz="800">
                  <a:solidFill>
                    <a:srgbClr val="A6A6A6"/>
                  </a:solidFill>
                  <a:latin typeface="Arial" pitchFamily="34" charset="0"/>
                  <a:ea typeface="微软雅黑" pitchFamily="34" charset="-122"/>
                  <a:sym typeface="Arial" pitchFamily="34" charset="0"/>
                </a:rPr>
                <a:t>0</a:t>
              </a:r>
              <a:endParaRPr lang="en-GB" altLang="en-US" sz="800">
                <a:solidFill>
                  <a:srgbClr val="A6A6A6"/>
                </a:solidFill>
                <a:latin typeface="Arial" pitchFamily="34" charset="0"/>
                <a:ea typeface="微软雅黑" pitchFamily="34" charset="-122"/>
                <a:sym typeface="Arial" pitchFamily="34" charset="0"/>
              </a:endParaRPr>
            </a:p>
          </p:txBody>
        </p:sp>
        <p:sp>
          <p:nvSpPr>
            <p:cNvPr id="17" name="TextBox 19"/>
            <p:cNvSpPr txBox="1">
              <a:spLocks noChangeArrowheads="1"/>
            </p:cNvSpPr>
            <p:nvPr/>
          </p:nvSpPr>
          <p:spPr bwMode="auto">
            <a:xfrm>
              <a:off x="1568860" y="3868619"/>
              <a:ext cx="468187" cy="37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120000"/>
                </a:lnSpc>
              </a:pPr>
              <a:r>
                <a:rPr lang="en-US" altLang="en-US" sz="800">
                  <a:solidFill>
                    <a:srgbClr val="A6A6A6"/>
                  </a:solidFill>
                  <a:latin typeface="Arial" pitchFamily="34" charset="0"/>
                  <a:ea typeface="微软雅黑" pitchFamily="34" charset="-122"/>
                  <a:sym typeface="Arial" pitchFamily="34" charset="0"/>
                </a:rPr>
                <a:t>50</a:t>
              </a:r>
              <a:endParaRPr lang="en-GB" altLang="en-US" sz="800">
                <a:solidFill>
                  <a:srgbClr val="A6A6A6"/>
                </a:solidFill>
                <a:latin typeface="Arial" pitchFamily="34" charset="0"/>
                <a:ea typeface="微软雅黑" pitchFamily="34" charset="-122"/>
                <a:sym typeface="Arial" pitchFamily="34" charset="0"/>
              </a:endParaRPr>
            </a:p>
          </p:txBody>
        </p:sp>
        <p:sp>
          <p:nvSpPr>
            <p:cNvPr id="18" name="TextBox 20"/>
            <p:cNvSpPr txBox="1">
              <a:spLocks noChangeArrowheads="1"/>
            </p:cNvSpPr>
            <p:nvPr/>
          </p:nvSpPr>
          <p:spPr bwMode="auto">
            <a:xfrm>
              <a:off x="3549584" y="3868619"/>
              <a:ext cx="558224" cy="37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120000"/>
                </a:lnSpc>
              </a:pPr>
              <a:r>
                <a:rPr lang="en-US" altLang="en-US" sz="800">
                  <a:solidFill>
                    <a:srgbClr val="A6A6A6"/>
                  </a:solidFill>
                  <a:latin typeface="Arial" pitchFamily="34" charset="0"/>
                  <a:ea typeface="微软雅黑" pitchFamily="34" charset="-122"/>
                  <a:sym typeface="Arial" pitchFamily="34" charset="0"/>
                </a:rPr>
                <a:t>200</a:t>
              </a:r>
              <a:endParaRPr lang="en-GB" altLang="en-US" sz="800">
                <a:solidFill>
                  <a:srgbClr val="A6A6A6"/>
                </a:solidFill>
                <a:latin typeface="Arial" pitchFamily="34" charset="0"/>
                <a:ea typeface="微软雅黑" pitchFamily="34" charset="-122"/>
                <a:sym typeface="Arial" pitchFamily="34" charset="0"/>
              </a:endParaRPr>
            </a:p>
          </p:txBody>
        </p:sp>
        <p:sp>
          <p:nvSpPr>
            <p:cNvPr id="19" name="TextBox 21"/>
            <p:cNvSpPr txBox="1">
              <a:spLocks noChangeArrowheads="1"/>
            </p:cNvSpPr>
            <p:nvPr/>
          </p:nvSpPr>
          <p:spPr bwMode="auto">
            <a:xfrm>
              <a:off x="2874339" y="3868619"/>
              <a:ext cx="558224" cy="37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120000"/>
                </a:lnSpc>
              </a:pPr>
              <a:r>
                <a:rPr lang="en-US" altLang="en-US" sz="800">
                  <a:solidFill>
                    <a:srgbClr val="A6A6A6"/>
                  </a:solidFill>
                  <a:latin typeface="Arial" pitchFamily="34" charset="0"/>
                  <a:ea typeface="微软雅黑" pitchFamily="34" charset="-122"/>
                  <a:sym typeface="Arial" pitchFamily="34" charset="0"/>
                </a:rPr>
                <a:t>150</a:t>
              </a:r>
              <a:endParaRPr lang="en-GB" altLang="en-US" sz="800">
                <a:solidFill>
                  <a:srgbClr val="A6A6A6"/>
                </a:solidFill>
                <a:latin typeface="Arial" pitchFamily="34" charset="0"/>
                <a:ea typeface="微软雅黑" pitchFamily="34" charset="-122"/>
                <a:sym typeface="Arial" pitchFamily="34" charset="0"/>
              </a:endParaRPr>
            </a:p>
          </p:txBody>
        </p:sp>
        <p:sp>
          <p:nvSpPr>
            <p:cNvPr id="20" name="TextBox 22"/>
            <p:cNvSpPr txBox="1">
              <a:spLocks noChangeArrowheads="1"/>
            </p:cNvSpPr>
            <p:nvPr/>
          </p:nvSpPr>
          <p:spPr bwMode="auto">
            <a:xfrm>
              <a:off x="2199088" y="3868619"/>
              <a:ext cx="558224" cy="37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120000"/>
                </a:lnSpc>
              </a:pPr>
              <a:r>
                <a:rPr lang="en-US" altLang="en-US" sz="800">
                  <a:solidFill>
                    <a:srgbClr val="A6A6A6"/>
                  </a:solidFill>
                  <a:latin typeface="Arial" pitchFamily="34" charset="0"/>
                  <a:ea typeface="微软雅黑" pitchFamily="34" charset="-122"/>
                  <a:sym typeface="Arial" pitchFamily="34" charset="0"/>
                </a:rPr>
                <a:t>100</a:t>
              </a:r>
              <a:endParaRPr lang="en-GB" altLang="en-US" sz="800">
                <a:solidFill>
                  <a:srgbClr val="A6A6A6"/>
                </a:solidFill>
                <a:latin typeface="Arial" pitchFamily="34" charset="0"/>
                <a:ea typeface="微软雅黑" pitchFamily="34" charset="-122"/>
                <a:sym typeface="Arial" pitchFamily="34" charset="0"/>
              </a:endParaRPr>
            </a:p>
          </p:txBody>
        </p:sp>
        <p:sp>
          <p:nvSpPr>
            <p:cNvPr id="21" name="TextBox 23"/>
            <p:cNvSpPr txBox="1">
              <a:spLocks noChangeArrowheads="1"/>
            </p:cNvSpPr>
            <p:nvPr/>
          </p:nvSpPr>
          <p:spPr bwMode="auto">
            <a:xfrm>
              <a:off x="476631" y="1700407"/>
              <a:ext cx="648258" cy="37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lnSpc>
                  <a:spcPct val="120000"/>
                </a:lnSpc>
              </a:pPr>
              <a:r>
                <a:rPr lang="en-US" altLang="en-US" sz="800">
                  <a:solidFill>
                    <a:srgbClr val="A6A6A6"/>
                  </a:solidFill>
                  <a:latin typeface="Arial" pitchFamily="34" charset="0"/>
                  <a:ea typeface="微软雅黑" pitchFamily="34" charset="-122"/>
                  <a:sym typeface="Arial" pitchFamily="34" charset="0"/>
                </a:rPr>
                <a:t>2015</a:t>
              </a:r>
              <a:endParaRPr lang="en-GB" altLang="en-US" sz="800">
                <a:solidFill>
                  <a:srgbClr val="A6A6A6"/>
                </a:solidFill>
                <a:latin typeface="Arial" pitchFamily="34" charset="0"/>
                <a:ea typeface="微软雅黑" pitchFamily="34" charset="-122"/>
                <a:sym typeface="Arial" pitchFamily="34" charset="0"/>
              </a:endParaRPr>
            </a:p>
          </p:txBody>
        </p:sp>
        <p:sp>
          <p:nvSpPr>
            <p:cNvPr id="22" name="TextBox 24"/>
            <p:cNvSpPr txBox="1">
              <a:spLocks noChangeArrowheads="1"/>
            </p:cNvSpPr>
            <p:nvPr/>
          </p:nvSpPr>
          <p:spPr bwMode="auto">
            <a:xfrm>
              <a:off x="476631" y="3261916"/>
              <a:ext cx="648258" cy="37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lnSpc>
                  <a:spcPct val="120000"/>
                </a:lnSpc>
              </a:pPr>
              <a:r>
                <a:rPr lang="en-US" altLang="en-US" sz="800">
                  <a:solidFill>
                    <a:srgbClr val="A6A6A6"/>
                  </a:solidFill>
                  <a:latin typeface="Arial" pitchFamily="34" charset="0"/>
                  <a:ea typeface="微软雅黑" pitchFamily="34" charset="-122"/>
                  <a:sym typeface="Arial" pitchFamily="34" charset="0"/>
                </a:rPr>
                <a:t>2012</a:t>
              </a:r>
              <a:endParaRPr lang="en-GB" altLang="en-US" sz="800">
                <a:solidFill>
                  <a:srgbClr val="A6A6A6"/>
                </a:solidFill>
                <a:latin typeface="Arial" pitchFamily="34" charset="0"/>
                <a:ea typeface="微软雅黑" pitchFamily="34" charset="-122"/>
                <a:sym typeface="Arial" pitchFamily="34" charset="0"/>
              </a:endParaRPr>
            </a:p>
          </p:txBody>
        </p:sp>
        <p:sp>
          <p:nvSpPr>
            <p:cNvPr id="23" name="TextBox 25"/>
            <p:cNvSpPr txBox="1">
              <a:spLocks noChangeArrowheads="1"/>
            </p:cNvSpPr>
            <p:nvPr/>
          </p:nvSpPr>
          <p:spPr bwMode="auto">
            <a:xfrm>
              <a:off x="476631" y="2741412"/>
              <a:ext cx="648258" cy="37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lnSpc>
                  <a:spcPct val="120000"/>
                </a:lnSpc>
              </a:pPr>
              <a:r>
                <a:rPr lang="en-US" altLang="en-US" sz="800" dirty="0">
                  <a:solidFill>
                    <a:srgbClr val="A6A6A6"/>
                  </a:solidFill>
                  <a:latin typeface="Arial" pitchFamily="34" charset="0"/>
                  <a:ea typeface="微软雅黑" pitchFamily="34" charset="-122"/>
                  <a:sym typeface="Arial" pitchFamily="34" charset="0"/>
                </a:rPr>
                <a:t>2013</a:t>
              </a:r>
              <a:endParaRPr lang="en-GB" altLang="en-US" sz="800" dirty="0">
                <a:solidFill>
                  <a:srgbClr val="A6A6A6"/>
                </a:solidFill>
                <a:latin typeface="Arial" pitchFamily="34" charset="0"/>
                <a:ea typeface="微软雅黑" pitchFamily="34" charset="-122"/>
                <a:sym typeface="Arial" pitchFamily="34" charset="0"/>
              </a:endParaRPr>
            </a:p>
          </p:txBody>
        </p:sp>
        <p:sp>
          <p:nvSpPr>
            <p:cNvPr id="24" name="TextBox 26"/>
            <p:cNvSpPr txBox="1">
              <a:spLocks noChangeArrowheads="1"/>
            </p:cNvSpPr>
            <p:nvPr/>
          </p:nvSpPr>
          <p:spPr bwMode="auto">
            <a:xfrm>
              <a:off x="476631" y="2220908"/>
              <a:ext cx="648258" cy="37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lnSpc>
                  <a:spcPct val="120000"/>
                </a:lnSpc>
              </a:pPr>
              <a:r>
                <a:rPr lang="en-US" altLang="en-US" sz="800">
                  <a:solidFill>
                    <a:srgbClr val="A6A6A6"/>
                  </a:solidFill>
                  <a:latin typeface="Arial" pitchFamily="34" charset="0"/>
                  <a:ea typeface="微软雅黑" pitchFamily="34" charset="-122"/>
                  <a:sym typeface="Arial" pitchFamily="34" charset="0"/>
                </a:rPr>
                <a:t>2014</a:t>
              </a:r>
              <a:endParaRPr lang="en-GB" altLang="en-US" sz="800">
                <a:solidFill>
                  <a:srgbClr val="A6A6A6"/>
                </a:solidFill>
                <a:latin typeface="Arial" pitchFamily="34" charset="0"/>
                <a:ea typeface="微软雅黑" pitchFamily="34" charset="-122"/>
                <a:sym typeface="Arial" pitchFamily="34" charset="0"/>
              </a:endParaRPr>
            </a:p>
          </p:txBody>
        </p:sp>
      </p:grpSp>
      <p:grpSp>
        <p:nvGrpSpPr>
          <p:cNvPr id="25" name="Group 27"/>
          <p:cNvGrpSpPr>
            <a:grpSpLocks/>
          </p:cNvGrpSpPr>
          <p:nvPr/>
        </p:nvGrpSpPr>
        <p:grpSpPr bwMode="auto">
          <a:xfrm>
            <a:off x="5733223" y="1541080"/>
            <a:ext cx="2327385" cy="1712521"/>
            <a:chOff x="8102329" y="1561513"/>
            <a:chExt cx="3631177" cy="2683252"/>
          </a:xfrm>
        </p:grpSpPr>
        <p:cxnSp>
          <p:nvCxnSpPr>
            <p:cNvPr id="26" name="Straight Connector 28"/>
            <p:cNvCxnSpPr/>
            <p:nvPr/>
          </p:nvCxnSpPr>
          <p:spPr>
            <a:xfrm>
              <a:off x="8753783" y="1561513"/>
              <a:ext cx="0" cy="219448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9"/>
            <p:cNvCxnSpPr/>
            <p:nvPr/>
          </p:nvCxnSpPr>
          <p:spPr>
            <a:xfrm>
              <a:off x="9428218" y="1561513"/>
              <a:ext cx="0" cy="219448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30"/>
            <p:cNvCxnSpPr/>
            <p:nvPr/>
          </p:nvCxnSpPr>
          <p:spPr>
            <a:xfrm>
              <a:off x="10104388" y="1561513"/>
              <a:ext cx="0" cy="219448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31"/>
            <p:cNvCxnSpPr/>
            <p:nvPr/>
          </p:nvCxnSpPr>
          <p:spPr>
            <a:xfrm>
              <a:off x="10778824" y="1561513"/>
              <a:ext cx="0" cy="219448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32"/>
            <p:cNvCxnSpPr/>
            <p:nvPr/>
          </p:nvCxnSpPr>
          <p:spPr>
            <a:xfrm>
              <a:off x="11454994" y="1561513"/>
              <a:ext cx="0" cy="219448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Rectangle 33"/>
            <p:cNvSpPr/>
            <p:nvPr/>
          </p:nvSpPr>
          <p:spPr>
            <a:xfrm>
              <a:off x="8753783" y="3235979"/>
              <a:ext cx="2701211" cy="4212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8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Rectangle 34"/>
            <p:cNvSpPr/>
            <p:nvPr/>
          </p:nvSpPr>
          <p:spPr>
            <a:xfrm>
              <a:off x="8753783" y="2714225"/>
              <a:ext cx="2701211" cy="4229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8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Rectangle 35"/>
            <p:cNvSpPr/>
            <p:nvPr/>
          </p:nvSpPr>
          <p:spPr>
            <a:xfrm>
              <a:off x="8753783" y="2194204"/>
              <a:ext cx="2701211" cy="4229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8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36"/>
            <p:cNvSpPr/>
            <p:nvPr/>
          </p:nvSpPr>
          <p:spPr>
            <a:xfrm>
              <a:off x="8753783" y="1674184"/>
              <a:ext cx="2701211" cy="42121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8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37"/>
            <p:cNvSpPr/>
            <p:nvPr/>
          </p:nvSpPr>
          <p:spPr>
            <a:xfrm>
              <a:off x="8753783" y="3235979"/>
              <a:ext cx="1615872" cy="421216"/>
            </a:xfrm>
            <a:prstGeom prst="rect">
              <a:avLst/>
            </a:prstGeom>
            <a:solidFill>
              <a:srgbClr val="EA39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8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Rectangle 38"/>
            <p:cNvSpPr/>
            <p:nvPr/>
          </p:nvSpPr>
          <p:spPr>
            <a:xfrm>
              <a:off x="8753783" y="2714225"/>
              <a:ext cx="2290307" cy="422950"/>
            </a:xfrm>
            <a:prstGeom prst="rect">
              <a:avLst/>
            </a:prstGeom>
            <a:solidFill>
              <a:srgbClr val="EA39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8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39"/>
            <p:cNvSpPr/>
            <p:nvPr/>
          </p:nvSpPr>
          <p:spPr>
            <a:xfrm>
              <a:off x="8753783" y="2194204"/>
              <a:ext cx="1615872" cy="422950"/>
            </a:xfrm>
            <a:prstGeom prst="rect">
              <a:avLst/>
            </a:prstGeom>
            <a:solidFill>
              <a:srgbClr val="EA39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8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Rectangle 40"/>
            <p:cNvSpPr/>
            <p:nvPr/>
          </p:nvSpPr>
          <p:spPr>
            <a:xfrm>
              <a:off x="8753783" y="1674184"/>
              <a:ext cx="2025041" cy="421217"/>
            </a:xfrm>
            <a:prstGeom prst="rect">
              <a:avLst/>
            </a:prstGeom>
            <a:solidFill>
              <a:srgbClr val="EA39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8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41"/>
            <p:cNvSpPr txBox="1">
              <a:spLocks noChangeArrowheads="1"/>
            </p:cNvSpPr>
            <p:nvPr/>
          </p:nvSpPr>
          <p:spPr bwMode="auto">
            <a:xfrm>
              <a:off x="8564326" y="3868619"/>
              <a:ext cx="378151" cy="37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120000"/>
                </a:lnSpc>
              </a:pPr>
              <a:r>
                <a:rPr lang="en-US" altLang="en-US" sz="800">
                  <a:solidFill>
                    <a:srgbClr val="A6A6A6"/>
                  </a:solidFill>
                  <a:latin typeface="Arial" pitchFamily="34" charset="0"/>
                  <a:ea typeface="微软雅黑" pitchFamily="34" charset="-122"/>
                  <a:sym typeface="Arial" pitchFamily="34" charset="0"/>
                </a:rPr>
                <a:t>0</a:t>
              </a:r>
              <a:endParaRPr lang="en-GB" altLang="en-US" sz="800">
                <a:solidFill>
                  <a:srgbClr val="A6A6A6"/>
                </a:solidFill>
                <a:latin typeface="Arial" pitchFamily="34" charset="0"/>
                <a:ea typeface="微软雅黑" pitchFamily="34" charset="-122"/>
                <a:sym typeface="Arial" pitchFamily="34" charset="0"/>
              </a:endParaRPr>
            </a:p>
          </p:txBody>
        </p:sp>
        <p:sp>
          <p:nvSpPr>
            <p:cNvPr id="40" name="TextBox 42"/>
            <p:cNvSpPr txBox="1">
              <a:spLocks noChangeArrowheads="1"/>
            </p:cNvSpPr>
            <p:nvPr/>
          </p:nvSpPr>
          <p:spPr bwMode="auto">
            <a:xfrm>
              <a:off x="9194558" y="3868619"/>
              <a:ext cx="468187" cy="37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120000"/>
                </a:lnSpc>
              </a:pPr>
              <a:r>
                <a:rPr lang="en-US" altLang="en-US" sz="800">
                  <a:solidFill>
                    <a:srgbClr val="A6A6A6"/>
                  </a:solidFill>
                  <a:latin typeface="Arial" pitchFamily="34" charset="0"/>
                  <a:ea typeface="微软雅黑" pitchFamily="34" charset="-122"/>
                  <a:sym typeface="Arial" pitchFamily="34" charset="0"/>
                </a:rPr>
                <a:t>50</a:t>
              </a:r>
              <a:endParaRPr lang="en-GB" altLang="en-US" sz="800">
                <a:solidFill>
                  <a:srgbClr val="A6A6A6"/>
                </a:solidFill>
                <a:latin typeface="Arial" pitchFamily="34" charset="0"/>
                <a:ea typeface="微软雅黑" pitchFamily="34" charset="-122"/>
                <a:sym typeface="Arial" pitchFamily="34" charset="0"/>
              </a:endParaRPr>
            </a:p>
          </p:txBody>
        </p:sp>
        <p:sp>
          <p:nvSpPr>
            <p:cNvPr id="41" name="TextBox 43"/>
            <p:cNvSpPr txBox="1">
              <a:spLocks noChangeArrowheads="1"/>
            </p:cNvSpPr>
            <p:nvPr/>
          </p:nvSpPr>
          <p:spPr bwMode="auto">
            <a:xfrm>
              <a:off x="11175282" y="3868619"/>
              <a:ext cx="558224" cy="37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120000"/>
                </a:lnSpc>
              </a:pPr>
              <a:r>
                <a:rPr lang="en-US" altLang="en-US" sz="800">
                  <a:solidFill>
                    <a:srgbClr val="A6A6A6"/>
                  </a:solidFill>
                  <a:latin typeface="Arial" pitchFamily="34" charset="0"/>
                  <a:ea typeface="微软雅黑" pitchFamily="34" charset="-122"/>
                  <a:sym typeface="Arial" pitchFamily="34" charset="0"/>
                </a:rPr>
                <a:t>200</a:t>
              </a:r>
              <a:endParaRPr lang="en-GB" altLang="en-US" sz="800">
                <a:solidFill>
                  <a:srgbClr val="A6A6A6"/>
                </a:solidFill>
                <a:latin typeface="Arial" pitchFamily="34" charset="0"/>
                <a:ea typeface="微软雅黑" pitchFamily="34" charset="-122"/>
                <a:sym typeface="Arial" pitchFamily="34" charset="0"/>
              </a:endParaRPr>
            </a:p>
          </p:txBody>
        </p:sp>
        <p:sp>
          <p:nvSpPr>
            <p:cNvPr id="42" name="TextBox 44"/>
            <p:cNvSpPr txBox="1">
              <a:spLocks noChangeArrowheads="1"/>
            </p:cNvSpPr>
            <p:nvPr/>
          </p:nvSpPr>
          <p:spPr bwMode="auto">
            <a:xfrm>
              <a:off x="10500037" y="3868619"/>
              <a:ext cx="558224" cy="37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120000"/>
                </a:lnSpc>
              </a:pPr>
              <a:r>
                <a:rPr lang="en-US" altLang="en-US" sz="800">
                  <a:solidFill>
                    <a:srgbClr val="A6A6A6"/>
                  </a:solidFill>
                  <a:latin typeface="Arial" pitchFamily="34" charset="0"/>
                  <a:ea typeface="微软雅黑" pitchFamily="34" charset="-122"/>
                  <a:sym typeface="Arial" pitchFamily="34" charset="0"/>
                </a:rPr>
                <a:t>150</a:t>
              </a:r>
              <a:endParaRPr lang="en-GB" altLang="en-US" sz="800">
                <a:solidFill>
                  <a:srgbClr val="A6A6A6"/>
                </a:solidFill>
                <a:latin typeface="Arial" pitchFamily="34" charset="0"/>
                <a:ea typeface="微软雅黑" pitchFamily="34" charset="-122"/>
                <a:sym typeface="Arial" pitchFamily="34" charset="0"/>
              </a:endParaRPr>
            </a:p>
          </p:txBody>
        </p:sp>
        <p:sp>
          <p:nvSpPr>
            <p:cNvPr id="43" name="TextBox 45"/>
            <p:cNvSpPr txBox="1">
              <a:spLocks noChangeArrowheads="1"/>
            </p:cNvSpPr>
            <p:nvPr/>
          </p:nvSpPr>
          <p:spPr bwMode="auto">
            <a:xfrm>
              <a:off x="9824786" y="3868619"/>
              <a:ext cx="558224" cy="37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120000"/>
                </a:lnSpc>
              </a:pPr>
              <a:r>
                <a:rPr lang="en-US" altLang="en-US" sz="800">
                  <a:solidFill>
                    <a:srgbClr val="A6A6A6"/>
                  </a:solidFill>
                  <a:latin typeface="Arial" pitchFamily="34" charset="0"/>
                  <a:ea typeface="微软雅黑" pitchFamily="34" charset="-122"/>
                  <a:sym typeface="Arial" pitchFamily="34" charset="0"/>
                </a:rPr>
                <a:t>100</a:t>
              </a:r>
              <a:endParaRPr lang="en-GB" altLang="en-US" sz="800">
                <a:solidFill>
                  <a:srgbClr val="A6A6A6"/>
                </a:solidFill>
                <a:latin typeface="Arial" pitchFamily="34" charset="0"/>
                <a:ea typeface="微软雅黑" pitchFamily="34" charset="-122"/>
                <a:sym typeface="Arial" pitchFamily="34" charset="0"/>
              </a:endParaRPr>
            </a:p>
          </p:txBody>
        </p:sp>
        <p:sp>
          <p:nvSpPr>
            <p:cNvPr id="44" name="TextBox 46"/>
            <p:cNvSpPr txBox="1">
              <a:spLocks noChangeArrowheads="1"/>
            </p:cNvSpPr>
            <p:nvPr/>
          </p:nvSpPr>
          <p:spPr bwMode="auto">
            <a:xfrm>
              <a:off x="8102329" y="1700407"/>
              <a:ext cx="648258" cy="37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lnSpc>
                  <a:spcPct val="120000"/>
                </a:lnSpc>
              </a:pPr>
              <a:r>
                <a:rPr lang="en-US" altLang="en-US" sz="800">
                  <a:solidFill>
                    <a:srgbClr val="A6A6A6"/>
                  </a:solidFill>
                  <a:latin typeface="Arial" pitchFamily="34" charset="0"/>
                  <a:ea typeface="微软雅黑" pitchFamily="34" charset="-122"/>
                  <a:sym typeface="Arial" pitchFamily="34" charset="0"/>
                </a:rPr>
                <a:t>2015</a:t>
              </a:r>
              <a:endParaRPr lang="en-GB" altLang="en-US" sz="800">
                <a:solidFill>
                  <a:srgbClr val="A6A6A6"/>
                </a:solidFill>
                <a:latin typeface="Arial" pitchFamily="34" charset="0"/>
                <a:ea typeface="微软雅黑" pitchFamily="34" charset="-122"/>
                <a:sym typeface="Arial" pitchFamily="34" charset="0"/>
              </a:endParaRPr>
            </a:p>
          </p:txBody>
        </p:sp>
        <p:sp>
          <p:nvSpPr>
            <p:cNvPr id="45" name="TextBox 47"/>
            <p:cNvSpPr txBox="1">
              <a:spLocks noChangeArrowheads="1"/>
            </p:cNvSpPr>
            <p:nvPr/>
          </p:nvSpPr>
          <p:spPr bwMode="auto">
            <a:xfrm>
              <a:off x="8102329" y="3261916"/>
              <a:ext cx="648258" cy="37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lnSpc>
                  <a:spcPct val="120000"/>
                </a:lnSpc>
              </a:pPr>
              <a:r>
                <a:rPr lang="en-US" altLang="en-US" sz="800">
                  <a:solidFill>
                    <a:srgbClr val="A6A6A6"/>
                  </a:solidFill>
                  <a:latin typeface="Arial" pitchFamily="34" charset="0"/>
                  <a:ea typeface="微软雅黑" pitchFamily="34" charset="-122"/>
                  <a:sym typeface="Arial" pitchFamily="34" charset="0"/>
                </a:rPr>
                <a:t>2012</a:t>
              </a:r>
              <a:endParaRPr lang="en-GB" altLang="en-US" sz="800">
                <a:solidFill>
                  <a:srgbClr val="A6A6A6"/>
                </a:solidFill>
                <a:latin typeface="Arial" pitchFamily="34" charset="0"/>
                <a:ea typeface="微软雅黑" pitchFamily="34" charset="-122"/>
                <a:sym typeface="Arial" pitchFamily="34" charset="0"/>
              </a:endParaRPr>
            </a:p>
          </p:txBody>
        </p:sp>
        <p:sp>
          <p:nvSpPr>
            <p:cNvPr id="46" name="TextBox 48"/>
            <p:cNvSpPr txBox="1">
              <a:spLocks noChangeArrowheads="1"/>
            </p:cNvSpPr>
            <p:nvPr/>
          </p:nvSpPr>
          <p:spPr bwMode="auto">
            <a:xfrm>
              <a:off x="8102329" y="2741412"/>
              <a:ext cx="648258" cy="37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lnSpc>
                  <a:spcPct val="120000"/>
                </a:lnSpc>
              </a:pPr>
              <a:r>
                <a:rPr lang="en-US" altLang="en-US" sz="800">
                  <a:solidFill>
                    <a:srgbClr val="A6A6A6"/>
                  </a:solidFill>
                  <a:latin typeface="Arial" pitchFamily="34" charset="0"/>
                  <a:ea typeface="微软雅黑" pitchFamily="34" charset="-122"/>
                  <a:sym typeface="Arial" pitchFamily="34" charset="0"/>
                </a:rPr>
                <a:t>2013</a:t>
              </a:r>
              <a:endParaRPr lang="en-GB" altLang="en-US" sz="800">
                <a:solidFill>
                  <a:srgbClr val="A6A6A6"/>
                </a:solidFill>
                <a:latin typeface="Arial" pitchFamily="34" charset="0"/>
                <a:ea typeface="微软雅黑" pitchFamily="34" charset="-122"/>
                <a:sym typeface="Arial" pitchFamily="34" charset="0"/>
              </a:endParaRPr>
            </a:p>
          </p:txBody>
        </p:sp>
        <p:sp>
          <p:nvSpPr>
            <p:cNvPr id="47" name="TextBox 49"/>
            <p:cNvSpPr txBox="1">
              <a:spLocks noChangeArrowheads="1"/>
            </p:cNvSpPr>
            <p:nvPr/>
          </p:nvSpPr>
          <p:spPr bwMode="auto">
            <a:xfrm>
              <a:off x="8102329" y="2220908"/>
              <a:ext cx="648258" cy="37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lnSpc>
                  <a:spcPct val="120000"/>
                </a:lnSpc>
              </a:pPr>
              <a:r>
                <a:rPr lang="en-US" altLang="en-US" sz="800">
                  <a:solidFill>
                    <a:srgbClr val="A6A6A6"/>
                  </a:solidFill>
                  <a:latin typeface="Arial" pitchFamily="34" charset="0"/>
                  <a:ea typeface="微软雅黑" pitchFamily="34" charset="-122"/>
                  <a:sym typeface="Arial" pitchFamily="34" charset="0"/>
                </a:rPr>
                <a:t>2014</a:t>
              </a:r>
              <a:endParaRPr lang="en-GB" altLang="en-US" sz="800">
                <a:solidFill>
                  <a:srgbClr val="A6A6A6"/>
                </a:solidFill>
                <a:latin typeface="Arial" pitchFamily="34" charset="0"/>
                <a:ea typeface="微软雅黑" pitchFamily="34" charset="-122"/>
                <a:sym typeface="Arial" pitchFamily="34" charset="0"/>
              </a:endParaRPr>
            </a:p>
          </p:txBody>
        </p:sp>
      </p:grpSp>
      <p:grpSp>
        <p:nvGrpSpPr>
          <p:cNvPr id="48" name="Group 50"/>
          <p:cNvGrpSpPr>
            <a:grpSpLocks/>
          </p:cNvGrpSpPr>
          <p:nvPr/>
        </p:nvGrpSpPr>
        <p:grpSpPr bwMode="auto">
          <a:xfrm>
            <a:off x="3362927" y="1541080"/>
            <a:ext cx="2327385" cy="1712521"/>
            <a:chOff x="4293905" y="1561513"/>
            <a:chExt cx="3631177" cy="2683252"/>
          </a:xfrm>
        </p:grpSpPr>
        <p:cxnSp>
          <p:nvCxnSpPr>
            <p:cNvPr id="49" name="Straight Connector 51"/>
            <p:cNvCxnSpPr/>
            <p:nvPr/>
          </p:nvCxnSpPr>
          <p:spPr>
            <a:xfrm>
              <a:off x="4945359" y="1561513"/>
              <a:ext cx="0" cy="219448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52"/>
            <p:cNvCxnSpPr/>
            <p:nvPr/>
          </p:nvCxnSpPr>
          <p:spPr>
            <a:xfrm>
              <a:off x="5619795" y="1561513"/>
              <a:ext cx="0" cy="219448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3"/>
            <p:cNvCxnSpPr/>
            <p:nvPr/>
          </p:nvCxnSpPr>
          <p:spPr>
            <a:xfrm>
              <a:off x="6295965" y="1561513"/>
              <a:ext cx="0" cy="219448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4"/>
            <p:cNvCxnSpPr/>
            <p:nvPr/>
          </p:nvCxnSpPr>
          <p:spPr>
            <a:xfrm>
              <a:off x="6970400" y="1561513"/>
              <a:ext cx="0" cy="219448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5"/>
            <p:cNvCxnSpPr/>
            <p:nvPr/>
          </p:nvCxnSpPr>
          <p:spPr>
            <a:xfrm>
              <a:off x="7646570" y="1561513"/>
              <a:ext cx="0" cy="219448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4" name="Rectangle 56"/>
            <p:cNvSpPr/>
            <p:nvPr/>
          </p:nvSpPr>
          <p:spPr>
            <a:xfrm>
              <a:off x="4945359" y="3235979"/>
              <a:ext cx="2701211" cy="4212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8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Rectangle 57"/>
            <p:cNvSpPr/>
            <p:nvPr/>
          </p:nvSpPr>
          <p:spPr>
            <a:xfrm>
              <a:off x="4945359" y="2714225"/>
              <a:ext cx="2701211" cy="4229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8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Rectangle 58"/>
            <p:cNvSpPr/>
            <p:nvPr/>
          </p:nvSpPr>
          <p:spPr>
            <a:xfrm>
              <a:off x="4945359" y="2194204"/>
              <a:ext cx="2701211" cy="4229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8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Rectangle 59"/>
            <p:cNvSpPr/>
            <p:nvPr/>
          </p:nvSpPr>
          <p:spPr>
            <a:xfrm>
              <a:off x="4945359" y="1674184"/>
              <a:ext cx="2701211" cy="42121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8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Rectangle 60"/>
            <p:cNvSpPr/>
            <p:nvPr/>
          </p:nvSpPr>
          <p:spPr>
            <a:xfrm>
              <a:off x="4945359" y="3235979"/>
              <a:ext cx="1194567" cy="4212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8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Rectangle 61"/>
            <p:cNvSpPr/>
            <p:nvPr/>
          </p:nvSpPr>
          <p:spPr>
            <a:xfrm>
              <a:off x="4945359" y="2714225"/>
              <a:ext cx="2179347" cy="4229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8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Rectangle 62"/>
            <p:cNvSpPr/>
            <p:nvPr/>
          </p:nvSpPr>
          <p:spPr>
            <a:xfrm>
              <a:off x="4945359" y="2194204"/>
              <a:ext cx="1856866" cy="4229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8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Rectangle 63"/>
            <p:cNvSpPr/>
            <p:nvPr/>
          </p:nvSpPr>
          <p:spPr>
            <a:xfrm>
              <a:off x="4945359" y="1674184"/>
              <a:ext cx="1615872" cy="4212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20000"/>
                </a:lnSpc>
                <a:defRPr/>
              </a:pPr>
              <a:endParaRPr lang="en-GB" sz="800" noProof="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64"/>
            <p:cNvSpPr txBox="1">
              <a:spLocks noChangeArrowheads="1"/>
            </p:cNvSpPr>
            <p:nvPr/>
          </p:nvSpPr>
          <p:spPr bwMode="auto">
            <a:xfrm>
              <a:off x="4755902" y="3868619"/>
              <a:ext cx="378151" cy="37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120000"/>
                </a:lnSpc>
              </a:pPr>
              <a:r>
                <a:rPr lang="en-US" altLang="en-US" sz="800">
                  <a:solidFill>
                    <a:srgbClr val="A6A6A6"/>
                  </a:solidFill>
                  <a:latin typeface="Arial" pitchFamily="34" charset="0"/>
                  <a:ea typeface="微软雅黑" pitchFamily="34" charset="-122"/>
                  <a:sym typeface="Arial" pitchFamily="34" charset="0"/>
                </a:rPr>
                <a:t>0</a:t>
              </a:r>
              <a:endParaRPr lang="en-GB" altLang="en-US" sz="800">
                <a:solidFill>
                  <a:srgbClr val="A6A6A6"/>
                </a:solidFill>
                <a:latin typeface="Arial" pitchFamily="34" charset="0"/>
                <a:ea typeface="微软雅黑" pitchFamily="34" charset="-122"/>
                <a:sym typeface="Arial" pitchFamily="34" charset="0"/>
              </a:endParaRPr>
            </a:p>
          </p:txBody>
        </p:sp>
        <p:sp>
          <p:nvSpPr>
            <p:cNvPr id="63" name="TextBox 65"/>
            <p:cNvSpPr txBox="1">
              <a:spLocks noChangeArrowheads="1"/>
            </p:cNvSpPr>
            <p:nvPr/>
          </p:nvSpPr>
          <p:spPr bwMode="auto">
            <a:xfrm>
              <a:off x="5386134" y="3868619"/>
              <a:ext cx="468187" cy="37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120000"/>
                </a:lnSpc>
              </a:pPr>
              <a:r>
                <a:rPr lang="en-US" altLang="en-US" sz="800">
                  <a:solidFill>
                    <a:srgbClr val="A6A6A6"/>
                  </a:solidFill>
                  <a:latin typeface="Arial" pitchFamily="34" charset="0"/>
                  <a:ea typeface="微软雅黑" pitchFamily="34" charset="-122"/>
                  <a:sym typeface="Arial" pitchFamily="34" charset="0"/>
                </a:rPr>
                <a:t>50</a:t>
              </a:r>
              <a:endParaRPr lang="en-GB" altLang="en-US" sz="800">
                <a:solidFill>
                  <a:srgbClr val="A6A6A6"/>
                </a:solidFill>
                <a:latin typeface="Arial" pitchFamily="34" charset="0"/>
                <a:ea typeface="微软雅黑" pitchFamily="34" charset="-122"/>
                <a:sym typeface="Arial" pitchFamily="34" charset="0"/>
              </a:endParaRPr>
            </a:p>
          </p:txBody>
        </p:sp>
        <p:sp>
          <p:nvSpPr>
            <p:cNvPr id="64" name="TextBox 66"/>
            <p:cNvSpPr txBox="1">
              <a:spLocks noChangeArrowheads="1"/>
            </p:cNvSpPr>
            <p:nvPr/>
          </p:nvSpPr>
          <p:spPr bwMode="auto">
            <a:xfrm>
              <a:off x="7366858" y="3868619"/>
              <a:ext cx="558224" cy="37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120000"/>
                </a:lnSpc>
              </a:pPr>
              <a:r>
                <a:rPr lang="en-US" altLang="en-US" sz="800">
                  <a:solidFill>
                    <a:srgbClr val="A6A6A6"/>
                  </a:solidFill>
                  <a:latin typeface="Arial" pitchFamily="34" charset="0"/>
                  <a:ea typeface="微软雅黑" pitchFamily="34" charset="-122"/>
                  <a:sym typeface="Arial" pitchFamily="34" charset="0"/>
                </a:rPr>
                <a:t>200</a:t>
              </a:r>
              <a:endParaRPr lang="en-GB" altLang="en-US" sz="800">
                <a:solidFill>
                  <a:srgbClr val="A6A6A6"/>
                </a:solidFill>
                <a:latin typeface="Arial" pitchFamily="34" charset="0"/>
                <a:ea typeface="微软雅黑" pitchFamily="34" charset="-122"/>
                <a:sym typeface="Arial" pitchFamily="34" charset="0"/>
              </a:endParaRPr>
            </a:p>
          </p:txBody>
        </p:sp>
        <p:sp>
          <p:nvSpPr>
            <p:cNvPr id="65" name="TextBox 67"/>
            <p:cNvSpPr txBox="1">
              <a:spLocks noChangeArrowheads="1"/>
            </p:cNvSpPr>
            <p:nvPr/>
          </p:nvSpPr>
          <p:spPr bwMode="auto">
            <a:xfrm>
              <a:off x="6691613" y="3868619"/>
              <a:ext cx="558224" cy="37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120000"/>
                </a:lnSpc>
              </a:pPr>
              <a:r>
                <a:rPr lang="en-US" altLang="en-US" sz="800">
                  <a:solidFill>
                    <a:srgbClr val="A6A6A6"/>
                  </a:solidFill>
                  <a:latin typeface="Arial" pitchFamily="34" charset="0"/>
                  <a:ea typeface="微软雅黑" pitchFamily="34" charset="-122"/>
                  <a:sym typeface="Arial" pitchFamily="34" charset="0"/>
                </a:rPr>
                <a:t>150</a:t>
              </a:r>
              <a:endParaRPr lang="en-GB" altLang="en-US" sz="800">
                <a:solidFill>
                  <a:srgbClr val="A6A6A6"/>
                </a:solidFill>
                <a:latin typeface="Arial" pitchFamily="34" charset="0"/>
                <a:ea typeface="微软雅黑" pitchFamily="34" charset="-122"/>
                <a:sym typeface="Arial" pitchFamily="34" charset="0"/>
              </a:endParaRPr>
            </a:p>
          </p:txBody>
        </p:sp>
        <p:sp>
          <p:nvSpPr>
            <p:cNvPr id="66" name="TextBox 68"/>
            <p:cNvSpPr txBox="1">
              <a:spLocks noChangeArrowheads="1"/>
            </p:cNvSpPr>
            <p:nvPr/>
          </p:nvSpPr>
          <p:spPr bwMode="auto">
            <a:xfrm>
              <a:off x="6016362" y="3868619"/>
              <a:ext cx="558224" cy="37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lnSpc>
                  <a:spcPct val="120000"/>
                </a:lnSpc>
              </a:pPr>
              <a:r>
                <a:rPr lang="en-US" altLang="en-US" sz="800">
                  <a:solidFill>
                    <a:srgbClr val="A6A6A6"/>
                  </a:solidFill>
                  <a:latin typeface="Arial" pitchFamily="34" charset="0"/>
                  <a:ea typeface="微软雅黑" pitchFamily="34" charset="-122"/>
                  <a:sym typeface="Arial" pitchFamily="34" charset="0"/>
                </a:rPr>
                <a:t>100</a:t>
              </a:r>
              <a:endParaRPr lang="en-GB" altLang="en-US" sz="800">
                <a:solidFill>
                  <a:srgbClr val="A6A6A6"/>
                </a:solidFill>
                <a:latin typeface="Arial" pitchFamily="34" charset="0"/>
                <a:ea typeface="微软雅黑" pitchFamily="34" charset="-122"/>
                <a:sym typeface="Arial" pitchFamily="34" charset="0"/>
              </a:endParaRPr>
            </a:p>
          </p:txBody>
        </p:sp>
        <p:sp>
          <p:nvSpPr>
            <p:cNvPr id="67" name="TextBox 69"/>
            <p:cNvSpPr txBox="1">
              <a:spLocks noChangeArrowheads="1"/>
            </p:cNvSpPr>
            <p:nvPr/>
          </p:nvSpPr>
          <p:spPr bwMode="auto">
            <a:xfrm>
              <a:off x="4293905" y="1700407"/>
              <a:ext cx="648258" cy="37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lnSpc>
                  <a:spcPct val="120000"/>
                </a:lnSpc>
              </a:pPr>
              <a:r>
                <a:rPr lang="en-US" altLang="en-US" sz="800">
                  <a:solidFill>
                    <a:srgbClr val="A6A6A6"/>
                  </a:solidFill>
                  <a:latin typeface="Arial" pitchFamily="34" charset="0"/>
                  <a:ea typeface="微软雅黑" pitchFamily="34" charset="-122"/>
                  <a:sym typeface="Arial" pitchFamily="34" charset="0"/>
                </a:rPr>
                <a:t>2015</a:t>
              </a:r>
              <a:endParaRPr lang="en-GB" altLang="en-US" sz="800">
                <a:solidFill>
                  <a:srgbClr val="A6A6A6"/>
                </a:solidFill>
                <a:latin typeface="Arial" pitchFamily="34" charset="0"/>
                <a:ea typeface="微软雅黑" pitchFamily="34" charset="-122"/>
                <a:sym typeface="Arial" pitchFamily="34" charset="0"/>
              </a:endParaRPr>
            </a:p>
          </p:txBody>
        </p:sp>
        <p:sp>
          <p:nvSpPr>
            <p:cNvPr id="68" name="TextBox 70"/>
            <p:cNvSpPr txBox="1">
              <a:spLocks noChangeArrowheads="1"/>
            </p:cNvSpPr>
            <p:nvPr/>
          </p:nvSpPr>
          <p:spPr bwMode="auto">
            <a:xfrm>
              <a:off x="4293905" y="3261916"/>
              <a:ext cx="648258" cy="37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lnSpc>
                  <a:spcPct val="120000"/>
                </a:lnSpc>
              </a:pPr>
              <a:r>
                <a:rPr lang="en-US" altLang="en-US" sz="800">
                  <a:solidFill>
                    <a:srgbClr val="A6A6A6"/>
                  </a:solidFill>
                  <a:latin typeface="Arial" pitchFamily="34" charset="0"/>
                  <a:ea typeface="微软雅黑" pitchFamily="34" charset="-122"/>
                  <a:sym typeface="Arial" pitchFamily="34" charset="0"/>
                </a:rPr>
                <a:t>2012</a:t>
              </a:r>
              <a:endParaRPr lang="en-GB" altLang="en-US" sz="800">
                <a:solidFill>
                  <a:srgbClr val="A6A6A6"/>
                </a:solidFill>
                <a:latin typeface="Arial" pitchFamily="34" charset="0"/>
                <a:ea typeface="微软雅黑" pitchFamily="34" charset="-122"/>
                <a:sym typeface="Arial" pitchFamily="34" charset="0"/>
              </a:endParaRPr>
            </a:p>
          </p:txBody>
        </p:sp>
        <p:sp>
          <p:nvSpPr>
            <p:cNvPr id="69" name="TextBox 71"/>
            <p:cNvSpPr txBox="1">
              <a:spLocks noChangeArrowheads="1"/>
            </p:cNvSpPr>
            <p:nvPr/>
          </p:nvSpPr>
          <p:spPr bwMode="auto">
            <a:xfrm>
              <a:off x="4293905" y="2741412"/>
              <a:ext cx="648258" cy="37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lnSpc>
                  <a:spcPct val="120000"/>
                </a:lnSpc>
              </a:pPr>
              <a:r>
                <a:rPr lang="en-US" altLang="en-US" sz="800">
                  <a:solidFill>
                    <a:srgbClr val="A6A6A6"/>
                  </a:solidFill>
                  <a:latin typeface="Arial" pitchFamily="34" charset="0"/>
                  <a:ea typeface="微软雅黑" pitchFamily="34" charset="-122"/>
                  <a:sym typeface="Arial" pitchFamily="34" charset="0"/>
                </a:rPr>
                <a:t>2013</a:t>
              </a:r>
              <a:endParaRPr lang="en-GB" altLang="en-US" sz="800">
                <a:solidFill>
                  <a:srgbClr val="A6A6A6"/>
                </a:solidFill>
                <a:latin typeface="Arial" pitchFamily="34" charset="0"/>
                <a:ea typeface="微软雅黑" pitchFamily="34" charset="-122"/>
                <a:sym typeface="Arial" pitchFamily="34" charset="0"/>
              </a:endParaRPr>
            </a:p>
          </p:txBody>
        </p:sp>
        <p:sp>
          <p:nvSpPr>
            <p:cNvPr id="70" name="TextBox 72"/>
            <p:cNvSpPr txBox="1">
              <a:spLocks noChangeArrowheads="1"/>
            </p:cNvSpPr>
            <p:nvPr/>
          </p:nvSpPr>
          <p:spPr bwMode="auto">
            <a:xfrm>
              <a:off x="4293905" y="2220908"/>
              <a:ext cx="648258" cy="37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lnSpc>
                  <a:spcPct val="120000"/>
                </a:lnSpc>
              </a:pPr>
              <a:r>
                <a:rPr lang="en-US" altLang="en-US" sz="800">
                  <a:solidFill>
                    <a:srgbClr val="A6A6A6"/>
                  </a:solidFill>
                  <a:latin typeface="Arial" pitchFamily="34" charset="0"/>
                  <a:ea typeface="微软雅黑" pitchFamily="34" charset="-122"/>
                  <a:sym typeface="Arial" pitchFamily="34" charset="0"/>
                </a:rPr>
                <a:t>2014</a:t>
              </a:r>
              <a:endParaRPr lang="en-GB" altLang="en-US" sz="800">
                <a:solidFill>
                  <a:srgbClr val="A6A6A6"/>
                </a:solidFill>
                <a:latin typeface="Arial" pitchFamily="34" charset="0"/>
                <a:ea typeface="微软雅黑" pitchFamily="34" charset="-122"/>
                <a:sym typeface="Arial" pitchFamily="34" charset="0"/>
              </a:endParaRPr>
            </a:p>
          </p:txBody>
        </p:sp>
      </p:grpSp>
      <p:sp>
        <p:nvSpPr>
          <p:cNvPr id="71" name="TextBox 70"/>
          <p:cNvSpPr txBox="1">
            <a:spLocks noChangeArrowheads="1"/>
          </p:cNvSpPr>
          <p:nvPr/>
        </p:nvSpPr>
        <p:spPr bwMode="auto">
          <a:xfrm>
            <a:off x="1467962" y="3500340"/>
            <a:ext cx="1164590" cy="16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lnSpc>
                <a:spcPct val="120000"/>
              </a:lnSpc>
            </a:pPr>
            <a:r>
              <a:rPr lang="zh-CN" altLang="en-US" sz="1000" dirty="0">
                <a:solidFill>
                  <a:srgbClr val="EA3945"/>
                </a:solidFill>
                <a:latin typeface="Arial" pitchFamily="34" charset="0"/>
                <a:ea typeface="微软雅黑" pitchFamily="34" charset="-122"/>
                <a:sym typeface="Arial" pitchFamily="34" charset="0"/>
              </a:rPr>
              <a:t>请替换文字内容</a:t>
            </a:r>
            <a:endParaRPr lang="en-GB" altLang="en-US" sz="1000" dirty="0">
              <a:solidFill>
                <a:srgbClr val="EA3945"/>
              </a:solidFill>
              <a:latin typeface="Arial" pitchFamily="34" charset="0"/>
              <a:ea typeface="微软雅黑" pitchFamily="34" charset="-122"/>
              <a:sym typeface="Arial" pitchFamily="34" charset="0"/>
            </a:endParaRPr>
          </a:p>
        </p:txBody>
      </p:sp>
      <p:sp>
        <p:nvSpPr>
          <p:cNvPr id="72" name="TextBox 71"/>
          <p:cNvSpPr txBox="1">
            <a:spLocks noChangeArrowheads="1"/>
          </p:cNvSpPr>
          <p:nvPr/>
        </p:nvSpPr>
        <p:spPr bwMode="auto">
          <a:xfrm>
            <a:off x="3786029" y="3500340"/>
            <a:ext cx="1164590" cy="16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lnSpc>
                <a:spcPct val="120000"/>
              </a:lnSpc>
            </a:pPr>
            <a:r>
              <a:rPr lang="zh-CN" altLang="en-US" sz="1000">
                <a:solidFill>
                  <a:srgbClr val="EA3945"/>
                </a:solidFill>
                <a:latin typeface="Arial" pitchFamily="34" charset="0"/>
                <a:ea typeface="微软雅黑" pitchFamily="34" charset="-122"/>
                <a:sym typeface="Arial" pitchFamily="34" charset="0"/>
              </a:rPr>
              <a:t>请替换文字内容</a:t>
            </a:r>
            <a:endParaRPr lang="en-GB" altLang="zh-CN" sz="1000">
              <a:solidFill>
                <a:srgbClr val="EA3945"/>
              </a:solidFill>
              <a:latin typeface="Arial" pitchFamily="34" charset="0"/>
              <a:ea typeface="微软雅黑" pitchFamily="34" charset="-122"/>
              <a:sym typeface="Arial" pitchFamily="34" charset="0"/>
            </a:endParaRPr>
          </a:p>
        </p:txBody>
      </p:sp>
      <p:sp>
        <p:nvSpPr>
          <p:cNvPr id="73" name="TextBox 72"/>
          <p:cNvSpPr txBox="1">
            <a:spLocks noChangeArrowheads="1"/>
          </p:cNvSpPr>
          <p:nvPr/>
        </p:nvSpPr>
        <p:spPr bwMode="auto">
          <a:xfrm>
            <a:off x="6156325" y="3500340"/>
            <a:ext cx="1164590" cy="16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lnSpc>
                <a:spcPct val="120000"/>
              </a:lnSpc>
            </a:pPr>
            <a:r>
              <a:rPr lang="zh-CN" altLang="en-US" sz="1000">
                <a:solidFill>
                  <a:srgbClr val="EA3945"/>
                </a:solidFill>
                <a:latin typeface="Arial" pitchFamily="34" charset="0"/>
                <a:ea typeface="微软雅黑" pitchFamily="34" charset="-122"/>
                <a:sym typeface="Arial" pitchFamily="34" charset="0"/>
              </a:rPr>
              <a:t>请替换文字内容</a:t>
            </a:r>
            <a:endParaRPr lang="en-GB" altLang="zh-CN" sz="1000">
              <a:solidFill>
                <a:srgbClr val="EA3945"/>
              </a:solidFill>
              <a:latin typeface="Arial" pitchFamily="34" charset="0"/>
              <a:ea typeface="微软雅黑" pitchFamily="34" charset="-122"/>
              <a:sym typeface="Arial" pitchFamily="34" charset="0"/>
            </a:endParaRPr>
          </a:p>
        </p:txBody>
      </p:sp>
      <p:sp>
        <p:nvSpPr>
          <p:cNvPr id="74" name="Rectangle 79"/>
          <p:cNvSpPr>
            <a:spLocks noChangeArrowheads="1"/>
          </p:cNvSpPr>
          <p:nvPr/>
        </p:nvSpPr>
        <p:spPr bwMode="auto">
          <a:xfrm>
            <a:off x="1467962" y="3703900"/>
            <a:ext cx="1705768"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hangingPunct="1">
              <a:lnSpc>
                <a:spcPct val="120000"/>
              </a:lnSpc>
            </a:pPr>
            <a:r>
              <a:rPr lang="en-US" altLang="zh-CN" sz="600">
                <a:solidFill>
                  <a:srgbClr val="A6A6A6"/>
                </a:solidFill>
                <a:latin typeface="Arial" pitchFamily="34" charset="0"/>
                <a:ea typeface="微软雅黑" pitchFamily="34" charset="-122"/>
                <a:sym typeface="Arial" pitchFamily="34" charset="0"/>
              </a:rPr>
              <a:t>Please replace text, click add relevant headline, modify the text content, also can copy your content to this directly.</a:t>
            </a:r>
            <a:endParaRPr lang="en-GB" altLang="zh-CN" sz="600">
              <a:solidFill>
                <a:srgbClr val="A6A6A6"/>
              </a:solidFill>
              <a:latin typeface="Arial" pitchFamily="34" charset="0"/>
              <a:ea typeface="微软雅黑" pitchFamily="34" charset="-122"/>
              <a:sym typeface="Arial" pitchFamily="34" charset="0"/>
            </a:endParaRPr>
          </a:p>
        </p:txBody>
      </p:sp>
      <p:sp>
        <p:nvSpPr>
          <p:cNvPr id="75" name="Rectangle 80"/>
          <p:cNvSpPr>
            <a:spLocks noChangeArrowheads="1"/>
          </p:cNvSpPr>
          <p:nvPr/>
        </p:nvSpPr>
        <p:spPr bwMode="auto">
          <a:xfrm>
            <a:off x="3786029" y="3703900"/>
            <a:ext cx="1705768"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hangingPunct="1">
              <a:lnSpc>
                <a:spcPct val="120000"/>
              </a:lnSpc>
            </a:pPr>
            <a:r>
              <a:rPr lang="en-US" altLang="zh-CN" sz="600">
                <a:solidFill>
                  <a:srgbClr val="A6A6A6"/>
                </a:solidFill>
                <a:latin typeface="Arial" pitchFamily="34" charset="0"/>
                <a:ea typeface="微软雅黑" pitchFamily="34" charset="-122"/>
                <a:sym typeface="Arial" pitchFamily="34" charset="0"/>
              </a:rPr>
              <a:t>Please replace text, click add relevant headline, modify the text content, also can copy your content to this directly.</a:t>
            </a:r>
            <a:endParaRPr lang="en-GB" altLang="zh-CN" sz="600">
              <a:solidFill>
                <a:srgbClr val="A6A6A6"/>
              </a:solidFill>
              <a:latin typeface="Arial" pitchFamily="34" charset="0"/>
              <a:ea typeface="微软雅黑" pitchFamily="34" charset="-122"/>
              <a:sym typeface="Arial" pitchFamily="34" charset="0"/>
            </a:endParaRPr>
          </a:p>
        </p:txBody>
      </p:sp>
      <p:sp>
        <p:nvSpPr>
          <p:cNvPr id="76" name="Rectangle 81"/>
          <p:cNvSpPr>
            <a:spLocks noChangeArrowheads="1"/>
          </p:cNvSpPr>
          <p:nvPr/>
        </p:nvSpPr>
        <p:spPr bwMode="auto">
          <a:xfrm>
            <a:off x="6156325" y="3703900"/>
            <a:ext cx="1704658"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hangingPunct="1">
              <a:lnSpc>
                <a:spcPct val="120000"/>
              </a:lnSpc>
            </a:pPr>
            <a:r>
              <a:rPr lang="en-US" altLang="zh-CN" sz="600">
                <a:solidFill>
                  <a:srgbClr val="A6A6A6"/>
                </a:solidFill>
                <a:latin typeface="Arial" pitchFamily="34" charset="0"/>
                <a:ea typeface="微软雅黑" pitchFamily="34" charset="-122"/>
                <a:sym typeface="Arial" pitchFamily="34" charset="0"/>
              </a:rPr>
              <a:t>Please replace text, click add relevant headline, modify the text content, also can copy your content to this directly.</a:t>
            </a:r>
            <a:endParaRPr lang="en-GB" altLang="zh-CN" sz="600">
              <a:solidFill>
                <a:srgbClr val="A6A6A6"/>
              </a:solidFill>
              <a:latin typeface="Arial" pitchFamily="34" charset="0"/>
              <a:ea typeface="微软雅黑" pitchFamily="34" charset="-122"/>
              <a:sym typeface="Arial" pitchFamily="34" charset="0"/>
            </a:endParaRPr>
          </a:p>
        </p:txBody>
      </p:sp>
      <p:sp>
        <p:nvSpPr>
          <p:cNvPr id="81" name="TextBox 25"/>
          <p:cNvSpPr txBox="1"/>
          <p:nvPr/>
        </p:nvSpPr>
        <p:spPr>
          <a:xfrm>
            <a:off x="3608485" y="204722"/>
            <a:ext cx="1723549" cy="307777"/>
          </a:xfrm>
          <a:prstGeom prst="rect">
            <a:avLst/>
          </a:prstGeom>
          <a:noFill/>
        </p:spPr>
        <p:txBody>
          <a:bodyPr wrap="none" rtlCol="0">
            <a:spAutoFit/>
          </a:bodyPr>
          <a:lstStyle/>
          <a:p>
            <a:r>
              <a:rPr lang="zh-CN" altLang="en-US" sz="1400" spc="600" dirty="0">
                <a:latin typeface="汉仪细等线" panose="01010104010101010101" pitchFamily="2" charset="-122"/>
                <a:ea typeface="汉仪细等线" panose="01010104010101010101" pitchFamily="2" charset="-122"/>
              </a:rPr>
              <a:t>单击添加标题</a:t>
            </a:r>
          </a:p>
        </p:txBody>
      </p:sp>
      <p:sp>
        <p:nvSpPr>
          <p:cNvPr id="82" name="TextBox 26"/>
          <p:cNvSpPr txBox="1"/>
          <p:nvPr/>
        </p:nvSpPr>
        <p:spPr>
          <a:xfrm>
            <a:off x="3464497" y="525464"/>
            <a:ext cx="2044149" cy="338554"/>
          </a:xfrm>
          <a:prstGeom prst="rect">
            <a:avLst/>
          </a:prstGeom>
          <a:noFill/>
        </p:spPr>
        <p:txBody>
          <a:bodyPr wrap="none" rtlCol="0">
            <a:spAutoFit/>
          </a:bodyPr>
          <a:lstStyle/>
          <a:p>
            <a:pPr algn="ctr"/>
            <a:r>
              <a:rPr lang="en-US" altLang="zh-CN" sz="800" dirty="0">
                <a:latin typeface="汉仪细等线" panose="01010104010101010101" pitchFamily="2" charset="-122"/>
                <a:ea typeface="汉仪细等线" panose="01010104010101010101" pitchFamily="2" charset="-122"/>
              </a:rPr>
              <a:t>Please click enter to add enter to add </a:t>
            </a:r>
          </a:p>
          <a:p>
            <a:pPr algn="ctr"/>
            <a:r>
              <a:rPr lang="en-US" altLang="zh-CN" sz="800" dirty="0">
                <a:latin typeface="汉仪细等线" panose="01010104010101010101" pitchFamily="2" charset="-122"/>
                <a:ea typeface="汉仪细等线" panose="01010104010101010101" pitchFamily="2" charset="-122"/>
              </a:rPr>
              <a:t>text </a:t>
            </a:r>
            <a:r>
              <a:rPr lang="en-US" altLang="zh-CN" sz="800" dirty="0" err="1">
                <a:latin typeface="汉仪细等线" panose="01010104010101010101" pitchFamily="2" charset="-122"/>
                <a:ea typeface="汉仪细等线" panose="01010104010101010101" pitchFamily="2" charset="-122"/>
              </a:rPr>
              <a:t>contentcontent</a:t>
            </a:r>
            <a:endParaRPr lang="zh-CN" altLang="en-US" sz="800" dirty="0">
              <a:latin typeface="汉仪细等线" panose="01010104010101010101" pitchFamily="2" charset="-122"/>
              <a:ea typeface="汉仪细等线" panose="01010104010101010101" pitchFamily="2" charset="-122"/>
            </a:endParaRPr>
          </a:p>
        </p:txBody>
      </p:sp>
    </p:spTree>
  </p:cSld>
  <p:clrMapOvr>
    <a:masterClrMapping/>
  </p:clrMapOvr>
  <p:transition spd="slow" advTm="756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anim calcmode="lin" valueType="num">
                                      <p:cBhvr>
                                        <p:cTn id="14" dur="1000" fill="hold"/>
                                        <p:tgtEl>
                                          <p:spTgt spid="48"/>
                                        </p:tgtEl>
                                        <p:attrNameLst>
                                          <p:attrName>ppt_x</p:attrName>
                                        </p:attrNameLst>
                                      </p:cBhvr>
                                      <p:tavLst>
                                        <p:tav tm="0">
                                          <p:val>
                                            <p:strVal val="#ppt_x"/>
                                          </p:val>
                                        </p:tav>
                                        <p:tav tm="100000">
                                          <p:val>
                                            <p:strVal val="#ppt_x"/>
                                          </p:val>
                                        </p:tav>
                                      </p:tavLst>
                                    </p:anim>
                                    <p:anim calcmode="lin" valueType="num">
                                      <p:cBhvr>
                                        <p:cTn id="15" dur="1000" fill="hold"/>
                                        <p:tgtEl>
                                          <p:spTgt spid="4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500"/>
                                        <p:tgtEl>
                                          <p:spTgt spid="74"/>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500"/>
                                        <p:tgtEl>
                                          <p:spTgt spid="73"/>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fade">
                                      <p:cBhvr>
                                        <p:cTn id="4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3" grpId="0"/>
      <p:bldP spid="74" grpId="0"/>
      <p:bldP spid="75" grpId="0"/>
      <p:bldP spid="7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1564207" y="952004"/>
            <a:ext cx="1120182" cy="1120182"/>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1564207" y="2968228"/>
            <a:ext cx="1120182" cy="1120182"/>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1360538" y="1756447"/>
            <a:ext cx="1527520" cy="1527520"/>
          </a:xfrm>
          <a:prstGeom prst="rect">
            <a:avLst/>
          </a:prstGeom>
          <a:solidFill>
            <a:srgbClr val="FF5757"/>
          </a:solidFill>
          <a:ln>
            <a:solidFill>
              <a:srgbClr val="FF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11"/>
          <p:cNvSpPr txBox="1"/>
          <p:nvPr/>
        </p:nvSpPr>
        <p:spPr>
          <a:xfrm>
            <a:off x="1548316" y="2088171"/>
            <a:ext cx="1107996" cy="646331"/>
          </a:xfrm>
          <a:prstGeom prst="rect">
            <a:avLst/>
          </a:prstGeom>
          <a:noFill/>
        </p:spPr>
        <p:txBody>
          <a:bodyPr wrap="none" rtlCol="0">
            <a:spAutoFit/>
          </a:bodyPr>
          <a:lstStyle/>
          <a:p>
            <a:r>
              <a:rPr lang="zh-CN" altLang="en-US" sz="3600" dirty="0">
                <a:solidFill>
                  <a:schemeClr val="bg1"/>
                </a:solidFill>
                <a:latin typeface="黑体" panose="02010600030101010101" pitchFamily="2" charset="-122"/>
                <a:ea typeface="黑体" panose="02010600030101010101" pitchFamily="2" charset="-122"/>
              </a:rPr>
              <a:t>目录</a:t>
            </a:r>
          </a:p>
        </p:txBody>
      </p:sp>
      <p:sp>
        <p:nvSpPr>
          <p:cNvPr id="6" name="矩形 5"/>
          <p:cNvSpPr/>
          <p:nvPr/>
        </p:nvSpPr>
        <p:spPr>
          <a:xfrm rot="2700000" flipH="1" flipV="1">
            <a:off x="4553791" y="1191778"/>
            <a:ext cx="358688" cy="358688"/>
          </a:xfrm>
          <a:prstGeom prst="rect">
            <a:avLst/>
          </a:prstGeom>
          <a:solidFill>
            <a:srgbClr val="FF5757"/>
          </a:solidFill>
          <a:ln>
            <a:solidFill>
              <a:srgbClr val="FF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TextBox 13"/>
          <p:cNvSpPr txBox="1"/>
          <p:nvPr/>
        </p:nvSpPr>
        <p:spPr>
          <a:xfrm>
            <a:off x="4533662" y="1183413"/>
            <a:ext cx="415498" cy="369332"/>
          </a:xfrm>
          <a:prstGeom prst="rect">
            <a:avLst/>
          </a:prstGeom>
          <a:noFill/>
        </p:spPr>
        <p:txBody>
          <a:bodyPr wrap="none" rtlCol="0">
            <a:spAutoFit/>
          </a:bodyPr>
          <a:lstStyle/>
          <a:p>
            <a:r>
              <a:rPr lang="en-US" altLang="zh-CN" sz="1800" dirty="0">
                <a:solidFill>
                  <a:schemeClr val="bg1"/>
                </a:solidFill>
                <a:latin typeface="黑体" panose="02010600030101010101" pitchFamily="2" charset="-122"/>
                <a:ea typeface="黑体" panose="02010600030101010101" pitchFamily="2" charset="-122"/>
              </a:rPr>
              <a:t>01</a:t>
            </a:r>
            <a:endParaRPr lang="zh-CN" altLang="en-US" sz="1800" dirty="0">
              <a:solidFill>
                <a:schemeClr val="bg1"/>
              </a:solidFill>
              <a:latin typeface="黑体" panose="02010600030101010101" pitchFamily="2" charset="-122"/>
              <a:ea typeface="黑体" panose="02010600030101010101" pitchFamily="2" charset="-122"/>
            </a:endParaRPr>
          </a:p>
        </p:txBody>
      </p:sp>
      <p:sp>
        <p:nvSpPr>
          <p:cNvPr id="8" name="TextBox 14"/>
          <p:cNvSpPr txBox="1"/>
          <p:nvPr/>
        </p:nvSpPr>
        <p:spPr>
          <a:xfrm>
            <a:off x="5220642" y="1152055"/>
            <a:ext cx="1954381" cy="400110"/>
          </a:xfrm>
          <a:prstGeom prst="rect">
            <a:avLst/>
          </a:prstGeom>
          <a:noFill/>
        </p:spPr>
        <p:txBody>
          <a:bodyPr wrap="none" rtlCol="0">
            <a:spAutoFit/>
          </a:bodyPr>
          <a:lstStyle/>
          <a:p>
            <a:r>
              <a:rPr lang="zh-CN" altLang="en-US" sz="2000" spc="300" dirty="0">
                <a:solidFill>
                  <a:schemeClr val="tx1">
                    <a:lumMod val="85000"/>
                    <a:lumOff val="15000"/>
                  </a:schemeClr>
                </a:solidFill>
                <a:latin typeface="黑体" panose="02010600030101010101" pitchFamily="2" charset="-122"/>
                <a:ea typeface="黑体" panose="02010600030101010101" pitchFamily="2" charset="-122"/>
              </a:rPr>
              <a:t>单击添加标题</a:t>
            </a:r>
          </a:p>
        </p:txBody>
      </p:sp>
      <p:sp>
        <p:nvSpPr>
          <p:cNvPr id="9" name="矩形 8"/>
          <p:cNvSpPr/>
          <p:nvPr/>
        </p:nvSpPr>
        <p:spPr>
          <a:xfrm rot="2700000" flipH="1" flipV="1">
            <a:off x="4553791" y="1943797"/>
            <a:ext cx="358688" cy="358688"/>
          </a:xfrm>
          <a:prstGeom prst="rect">
            <a:avLst/>
          </a:prstGeom>
          <a:solidFill>
            <a:srgbClr val="FF5757"/>
          </a:solidFill>
          <a:ln>
            <a:solidFill>
              <a:srgbClr val="FF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TextBox 16"/>
          <p:cNvSpPr txBox="1"/>
          <p:nvPr/>
        </p:nvSpPr>
        <p:spPr>
          <a:xfrm>
            <a:off x="4533662" y="1935432"/>
            <a:ext cx="415498" cy="369332"/>
          </a:xfrm>
          <a:prstGeom prst="rect">
            <a:avLst/>
          </a:prstGeom>
          <a:noFill/>
        </p:spPr>
        <p:txBody>
          <a:bodyPr wrap="none" rtlCol="0">
            <a:spAutoFit/>
          </a:bodyPr>
          <a:lstStyle/>
          <a:p>
            <a:r>
              <a:rPr lang="en-US" altLang="zh-CN" sz="1800" dirty="0">
                <a:solidFill>
                  <a:schemeClr val="bg1"/>
                </a:solidFill>
                <a:latin typeface="黑体" panose="02010600030101010101" pitchFamily="2" charset="-122"/>
                <a:ea typeface="黑体" panose="02010600030101010101" pitchFamily="2" charset="-122"/>
              </a:rPr>
              <a:t>02</a:t>
            </a:r>
            <a:endParaRPr lang="zh-CN" altLang="en-US" sz="1800" dirty="0">
              <a:solidFill>
                <a:schemeClr val="bg1"/>
              </a:solidFill>
              <a:latin typeface="黑体" panose="02010600030101010101" pitchFamily="2" charset="-122"/>
              <a:ea typeface="黑体" panose="02010600030101010101" pitchFamily="2" charset="-122"/>
            </a:endParaRPr>
          </a:p>
        </p:txBody>
      </p:sp>
      <p:sp>
        <p:nvSpPr>
          <p:cNvPr id="11" name="TextBox 17"/>
          <p:cNvSpPr txBox="1"/>
          <p:nvPr/>
        </p:nvSpPr>
        <p:spPr>
          <a:xfrm>
            <a:off x="5220642" y="1904074"/>
            <a:ext cx="1954381" cy="400110"/>
          </a:xfrm>
          <a:prstGeom prst="rect">
            <a:avLst/>
          </a:prstGeom>
          <a:noFill/>
        </p:spPr>
        <p:txBody>
          <a:bodyPr wrap="none" rtlCol="0">
            <a:spAutoFit/>
          </a:bodyPr>
          <a:lstStyle/>
          <a:p>
            <a:r>
              <a:rPr lang="zh-CN" altLang="en-US" sz="2000" spc="300" dirty="0">
                <a:solidFill>
                  <a:schemeClr val="tx1">
                    <a:lumMod val="85000"/>
                    <a:lumOff val="15000"/>
                  </a:schemeClr>
                </a:solidFill>
                <a:latin typeface="黑体" panose="02010600030101010101" pitchFamily="2" charset="-122"/>
                <a:ea typeface="黑体" panose="02010600030101010101" pitchFamily="2" charset="-122"/>
              </a:rPr>
              <a:t>单击添加标题</a:t>
            </a:r>
          </a:p>
        </p:txBody>
      </p:sp>
      <p:sp>
        <p:nvSpPr>
          <p:cNvPr id="12" name="矩形 11"/>
          <p:cNvSpPr/>
          <p:nvPr/>
        </p:nvSpPr>
        <p:spPr>
          <a:xfrm rot="2700000" flipH="1" flipV="1">
            <a:off x="4553791" y="2735304"/>
            <a:ext cx="358688" cy="358688"/>
          </a:xfrm>
          <a:prstGeom prst="rect">
            <a:avLst/>
          </a:prstGeom>
          <a:solidFill>
            <a:srgbClr val="FF5757"/>
          </a:solidFill>
          <a:ln>
            <a:solidFill>
              <a:srgbClr val="FF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TextBox 19"/>
          <p:cNvSpPr txBox="1"/>
          <p:nvPr/>
        </p:nvSpPr>
        <p:spPr>
          <a:xfrm>
            <a:off x="4533662" y="2726939"/>
            <a:ext cx="415498" cy="369332"/>
          </a:xfrm>
          <a:prstGeom prst="rect">
            <a:avLst/>
          </a:prstGeom>
          <a:noFill/>
        </p:spPr>
        <p:txBody>
          <a:bodyPr wrap="none" rtlCol="0">
            <a:spAutoFit/>
          </a:bodyPr>
          <a:lstStyle/>
          <a:p>
            <a:r>
              <a:rPr lang="en-US" altLang="zh-CN" sz="1800" dirty="0">
                <a:solidFill>
                  <a:schemeClr val="bg1"/>
                </a:solidFill>
                <a:latin typeface="黑体" panose="02010600030101010101" pitchFamily="2" charset="-122"/>
                <a:ea typeface="黑体" panose="02010600030101010101" pitchFamily="2" charset="-122"/>
              </a:rPr>
              <a:t>03</a:t>
            </a:r>
            <a:endParaRPr lang="zh-CN" altLang="en-US" sz="1800" dirty="0">
              <a:solidFill>
                <a:schemeClr val="bg1"/>
              </a:solidFill>
              <a:latin typeface="黑体" panose="02010600030101010101" pitchFamily="2" charset="-122"/>
              <a:ea typeface="黑体" panose="02010600030101010101" pitchFamily="2" charset="-122"/>
            </a:endParaRPr>
          </a:p>
        </p:txBody>
      </p:sp>
      <p:sp>
        <p:nvSpPr>
          <p:cNvPr id="14" name="TextBox 20"/>
          <p:cNvSpPr txBox="1"/>
          <p:nvPr/>
        </p:nvSpPr>
        <p:spPr>
          <a:xfrm>
            <a:off x="5220642" y="2695581"/>
            <a:ext cx="1954381" cy="400110"/>
          </a:xfrm>
          <a:prstGeom prst="rect">
            <a:avLst/>
          </a:prstGeom>
          <a:noFill/>
        </p:spPr>
        <p:txBody>
          <a:bodyPr wrap="none" rtlCol="0">
            <a:spAutoFit/>
          </a:bodyPr>
          <a:lstStyle/>
          <a:p>
            <a:r>
              <a:rPr lang="zh-CN" altLang="en-US" sz="2000" spc="300" dirty="0">
                <a:solidFill>
                  <a:schemeClr val="tx1">
                    <a:lumMod val="85000"/>
                    <a:lumOff val="15000"/>
                  </a:schemeClr>
                </a:solidFill>
                <a:latin typeface="黑体" panose="02010600030101010101" pitchFamily="2" charset="-122"/>
                <a:ea typeface="黑体" panose="02010600030101010101" pitchFamily="2" charset="-122"/>
              </a:rPr>
              <a:t>单击添加标题</a:t>
            </a:r>
          </a:p>
        </p:txBody>
      </p:sp>
      <p:sp>
        <p:nvSpPr>
          <p:cNvPr id="15" name="矩形 14"/>
          <p:cNvSpPr/>
          <p:nvPr/>
        </p:nvSpPr>
        <p:spPr>
          <a:xfrm rot="2700000" flipH="1" flipV="1">
            <a:off x="4553791" y="3530598"/>
            <a:ext cx="358688" cy="358688"/>
          </a:xfrm>
          <a:prstGeom prst="rect">
            <a:avLst/>
          </a:prstGeom>
          <a:solidFill>
            <a:srgbClr val="FF5757"/>
          </a:solidFill>
          <a:ln>
            <a:solidFill>
              <a:srgbClr val="FF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TextBox 22"/>
          <p:cNvSpPr txBox="1"/>
          <p:nvPr/>
        </p:nvSpPr>
        <p:spPr>
          <a:xfrm>
            <a:off x="4533662" y="3522233"/>
            <a:ext cx="415498" cy="369332"/>
          </a:xfrm>
          <a:prstGeom prst="rect">
            <a:avLst/>
          </a:prstGeom>
          <a:noFill/>
        </p:spPr>
        <p:txBody>
          <a:bodyPr wrap="none" rtlCol="0">
            <a:spAutoFit/>
          </a:bodyPr>
          <a:lstStyle/>
          <a:p>
            <a:r>
              <a:rPr lang="en-US" altLang="zh-CN" sz="1800" dirty="0">
                <a:solidFill>
                  <a:schemeClr val="bg1"/>
                </a:solidFill>
                <a:latin typeface="黑体" panose="02010600030101010101" pitchFamily="2" charset="-122"/>
                <a:ea typeface="黑体" panose="02010600030101010101" pitchFamily="2" charset="-122"/>
              </a:rPr>
              <a:t>04</a:t>
            </a:r>
            <a:endParaRPr lang="zh-CN" altLang="en-US" sz="1800" dirty="0">
              <a:solidFill>
                <a:schemeClr val="bg1"/>
              </a:solidFill>
              <a:latin typeface="黑体" panose="02010600030101010101" pitchFamily="2" charset="-122"/>
              <a:ea typeface="黑体" panose="02010600030101010101" pitchFamily="2" charset="-122"/>
            </a:endParaRPr>
          </a:p>
        </p:txBody>
      </p:sp>
      <p:sp>
        <p:nvSpPr>
          <p:cNvPr id="17" name="TextBox 23"/>
          <p:cNvSpPr txBox="1"/>
          <p:nvPr/>
        </p:nvSpPr>
        <p:spPr>
          <a:xfrm>
            <a:off x="5220642" y="3490875"/>
            <a:ext cx="1954381" cy="400110"/>
          </a:xfrm>
          <a:prstGeom prst="rect">
            <a:avLst/>
          </a:prstGeom>
          <a:noFill/>
        </p:spPr>
        <p:txBody>
          <a:bodyPr wrap="none" rtlCol="0">
            <a:spAutoFit/>
          </a:bodyPr>
          <a:lstStyle/>
          <a:p>
            <a:r>
              <a:rPr lang="zh-CN" altLang="en-US" sz="2000" spc="300" dirty="0">
                <a:solidFill>
                  <a:schemeClr val="tx1">
                    <a:lumMod val="85000"/>
                    <a:lumOff val="15000"/>
                  </a:schemeClr>
                </a:solidFill>
                <a:latin typeface="黑体" panose="02010600030101010101" pitchFamily="2" charset="-122"/>
                <a:ea typeface="黑体" panose="02010600030101010101" pitchFamily="2" charset="-122"/>
              </a:rPr>
              <a:t>单击添加标题</a:t>
            </a:r>
          </a:p>
        </p:txBody>
      </p:sp>
    </p:spTree>
  </p:cSld>
  <p:clrMapOvr>
    <a:masterClrMapping/>
  </p:clrMapOvr>
  <p:transition spd="slow" advTm="1053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par>
                          <p:cTn id="38" fill="hold">
                            <p:stCondLst>
                              <p:cond delay="3500"/>
                            </p:stCondLst>
                            <p:childTnLst>
                              <p:par>
                                <p:cTn id="39" presetID="14" presetClass="entr" presetSubtype="1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childTnLst>
                          </p:cTn>
                        </p:par>
                        <p:par>
                          <p:cTn id="54" fill="hold">
                            <p:stCondLst>
                              <p:cond delay="5000"/>
                            </p:stCondLst>
                            <p:childTnLst>
                              <p:par>
                                <p:cTn id="55" presetID="14" presetClass="entr" presetSubtype="1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randombar(horizontal)">
                                      <p:cBhvr>
                                        <p:cTn id="57" dur="500"/>
                                        <p:tgtEl>
                                          <p:spTgt spid="11"/>
                                        </p:tgtEl>
                                      </p:cBhvr>
                                    </p:animEffect>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childTnLst>
                                </p:cTn>
                              </p:par>
                            </p:childTnLst>
                          </p:cTn>
                        </p:par>
                        <p:par>
                          <p:cTn id="70" fill="hold">
                            <p:stCondLst>
                              <p:cond delay="6500"/>
                            </p:stCondLst>
                            <p:childTnLst>
                              <p:par>
                                <p:cTn id="71" presetID="14" presetClass="entr" presetSubtype="10"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randombar(horizontal)">
                                      <p:cBhvr>
                                        <p:cTn id="73" dur="500"/>
                                        <p:tgtEl>
                                          <p:spTgt spid="14"/>
                                        </p:tgtEl>
                                      </p:cBhvr>
                                    </p:animEffect>
                                  </p:childTnLst>
                                </p:cTn>
                              </p:par>
                            </p:childTnLst>
                          </p:cTn>
                        </p:par>
                        <p:par>
                          <p:cTn id="74" fill="hold">
                            <p:stCondLst>
                              <p:cond delay="7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7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8000"/>
                            </p:stCondLst>
                            <p:childTnLst>
                              <p:par>
                                <p:cTn id="87" presetID="14" presetClass="entr" presetSubtype="10" fill="hold" grpId="0"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randombar(horizontal)">
                                      <p:cBhvr>
                                        <p:cTn id="8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animBg="1"/>
      <p:bldP spid="7" grpId="0"/>
      <p:bldP spid="8" grpId="0"/>
      <p:bldP spid="9" grpId="0" animBg="1"/>
      <p:bldP spid="10" grpId="0"/>
      <p:bldP spid="11" grpId="0"/>
      <p:bldP spid="12" grpId="0" animBg="1"/>
      <p:bldP spid="13" grpId="0"/>
      <p:bldP spid="14" grpId="0"/>
      <p:bldP spid="15" grpId="0" animBg="1"/>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0e57a0e-761a-45e4-a9c5-359f61dfd356"/>
          <p:cNvGrpSpPr>
            <a:grpSpLocks noChangeAspect="1"/>
          </p:cNvGrpSpPr>
          <p:nvPr/>
        </p:nvGrpSpPr>
        <p:grpSpPr>
          <a:xfrm>
            <a:off x="1047637" y="1302938"/>
            <a:ext cx="6920502" cy="2496997"/>
            <a:chOff x="1419021" y="1772816"/>
            <a:chExt cx="9373801" cy="3397488"/>
          </a:xfrm>
        </p:grpSpPr>
        <p:sp>
          <p:nvSpPr>
            <p:cNvPr id="3" name="Oval 16"/>
            <p:cNvSpPr/>
            <p:nvPr/>
          </p:nvSpPr>
          <p:spPr>
            <a:xfrm>
              <a:off x="8723271" y="2128416"/>
              <a:ext cx="1625970" cy="1625970"/>
            </a:xfrm>
            <a:prstGeom prst="ellipse">
              <a:avLst/>
            </a:prstGeom>
            <a:noFill/>
            <a:ln w="508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 name="Oval 17"/>
            <p:cNvSpPr/>
            <p:nvPr/>
          </p:nvSpPr>
          <p:spPr>
            <a:xfrm>
              <a:off x="8361321" y="1772816"/>
              <a:ext cx="2345680" cy="2345680"/>
            </a:xfrm>
            <a:prstGeom prst="ellipse">
              <a:avLst/>
            </a:prstGeom>
            <a:noFill/>
            <a:ln w="50800">
              <a:solidFill>
                <a:srgbClr val="EA39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Oval 18"/>
            <p:cNvSpPr/>
            <p:nvPr/>
          </p:nvSpPr>
          <p:spPr>
            <a:xfrm>
              <a:off x="10142866" y="1922041"/>
              <a:ext cx="412750" cy="412750"/>
            </a:xfrm>
            <a:prstGeom prst="ellipse">
              <a:avLst/>
            </a:prstGeom>
            <a:solidFill>
              <a:srgbClr val="EA394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Rectangle: Rounded Corners 20"/>
            <p:cNvSpPr/>
            <p:nvPr/>
          </p:nvSpPr>
          <p:spPr>
            <a:xfrm>
              <a:off x="8771709" y="3840064"/>
              <a:ext cx="1521947" cy="473742"/>
            </a:xfrm>
            <a:prstGeom prst="roundRect">
              <a:avLst/>
            </a:prstGeom>
            <a:solidFill>
              <a:srgbClr val="EA394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800"/>
                <a:t>标题文本预设</a:t>
              </a:r>
            </a:p>
          </p:txBody>
        </p:sp>
        <p:sp>
          <p:nvSpPr>
            <p:cNvPr id="7" name="Oval 4"/>
            <p:cNvSpPr/>
            <p:nvPr/>
          </p:nvSpPr>
          <p:spPr>
            <a:xfrm>
              <a:off x="1869750" y="2128416"/>
              <a:ext cx="1625970" cy="1625970"/>
            </a:xfrm>
            <a:prstGeom prst="ellipse">
              <a:avLst/>
            </a:prstGeom>
            <a:noFill/>
            <a:ln w="508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Oval 5"/>
            <p:cNvSpPr/>
            <p:nvPr/>
          </p:nvSpPr>
          <p:spPr>
            <a:xfrm>
              <a:off x="1507800" y="1772816"/>
              <a:ext cx="2345680" cy="2345680"/>
            </a:xfrm>
            <a:prstGeom prst="ellipse">
              <a:avLst/>
            </a:prstGeom>
            <a:noFill/>
            <a:ln w="50800">
              <a:solidFill>
                <a:srgbClr val="EA39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Oval 6"/>
            <p:cNvSpPr/>
            <p:nvPr/>
          </p:nvSpPr>
          <p:spPr>
            <a:xfrm>
              <a:off x="3289345" y="1922041"/>
              <a:ext cx="412750" cy="412750"/>
            </a:xfrm>
            <a:prstGeom prst="ellipse">
              <a:avLst/>
            </a:prstGeom>
            <a:solidFill>
              <a:srgbClr val="EA394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Rectangle: Rounded Corners 8"/>
            <p:cNvSpPr/>
            <p:nvPr/>
          </p:nvSpPr>
          <p:spPr>
            <a:xfrm>
              <a:off x="1918188" y="3840064"/>
              <a:ext cx="1521947" cy="473742"/>
            </a:xfrm>
            <a:prstGeom prst="roundRect">
              <a:avLst/>
            </a:prstGeom>
            <a:solidFill>
              <a:srgbClr val="EA394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800"/>
                <a:t>标题文本预设</a:t>
              </a:r>
            </a:p>
          </p:txBody>
        </p:sp>
        <p:sp>
          <p:nvSpPr>
            <p:cNvPr id="11" name="Oval 1"/>
            <p:cNvSpPr/>
            <p:nvPr/>
          </p:nvSpPr>
          <p:spPr>
            <a:xfrm>
              <a:off x="1890032" y="2156936"/>
              <a:ext cx="1585406" cy="1568930"/>
            </a:xfrm>
            <a:prstGeom prst="ellipse">
              <a:avLst/>
            </a:prstGeom>
            <a:blipFill>
              <a:blip r:embed="rId3"/>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Oval 10"/>
            <p:cNvSpPr/>
            <p:nvPr/>
          </p:nvSpPr>
          <p:spPr>
            <a:xfrm>
              <a:off x="5297989" y="2128416"/>
              <a:ext cx="1625970" cy="1625970"/>
            </a:xfrm>
            <a:prstGeom prst="ellipse">
              <a:avLst/>
            </a:prstGeom>
            <a:noFill/>
            <a:ln w="508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Oval 11"/>
            <p:cNvSpPr/>
            <p:nvPr/>
          </p:nvSpPr>
          <p:spPr>
            <a:xfrm>
              <a:off x="4936039" y="1772816"/>
              <a:ext cx="2345680" cy="2345680"/>
            </a:xfrm>
            <a:prstGeom prst="ellipse">
              <a:avLst/>
            </a:prstGeom>
            <a:noFill/>
            <a:ln w="50800">
              <a:solidFill>
                <a:srgbClr val="575B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Oval 12"/>
            <p:cNvSpPr/>
            <p:nvPr/>
          </p:nvSpPr>
          <p:spPr>
            <a:xfrm>
              <a:off x="6717584" y="1922041"/>
              <a:ext cx="412750" cy="412750"/>
            </a:xfrm>
            <a:prstGeom prst="ellipse">
              <a:avLst/>
            </a:prstGeom>
            <a:solidFill>
              <a:srgbClr val="575B6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Rectangle: Rounded Corners 14"/>
            <p:cNvSpPr/>
            <p:nvPr/>
          </p:nvSpPr>
          <p:spPr>
            <a:xfrm>
              <a:off x="5346427" y="3840064"/>
              <a:ext cx="1521947" cy="473742"/>
            </a:xfrm>
            <a:prstGeom prst="roundRect">
              <a:avLst/>
            </a:prstGeom>
            <a:solidFill>
              <a:srgbClr val="575B66"/>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800"/>
                <a:t>标题文本预设</a:t>
              </a:r>
            </a:p>
          </p:txBody>
        </p:sp>
        <p:sp>
          <p:nvSpPr>
            <p:cNvPr id="16" name="Oval 2"/>
            <p:cNvSpPr/>
            <p:nvPr/>
          </p:nvSpPr>
          <p:spPr>
            <a:xfrm>
              <a:off x="5322565" y="2156936"/>
              <a:ext cx="1585406" cy="1568930"/>
            </a:xfrm>
            <a:prstGeom prst="ellipse">
              <a:avLst/>
            </a:prstGeom>
            <a:blipFill>
              <a:blip r:embed="rId3"/>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Oval 3"/>
            <p:cNvSpPr/>
            <p:nvPr/>
          </p:nvSpPr>
          <p:spPr>
            <a:xfrm>
              <a:off x="8743553" y="2156936"/>
              <a:ext cx="1585406" cy="1568930"/>
            </a:xfrm>
            <a:prstGeom prst="ellipse">
              <a:avLst/>
            </a:prstGeom>
            <a:blipFill>
              <a:blip r:embed="rId3"/>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TextBox 23"/>
            <p:cNvSpPr txBox="1"/>
            <p:nvPr/>
          </p:nvSpPr>
          <p:spPr>
            <a:xfrm>
              <a:off x="1419021" y="4517818"/>
              <a:ext cx="2520280" cy="246221"/>
            </a:xfrm>
            <a:prstGeom prst="rect">
              <a:avLst/>
            </a:prstGeom>
          </p:spPr>
          <p:txBody>
            <a:bodyPr vert="horz" wrap="none" lIns="0" tIns="0" rIns="0" bIns="0" anchor="b" anchorCtr="0">
              <a:normAutofit lnSpcReduction="10000"/>
            </a:bodyPr>
            <a:lstStyle/>
            <a:p>
              <a:pPr algn="ctr"/>
              <a:r>
                <a:rPr lang="zh-CN" altLang="en-US" sz="1200" b="1" kern="900" dirty="0">
                  <a:solidFill>
                    <a:srgbClr val="EA3945"/>
                  </a:solidFill>
                </a:rPr>
                <a:t>标题文本预设</a:t>
              </a:r>
            </a:p>
          </p:txBody>
        </p:sp>
        <p:sp>
          <p:nvSpPr>
            <p:cNvPr id="19" name="TextBox 24"/>
            <p:cNvSpPr txBox="1"/>
            <p:nvPr/>
          </p:nvSpPr>
          <p:spPr>
            <a:xfrm>
              <a:off x="1419021" y="4764039"/>
              <a:ext cx="2520280" cy="406265"/>
            </a:xfrm>
            <a:prstGeom prst="rect">
              <a:avLst/>
            </a:prstGeom>
          </p:spPr>
          <p:txBody>
            <a:bodyPr vert="horz" wrap="square" lIns="0" tIns="0" rIns="0" bIns="0" anchor="t" anchorCtr="0">
              <a:normAutofit/>
            </a:bodyPr>
            <a:lstStyle/>
            <a:p>
              <a:pPr lvl="0" algn="ctr">
                <a:lnSpc>
                  <a:spcPct val="120000"/>
                </a:lnSpc>
              </a:pPr>
              <a:r>
                <a:rPr lang="zh-CN" altLang="en-US" sz="800">
                  <a:solidFill>
                    <a:schemeClr val="dk1">
                      <a:lumMod val="100000"/>
                    </a:schemeClr>
                  </a:solidFill>
                </a:rPr>
                <a:t>此部分内容作为文字排版占位显示</a:t>
              </a:r>
              <a:br>
                <a:rPr lang="zh-CN" altLang="en-US" sz="800">
                  <a:solidFill>
                    <a:schemeClr val="dk1">
                      <a:lumMod val="100000"/>
                    </a:schemeClr>
                  </a:solidFill>
                </a:rPr>
              </a:br>
              <a:r>
                <a:rPr lang="zh-CN" altLang="en-US" sz="800">
                  <a:solidFill>
                    <a:schemeClr val="dk1">
                      <a:lumMod val="100000"/>
                    </a:schemeClr>
                  </a:solidFill>
                </a:rPr>
                <a:t>（建议使用主题字体）</a:t>
              </a:r>
            </a:p>
          </p:txBody>
        </p:sp>
        <p:sp>
          <p:nvSpPr>
            <p:cNvPr id="20" name="TextBox 35"/>
            <p:cNvSpPr txBox="1"/>
            <p:nvPr/>
          </p:nvSpPr>
          <p:spPr>
            <a:xfrm>
              <a:off x="4835860" y="4517818"/>
              <a:ext cx="2520280" cy="246221"/>
            </a:xfrm>
            <a:prstGeom prst="rect">
              <a:avLst/>
            </a:prstGeom>
          </p:spPr>
          <p:txBody>
            <a:bodyPr vert="horz" wrap="none" lIns="0" tIns="0" rIns="0" bIns="0" anchor="b" anchorCtr="0">
              <a:normAutofit lnSpcReduction="10000"/>
            </a:bodyPr>
            <a:lstStyle/>
            <a:p>
              <a:pPr algn="ctr"/>
              <a:r>
                <a:rPr lang="zh-CN" altLang="en-US" sz="1200" b="1" kern="900">
                  <a:solidFill>
                    <a:srgbClr val="EA3945"/>
                  </a:solidFill>
                </a:rPr>
                <a:t>标题文本预设</a:t>
              </a:r>
            </a:p>
          </p:txBody>
        </p:sp>
        <p:sp>
          <p:nvSpPr>
            <p:cNvPr id="21" name="TextBox 36"/>
            <p:cNvSpPr txBox="1"/>
            <p:nvPr/>
          </p:nvSpPr>
          <p:spPr>
            <a:xfrm>
              <a:off x="4835860" y="4764039"/>
              <a:ext cx="2520280" cy="406265"/>
            </a:xfrm>
            <a:prstGeom prst="rect">
              <a:avLst/>
            </a:prstGeom>
          </p:spPr>
          <p:txBody>
            <a:bodyPr vert="horz" wrap="square" lIns="0" tIns="0" rIns="0" bIns="0" anchor="t" anchorCtr="0">
              <a:normAutofit/>
            </a:bodyPr>
            <a:lstStyle/>
            <a:p>
              <a:pPr lvl="0" algn="ctr">
                <a:lnSpc>
                  <a:spcPct val="120000"/>
                </a:lnSpc>
              </a:pPr>
              <a:r>
                <a:rPr lang="zh-CN" altLang="en-US" sz="800">
                  <a:solidFill>
                    <a:schemeClr val="dk1">
                      <a:lumMod val="100000"/>
                    </a:schemeClr>
                  </a:solidFill>
                </a:rPr>
                <a:t>此部分内容作为文字排版占位显示</a:t>
              </a:r>
              <a:br>
                <a:rPr lang="zh-CN" altLang="en-US" sz="800">
                  <a:solidFill>
                    <a:schemeClr val="dk1">
                      <a:lumMod val="100000"/>
                    </a:schemeClr>
                  </a:solidFill>
                </a:rPr>
              </a:br>
              <a:r>
                <a:rPr lang="zh-CN" altLang="en-US" sz="800">
                  <a:solidFill>
                    <a:schemeClr val="dk1">
                      <a:lumMod val="100000"/>
                    </a:schemeClr>
                  </a:solidFill>
                </a:rPr>
                <a:t>（建议使用主题字体）</a:t>
              </a:r>
            </a:p>
          </p:txBody>
        </p:sp>
        <p:sp>
          <p:nvSpPr>
            <p:cNvPr id="22" name="TextBox 38"/>
            <p:cNvSpPr txBox="1"/>
            <p:nvPr/>
          </p:nvSpPr>
          <p:spPr>
            <a:xfrm>
              <a:off x="8272542" y="4517818"/>
              <a:ext cx="2520280" cy="246221"/>
            </a:xfrm>
            <a:prstGeom prst="rect">
              <a:avLst/>
            </a:prstGeom>
          </p:spPr>
          <p:txBody>
            <a:bodyPr vert="horz" wrap="none" lIns="0" tIns="0" rIns="0" bIns="0" anchor="b" anchorCtr="0">
              <a:normAutofit lnSpcReduction="10000"/>
            </a:bodyPr>
            <a:lstStyle/>
            <a:p>
              <a:pPr algn="ctr"/>
              <a:r>
                <a:rPr lang="zh-CN" altLang="en-US" sz="1200" b="1" kern="900">
                  <a:solidFill>
                    <a:srgbClr val="EA3945"/>
                  </a:solidFill>
                </a:rPr>
                <a:t>标题文本预设</a:t>
              </a:r>
            </a:p>
          </p:txBody>
        </p:sp>
        <p:sp>
          <p:nvSpPr>
            <p:cNvPr id="23" name="TextBox 39"/>
            <p:cNvSpPr txBox="1"/>
            <p:nvPr/>
          </p:nvSpPr>
          <p:spPr>
            <a:xfrm>
              <a:off x="8272542" y="4764039"/>
              <a:ext cx="2520280" cy="406265"/>
            </a:xfrm>
            <a:prstGeom prst="rect">
              <a:avLst/>
            </a:prstGeom>
          </p:spPr>
          <p:txBody>
            <a:bodyPr vert="horz" wrap="square" lIns="0" tIns="0" rIns="0" bIns="0" anchor="t" anchorCtr="0">
              <a:normAutofit/>
            </a:bodyPr>
            <a:lstStyle/>
            <a:p>
              <a:pPr lvl="0" algn="ctr">
                <a:lnSpc>
                  <a:spcPct val="120000"/>
                </a:lnSpc>
              </a:pPr>
              <a:r>
                <a:rPr lang="zh-CN" altLang="en-US" sz="800">
                  <a:solidFill>
                    <a:schemeClr val="dk1">
                      <a:lumMod val="100000"/>
                    </a:schemeClr>
                  </a:solidFill>
                </a:rPr>
                <a:t>此部分内容作为文字排版占位显示</a:t>
              </a:r>
              <a:br>
                <a:rPr lang="zh-CN" altLang="en-US" sz="800">
                  <a:solidFill>
                    <a:schemeClr val="dk1">
                      <a:lumMod val="100000"/>
                    </a:schemeClr>
                  </a:solidFill>
                </a:rPr>
              </a:br>
              <a:r>
                <a:rPr lang="zh-CN" altLang="en-US" sz="800">
                  <a:solidFill>
                    <a:schemeClr val="dk1">
                      <a:lumMod val="100000"/>
                    </a:schemeClr>
                  </a:solidFill>
                </a:rPr>
                <a:t>（建议使用主题字体）</a:t>
              </a:r>
            </a:p>
          </p:txBody>
        </p:sp>
      </p:grpSp>
      <p:sp>
        <p:nvSpPr>
          <p:cNvPr id="24" name="TextBox 25"/>
          <p:cNvSpPr txBox="1"/>
          <p:nvPr/>
        </p:nvSpPr>
        <p:spPr>
          <a:xfrm>
            <a:off x="3608485" y="204722"/>
            <a:ext cx="1723549" cy="307777"/>
          </a:xfrm>
          <a:prstGeom prst="rect">
            <a:avLst/>
          </a:prstGeom>
          <a:noFill/>
        </p:spPr>
        <p:txBody>
          <a:bodyPr wrap="none" rtlCol="0">
            <a:spAutoFit/>
          </a:bodyPr>
          <a:lstStyle/>
          <a:p>
            <a:r>
              <a:rPr lang="zh-CN" altLang="en-US" sz="1400" spc="600" dirty="0">
                <a:latin typeface="汉仪细等线" panose="01010104010101010101" pitchFamily="2" charset="-122"/>
                <a:ea typeface="汉仪细等线" panose="01010104010101010101" pitchFamily="2" charset="-122"/>
              </a:rPr>
              <a:t>单击添加标题</a:t>
            </a:r>
          </a:p>
        </p:txBody>
      </p:sp>
      <p:sp>
        <p:nvSpPr>
          <p:cNvPr id="25" name="TextBox 26"/>
          <p:cNvSpPr txBox="1"/>
          <p:nvPr/>
        </p:nvSpPr>
        <p:spPr>
          <a:xfrm>
            <a:off x="3464497" y="525464"/>
            <a:ext cx="2044149" cy="338554"/>
          </a:xfrm>
          <a:prstGeom prst="rect">
            <a:avLst/>
          </a:prstGeom>
          <a:noFill/>
        </p:spPr>
        <p:txBody>
          <a:bodyPr wrap="none" rtlCol="0">
            <a:spAutoFit/>
          </a:bodyPr>
          <a:lstStyle/>
          <a:p>
            <a:pPr algn="ctr"/>
            <a:r>
              <a:rPr lang="en-US" altLang="zh-CN" sz="800" dirty="0">
                <a:latin typeface="汉仪细等线" panose="01010104010101010101" pitchFamily="2" charset="-122"/>
                <a:ea typeface="汉仪细等线" panose="01010104010101010101" pitchFamily="2" charset="-122"/>
              </a:rPr>
              <a:t>Please click enter to add enter to add </a:t>
            </a:r>
          </a:p>
          <a:p>
            <a:pPr algn="ctr"/>
            <a:r>
              <a:rPr lang="en-US" altLang="zh-CN" sz="800" dirty="0">
                <a:latin typeface="汉仪细等线" panose="01010104010101010101" pitchFamily="2" charset="-122"/>
                <a:ea typeface="汉仪细等线" panose="01010104010101010101" pitchFamily="2" charset="-122"/>
              </a:rPr>
              <a:t>text </a:t>
            </a:r>
            <a:r>
              <a:rPr lang="en-US" altLang="zh-CN" sz="800" dirty="0" err="1">
                <a:latin typeface="汉仪细等线" panose="01010104010101010101" pitchFamily="2" charset="-122"/>
                <a:ea typeface="汉仪细等线" panose="01010104010101010101" pitchFamily="2" charset="-122"/>
              </a:rPr>
              <a:t>contentcontent</a:t>
            </a:r>
            <a:endParaRPr lang="zh-CN" altLang="en-US" sz="800" dirty="0">
              <a:latin typeface="汉仪细等线" panose="01010104010101010101" pitchFamily="2" charset="-122"/>
              <a:ea typeface="汉仪细等线" panose="01010104010101010101" pitchFamily="2" charset="-122"/>
            </a:endParaRPr>
          </a:p>
        </p:txBody>
      </p:sp>
    </p:spTree>
  </p:cSld>
  <p:clrMapOvr>
    <a:masterClrMapping/>
  </p:clrMapOvr>
  <p:transition spd="slow" advTm="475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2662403" y="1672063"/>
            <a:ext cx="1120182" cy="1120182"/>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4948578" y="1672063"/>
            <a:ext cx="1120182" cy="1120182"/>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3538855" y="1468393"/>
            <a:ext cx="1527520" cy="1527520"/>
          </a:xfrm>
          <a:prstGeom prst="rect">
            <a:avLst/>
          </a:prstGeom>
          <a:solidFill>
            <a:srgbClr val="FF5757"/>
          </a:solidFill>
          <a:ln>
            <a:solidFill>
              <a:srgbClr val="FF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11"/>
          <p:cNvSpPr txBox="1"/>
          <p:nvPr/>
        </p:nvSpPr>
        <p:spPr>
          <a:xfrm>
            <a:off x="3780476" y="1584082"/>
            <a:ext cx="1184940" cy="1107996"/>
          </a:xfrm>
          <a:prstGeom prst="rect">
            <a:avLst/>
          </a:prstGeom>
          <a:noFill/>
        </p:spPr>
        <p:txBody>
          <a:bodyPr wrap="none" rtlCol="0">
            <a:spAutoFit/>
          </a:bodyPr>
          <a:lstStyle/>
          <a:p>
            <a:r>
              <a:rPr lang="en-US" altLang="zh-CN" sz="6600" spc="600" dirty="0">
                <a:solidFill>
                  <a:schemeClr val="bg1"/>
                </a:solidFill>
                <a:latin typeface="黑体" panose="02010600030101010101" pitchFamily="2" charset="-122"/>
                <a:ea typeface="黑体" panose="02010600030101010101" pitchFamily="2" charset="-122"/>
              </a:rPr>
              <a:t>04</a:t>
            </a:r>
            <a:endParaRPr lang="zh-CN" altLang="en-US" sz="6600" spc="600" dirty="0">
              <a:solidFill>
                <a:schemeClr val="bg1"/>
              </a:solidFill>
              <a:latin typeface="黑体" panose="02010600030101010101" pitchFamily="2" charset="-122"/>
              <a:ea typeface="黑体" panose="02010600030101010101" pitchFamily="2" charset="-122"/>
            </a:endParaRPr>
          </a:p>
        </p:txBody>
      </p:sp>
      <p:sp>
        <p:nvSpPr>
          <p:cNvPr id="6" name="TextBox 25"/>
          <p:cNvSpPr txBox="1"/>
          <p:nvPr/>
        </p:nvSpPr>
        <p:spPr>
          <a:xfrm>
            <a:off x="3471924" y="3600306"/>
            <a:ext cx="1877437" cy="338554"/>
          </a:xfrm>
          <a:prstGeom prst="rect">
            <a:avLst/>
          </a:prstGeom>
          <a:noFill/>
        </p:spPr>
        <p:txBody>
          <a:bodyPr wrap="none" rtlCol="0">
            <a:spAutoFit/>
          </a:bodyPr>
          <a:lstStyle/>
          <a:p>
            <a:r>
              <a:rPr lang="zh-CN" altLang="en-US" spc="600" dirty="0">
                <a:latin typeface="汉仪细等线" panose="01010104010101010101" pitchFamily="2" charset="-122"/>
                <a:ea typeface="汉仪细等线" panose="01010104010101010101" pitchFamily="2" charset="-122"/>
              </a:rPr>
              <a:t>单击添加标题</a:t>
            </a:r>
          </a:p>
        </p:txBody>
      </p:sp>
      <p:sp>
        <p:nvSpPr>
          <p:cNvPr id="7" name="TextBox 26"/>
          <p:cNvSpPr txBox="1"/>
          <p:nvPr/>
        </p:nvSpPr>
        <p:spPr>
          <a:xfrm>
            <a:off x="3165822" y="3960276"/>
            <a:ext cx="2630848" cy="415498"/>
          </a:xfrm>
          <a:prstGeom prst="rect">
            <a:avLst/>
          </a:prstGeom>
          <a:noFill/>
        </p:spPr>
        <p:txBody>
          <a:bodyPr wrap="none" rtlCol="0">
            <a:spAutoFit/>
          </a:bodyPr>
          <a:lstStyle/>
          <a:p>
            <a:pPr algn="ctr"/>
            <a:r>
              <a:rPr lang="en-US" altLang="zh-CN" sz="1050" dirty="0">
                <a:latin typeface="汉仪细等线" panose="01010104010101010101" pitchFamily="2" charset="-122"/>
                <a:ea typeface="汉仪细等线" panose="01010104010101010101" pitchFamily="2" charset="-122"/>
              </a:rPr>
              <a:t>Please click enter to add enter to add </a:t>
            </a:r>
          </a:p>
          <a:p>
            <a:pPr algn="ctr"/>
            <a:r>
              <a:rPr lang="en-US" altLang="zh-CN" sz="1050" dirty="0">
                <a:latin typeface="汉仪细等线" panose="01010104010101010101" pitchFamily="2" charset="-122"/>
                <a:ea typeface="汉仪细等线" panose="01010104010101010101" pitchFamily="2" charset="-122"/>
              </a:rPr>
              <a:t>text </a:t>
            </a:r>
            <a:r>
              <a:rPr lang="en-US" altLang="zh-CN" sz="1050" dirty="0" err="1">
                <a:latin typeface="汉仪细等线" panose="01010104010101010101" pitchFamily="2" charset="-122"/>
                <a:ea typeface="汉仪细等线" panose="01010104010101010101" pitchFamily="2" charset="-122"/>
              </a:rPr>
              <a:t>contentcontent</a:t>
            </a:r>
            <a:endParaRPr lang="zh-CN" altLang="en-US" sz="1050" dirty="0">
              <a:latin typeface="汉仪细等线" panose="01010104010101010101" pitchFamily="2" charset="-122"/>
              <a:ea typeface="汉仪细等线" panose="01010104010101010101" pitchFamily="2" charset="-122"/>
            </a:endParaRPr>
          </a:p>
        </p:txBody>
      </p:sp>
    </p:spTree>
    <p:extLst>
      <p:ext uri="{BB962C8B-B14F-4D97-AF65-F5344CB8AC3E}">
        <p14:creationId xmlns:p14="http://schemas.microsoft.com/office/powerpoint/2010/main" val="16390644"/>
      </p:ext>
    </p:extLst>
  </p:cSld>
  <p:clrMapOvr>
    <a:masterClrMapping/>
  </p:clrMapOvr>
  <p:transition spd="med" advTm="6079">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2500"/>
                            </p:stCondLst>
                            <p:childTnLst>
                              <p:par>
                                <p:cTn id="15" presetID="5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anim calcmode="lin" valueType="num">
                                      <p:cBhvr>
                                        <p:cTn id="27" dur="500" fill="hold"/>
                                        <p:tgtEl>
                                          <p:spTgt spid="3"/>
                                        </p:tgtEl>
                                        <p:attrNameLst>
                                          <p:attrName>ppt_x</p:attrName>
                                        </p:attrNameLst>
                                      </p:cBhvr>
                                      <p:tavLst>
                                        <p:tav tm="0">
                                          <p:val>
                                            <p:fltVal val="0.5"/>
                                          </p:val>
                                        </p:tav>
                                        <p:tav tm="100000">
                                          <p:val>
                                            <p:strVal val="#ppt_x"/>
                                          </p:val>
                                        </p:tav>
                                      </p:tavLst>
                                    </p:anim>
                                    <p:anim calcmode="lin" valueType="num">
                                      <p:cBhvr>
                                        <p:cTn id="28" dur="500" fill="hold"/>
                                        <p:tgtEl>
                                          <p:spTgt spid="3"/>
                                        </p:tgtEl>
                                        <p:attrNameLst>
                                          <p:attrName>ppt_y</p:attrName>
                                        </p:attrNameLst>
                                      </p:cBhvr>
                                      <p:tavLst>
                                        <p:tav tm="0">
                                          <p:val>
                                            <p:fltVal val="0.5"/>
                                          </p:val>
                                        </p:tav>
                                        <p:tav tm="100000">
                                          <p:val>
                                            <p:strVal val="#ppt_y"/>
                                          </p:val>
                                        </p:tav>
                                      </p:tavLst>
                                    </p:anim>
                                  </p:childTnLst>
                                </p:cTn>
                              </p:par>
                            </p:childTnLst>
                          </p:cTn>
                        </p:par>
                        <p:par>
                          <p:cTn id="29" fill="hold">
                            <p:stCondLst>
                              <p:cond delay="3000"/>
                            </p:stCondLst>
                            <p:childTnLst>
                              <p:par>
                                <p:cTn id="30" presetID="14" presetClass="entr" presetSubtype="1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351"/>
          <p:cNvSpPr>
            <a:spLocks noChangeArrowheads="1"/>
          </p:cNvSpPr>
          <p:nvPr/>
        </p:nvSpPr>
        <p:spPr bwMode="auto">
          <a:xfrm>
            <a:off x="2952592" y="1443725"/>
            <a:ext cx="3078163" cy="827514"/>
          </a:xfrm>
          <a:custGeom>
            <a:avLst/>
            <a:gdLst>
              <a:gd name="T0" fmla="*/ 80169 w 5540"/>
              <a:gd name="T1" fmla="*/ 0 h 1497"/>
              <a:gd name="T2" fmla="*/ 114300 w 5540"/>
              <a:gd name="T3" fmla="*/ 6346 h 1497"/>
              <a:gd name="T4" fmla="*/ 179388 w 5540"/>
              <a:gd name="T5" fmla="*/ 19037 h 1497"/>
              <a:gd name="T6" fmla="*/ 274638 w 5540"/>
              <a:gd name="T7" fmla="*/ 34902 h 1497"/>
              <a:gd name="T8" fmla="*/ 397669 w 5540"/>
              <a:gd name="T9" fmla="*/ 54732 h 1497"/>
              <a:gd name="T10" fmla="*/ 545306 w 5540"/>
              <a:gd name="T11" fmla="*/ 75356 h 1497"/>
              <a:gd name="T12" fmla="*/ 718344 w 5540"/>
              <a:gd name="T13" fmla="*/ 96773 h 1497"/>
              <a:gd name="T14" fmla="*/ 912813 w 5540"/>
              <a:gd name="T15" fmla="*/ 116603 h 1497"/>
              <a:gd name="T16" fmla="*/ 1127125 w 5540"/>
              <a:gd name="T17" fmla="*/ 135641 h 1497"/>
              <a:gd name="T18" fmla="*/ 1358900 w 5540"/>
              <a:gd name="T19" fmla="*/ 149919 h 1497"/>
              <a:gd name="T20" fmla="*/ 1605756 w 5540"/>
              <a:gd name="T21" fmla="*/ 161024 h 1497"/>
              <a:gd name="T22" fmla="*/ 1866900 w 5540"/>
              <a:gd name="T23" fmla="*/ 164990 h 1497"/>
              <a:gd name="T24" fmla="*/ 2140744 w 5540"/>
              <a:gd name="T25" fmla="*/ 161817 h 1497"/>
              <a:gd name="T26" fmla="*/ 2423319 w 5540"/>
              <a:gd name="T27" fmla="*/ 151505 h 1497"/>
              <a:gd name="T28" fmla="*/ 2744788 w 5540"/>
              <a:gd name="T29" fmla="*/ 139607 h 1497"/>
              <a:gd name="T30" fmla="*/ 3035300 w 5540"/>
              <a:gd name="T31" fmla="*/ 134054 h 1497"/>
              <a:gd name="T32" fmla="*/ 3297238 w 5540"/>
              <a:gd name="T33" fmla="*/ 138020 h 1497"/>
              <a:gd name="T34" fmla="*/ 3529013 w 5540"/>
              <a:gd name="T35" fmla="*/ 149125 h 1497"/>
              <a:gd name="T36" fmla="*/ 3731419 w 5540"/>
              <a:gd name="T37" fmla="*/ 166576 h 1497"/>
              <a:gd name="T38" fmla="*/ 3906838 w 5540"/>
              <a:gd name="T39" fmla="*/ 188786 h 1497"/>
              <a:gd name="T40" fmla="*/ 4054475 w 5540"/>
              <a:gd name="T41" fmla="*/ 217342 h 1497"/>
              <a:gd name="T42" fmla="*/ 4173538 w 5540"/>
              <a:gd name="T43" fmla="*/ 248278 h 1497"/>
              <a:gd name="T44" fmla="*/ 4267200 w 5540"/>
              <a:gd name="T45" fmla="*/ 282386 h 1497"/>
              <a:gd name="T46" fmla="*/ 4335463 w 5540"/>
              <a:gd name="T47" fmla="*/ 318874 h 1497"/>
              <a:gd name="T48" fmla="*/ 4378325 w 5540"/>
              <a:gd name="T49" fmla="*/ 355362 h 1497"/>
              <a:gd name="T50" fmla="*/ 4397375 w 5540"/>
              <a:gd name="T51" fmla="*/ 394230 h 1497"/>
              <a:gd name="T52" fmla="*/ 4362450 w 5540"/>
              <a:gd name="T53" fmla="*/ 448962 h 1497"/>
              <a:gd name="T54" fmla="*/ 4300538 w 5540"/>
              <a:gd name="T55" fmla="*/ 494176 h 1497"/>
              <a:gd name="T56" fmla="*/ 4214813 w 5540"/>
              <a:gd name="T57" fmla="*/ 529078 h 1497"/>
              <a:gd name="T58" fmla="*/ 4106863 w 5540"/>
              <a:gd name="T59" fmla="*/ 556047 h 1497"/>
              <a:gd name="T60" fmla="*/ 3976688 w 5540"/>
              <a:gd name="T61" fmla="*/ 576671 h 1497"/>
              <a:gd name="T62" fmla="*/ 3827463 w 5540"/>
              <a:gd name="T63" fmla="*/ 592535 h 1497"/>
              <a:gd name="T64" fmla="*/ 3661569 w 5540"/>
              <a:gd name="T65" fmla="*/ 604433 h 1497"/>
              <a:gd name="T66" fmla="*/ 3478213 w 5540"/>
              <a:gd name="T67" fmla="*/ 615539 h 1497"/>
              <a:gd name="T68" fmla="*/ 3280569 w 5540"/>
              <a:gd name="T69" fmla="*/ 625850 h 1497"/>
              <a:gd name="T70" fmla="*/ 3071813 w 5540"/>
              <a:gd name="T71" fmla="*/ 637749 h 1497"/>
              <a:gd name="T72" fmla="*/ 2850356 w 5540"/>
              <a:gd name="T73" fmla="*/ 652820 h 1497"/>
              <a:gd name="T74" fmla="*/ 2622550 w 5540"/>
              <a:gd name="T75" fmla="*/ 674237 h 1497"/>
              <a:gd name="T76" fmla="*/ 2386013 w 5540"/>
              <a:gd name="T77" fmla="*/ 701206 h 1497"/>
              <a:gd name="T78" fmla="*/ 2144713 w 5540"/>
              <a:gd name="T79" fmla="*/ 736108 h 1497"/>
              <a:gd name="T80" fmla="*/ 1899444 w 5540"/>
              <a:gd name="T81" fmla="*/ 779735 h 1497"/>
              <a:gd name="T82" fmla="*/ 1652588 w 5540"/>
              <a:gd name="T83" fmla="*/ 836054 h 1497"/>
              <a:gd name="T84" fmla="*/ 1470025 w 5540"/>
              <a:gd name="T85" fmla="*/ 889993 h 1497"/>
              <a:gd name="T86" fmla="*/ 1312069 w 5540"/>
              <a:gd name="T87" fmla="*/ 954243 h 1497"/>
              <a:gd name="T88" fmla="*/ 1177925 w 5540"/>
              <a:gd name="T89" fmla="*/ 1025633 h 1497"/>
              <a:gd name="T90" fmla="*/ 1062831 w 5540"/>
              <a:gd name="T91" fmla="*/ 1104162 h 1497"/>
              <a:gd name="T92" fmla="*/ 969169 w 5540"/>
              <a:gd name="T93" fmla="*/ 1187450 h 1497"/>
              <a:gd name="T94" fmla="*/ 778669 w 5540"/>
              <a:gd name="T95" fmla="*/ 1181104 h 1497"/>
              <a:gd name="T96" fmla="*/ 591344 w 5540"/>
              <a:gd name="T97" fmla="*/ 1171586 h 1497"/>
              <a:gd name="T98" fmla="*/ 411163 w 5540"/>
              <a:gd name="T99" fmla="*/ 1160481 h 1497"/>
              <a:gd name="T100" fmla="*/ 247650 w 5540"/>
              <a:gd name="T101" fmla="*/ 1148582 h 1497"/>
              <a:gd name="T102" fmla="*/ 108744 w 5540"/>
              <a:gd name="T103" fmla="*/ 1136684 h 1497"/>
              <a:gd name="T104" fmla="*/ 0 w 5540"/>
              <a:gd name="T105" fmla="*/ 1124786 h 1497"/>
              <a:gd name="T106" fmla="*/ 76200 w 5540"/>
              <a:gd name="T107" fmla="*/ 0 h 14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540" h="1497">
                <a:moveTo>
                  <a:pt x="96" y="0"/>
                </a:moveTo>
                <a:lnTo>
                  <a:pt x="101" y="0"/>
                </a:lnTo>
                <a:lnTo>
                  <a:pt x="117" y="3"/>
                </a:lnTo>
                <a:lnTo>
                  <a:pt x="144" y="8"/>
                </a:lnTo>
                <a:lnTo>
                  <a:pt x="181" y="15"/>
                </a:lnTo>
                <a:lnTo>
                  <a:pt x="226" y="24"/>
                </a:lnTo>
                <a:lnTo>
                  <a:pt x="282" y="34"/>
                </a:lnTo>
                <a:lnTo>
                  <a:pt x="346" y="44"/>
                </a:lnTo>
                <a:lnTo>
                  <a:pt x="419" y="56"/>
                </a:lnTo>
                <a:lnTo>
                  <a:pt x="501" y="69"/>
                </a:lnTo>
                <a:lnTo>
                  <a:pt x="591" y="81"/>
                </a:lnTo>
                <a:lnTo>
                  <a:pt x="687" y="95"/>
                </a:lnTo>
                <a:lnTo>
                  <a:pt x="794" y="108"/>
                </a:lnTo>
                <a:lnTo>
                  <a:pt x="905" y="122"/>
                </a:lnTo>
                <a:lnTo>
                  <a:pt x="1025" y="135"/>
                </a:lnTo>
                <a:lnTo>
                  <a:pt x="1150" y="147"/>
                </a:lnTo>
                <a:lnTo>
                  <a:pt x="1282" y="159"/>
                </a:lnTo>
                <a:lnTo>
                  <a:pt x="1420" y="171"/>
                </a:lnTo>
                <a:lnTo>
                  <a:pt x="1564" y="181"/>
                </a:lnTo>
                <a:lnTo>
                  <a:pt x="1712" y="189"/>
                </a:lnTo>
                <a:lnTo>
                  <a:pt x="1866" y="196"/>
                </a:lnTo>
                <a:lnTo>
                  <a:pt x="2023" y="203"/>
                </a:lnTo>
                <a:lnTo>
                  <a:pt x="2187" y="206"/>
                </a:lnTo>
                <a:lnTo>
                  <a:pt x="2352" y="208"/>
                </a:lnTo>
                <a:lnTo>
                  <a:pt x="2523" y="208"/>
                </a:lnTo>
                <a:lnTo>
                  <a:pt x="2697" y="204"/>
                </a:lnTo>
                <a:lnTo>
                  <a:pt x="2874" y="199"/>
                </a:lnTo>
                <a:lnTo>
                  <a:pt x="3053" y="191"/>
                </a:lnTo>
                <a:lnTo>
                  <a:pt x="3260" y="182"/>
                </a:lnTo>
                <a:lnTo>
                  <a:pt x="3458" y="176"/>
                </a:lnTo>
                <a:lnTo>
                  <a:pt x="3647" y="171"/>
                </a:lnTo>
                <a:lnTo>
                  <a:pt x="3824" y="169"/>
                </a:lnTo>
                <a:lnTo>
                  <a:pt x="3993" y="171"/>
                </a:lnTo>
                <a:lnTo>
                  <a:pt x="4154" y="174"/>
                </a:lnTo>
                <a:lnTo>
                  <a:pt x="4304" y="181"/>
                </a:lnTo>
                <a:lnTo>
                  <a:pt x="4446" y="188"/>
                </a:lnTo>
                <a:lnTo>
                  <a:pt x="4577" y="198"/>
                </a:lnTo>
                <a:lnTo>
                  <a:pt x="4701" y="210"/>
                </a:lnTo>
                <a:lnTo>
                  <a:pt x="4816" y="223"/>
                </a:lnTo>
                <a:lnTo>
                  <a:pt x="4922" y="238"/>
                </a:lnTo>
                <a:lnTo>
                  <a:pt x="5018" y="255"/>
                </a:lnTo>
                <a:lnTo>
                  <a:pt x="5108" y="274"/>
                </a:lnTo>
                <a:lnTo>
                  <a:pt x="5187" y="292"/>
                </a:lnTo>
                <a:lnTo>
                  <a:pt x="5258" y="313"/>
                </a:lnTo>
                <a:lnTo>
                  <a:pt x="5322" y="335"/>
                </a:lnTo>
                <a:lnTo>
                  <a:pt x="5376" y="356"/>
                </a:lnTo>
                <a:lnTo>
                  <a:pt x="5423" y="378"/>
                </a:lnTo>
                <a:lnTo>
                  <a:pt x="5462" y="402"/>
                </a:lnTo>
                <a:lnTo>
                  <a:pt x="5493" y="424"/>
                </a:lnTo>
                <a:lnTo>
                  <a:pt x="5516" y="448"/>
                </a:lnTo>
                <a:lnTo>
                  <a:pt x="5531" y="471"/>
                </a:lnTo>
                <a:lnTo>
                  <a:pt x="5540" y="497"/>
                </a:lnTo>
                <a:lnTo>
                  <a:pt x="5521" y="534"/>
                </a:lnTo>
                <a:lnTo>
                  <a:pt x="5496" y="566"/>
                </a:lnTo>
                <a:lnTo>
                  <a:pt x="5461" y="596"/>
                </a:lnTo>
                <a:lnTo>
                  <a:pt x="5418" y="623"/>
                </a:lnTo>
                <a:lnTo>
                  <a:pt x="5369" y="647"/>
                </a:lnTo>
                <a:lnTo>
                  <a:pt x="5310" y="667"/>
                </a:lnTo>
                <a:lnTo>
                  <a:pt x="5246" y="686"/>
                </a:lnTo>
                <a:lnTo>
                  <a:pt x="5174" y="701"/>
                </a:lnTo>
                <a:lnTo>
                  <a:pt x="5096" y="715"/>
                </a:lnTo>
                <a:lnTo>
                  <a:pt x="5010" y="727"/>
                </a:lnTo>
                <a:lnTo>
                  <a:pt x="4920" y="737"/>
                </a:lnTo>
                <a:lnTo>
                  <a:pt x="4822" y="747"/>
                </a:lnTo>
                <a:lnTo>
                  <a:pt x="4719" y="754"/>
                </a:lnTo>
                <a:lnTo>
                  <a:pt x="4613" y="762"/>
                </a:lnTo>
                <a:lnTo>
                  <a:pt x="4500" y="769"/>
                </a:lnTo>
                <a:lnTo>
                  <a:pt x="4382" y="776"/>
                </a:lnTo>
                <a:lnTo>
                  <a:pt x="4260" y="782"/>
                </a:lnTo>
                <a:lnTo>
                  <a:pt x="4133" y="789"/>
                </a:lnTo>
                <a:lnTo>
                  <a:pt x="4003" y="796"/>
                </a:lnTo>
                <a:lnTo>
                  <a:pt x="3870" y="804"/>
                </a:lnTo>
                <a:lnTo>
                  <a:pt x="3733" y="813"/>
                </a:lnTo>
                <a:lnTo>
                  <a:pt x="3591" y="823"/>
                </a:lnTo>
                <a:lnTo>
                  <a:pt x="3450" y="835"/>
                </a:lnTo>
                <a:lnTo>
                  <a:pt x="3304" y="850"/>
                </a:lnTo>
                <a:lnTo>
                  <a:pt x="3156" y="865"/>
                </a:lnTo>
                <a:lnTo>
                  <a:pt x="3006" y="884"/>
                </a:lnTo>
                <a:lnTo>
                  <a:pt x="2855" y="904"/>
                </a:lnTo>
                <a:lnTo>
                  <a:pt x="2702" y="928"/>
                </a:lnTo>
                <a:lnTo>
                  <a:pt x="2548" y="953"/>
                </a:lnTo>
                <a:lnTo>
                  <a:pt x="2393" y="983"/>
                </a:lnTo>
                <a:lnTo>
                  <a:pt x="2237" y="1017"/>
                </a:lnTo>
                <a:lnTo>
                  <a:pt x="2082" y="1054"/>
                </a:lnTo>
                <a:lnTo>
                  <a:pt x="1964" y="1086"/>
                </a:lnTo>
                <a:lnTo>
                  <a:pt x="1852" y="1122"/>
                </a:lnTo>
                <a:lnTo>
                  <a:pt x="1749" y="1161"/>
                </a:lnTo>
                <a:lnTo>
                  <a:pt x="1653" y="1203"/>
                </a:lnTo>
                <a:lnTo>
                  <a:pt x="1565" y="1247"/>
                </a:lnTo>
                <a:lnTo>
                  <a:pt x="1484" y="1293"/>
                </a:lnTo>
                <a:lnTo>
                  <a:pt x="1408" y="1342"/>
                </a:lnTo>
                <a:lnTo>
                  <a:pt x="1339" y="1392"/>
                </a:lnTo>
                <a:lnTo>
                  <a:pt x="1276" y="1445"/>
                </a:lnTo>
                <a:lnTo>
                  <a:pt x="1221" y="1497"/>
                </a:lnTo>
                <a:lnTo>
                  <a:pt x="1101" y="1494"/>
                </a:lnTo>
                <a:lnTo>
                  <a:pt x="981" y="1489"/>
                </a:lnTo>
                <a:lnTo>
                  <a:pt x="863" y="1483"/>
                </a:lnTo>
                <a:lnTo>
                  <a:pt x="745" y="1477"/>
                </a:lnTo>
                <a:lnTo>
                  <a:pt x="630" y="1470"/>
                </a:lnTo>
                <a:lnTo>
                  <a:pt x="518" y="1463"/>
                </a:lnTo>
                <a:lnTo>
                  <a:pt x="412" y="1455"/>
                </a:lnTo>
                <a:lnTo>
                  <a:pt x="312" y="1448"/>
                </a:lnTo>
                <a:lnTo>
                  <a:pt x="221" y="1440"/>
                </a:lnTo>
                <a:lnTo>
                  <a:pt x="137" y="1433"/>
                </a:lnTo>
                <a:lnTo>
                  <a:pt x="62" y="1424"/>
                </a:lnTo>
                <a:lnTo>
                  <a:pt x="0" y="1418"/>
                </a:lnTo>
                <a:lnTo>
                  <a:pt x="785" y="853"/>
                </a:lnTo>
                <a:lnTo>
                  <a:pt x="96" y="0"/>
                </a:lnTo>
                <a:close/>
              </a:path>
            </a:pathLst>
          </a:custGeom>
          <a:solidFill>
            <a:srgbClr val="D9D9D9"/>
          </a:solidFill>
          <a:ln>
            <a:noFill/>
          </a:ln>
          <a:extLst>
            <a:ext uri="{91240B29-F687-4F45-9708-019B960494DF}">
              <a14:hiddenLine xmlns:a14="http://schemas.microsoft.com/office/drawing/2010/main" w="0">
                <a:solidFill>
                  <a:srgbClr val="000000"/>
                </a:solidFill>
                <a:round/>
                <a:headEnd/>
                <a:tailEnd/>
              </a14:hiddenLine>
            </a:ext>
          </a:extLst>
        </p:spPr>
        <p:txBody>
          <a:bodyPr lIns="63898" tIns="31949" rIns="63898" bIns="31949"/>
          <a:lstStyle/>
          <a:p>
            <a:endParaRPr lang="zh-CN" altLang="en-US"/>
          </a:p>
        </p:txBody>
      </p:sp>
      <p:sp>
        <p:nvSpPr>
          <p:cNvPr id="3" name="Freeform 2352"/>
          <p:cNvSpPr>
            <a:spLocks noEditPoints="1" noChangeArrowheads="1"/>
          </p:cNvSpPr>
          <p:nvPr/>
        </p:nvSpPr>
        <p:spPr bwMode="auto">
          <a:xfrm>
            <a:off x="3495992" y="2467054"/>
            <a:ext cx="2259172" cy="709140"/>
          </a:xfrm>
          <a:custGeom>
            <a:avLst/>
            <a:gdLst>
              <a:gd name="T0" fmla="*/ 0 w 4066"/>
              <a:gd name="T1" fmla="*/ 756036 h 1280"/>
              <a:gd name="T2" fmla="*/ 0 w 4066"/>
              <a:gd name="T3" fmla="*/ 756036 h 1280"/>
              <a:gd name="T4" fmla="*/ 2834482 w 4066"/>
              <a:gd name="T5" fmla="*/ 31005 h 1280"/>
              <a:gd name="T6" fmla="*/ 2963069 w 4066"/>
              <a:gd name="T7" fmla="*/ 96194 h 1280"/>
              <a:gd name="T8" fmla="*/ 3069432 w 4066"/>
              <a:gd name="T9" fmla="*/ 164563 h 1280"/>
              <a:gd name="T10" fmla="*/ 3149600 w 4066"/>
              <a:gd name="T11" fmla="*/ 233727 h 1280"/>
              <a:gd name="T12" fmla="*/ 3203575 w 4066"/>
              <a:gd name="T13" fmla="*/ 300506 h 1280"/>
              <a:gd name="T14" fmla="*/ 3227388 w 4066"/>
              <a:gd name="T15" fmla="*/ 364901 h 1280"/>
              <a:gd name="T16" fmla="*/ 3225800 w 4066"/>
              <a:gd name="T17" fmla="*/ 362516 h 1280"/>
              <a:gd name="T18" fmla="*/ 3194050 w 4066"/>
              <a:gd name="T19" fmla="*/ 411805 h 1280"/>
              <a:gd name="T20" fmla="*/ 3135313 w 4066"/>
              <a:gd name="T21" fmla="*/ 449965 h 1280"/>
              <a:gd name="T22" fmla="*/ 3051969 w 4066"/>
              <a:gd name="T23" fmla="*/ 477789 h 1280"/>
              <a:gd name="T24" fmla="*/ 2944813 w 4066"/>
              <a:gd name="T25" fmla="*/ 499254 h 1280"/>
              <a:gd name="T26" fmla="*/ 2817019 w 4066"/>
              <a:gd name="T27" fmla="*/ 514359 h 1280"/>
              <a:gd name="T28" fmla="*/ 2672557 w 4066"/>
              <a:gd name="T29" fmla="*/ 526284 h 1280"/>
              <a:gd name="T30" fmla="*/ 2510632 w 4066"/>
              <a:gd name="T31" fmla="*/ 535824 h 1280"/>
              <a:gd name="T32" fmla="*/ 2333625 w 4066"/>
              <a:gd name="T33" fmla="*/ 545364 h 1280"/>
              <a:gd name="T34" fmla="*/ 2144713 w 4066"/>
              <a:gd name="T35" fmla="*/ 555698 h 1280"/>
              <a:gd name="T36" fmla="*/ 1946275 w 4066"/>
              <a:gd name="T37" fmla="*/ 571598 h 1280"/>
              <a:gd name="T38" fmla="*/ 1738313 w 4066"/>
              <a:gd name="T39" fmla="*/ 592268 h 1280"/>
              <a:gd name="T40" fmla="*/ 1524000 w 4066"/>
              <a:gd name="T41" fmla="*/ 620093 h 1280"/>
              <a:gd name="T42" fmla="*/ 1306513 w 4066"/>
              <a:gd name="T43" fmla="*/ 659047 h 1280"/>
              <a:gd name="T44" fmla="*/ 1087438 w 4066"/>
              <a:gd name="T45" fmla="*/ 707542 h 1280"/>
              <a:gd name="T46" fmla="*/ 915194 w 4066"/>
              <a:gd name="T47" fmla="*/ 761601 h 1280"/>
              <a:gd name="T48" fmla="*/ 772319 w 4066"/>
              <a:gd name="T49" fmla="*/ 824405 h 1280"/>
              <a:gd name="T50" fmla="*/ 654050 w 4066"/>
              <a:gd name="T51" fmla="*/ 896749 h 1280"/>
              <a:gd name="T52" fmla="*/ 558800 w 4066"/>
              <a:gd name="T53" fmla="*/ 976248 h 1280"/>
              <a:gd name="T54" fmla="*/ 435769 w 4066"/>
              <a:gd name="T55" fmla="*/ 997713 h 1280"/>
              <a:gd name="T56" fmla="*/ 285750 w 4066"/>
              <a:gd name="T57" fmla="*/ 952399 h 1280"/>
              <a:gd name="T58" fmla="*/ 163513 w 4066"/>
              <a:gd name="T59" fmla="*/ 900724 h 1280"/>
              <a:gd name="T60" fmla="*/ 72231 w 4066"/>
              <a:gd name="T61" fmla="*/ 845870 h 1280"/>
              <a:gd name="T62" fmla="*/ 15875 w 4066"/>
              <a:gd name="T63" fmla="*/ 787041 h 1280"/>
              <a:gd name="T64" fmla="*/ 9525 w 4066"/>
              <a:gd name="T65" fmla="*/ 703567 h 1280"/>
              <a:gd name="T66" fmla="*/ 48419 w 4066"/>
              <a:gd name="T67" fmla="*/ 606578 h 1280"/>
              <a:gd name="T68" fmla="*/ 110331 w 4066"/>
              <a:gd name="T69" fmla="*/ 522309 h 1280"/>
              <a:gd name="T70" fmla="*/ 192881 w 4066"/>
              <a:gd name="T71" fmla="*/ 449965 h 1280"/>
              <a:gd name="T72" fmla="*/ 295275 w 4066"/>
              <a:gd name="T73" fmla="*/ 386365 h 1280"/>
              <a:gd name="T74" fmla="*/ 412750 w 4066"/>
              <a:gd name="T75" fmla="*/ 333896 h 1280"/>
              <a:gd name="T76" fmla="*/ 545306 w 4066"/>
              <a:gd name="T77" fmla="*/ 290172 h 1280"/>
              <a:gd name="T78" fmla="*/ 688975 w 4066"/>
              <a:gd name="T79" fmla="*/ 252012 h 1280"/>
              <a:gd name="T80" fmla="*/ 842169 w 4066"/>
              <a:gd name="T81" fmla="*/ 222597 h 1280"/>
              <a:gd name="T82" fmla="*/ 1001713 w 4066"/>
              <a:gd name="T83" fmla="*/ 197158 h 1280"/>
              <a:gd name="T84" fmla="*/ 1164431 w 4066"/>
              <a:gd name="T85" fmla="*/ 178078 h 1280"/>
              <a:gd name="T86" fmla="*/ 1331119 w 4066"/>
              <a:gd name="T87" fmla="*/ 162178 h 1280"/>
              <a:gd name="T88" fmla="*/ 1494631 w 4066"/>
              <a:gd name="T89" fmla="*/ 150253 h 1280"/>
              <a:gd name="T90" fmla="*/ 1656557 w 4066"/>
              <a:gd name="T91" fmla="*/ 139123 h 1280"/>
              <a:gd name="T92" fmla="*/ 1810544 w 4066"/>
              <a:gd name="T93" fmla="*/ 130378 h 1280"/>
              <a:gd name="T94" fmla="*/ 1958182 w 4066"/>
              <a:gd name="T95" fmla="*/ 120839 h 1280"/>
              <a:gd name="T96" fmla="*/ 2094707 w 4066"/>
              <a:gd name="T97" fmla="*/ 111299 h 1280"/>
              <a:gd name="T98" fmla="*/ 2218532 w 4066"/>
              <a:gd name="T99" fmla="*/ 100169 h 1280"/>
              <a:gd name="T100" fmla="*/ 2456657 w 4066"/>
              <a:gd name="T101" fmla="*/ 68369 h 1280"/>
              <a:gd name="T102" fmla="*/ 2666207 w 4066"/>
              <a:gd name="T103" fmla="*/ 23850 h 12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066" h="1280">
                <a:moveTo>
                  <a:pt x="0" y="951"/>
                </a:moveTo>
                <a:lnTo>
                  <a:pt x="0" y="951"/>
                </a:lnTo>
                <a:close/>
                <a:moveTo>
                  <a:pt x="3478" y="0"/>
                </a:moveTo>
                <a:lnTo>
                  <a:pt x="3571" y="39"/>
                </a:lnTo>
                <a:lnTo>
                  <a:pt x="3656" y="79"/>
                </a:lnTo>
                <a:lnTo>
                  <a:pt x="3733" y="121"/>
                </a:lnTo>
                <a:lnTo>
                  <a:pt x="3804" y="164"/>
                </a:lnTo>
                <a:lnTo>
                  <a:pt x="3867" y="207"/>
                </a:lnTo>
                <a:lnTo>
                  <a:pt x="3921" y="250"/>
                </a:lnTo>
                <a:lnTo>
                  <a:pt x="3968" y="294"/>
                </a:lnTo>
                <a:lnTo>
                  <a:pt x="4005" y="336"/>
                </a:lnTo>
                <a:lnTo>
                  <a:pt x="4036" y="378"/>
                </a:lnTo>
                <a:lnTo>
                  <a:pt x="4056" y="420"/>
                </a:lnTo>
                <a:lnTo>
                  <a:pt x="4066" y="459"/>
                </a:lnTo>
                <a:lnTo>
                  <a:pt x="4066" y="456"/>
                </a:lnTo>
                <a:lnTo>
                  <a:pt x="4064" y="456"/>
                </a:lnTo>
                <a:lnTo>
                  <a:pt x="4049" y="488"/>
                </a:lnTo>
                <a:lnTo>
                  <a:pt x="4024" y="518"/>
                </a:lnTo>
                <a:lnTo>
                  <a:pt x="3992" y="544"/>
                </a:lnTo>
                <a:lnTo>
                  <a:pt x="3950" y="566"/>
                </a:lnTo>
                <a:lnTo>
                  <a:pt x="3901" y="584"/>
                </a:lnTo>
                <a:lnTo>
                  <a:pt x="3845" y="601"/>
                </a:lnTo>
                <a:lnTo>
                  <a:pt x="3781" y="616"/>
                </a:lnTo>
                <a:lnTo>
                  <a:pt x="3710" y="628"/>
                </a:lnTo>
                <a:lnTo>
                  <a:pt x="3634" y="638"/>
                </a:lnTo>
                <a:lnTo>
                  <a:pt x="3549" y="647"/>
                </a:lnTo>
                <a:lnTo>
                  <a:pt x="3462" y="655"/>
                </a:lnTo>
                <a:lnTo>
                  <a:pt x="3367" y="662"/>
                </a:lnTo>
                <a:lnTo>
                  <a:pt x="3267" y="667"/>
                </a:lnTo>
                <a:lnTo>
                  <a:pt x="3163" y="674"/>
                </a:lnTo>
                <a:lnTo>
                  <a:pt x="3053" y="679"/>
                </a:lnTo>
                <a:lnTo>
                  <a:pt x="2940" y="686"/>
                </a:lnTo>
                <a:lnTo>
                  <a:pt x="2823" y="692"/>
                </a:lnTo>
                <a:lnTo>
                  <a:pt x="2702" y="699"/>
                </a:lnTo>
                <a:lnTo>
                  <a:pt x="2579" y="709"/>
                </a:lnTo>
                <a:lnTo>
                  <a:pt x="2452" y="719"/>
                </a:lnTo>
                <a:lnTo>
                  <a:pt x="2322" y="731"/>
                </a:lnTo>
                <a:lnTo>
                  <a:pt x="2190" y="745"/>
                </a:lnTo>
                <a:lnTo>
                  <a:pt x="2057" y="762"/>
                </a:lnTo>
                <a:lnTo>
                  <a:pt x="1920" y="780"/>
                </a:lnTo>
                <a:lnTo>
                  <a:pt x="1783" y="804"/>
                </a:lnTo>
                <a:lnTo>
                  <a:pt x="1646" y="829"/>
                </a:lnTo>
                <a:lnTo>
                  <a:pt x="1508" y="858"/>
                </a:lnTo>
                <a:lnTo>
                  <a:pt x="1370" y="890"/>
                </a:lnTo>
                <a:lnTo>
                  <a:pt x="1256" y="922"/>
                </a:lnTo>
                <a:lnTo>
                  <a:pt x="1153" y="958"/>
                </a:lnTo>
                <a:lnTo>
                  <a:pt x="1059" y="997"/>
                </a:lnTo>
                <a:lnTo>
                  <a:pt x="973" y="1037"/>
                </a:lnTo>
                <a:lnTo>
                  <a:pt x="893" y="1083"/>
                </a:lnTo>
                <a:lnTo>
                  <a:pt x="824" y="1128"/>
                </a:lnTo>
                <a:lnTo>
                  <a:pt x="762" y="1177"/>
                </a:lnTo>
                <a:lnTo>
                  <a:pt x="704" y="1228"/>
                </a:lnTo>
                <a:lnTo>
                  <a:pt x="655" y="1280"/>
                </a:lnTo>
                <a:lnTo>
                  <a:pt x="549" y="1255"/>
                </a:lnTo>
                <a:lnTo>
                  <a:pt x="451" y="1228"/>
                </a:lnTo>
                <a:lnTo>
                  <a:pt x="360" y="1198"/>
                </a:lnTo>
                <a:lnTo>
                  <a:pt x="279" y="1167"/>
                </a:lnTo>
                <a:lnTo>
                  <a:pt x="206" y="1133"/>
                </a:lnTo>
                <a:lnTo>
                  <a:pt x="144" y="1100"/>
                </a:lnTo>
                <a:lnTo>
                  <a:pt x="91" y="1064"/>
                </a:lnTo>
                <a:lnTo>
                  <a:pt x="51" y="1027"/>
                </a:lnTo>
                <a:lnTo>
                  <a:pt x="20" y="990"/>
                </a:lnTo>
                <a:lnTo>
                  <a:pt x="0" y="951"/>
                </a:lnTo>
                <a:lnTo>
                  <a:pt x="12" y="885"/>
                </a:lnTo>
                <a:lnTo>
                  <a:pt x="32" y="822"/>
                </a:lnTo>
                <a:lnTo>
                  <a:pt x="61" y="763"/>
                </a:lnTo>
                <a:lnTo>
                  <a:pt x="96" y="709"/>
                </a:lnTo>
                <a:lnTo>
                  <a:pt x="139" y="657"/>
                </a:lnTo>
                <a:lnTo>
                  <a:pt x="188" y="610"/>
                </a:lnTo>
                <a:lnTo>
                  <a:pt x="243" y="566"/>
                </a:lnTo>
                <a:lnTo>
                  <a:pt x="304" y="525"/>
                </a:lnTo>
                <a:lnTo>
                  <a:pt x="372" y="486"/>
                </a:lnTo>
                <a:lnTo>
                  <a:pt x="444" y="452"/>
                </a:lnTo>
                <a:lnTo>
                  <a:pt x="520" y="420"/>
                </a:lnTo>
                <a:lnTo>
                  <a:pt x="601" y="392"/>
                </a:lnTo>
                <a:lnTo>
                  <a:pt x="687" y="365"/>
                </a:lnTo>
                <a:lnTo>
                  <a:pt x="777" y="339"/>
                </a:lnTo>
                <a:lnTo>
                  <a:pt x="868" y="317"/>
                </a:lnTo>
                <a:lnTo>
                  <a:pt x="964" y="297"/>
                </a:lnTo>
                <a:lnTo>
                  <a:pt x="1061" y="280"/>
                </a:lnTo>
                <a:lnTo>
                  <a:pt x="1160" y="263"/>
                </a:lnTo>
                <a:lnTo>
                  <a:pt x="1262" y="248"/>
                </a:lnTo>
                <a:lnTo>
                  <a:pt x="1365" y="236"/>
                </a:lnTo>
                <a:lnTo>
                  <a:pt x="1467" y="224"/>
                </a:lnTo>
                <a:lnTo>
                  <a:pt x="1572" y="214"/>
                </a:lnTo>
                <a:lnTo>
                  <a:pt x="1677" y="204"/>
                </a:lnTo>
                <a:lnTo>
                  <a:pt x="1780" y="196"/>
                </a:lnTo>
                <a:lnTo>
                  <a:pt x="1883" y="189"/>
                </a:lnTo>
                <a:lnTo>
                  <a:pt x="1986" y="182"/>
                </a:lnTo>
                <a:lnTo>
                  <a:pt x="2087" y="175"/>
                </a:lnTo>
                <a:lnTo>
                  <a:pt x="2185" y="169"/>
                </a:lnTo>
                <a:lnTo>
                  <a:pt x="2281" y="164"/>
                </a:lnTo>
                <a:lnTo>
                  <a:pt x="2376" y="157"/>
                </a:lnTo>
                <a:lnTo>
                  <a:pt x="2467" y="152"/>
                </a:lnTo>
                <a:lnTo>
                  <a:pt x="2555" y="147"/>
                </a:lnTo>
                <a:lnTo>
                  <a:pt x="2639" y="140"/>
                </a:lnTo>
                <a:lnTo>
                  <a:pt x="2719" y="133"/>
                </a:lnTo>
                <a:lnTo>
                  <a:pt x="2795" y="126"/>
                </a:lnTo>
                <a:lnTo>
                  <a:pt x="2948" y="108"/>
                </a:lnTo>
                <a:lnTo>
                  <a:pt x="3095" y="86"/>
                </a:lnTo>
                <a:lnTo>
                  <a:pt x="3230" y="59"/>
                </a:lnTo>
                <a:lnTo>
                  <a:pt x="3359" y="30"/>
                </a:lnTo>
                <a:lnTo>
                  <a:pt x="3478" y="0"/>
                </a:lnTo>
                <a:close/>
              </a:path>
            </a:pathLst>
          </a:custGeom>
          <a:solidFill>
            <a:srgbClr val="D9D9D9"/>
          </a:solidFill>
          <a:ln>
            <a:noFill/>
          </a:ln>
          <a:extLst>
            <a:ext uri="{91240B29-F687-4F45-9708-019B960494DF}">
              <a14:hiddenLine xmlns:a14="http://schemas.microsoft.com/office/drawing/2010/main" w="0">
                <a:solidFill>
                  <a:srgbClr val="000000"/>
                </a:solidFill>
                <a:round/>
                <a:headEnd/>
                <a:tailEnd/>
              </a14:hiddenLine>
            </a:ext>
          </a:extLst>
        </p:spPr>
        <p:txBody>
          <a:bodyPr lIns="63898" tIns="31949" rIns="63898" bIns="31949"/>
          <a:lstStyle/>
          <a:p>
            <a:endParaRPr lang="zh-CN" altLang="en-US"/>
          </a:p>
        </p:txBody>
      </p:sp>
      <p:sp>
        <p:nvSpPr>
          <p:cNvPr id="4" name="Freeform 2353"/>
          <p:cNvSpPr>
            <a:spLocks noChangeArrowheads="1"/>
          </p:cNvSpPr>
          <p:nvPr/>
        </p:nvSpPr>
        <p:spPr bwMode="auto">
          <a:xfrm>
            <a:off x="3777139" y="3342140"/>
            <a:ext cx="1683543" cy="546513"/>
          </a:xfrm>
          <a:custGeom>
            <a:avLst/>
            <a:gdLst>
              <a:gd name="T0" fmla="*/ 1863725 w 3030"/>
              <a:gd name="T1" fmla="*/ 19844 h 988"/>
              <a:gd name="T2" fmla="*/ 2013743 w 3030"/>
              <a:gd name="T3" fmla="*/ 65088 h 988"/>
              <a:gd name="T4" fmla="*/ 2143125 w 3030"/>
              <a:gd name="T5" fmla="*/ 119063 h 988"/>
              <a:gd name="T6" fmla="*/ 2248693 w 3030"/>
              <a:gd name="T7" fmla="*/ 175419 h 988"/>
              <a:gd name="T8" fmla="*/ 2328862 w 3030"/>
              <a:gd name="T9" fmla="*/ 235744 h 988"/>
              <a:gd name="T10" fmla="*/ 2381250 w 3030"/>
              <a:gd name="T11" fmla="*/ 294481 h 988"/>
              <a:gd name="T12" fmla="*/ 2405062 w 3030"/>
              <a:gd name="T13" fmla="*/ 350838 h 988"/>
              <a:gd name="T14" fmla="*/ 2404268 w 3030"/>
              <a:gd name="T15" fmla="*/ 350044 h 988"/>
              <a:gd name="T16" fmla="*/ 2374900 w 3030"/>
              <a:gd name="T17" fmla="*/ 391319 h 988"/>
              <a:gd name="T18" fmla="*/ 2320925 w 3030"/>
              <a:gd name="T19" fmla="*/ 422275 h 988"/>
              <a:gd name="T20" fmla="*/ 2243137 w 3030"/>
              <a:gd name="T21" fmla="*/ 443706 h 988"/>
              <a:gd name="T22" fmla="*/ 2143918 w 3030"/>
              <a:gd name="T23" fmla="*/ 459581 h 988"/>
              <a:gd name="T24" fmla="*/ 2026443 w 3030"/>
              <a:gd name="T25" fmla="*/ 470694 h 988"/>
              <a:gd name="T26" fmla="*/ 1892300 w 3030"/>
              <a:gd name="T27" fmla="*/ 479425 h 988"/>
              <a:gd name="T28" fmla="*/ 1743075 w 3030"/>
              <a:gd name="T29" fmla="*/ 488156 h 988"/>
              <a:gd name="T30" fmla="*/ 1582737 w 3030"/>
              <a:gd name="T31" fmla="*/ 496888 h 988"/>
              <a:gd name="T32" fmla="*/ 1411287 w 3030"/>
              <a:gd name="T33" fmla="*/ 510381 h 988"/>
              <a:gd name="T34" fmla="*/ 1232693 w 3030"/>
              <a:gd name="T35" fmla="*/ 529431 h 988"/>
              <a:gd name="T36" fmla="*/ 1047750 w 3030"/>
              <a:gd name="T37" fmla="*/ 554831 h 988"/>
              <a:gd name="T38" fmla="*/ 860425 w 3030"/>
              <a:gd name="T39" fmla="*/ 591344 h 988"/>
              <a:gd name="T40" fmla="*/ 697706 w 3030"/>
              <a:gd name="T41" fmla="*/ 632619 h 988"/>
              <a:gd name="T42" fmla="*/ 578644 w 3030"/>
              <a:gd name="T43" fmla="*/ 677069 h 988"/>
              <a:gd name="T44" fmla="*/ 481012 w 3030"/>
              <a:gd name="T45" fmla="*/ 727869 h 988"/>
              <a:gd name="T46" fmla="*/ 399256 w 3030"/>
              <a:gd name="T47" fmla="*/ 784225 h 988"/>
              <a:gd name="T48" fmla="*/ 269081 w 3030"/>
              <a:gd name="T49" fmla="*/ 734219 h 988"/>
              <a:gd name="T50" fmla="*/ 160337 w 3030"/>
              <a:gd name="T51" fmla="*/ 679450 h 988"/>
              <a:gd name="T52" fmla="*/ 77787 w 3030"/>
              <a:gd name="T53" fmla="*/ 624681 h 988"/>
              <a:gd name="T54" fmla="*/ 22225 w 3030"/>
              <a:gd name="T55" fmla="*/ 568325 h 988"/>
              <a:gd name="T56" fmla="*/ 0 w 3030"/>
              <a:gd name="T57" fmla="*/ 515938 h 988"/>
              <a:gd name="T58" fmla="*/ 7937 w 3030"/>
              <a:gd name="T59" fmla="*/ 469106 h 988"/>
              <a:gd name="T60" fmla="*/ 43656 w 3030"/>
              <a:gd name="T61" fmla="*/ 385763 h 988"/>
              <a:gd name="T62" fmla="*/ 103981 w 3030"/>
              <a:gd name="T63" fmla="*/ 315119 h 988"/>
              <a:gd name="T64" fmla="*/ 183356 w 3030"/>
              <a:gd name="T65" fmla="*/ 254794 h 988"/>
              <a:gd name="T66" fmla="*/ 280987 w 3030"/>
              <a:gd name="T67" fmla="*/ 203200 h 988"/>
              <a:gd name="T68" fmla="*/ 393700 w 3030"/>
              <a:gd name="T69" fmla="*/ 161925 h 988"/>
              <a:gd name="T70" fmla="*/ 518319 w 3030"/>
              <a:gd name="T71" fmla="*/ 128588 h 988"/>
              <a:gd name="T72" fmla="*/ 650875 w 3030"/>
              <a:gd name="T73" fmla="*/ 100013 h 988"/>
              <a:gd name="T74" fmla="*/ 792162 w 3030"/>
              <a:gd name="T75" fmla="*/ 80169 h 988"/>
              <a:gd name="T76" fmla="*/ 936625 w 3030"/>
              <a:gd name="T77" fmla="*/ 62706 h 988"/>
              <a:gd name="T78" fmla="*/ 1081087 w 3030"/>
              <a:gd name="T79" fmla="*/ 50800 h 988"/>
              <a:gd name="T80" fmla="*/ 1226343 w 3030"/>
              <a:gd name="T81" fmla="*/ 39688 h 988"/>
              <a:gd name="T82" fmla="*/ 1364456 w 3030"/>
              <a:gd name="T83" fmla="*/ 31750 h 988"/>
              <a:gd name="T84" fmla="*/ 1497012 w 3030"/>
              <a:gd name="T85" fmla="*/ 23813 h 988"/>
              <a:gd name="T86" fmla="*/ 1618456 w 3030"/>
              <a:gd name="T87" fmla="*/ 15875 h 988"/>
              <a:gd name="T88" fmla="*/ 1727200 w 3030"/>
              <a:gd name="T89" fmla="*/ 4763 h 9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030" h="988">
                <a:moveTo>
                  <a:pt x="2244" y="0"/>
                </a:moveTo>
                <a:lnTo>
                  <a:pt x="2348" y="25"/>
                </a:lnTo>
                <a:lnTo>
                  <a:pt x="2446" y="52"/>
                </a:lnTo>
                <a:lnTo>
                  <a:pt x="2537" y="82"/>
                </a:lnTo>
                <a:lnTo>
                  <a:pt x="2622" y="114"/>
                </a:lnTo>
                <a:lnTo>
                  <a:pt x="2700" y="150"/>
                </a:lnTo>
                <a:lnTo>
                  <a:pt x="2770" y="185"/>
                </a:lnTo>
                <a:lnTo>
                  <a:pt x="2833" y="221"/>
                </a:lnTo>
                <a:lnTo>
                  <a:pt x="2887" y="260"/>
                </a:lnTo>
                <a:lnTo>
                  <a:pt x="2934" y="297"/>
                </a:lnTo>
                <a:lnTo>
                  <a:pt x="2971" y="334"/>
                </a:lnTo>
                <a:lnTo>
                  <a:pt x="3000" y="371"/>
                </a:lnTo>
                <a:lnTo>
                  <a:pt x="3020" y="408"/>
                </a:lnTo>
                <a:lnTo>
                  <a:pt x="3030" y="442"/>
                </a:lnTo>
                <a:lnTo>
                  <a:pt x="3029" y="441"/>
                </a:lnTo>
                <a:lnTo>
                  <a:pt x="3015" y="468"/>
                </a:lnTo>
                <a:lnTo>
                  <a:pt x="2992" y="493"/>
                </a:lnTo>
                <a:lnTo>
                  <a:pt x="2961" y="513"/>
                </a:lnTo>
                <a:lnTo>
                  <a:pt x="2924" y="532"/>
                </a:lnTo>
                <a:lnTo>
                  <a:pt x="2879" y="547"/>
                </a:lnTo>
                <a:lnTo>
                  <a:pt x="2826" y="559"/>
                </a:lnTo>
                <a:lnTo>
                  <a:pt x="2765" y="571"/>
                </a:lnTo>
                <a:lnTo>
                  <a:pt x="2701" y="579"/>
                </a:lnTo>
                <a:lnTo>
                  <a:pt x="2629" y="586"/>
                </a:lnTo>
                <a:lnTo>
                  <a:pt x="2553" y="593"/>
                </a:lnTo>
                <a:lnTo>
                  <a:pt x="2470" y="599"/>
                </a:lnTo>
                <a:lnTo>
                  <a:pt x="2384" y="604"/>
                </a:lnTo>
                <a:lnTo>
                  <a:pt x="2291" y="610"/>
                </a:lnTo>
                <a:lnTo>
                  <a:pt x="2196" y="615"/>
                </a:lnTo>
                <a:lnTo>
                  <a:pt x="2097" y="620"/>
                </a:lnTo>
                <a:lnTo>
                  <a:pt x="1994" y="626"/>
                </a:lnTo>
                <a:lnTo>
                  <a:pt x="1887" y="633"/>
                </a:lnTo>
                <a:lnTo>
                  <a:pt x="1778" y="643"/>
                </a:lnTo>
                <a:lnTo>
                  <a:pt x="1666" y="653"/>
                </a:lnTo>
                <a:lnTo>
                  <a:pt x="1553" y="667"/>
                </a:lnTo>
                <a:lnTo>
                  <a:pt x="1437" y="682"/>
                </a:lnTo>
                <a:lnTo>
                  <a:pt x="1320" y="699"/>
                </a:lnTo>
                <a:lnTo>
                  <a:pt x="1202" y="721"/>
                </a:lnTo>
                <a:lnTo>
                  <a:pt x="1084" y="745"/>
                </a:lnTo>
                <a:lnTo>
                  <a:pt x="964" y="773"/>
                </a:lnTo>
                <a:lnTo>
                  <a:pt x="879" y="797"/>
                </a:lnTo>
                <a:lnTo>
                  <a:pt x="802" y="822"/>
                </a:lnTo>
                <a:lnTo>
                  <a:pt x="729" y="853"/>
                </a:lnTo>
                <a:lnTo>
                  <a:pt x="665" y="883"/>
                </a:lnTo>
                <a:lnTo>
                  <a:pt x="606" y="917"/>
                </a:lnTo>
                <a:lnTo>
                  <a:pt x="552" y="952"/>
                </a:lnTo>
                <a:lnTo>
                  <a:pt x="503" y="988"/>
                </a:lnTo>
                <a:lnTo>
                  <a:pt x="418" y="958"/>
                </a:lnTo>
                <a:lnTo>
                  <a:pt x="339" y="925"/>
                </a:lnTo>
                <a:lnTo>
                  <a:pt x="266" y="892"/>
                </a:lnTo>
                <a:lnTo>
                  <a:pt x="202" y="856"/>
                </a:lnTo>
                <a:lnTo>
                  <a:pt x="145" y="821"/>
                </a:lnTo>
                <a:lnTo>
                  <a:pt x="98" y="787"/>
                </a:lnTo>
                <a:lnTo>
                  <a:pt x="59" y="751"/>
                </a:lnTo>
                <a:lnTo>
                  <a:pt x="28" y="716"/>
                </a:lnTo>
                <a:lnTo>
                  <a:pt x="10" y="682"/>
                </a:lnTo>
                <a:lnTo>
                  <a:pt x="0" y="650"/>
                </a:lnTo>
                <a:lnTo>
                  <a:pt x="10" y="591"/>
                </a:lnTo>
                <a:lnTo>
                  <a:pt x="28" y="537"/>
                </a:lnTo>
                <a:lnTo>
                  <a:pt x="55" y="486"/>
                </a:lnTo>
                <a:lnTo>
                  <a:pt x="89" y="439"/>
                </a:lnTo>
                <a:lnTo>
                  <a:pt x="131" y="397"/>
                </a:lnTo>
                <a:lnTo>
                  <a:pt x="179" y="356"/>
                </a:lnTo>
                <a:lnTo>
                  <a:pt x="231" y="321"/>
                </a:lnTo>
                <a:lnTo>
                  <a:pt x="290" y="287"/>
                </a:lnTo>
                <a:lnTo>
                  <a:pt x="354" y="256"/>
                </a:lnTo>
                <a:lnTo>
                  <a:pt x="422" y="229"/>
                </a:lnTo>
                <a:lnTo>
                  <a:pt x="496" y="204"/>
                </a:lnTo>
                <a:lnTo>
                  <a:pt x="572" y="182"/>
                </a:lnTo>
                <a:lnTo>
                  <a:pt x="653" y="162"/>
                </a:lnTo>
                <a:lnTo>
                  <a:pt x="736" y="143"/>
                </a:lnTo>
                <a:lnTo>
                  <a:pt x="820" y="126"/>
                </a:lnTo>
                <a:lnTo>
                  <a:pt x="908" y="113"/>
                </a:lnTo>
                <a:lnTo>
                  <a:pt x="998" y="101"/>
                </a:lnTo>
                <a:lnTo>
                  <a:pt x="1089" y="89"/>
                </a:lnTo>
                <a:lnTo>
                  <a:pt x="1180" y="79"/>
                </a:lnTo>
                <a:lnTo>
                  <a:pt x="1271" y="71"/>
                </a:lnTo>
                <a:lnTo>
                  <a:pt x="1362" y="64"/>
                </a:lnTo>
                <a:lnTo>
                  <a:pt x="1453" y="57"/>
                </a:lnTo>
                <a:lnTo>
                  <a:pt x="1545" y="50"/>
                </a:lnTo>
                <a:lnTo>
                  <a:pt x="1632" y="45"/>
                </a:lnTo>
                <a:lnTo>
                  <a:pt x="1719" y="40"/>
                </a:lnTo>
                <a:lnTo>
                  <a:pt x="1803" y="35"/>
                </a:lnTo>
                <a:lnTo>
                  <a:pt x="1886" y="30"/>
                </a:lnTo>
                <a:lnTo>
                  <a:pt x="1963" y="25"/>
                </a:lnTo>
                <a:lnTo>
                  <a:pt x="2039" y="20"/>
                </a:lnTo>
                <a:lnTo>
                  <a:pt x="2110" y="13"/>
                </a:lnTo>
                <a:lnTo>
                  <a:pt x="2176" y="6"/>
                </a:lnTo>
                <a:lnTo>
                  <a:pt x="2244" y="0"/>
                </a:lnTo>
                <a:close/>
              </a:path>
            </a:pathLst>
          </a:custGeom>
          <a:solidFill>
            <a:srgbClr val="D9D9D9"/>
          </a:solidFill>
          <a:ln>
            <a:noFill/>
          </a:ln>
          <a:extLst>
            <a:ext uri="{91240B29-F687-4F45-9708-019B960494DF}">
              <a14:hiddenLine xmlns:a14="http://schemas.microsoft.com/office/drawing/2010/main" w="0">
                <a:solidFill>
                  <a:srgbClr val="000000"/>
                </a:solidFill>
                <a:round/>
                <a:headEnd/>
                <a:tailEnd/>
              </a14:hiddenLine>
            </a:ext>
          </a:extLst>
        </p:spPr>
        <p:txBody>
          <a:bodyPr lIns="63898" tIns="31949" rIns="63898" bIns="31949"/>
          <a:lstStyle/>
          <a:p>
            <a:endParaRPr lang="zh-CN" altLang="en-US"/>
          </a:p>
        </p:txBody>
      </p:sp>
      <p:sp>
        <p:nvSpPr>
          <p:cNvPr id="5" name="Freeform 2354"/>
          <p:cNvSpPr>
            <a:spLocks noChangeArrowheads="1"/>
          </p:cNvSpPr>
          <p:nvPr/>
        </p:nvSpPr>
        <p:spPr bwMode="auto">
          <a:xfrm>
            <a:off x="3920490" y="3585526"/>
            <a:ext cx="1550194" cy="766667"/>
          </a:xfrm>
          <a:custGeom>
            <a:avLst/>
            <a:gdLst>
              <a:gd name="T0" fmla="*/ 2201064 w 2789"/>
              <a:gd name="T1" fmla="*/ 794 h 1385"/>
              <a:gd name="T2" fmla="*/ 2204241 w 2789"/>
              <a:gd name="T3" fmla="*/ 14298 h 1385"/>
              <a:gd name="T4" fmla="*/ 2209799 w 2789"/>
              <a:gd name="T5" fmla="*/ 41305 h 1385"/>
              <a:gd name="T6" fmla="*/ 2213769 w 2789"/>
              <a:gd name="T7" fmla="*/ 78638 h 1385"/>
              <a:gd name="T8" fmla="*/ 2214563 w 2789"/>
              <a:gd name="T9" fmla="*/ 124709 h 1385"/>
              <a:gd name="T10" fmla="*/ 2210593 w 2789"/>
              <a:gd name="T11" fmla="*/ 177928 h 1385"/>
              <a:gd name="T12" fmla="*/ 2198682 w 2789"/>
              <a:gd name="T13" fmla="*/ 235914 h 1385"/>
              <a:gd name="T14" fmla="*/ 2177243 w 2789"/>
              <a:gd name="T15" fmla="*/ 297871 h 1385"/>
              <a:gd name="T16" fmla="*/ 2142306 w 2789"/>
              <a:gd name="T17" fmla="*/ 362211 h 1385"/>
              <a:gd name="T18" fmla="*/ 2093870 w 2789"/>
              <a:gd name="T19" fmla="*/ 424963 h 1385"/>
              <a:gd name="T20" fmla="*/ 2028759 w 2789"/>
              <a:gd name="T21" fmla="*/ 488508 h 1385"/>
              <a:gd name="T22" fmla="*/ 1943797 w 2789"/>
              <a:gd name="T23" fmla="*/ 545700 h 1385"/>
              <a:gd name="T24" fmla="*/ 1838191 w 2789"/>
              <a:gd name="T25" fmla="*/ 599714 h 1385"/>
              <a:gd name="T26" fmla="*/ 1709557 w 2789"/>
              <a:gd name="T27" fmla="*/ 644990 h 1385"/>
              <a:gd name="T28" fmla="*/ 1553926 w 2789"/>
              <a:gd name="T29" fmla="*/ 683118 h 1385"/>
              <a:gd name="T30" fmla="*/ 1371298 w 2789"/>
              <a:gd name="T31" fmla="*/ 709330 h 1385"/>
              <a:gd name="T32" fmla="*/ 1273632 w 2789"/>
              <a:gd name="T33" fmla="*/ 717273 h 1385"/>
              <a:gd name="T34" fmla="*/ 1164849 w 2789"/>
              <a:gd name="T35" fmla="*/ 726011 h 1385"/>
              <a:gd name="T36" fmla="*/ 1045744 w 2789"/>
              <a:gd name="T37" fmla="*/ 732366 h 1385"/>
              <a:gd name="T38" fmla="*/ 921080 w 2789"/>
              <a:gd name="T39" fmla="*/ 740309 h 1385"/>
              <a:gd name="T40" fmla="*/ 794035 w 2789"/>
              <a:gd name="T41" fmla="*/ 751429 h 1385"/>
              <a:gd name="T42" fmla="*/ 666195 w 2789"/>
              <a:gd name="T43" fmla="*/ 764933 h 1385"/>
              <a:gd name="T44" fmla="*/ 543120 w 2789"/>
              <a:gd name="T45" fmla="*/ 783202 h 1385"/>
              <a:gd name="T46" fmla="*/ 424809 w 2789"/>
              <a:gd name="T47" fmla="*/ 807826 h 1385"/>
              <a:gd name="T48" fmla="*/ 319202 w 2789"/>
              <a:gd name="T49" fmla="*/ 839599 h 1385"/>
              <a:gd name="T50" fmla="*/ 225506 w 2789"/>
              <a:gd name="T51" fmla="*/ 878521 h 1385"/>
              <a:gd name="T52" fmla="*/ 147690 w 2789"/>
              <a:gd name="T53" fmla="*/ 928563 h 1385"/>
              <a:gd name="T54" fmla="*/ 89726 w 2789"/>
              <a:gd name="T55" fmla="*/ 988932 h 1385"/>
              <a:gd name="T56" fmla="*/ 54788 w 2789"/>
              <a:gd name="T57" fmla="*/ 1059627 h 1385"/>
              <a:gd name="T58" fmla="*/ 45260 w 2789"/>
              <a:gd name="T59" fmla="*/ 1098548 h 1385"/>
              <a:gd name="T60" fmla="*/ 38908 w 2789"/>
              <a:gd name="T61" fmla="*/ 1081073 h 1385"/>
              <a:gd name="T62" fmla="*/ 29379 w 2789"/>
              <a:gd name="T63" fmla="*/ 1049300 h 1385"/>
              <a:gd name="T64" fmla="*/ 17469 w 2789"/>
              <a:gd name="T65" fmla="*/ 1004818 h 1385"/>
              <a:gd name="T66" fmla="*/ 7940 w 2789"/>
              <a:gd name="T67" fmla="*/ 948421 h 1385"/>
              <a:gd name="T68" fmla="*/ 1588 w 2789"/>
              <a:gd name="T69" fmla="*/ 884081 h 1385"/>
              <a:gd name="T70" fmla="*/ 1588 w 2789"/>
              <a:gd name="T71" fmla="*/ 812592 h 1385"/>
              <a:gd name="T72" fmla="*/ 11911 w 2789"/>
              <a:gd name="T73" fmla="*/ 737926 h 1385"/>
              <a:gd name="T74" fmla="*/ 33349 w 2789"/>
              <a:gd name="T75" fmla="*/ 660082 h 1385"/>
              <a:gd name="T76" fmla="*/ 69875 w 2789"/>
              <a:gd name="T77" fmla="*/ 582239 h 1385"/>
              <a:gd name="T78" fmla="*/ 123075 w 2789"/>
              <a:gd name="T79" fmla="*/ 505984 h 1385"/>
              <a:gd name="T80" fmla="*/ 195333 w 2789"/>
              <a:gd name="T81" fmla="*/ 434495 h 1385"/>
              <a:gd name="T82" fmla="*/ 292205 w 2789"/>
              <a:gd name="T83" fmla="*/ 368566 h 1385"/>
              <a:gd name="T84" fmla="*/ 412898 w 2789"/>
              <a:gd name="T85" fmla="*/ 311375 h 1385"/>
              <a:gd name="T86" fmla="*/ 560589 w 2789"/>
              <a:gd name="T87" fmla="*/ 263715 h 1385"/>
              <a:gd name="T88" fmla="*/ 749569 w 2789"/>
              <a:gd name="T89" fmla="*/ 222410 h 1385"/>
              <a:gd name="T90" fmla="*/ 936167 w 2789"/>
              <a:gd name="T91" fmla="*/ 191432 h 1385"/>
              <a:gd name="T92" fmla="*/ 1118001 w 2789"/>
              <a:gd name="T93" fmla="*/ 168396 h 1385"/>
              <a:gd name="T94" fmla="*/ 1293483 w 2789"/>
              <a:gd name="T95" fmla="*/ 152510 h 1385"/>
              <a:gd name="T96" fmla="*/ 1460230 w 2789"/>
              <a:gd name="T97" fmla="*/ 142184 h 1385"/>
              <a:gd name="T98" fmla="*/ 1614273 w 2789"/>
              <a:gd name="T99" fmla="*/ 134241 h 1385"/>
              <a:gd name="T100" fmla="*/ 1756405 w 2789"/>
              <a:gd name="T101" fmla="*/ 125503 h 1385"/>
              <a:gd name="T102" fmla="*/ 1882656 w 2789"/>
              <a:gd name="T103" fmla="*/ 115177 h 1385"/>
              <a:gd name="T104" fmla="*/ 1990645 w 2789"/>
              <a:gd name="T105" fmla="*/ 103262 h 1385"/>
              <a:gd name="T106" fmla="*/ 2081165 w 2789"/>
              <a:gd name="T107" fmla="*/ 84198 h 1385"/>
              <a:gd name="T108" fmla="*/ 2146276 w 2789"/>
              <a:gd name="T109" fmla="*/ 57191 h 1385"/>
              <a:gd name="T110" fmla="*/ 2189154 w 2789"/>
              <a:gd name="T111" fmla="*/ 21447 h 13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789" h="1385">
                <a:moveTo>
                  <a:pt x="2771" y="0"/>
                </a:moveTo>
                <a:lnTo>
                  <a:pt x="2772" y="1"/>
                </a:lnTo>
                <a:lnTo>
                  <a:pt x="2774" y="8"/>
                </a:lnTo>
                <a:lnTo>
                  <a:pt x="2776" y="18"/>
                </a:lnTo>
                <a:lnTo>
                  <a:pt x="2779" y="33"/>
                </a:lnTo>
                <a:lnTo>
                  <a:pt x="2783" y="52"/>
                </a:lnTo>
                <a:lnTo>
                  <a:pt x="2786" y="74"/>
                </a:lnTo>
                <a:lnTo>
                  <a:pt x="2788" y="99"/>
                </a:lnTo>
                <a:lnTo>
                  <a:pt x="2789" y="126"/>
                </a:lnTo>
                <a:lnTo>
                  <a:pt x="2789" y="157"/>
                </a:lnTo>
                <a:lnTo>
                  <a:pt x="2788" y="189"/>
                </a:lnTo>
                <a:lnTo>
                  <a:pt x="2784" y="224"/>
                </a:lnTo>
                <a:lnTo>
                  <a:pt x="2778" y="260"/>
                </a:lnTo>
                <a:lnTo>
                  <a:pt x="2769" y="297"/>
                </a:lnTo>
                <a:lnTo>
                  <a:pt x="2757" y="336"/>
                </a:lnTo>
                <a:lnTo>
                  <a:pt x="2742" y="375"/>
                </a:lnTo>
                <a:lnTo>
                  <a:pt x="2722" y="415"/>
                </a:lnTo>
                <a:lnTo>
                  <a:pt x="2698" y="456"/>
                </a:lnTo>
                <a:lnTo>
                  <a:pt x="2671" y="496"/>
                </a:lnTo>
                <a:lnTo>
                  <a:pt x="2637" y="535"/>
                </a:lnTo>
                <a:lnTo>
                  <a:pt x="2599" y="576"/>
                </a:lnTo>
                <a:lnTo>
                  <a:pt x="2555" y="615"/>
                </a:lnTo>
                <a:lnTo>
                  <a:pt x="2506" y="652"/>
                </a:lnTo>
                <a:lnTo>
                  <a:pt x="2448" y="687"/>
                </a:lnTo>
                <a:lnTo>
                  <a:pt x="2386" y="723"/>
                </a:lnTo>
                <a:lnTo>
                  <a:pt x="2315" y="755"/>
                </a:lnTo>
                <a:lnTo>
                  <a:pt x="2239" y="785"/>
                </a:lnTo>
                <a:lnTo>
                  <a:pt x="2153" y="812"/>
                </a:lnTo>
                <a:lnTo>
                  <a:pt x="2060" y="838"/>
                </a:lnTo>
                <a:lnTo>
                  <a:pt x="1957" y="860"/>
                </a:lnTo>
                <a:lnTo>
                  <a:pt x="1847" y="878"/>
                </a:lnTo>
                <a:lnTo>
                  <a:pt x="1727" y="893"/>
                </a:lnTo>
                <a:lnTo>
                  <a:pt x="1668" y="898"/>
                </a:lnTo>
                <a:lnTo>
                  <a:pt x="1604" y="903"/>
                </a:lnTo>
                <a:lnTo>
                  <a:pt x="1536" y="909"/>
                </a:lnTo>
                <a:lnTo>
                  <a:pt x="1467" y="914"/>
                </a:lnTo>
                <a:lnTo>
                  <a:pt x="1393" y="917"/>
                </a:lnTo>
                <a:lnTo>
                  <a:pt x="1317" y="922"/>
                </a:lnTo>
                <a:lnTo>
                  <a:pt x="1239" y="927"/>
                </a:lnTo>
                <a:lnTo>
                  <a:pt x="1160" y="932"/>
                </a:lnTo>
                <a:lnTo>
                  <a:pt x="1079" y="939"/>
                </a:lnTo>
                <a:lnTo>
                  <a:pt x="1000" y="946"/>
                </a:lnTo>
                <a:lnTo>
                  <a:pt x="919" y="954"/>
                </a:lnTo>
                <a:lnTo>
                  <a:pt x="839" y="963"/>
                </a:lnTo>
                <a:lnTo>
                  <a:pt x="760" y="974"/>
                </a:lnTo>
                <a:lnTo>
                  <a:pt x="684" y="986"/>
                </a:lnTo>
                <a:lnTo>
                  <a:pt x="608" y="1001"/>
                </a:lnTo>
                <a:lnTo>
                  <a:pt x="535" y="1017"/>
                </a:lnTo>
                <a:lnTo>
                  <a:pt x="466" y="1035"/>
                </a:lnTo>
                <a:lnTo>
                  <a:pt x="402" y="1057"/>
                </a:lnTo>
                <a:lnTo>
                  <a:pt x="339" y="1081"/>
                </a:lnTo>
                <a:lnTo>
                  <a:pt x="284" y="1106"/>
                </a:lnTo>
                <a:lnTo>
                  <a:pt x="231" y="1137"/>
                </a:lnTo>
                <a:lnTo>
                  <a:pt x="186" y="1169"/>
                </a:lnTo>
                <a:lnTo>
                  <a:pt x="145" y="1204"/>
                </a:lnTo>
                <a:lnTo>
                  <a:pt x="113" y="1245"/>
                </a:lnTo>
                <a:lnTo>
                  <a:pt x="88" y="1287"/>
                </a:lnTo>
                <a:lnTo>
                  <a:pt x="69" y="1334"/>
                </a:lnTo>
                <a:lnTo>
                  <a:pt x="59" y="1385"/>
                </a:lnTo>
                <a:lnTo>
                  <a:pt x="57" y="1383"/>
                </a:lnTo>
                <a:lnTo>
                  <a:pt x="54" y="1375"/>
                </a:lnTo>
                <a:lnTo>
                  <a:pt x="49" y="1361"/>
                </a:lnTo>
                <a:lnTo>
                  <a:pt x="44" y="1343"/>
                </a:lnTo>
                <a:lnTo>
                  <a:pt x="37" y="1321"/>
                </a:lnTo>
                <a:lnTo>
                  <a:pt x="29" y="1294"/>
                </a:lnTo>
                <a:lnTo>
                  <a:pt x="22" y="1265"/>
                </a:lnTo>
                <a:lnTo>
                  <a:pt x="15" y="1231"/>
                </a:lnTo>
                <a:lnTo>
                  <a:pt x="10" y="1194"/>
                </a:lnTo>
                <a:lnTo>
                  <a:pt x="5" y="1155"/>
                </a:lnTo>
                <a:lnTo>
                  <a:pt x="2" y="1113"/>
                </a:lnTo>
                <a:lnTo>
                  <a:pt x="0" y="1069"/>
                </a:lnTo>
                <a:lnTo>
                  <a:pt x="2" y="1023"/>
                </a:lnTo>
                <a:lnTo>
                  <a:pt x="7" y="976"/>
                </a:lnTo>
                <a:lnTo>
                  <a:pt x="15" y="929"/>
                </a:lnTo>
                <a:lnTo>
                  <a:pt x="27" y="880"/>
                </a:lnTo>
                <a:lnTo>
                  <a:pt x="42" y="831"/>
                </a:lnTo>
                <a:lnTo>
                  <a:pt x="62" y="782"/>
                </a:lnTo>
                <a:lnTo>
                  <a:pt x="88" y="733"/>
                </a:lnTo>
                <a:lnTo>
                  <a:pt x="118" y="684"/>
                </a:lnTo>
                <a:lnTo>
                  <a:pt x="155" y="637"/>
                </a:lnTo>
                <a:lnTo>
                  <a:pt x="198" y="591"/>
                </a:lnTo>
                <a:lnTo>
                  <a:pt x="246" y="547"/>
                </a:lnTo>
                <a:lnTo>
                  <a:pt x="304" y="503"/>
                </a:lnTo>
                <a:lnTo>
                  <a:pt x="368" y="464"/>
                </a:lnTo>
                <a:lnTo>
                  <a:pt x="439" y="425"/>
                </a:lnTo>
                <a:lnTo>
                  <a:pt x="520" y="392"/>
                </a:lnTo>
                <a:lnTo>
                  <a:pt x="608" y="359"/>
                </a:lnTo>
                <a:lnTo>
                  <a:pt x="706" y="332"/>
                </a:lnTo>
                <a:lnTo>
                  <a:pt x="826" y="304"/>
                </a:lnTo>
                <a:lnTo>
                  <a:pt x="944" y="280"/>
                </a:lnTo>
                <a:lnTo>
                  <a:pt x="1062" y="258"/>
                </a:lnTo>
                <a:lnTo>
                  <a:pt x="1179" y="241"/>
                </a:lnTo>
                <a:lnTo>
                  <a:pt x="1295" y="226"/>
                </a:lnTo>
                <a:lnTo>
                  <a:pt x="1408" y="212"/>
                </a:lnTo>
                <a:lnTo>
                  <a:pt x="1520" y="202"/>
                </a:lnTo>
                <a:lnTo>
                  <a:pt x="1629" y="192"/>
                </a:lnTo>
                <a:lnTo>
                  <a:pt x="1736" y="185"/>
                </a:lnTo>
                <a:lnTo>
                  <a:pt x="1839" y="179"/>
                </a:lnTo>
                <a:lnTo>
                  <a:pt x="1938" y="174"/>
                </a:lnTo>
                <a:lnTo>
                  <a:pt x="2033" y="169"/>
                </a:lnTo>
                <a:lnTo>
                  <a:pt x="2126" y="163"/>
                </a:lnTo>
                <a:lnTo>
                  <a:pt x="2212" y="158"/>
                </a:lnTo>
                <a:lnTo>
                  <a:pt x="2295" y="152"/>
                </a:lnTo>
                <a:lnTo>
                  <a:pt x="2371" y="145"/>
                </a:lnTo>
                <a:lnTo>
                  <a:pt x="2443" y="138"/>
                </a:lnTo>
                <a:lnTo>
                  <a:pt x="2507" y="130"/>
                </a:lnTo>
                <a:lnTo>
                  <a:pt x="2568" y="118"/>
                </a:lnTo>
                <a:lnTo>
                  <a:pt x="2621" y="106"/>
                </a:lnTo>
                <a:lnTo>
                  <a:pt x="2666" y="91"/>
                </a:lnTo>
                <a:lnTo>
                  <a:pt x="2703" y="72"/>
                </a:lnTo>
                <a:lnTo>
                  <a:pt x="2734" y="52"/>
                </a:lnTo>
                <a:lnTo>
                  <a:pt x="2757" y="27"/>
                </a:lnTo>
                <a:lnTo>
                  <a:pt x="2771" y="0"/>
                </a:lnTo>
                <a:close/>
              </a:path>
            </a:pathLst>
          </a:custGeom>
          <a:solidFill>
            <a:srgbClr val="EA3945"/>
          </a:solidFill>
          <a:ln>
            <a:noFill/>
          </a:ln>
        </p:spPr>
        <p:txBody>
          <a:bodyPr lIns="67376" tIns="33688" rIns="67376" bIns="33688" anchor="ctr"/>
          <a:lstStyle/>
          <a:p>
            <a:endParaRPr lang="zh-CN" altLang="en-US"/>
          </a:p>
        </p:txBody>
      </p:sp>
      <p:sp>
        <p:nvSpPr>
          <p:cNvPr id="6" name="Freeform 2355"/>
          <p:cNvSpPr>
            <a:spLocks noChangeArrowheads="1"/>
          </p:cNvSpPr>
          <p:nvPr/>
        </p:nvSpPr>
        <p:spPr bwMode="auto">
          <a:xfrm>
            <a:off x="3744912" y="2709335"/>
            <a:ext cx="2023587" cy="1002310"/>
          </a:xfrm>
          <a:custGeom>
            <a:avLst/>
            <a:gdLst>
              <a:gd name="T0" fmla="*/ 2873375 w 3642"/>
              <a:gd name="T1" fmla="*/ 6354 h 1811"/>
              <a:gd name="T2" fmla="*/ 2881313 w 3642"/>
              <a:gd name="T3" fmla="*/ 41298 h 1811"/>
              <a:gd name="T4" fmla="*/ 2889250 w 3642"/>
              <a:gd name="T5" fmla="*/ 100862 h 1811"/>
              <a:gd name="T6" fmla="*/ 2889250 w 3642"/>
              <a:gd name="T7" fmla="*/ 179487 h 1811"/>
              <a:gd name="T8" fmla="*/ 2877344 w 3642"/>
              <a:gd name="T9" fmla="*/ 272407 h 1811"/>
              <a:gd name="T10" fmla="*/ 2846388 w 3642"/>
              <a:gd name="T11" fmla="*/ 375651 h 1811"/>
              <a:gd name="T12" fmla="*/ 2790032 w 3642"/>
              <a:gd name="T13" fmla="*/ 482866 h 1811"/>
              <a:gd name="T14" fmla="*/ 2700338 w 3642"/>
              <a:gd name="T15" fmla="*/ 590082 h 1811"/>
              <a:gd name="T16" fmla="*/ 2573338 w 3642"/>
              <a:gd name="T17" fmla="*/ 690944 h 1811"/>
              <a:gd name="T18" fmla="*/ 2401094 w 3642"/>
              <a:gd name="T19" fmla="*/ 782275 h 1811"/>
              <a:gd name="T20" fmla="*/ 2177257 w 3642"/>
              <a:gd name="T21" fmla="*/ 858518 h 1811"/>
              <a:gd name="T22" fmla="*/ 1896269 w 3642"/>
              <a:gd name="T23" fmla="*/ 914905 h 1811"/>
              <a:gd name="T24" fmla="*/ 1678782 w 3642"/>
              <a:gd name="T25" fmla="*/ 937936 h 1811"/>
              <a:gd name="T26" fmla="*/ 1491457 w 3642"/>
              <a:gd name="T27" fmla="*/ 949849 h 1811"/>
              <a:gd name="T28" fmla="*/ 1286669 w 3642"/>
              <a:gd name="T29" fmla="*/ 961762 h 1811"/>
              <a:gd name="T30" fmla="*/ 1069181 w 3642"/>
              <a:gd name="T31" fmla="*/ 978440 h 1811"/>
              <a:gd name="T32" fmla="*/ 852488 w 3642"/>
              <a:gd name="T33" fmla="*/ 1002266 h 1811"/>
              <a:gd name="T34" fmla="*/ 644525 w 3642"/>
              <a:gd name="T35" fmla="*/ 1035622 h 1811"/>
              <a:gd name="T36" fmla="*/ 454025 w 3642"/>
              <a:gd name="T37" fmla="*/ 1084067 h 1811"/>
              <a:gd name="T38" fmla="*/ 290513 w 3642"/>
              <a:gd name="T39" fmla="*/ 1149985 h 1811"/>
              <a:gd name="T40" fmla="*/ 164306 w 3642"/>
              <a:gd name="T41" fmla="*/ 1237345 h 1811"/>
              <a:gd name="T42" fmla="*/ 82550 w 3642"/>
              <a:gd name="T43" fmla="*/ 1348532 h 1811"/>
              <a:gd name="T44" fmla="*/ 58738 w 3642"/>
              <a:gd name="T45" fmla="*/ 1435892 h 1811"/>
              <a:gd name="T46" fmla="*/ 47625 w 3642"/>
              <a:gd name="T47" fmla="*/ 1406507 h 1811"/>
              <a:gd name="T48" fmla="*/ 29369 w 3642"/>
              <a:gd name="T49" fmla="*/ 1344561 h 1811"/>
              <a:gd name="T50" fmla="*/ 11906 w 3642"/>
              <a:gd name="T51" fmla="*/ 1257200 h 1811"/>
              <a:gd name="T52" fmla="*/ 0 w 3642"/>
              <a:gd name="T53" fmla="*/ 1150779 h 1811"/>
              <a:gd name="T54" fmla="*/ 3969 w 3642"/>
              <a:gd name="T55" fmla="*/ 1030062 h 1811"/>
              <a:gd name="T56" fmla="*/ 29369 w 3642"/>
              <a:gd name="T57" fmla="*/ 902992 h 1811"/>
              <a:gd name="T58" fmla="*/ 82550 w 3642"/>
              <a:gd name="T59" fmla="*/ 772745 h 1811"/>
              <a:gd name="T60" fmla="*/ 172244 w 3642"/>
              <a:gd name="T61" fmla="*/ 645675 h 1811"/>
              <a:gd name="T62" fmla="*/ 306388 w 3642"/>
              <a:gd name="T63" fmla="*/ 528929 h 1811"/>
              <a:gd name="T64" fmla="*/ 490538 w 3642"/>
              <a:gd name="T65" fmla="*/ 426479 h 1811"/>
              <a:gd name="T66" fmla="*/ 731838 w 3642"/>
              <a:gd name="T67" fmla="*/ 344678 h 1811"/>
              <a:gd name="T68" fmla="*/ 1059656 w 3642"/>
              <a:gd name="T69" fmla="*/ 276378 h 1811"/>
              <a:gd name="T70" fmla="*/ 1382713 w 3642"/>
              <a:gd name="T71" fmla="*/ 229520 h 1811"/>
              <a:gd name="T72" fmla="*/ 1691482 w 3642"/>
              <a:gd name="T73" fmla="*/ 200135 h 1811"/>
              <a:gd name="T74" fmla="*/ 1978025 w 3642"/>
              <a:gd name="T75" fmla="*/ 182663 h 1811"/>
              <a:gd name="T76" fmla="*/ 2237582 w 3642"/>
              <a:gd name="T77" fmla="*/ 167574 h 1811"/>
              <a:gd name="T78" fmla="*/ 2461419 w 3642"/>
              <a:gd name="T79" fmla="*/ 151690 h 1811"/>
              <a:gd name="T80" fmla="*/ 2645569 w 3642"/>
              <a:gd name="T81" fmla="*/ 126276 h 1811"/>
              <a:gd name="T82" fmla="*/ 2779713 w 3642"/>
              <a:gd name="T83" fmla="*/ 87361 h 1811"/>
              <a:gd name="T84" fmla="*/ 2858294 w 3642"/>
              <a:gd name="T85" fmla="*/ 25414 h 18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642" h="1811">
                <a:moveTo>
                  <a:pt x="3618" y="0"/>
                </a:moveTo>
                <a:lnTo>
                  <a:pt x="3618" y="2"/>
                </a:lnTo>
                <a:lnTo>
                  <a:pt x="3620" y="8"/>
                </a:lnTo>
                <a:lnTo>
                  <a:pt x="3623" y="18"/>
                </a:lnTo>
                <a:lnTo>
                  <a:pt x="3627" y="34"/>
                </a:lnTo>
                <a:lnTo>
                  <a:pt x="3630" y="52"/>
                </a:lnTo>
                <a:lnTo>
                  <a:pt x="3633" y="74"/>
                </a:lnTo>
                <a:lnTo>
                  <a:pt x="3637" y="98"/>
                </a:lnTo>
                <a:lnTo>
                  <a:pt x="3640" y="127"/>
                </a:lnTo>
                <a:lnTo>
                  <a:pt x="3642" y="157"/>
                </a:lnTo>
                <a:lnTo>
                  <a:pt x="3642" y="191"/>
                </a:lnTo>
                <a:lnTo>
                  <a:pt x="3640" y="226"/>
                </a:lnTo>
                <a:lnTo>
                  <a:pt x="3638" y="263"/>
                </a:lnTo>
                <a:lnTo>
                  <a:pt x="3633" y="302"/>
                </a:lnTo>
                <a:lnTo>
                  <a:pt x="3625" y="343"/>
                </a:lnTo>
                <a:lnTo>
                  <a:pt x="3616" y="385"/>
                </a:lnTo>
                <a:lnTo>
                  <a:pt x="3603" y="429"/>
                </a:lnTo>
                <a:lnTo>
                  <a:pt x="3586" y="473"/>
                </a:lnTo>
                <a:lnTo>
                  <a:pt x="3566" y="517"/>
                </a:lnTo>
                <a:lnTo>
                  <a:pt x="3542" y="562"/>
                </a:lnTo>
                <a:lnTo>
                  <a:pt x="3515" y="608"/>
                </a:lnTo>
                <a:lnTo>
                  <a:pt x="3483" y="654"/>
                </a:lnTo>
                <a:lnTo>
                  <a:pt x="3446" y="698"/>
                </a:lnTo>
                <a:lnTo>
                  <a:pt x="3402" y="743"/>
                </a:lnTo>
                <a:lnTo>
                  <a:pt x="3355" y="785"/>
                </a:lnTo>
                <a:lnTo>
                  <a:pt x="3302" y="829"/>
                </a:lnTo>
                <a:lnTo>
                  <a:pt x="3242" y="870"/>
                </a:lnTo>
                <a:lnTo>
                  <a:pt x="3176" y="911"/>
                </a:lnTo>
                <a:lnTo>
                  <a:pt x="3105" y="949"/>
                </a:lnTo>
                <a:lnTo>
                  <a:pt x="3025" y="985"/>
                </a:lnTo>
                <a:lnTo>
                  <a:pt x="2939" y="1020"/>
                </a:lnTo>
                <a:lnTo>
                  <a:pt x="2845" y="1052"/>
                </a:lnTo>
                <a:lnTo>
                  <a:pt x="2743" y="1081"/>
                </a:lnTo>
                <a:lnTo>
                  <a:pt x="2634" y="1108"/>
                </a:lnTo>
                <a:lnTo>
                  <a:pt x="2515" y="1132"/>
                </a:lnTo>
                <a:lnTo>
                  <a:pt x="2389" y="1152"/>
                </a:lnTo>
                <a:lnTo>
                  <a:pt x="2252" y="1167"/>
                </a:lnTo>
                <a:lnTo>
                  <a:pt x="2186" y="1174"/>
                </a:lnTo>
                <a:lnTo>
                  <a:pt x="2115" y="1181"/>
                </a:lnTo>
                <a:lnTo>
                  <a:pt x="2039" y="1186"/>
                </a:lnTo>
                <a:lnTo>
                  <a:pt x="1962" y="1191"/>
                </a:lnTo>
                <a:lnTo>
                  <a:pt x="1879" y="1196"/>
                </a:lnTo>
                <a:lnTo>
                  <a:pt x="1795" y="1201"/>
                </a:lnTo>
                <a:lnTo>
                  <a:pt x="1708" y="1206"/>
                </a:lnTo>
                <a:lnTo>
                  <a:pt x="1621" y="1211"/>
                </a:lnTo>
                <a:lnTo>
                  <a:pt x="1529" y="1218"/>
                </a:lnTo>
                <a:lnTo>
                  <a:pt x="1438" y="1225"/>
                </a:lnTo>
                <a:lnTo>
                  <a:pt x="1347" y="1232"/>
                </a:lnTo>
                <a:lnTo>
                  <a:pt x="1256" y="1240"/>
                </a:lnTo>
                <a:lnTo>
                  <a:pt x="1165" y="1250"/>
                </a:lnTo>
                <a:lnTo>
                  <a:pt x="1074" y="1262"/>
                </a:lnTo>
                <a:lnTo>
                  <a:pt x="984" y="1274"/>
                </a:lnTo>
                <a:lnTo>
                  <a:pt x="896" y="1287"/>
                </a:lnTo>
                <a:lnTo>
                  <a:pt x="812" y="1304"/>
                </a:lnTo>
                <a:lnTo>
                  <a:pt x="729" y="1323"/>
                </a:lnTo>
                <a:lnTo>
                  <a:pt x="648" y="1343"/>
                </a:lnTo>
                <a:lnTo>
                  <a:pt x="572" y="1365"/>
                </a:lnTo>
                <a:lnTo>
                  <a:pt x="498" y="1390"/>
                </a:lnTo>
                <a:lnTo>
                  <a:pt x="430" y="1417"/>
                </a:lnTo>
                <a:lnTo>
                  <a:pt x="366" y="1448"/>
                </a:lnTo>
                <a:lnTo>
                  <a:pt x="307" y="1482"/>
                </a:lnTo>
                <a:lnTo>
                  <a:pt x="255" y="1517"/>
                </a:lnTo>
                <a:lnTo>
                  <a:pt x="207" y="1558"/>
                </a:lnTo>
                <a:lnTo>
                  <a:pt x="165" y="1600"/>
                </a:lnTo>
                <a:lnTo>
                  <a:pt x="131" y="1647"/>
                </a:lnTo>
                <a:lnTo>
                  <a:pt x="104" y="1698"/>
                </a:lnTo>
                <a:lnTo>
                  <a:pt x="86" y="1752"/>
                </a:lnTo>
                <a:lnTo>
                  <a:pt x="76" y="1811"/>
                </a:lnTo>
                <a:lnTo>
                  <a:pt x="74" y="1808"/>
                </a:lnTo>
                <a:lnTo>
                  <a:pt x="71" y="1799"/>
                </a:lnTo>
                <a:lnTo>
                  <a:pt x="66" y="1787"/>
                </a:lnTo>
                <a:lnTo>
                  <a:pt x="60" y="1771"/>
                </a:lnTo>
                <a:lnTo>
                  <a:pt x="54" y="1749"/>
                </a:lnTo>
                <a:lnTo>
                  <a:pt x="45" y="1722"/>
                </a:lnTo>
                <a:lnTo>
                  <a:pt x="37" y="1693"/>
                </a:lnTo>
                <a:lnTo>
                  <a:pt x="28" y="1659"/>
                </a:lnTo>
                <a:lnTo>
                  <a:pt x="22" y="1624"/>
                </a:lnTo>
                <a:lnTo>
                  <a:pt x="15" y="1583"/>
                </a:lnTo>
                <a:lnTo>
                  <a:pt x="8" y="1541"/>
                </a:lnTo>
                <a:lnTo>
                  <a:pt x="3" y="1497"/>
                </a:lnTo>
                <a:lnTo>
                  <a:pt x="0" y="1449"/>
                </a:lnTo>
                <a:lnTo>
                  <a:pt x="0" y="1400"/>
                </a:lnTo>
                <a:lnTo>
                  <a:pt x="1" y="1350"/>
                </a:lnTo>
                <a:lnTo>
                  <a:pt x="5" y="1297"/>
                </a:lnTo>
                <a:lnTo>
                  <a:pt x="11" y="1245"/>
                </a:lnTo>
                <a:lnTo>
                  <a:pt x="22" y="1191"/>
                </a:lnTo>
                <a:lnTo>
                  <a:pt x="37" y="1137"/>
                </a:lnTo>
                <a:lnTo>
                  <a:pt x="55" y="1083"/>
                </a:lnTo>
                <a:lnTo>
                  <a:pt x="77" y="1027"/>
                </a:lnTo>
                <a:lnTo>
                  <a:pt x="104" y="973"/>
                </a:lnTo>
                <a:lnTo>
                  <a:pt x="136" y="919"/>
                </a:lnTo>
                <a:lnTo>
                  <a:pt x="175" y="865"/>
                </a:lnTo>
                <a:lnTo>
                  <a:pt x="217" y="813"/>
                </a:lnTo>
                <a:lnTo>
                  <a:pt x="268" y="762"/>
                </a:lnTo>
                <a:lnTo>
                  <a:pt x="324" y="713"/>
                </a:lnTo>
                <a:lnTo>
                  <a:pt x="386" y="666"/>
                </a:lnTo>
                <a:lnTo>
                  <a:pt x="456" y="620"/>
                </a:lnTo>
                <a:lnTo>
                  <a:pt x="532" y="578"/>
                </a:lnTo>
                <a:lnTo>
                  <a:pt x="618" y="537"/>
                </a:lnTo>
                <a:lnTo>
                  <a:pt x="711" y="500"/>
                </a:lnTo>
                <a:lnTo>
                  <a:pt x="810" y="466"/>
                </a:lnTo>
                <a:lnTo>
                  <a:pt x="922" y="434"/>
                </a:lnTo>
                <a:lnTo>
                  <a:pt x="1060" y="402"/>
                </a:lnTo>
                <a:lnTo>
                  <a:pt x="1198" y="373"/>
                </a:lnTo>
                <a:lnTo>
                  <a:pt x="1335" y="348"/>
                </a:lnTo>
                <a:lnTo>
                  <a:pt x="1472" y="324"/>
                </a:lnTo>
                <a:lnTo>
                  <a:pt x="1609" y="306"/>
                </a:lnTo>
                <a:lnTo>
                  <a:pt x="1742" y="289"/>
                </a:lnTo>
                <a:lnTo>
                  <a:pt x="1874" y="275"/>
                </a:lnTo>
                <a:lnTo>
                  <a:pt x="2004" y="263"/>
                </a:lnTo>
                <a:lnTo>
                  <a:pt x="2131" y="252"/>
                </a:lnTo>
                <a:lnTo>
                  <a:pt x="2254" y="243"/>
                </a:lnTo>
                <a:lnTo>
                  <a:pt x="2375" y="236"/>
                </a:lnTo>
                <a:lnTo>
                  <a:pt x="2492" y="230"/>
                </a:lnTo>
                <a:lnTo>
                  <a:pt x="2605" y="223"/>
                </a:lnTo>
                <a:lnTo>
                  <a:pt x="2715" y="218"/>
                </a:lnTo>
                <a:lnTo>
                  <a:pt x="2819" y="211"/>
                </a:lnTo>
                <a:lnTo>
                  <a:pt x="2919" y="204"/>
                </a:lnTo>
                <a:lnTo>
                  <a:pt x="3014" y="198"/>
                </a:lnTo>
                <a:lnTo>
                  <a:pt x="3101" y="191"/>
                </a:lnTo>
                <a:lnTo>
                  <a:pt x="3186" y="182"/>
                </a:lnTo>
                <a:lnTo>
                  <a:pt x="3262" y="172"/>
                </a:lnTo>
                <a:lnTo>
                  <a:pt x="3333" y="159"/>
                </a:lnTo>
                <a:lnTo>
                  <a:pt x="3397" y="145"/>
                </a:lnTo>
                <a:lnTo>
                  <a:pt x="3453" y="128"/>
                </a:lnTo>
                <a:lnTo>
                  <a:pt x="3502" y="110"/>
                </a:lnTo>
                <a:lnTo>
                  <a:pt x="3544" y="88"/>
                </a:lnTo>
                <a:lnTo>
                  <a:pt x="3576" y="61"/>
                </a:lnTo>
                <a:lnTo>
                  <a:pt x="3601" y="32"/>
                </a:lnTo>
                <a:lnTo>
                  <a:pt x="3618" y="0"/>
                </a:lnTo>
                <a:close/>
              </a:path>
            </a:pathLst>
          </a:custGeom>
          <a:solidFill>
            <a:srgbClr val="575B66"/>
          </a:solidFill>
          <a:ln>
            <a:noFill/>
          </a:ln>
        </p:spPr>
        <p:txBody>
          <a:bodyPr lIns="67376" tIns="33688" rIns="67376" bIns="33688" anchor="ctr"/>
          <a:lstStyle/>
          <a:p>
            <a:endParaRPr lang="zh-CN" altLang="en-US"/>
          </a:p>
        </p:txBody>
      </p:sp>
      <p:sp>
        <p:nvSpPr>
          <p:cNvPr id="7" name="Freeform 2356"/>
          <p:cNvSpPr>
            <a:spLocks noChangeArrowheads="1"/>
          </p:cNvSpPr>
          <p:nvPr/>
        </p:nvSpPr>
        <p:spPr bwMode="auto">
          <a:xfrm>
            <a:off x="3452654" y="1708131"/>
            <a:ext cx="2594768" cy="1285523"/>
          </a:xfrm>
          <a:custGeom>
            <a:avLst/>
            <a:gdLst>
              <a:gd name="T0" fmla="*/ 3684587 w 4670"/>
              <a:gd name="T1" fmla="*/ 7934 h 2325"/>
              <a:gd name="T2" fmla="*/ 3692525 w 4670"/>
              <a:gd name="T3" fmla="*/ 42844 h 2325"/>
              <a:gd name="T4" fmla="*/ 3702050 w 4670"/>
              <a:gd name="T5" fmla="*/ 101556 h 2325"/>
              <a:gd name="T6" fmla="*/ 3706812 w 4670"/>
              <a:gd name="T7" fmla="*/ 182484 h 2325"/>
              <a:gd name="T8" fmla="*/ 3702050 w 4670"/>
              <a:gd name="T9" fmla="*/ 280073 h 2325"/>
              <a:gd name="T10" fmla="*/ 3681412 w 4670"/>
              <a:gd name="T11" fmla="*/ 390357 h 2325"/>
              <a:gd name="T12" fmla="*/ 3640137 w 4670"/>
              <a:gd name="T13" fmla="*/ 507782 h 2325"/>
              <a:gd name="T14" fmla="*/ 3572668 w 4670"/>
              <a:gd name="T15" fmla="*/ 628380 h 2325"/>
              <a:gd name="T16" fmla="*/ 3472656 w 4670"/>
              <a:gd name="T17" fmla="*/ 749771 h 2325"/>
              <a:gd name="T18" fmla="*/ 3334543 w 4670"/>
              <a:gd name="T19" fmla="*/ 864815 h 2325"/>
              <a:gd name="T20" fmla="*/ 3153568 w 4670"/>
              <a:gd name="T21" fmla="*/ 970339 h 2325"/>
              <a:gd name="T22" fmla="*/ 2923381 w 4670"/>
              <a:gd name="T23" fmla="*/ 1063168 h 2325"/>
              <a:gd name="T24" fmla="*/ 2639218 w 4670"/>
              <a:gd name="T25" fmla="*/ 1137748 h 2325"/>
              <a:gd name="T26" fmla="*/ 2294731 w 4670"/>
              <a:gd name="T27" fmla="*/ 1190113 h 2325"/>
              <a:gd name="T28" fmla="*/ 2104231 w 4670"/>
              <a:gd name="T29" fmla="*/ 1206774 h 2325"/>
              <a:gd name="T30" fmla="*/ 1886743 w 4670"/>
              <a:gd name="T31" fmla="*/ 1220262 h 2325"/>
              <a:gd name="T32" fmla="*/ 1652587 w 4670"/>
              <a:gd name="T33" fmla="*/ 1234544 h 2325"/>
              <a:gd name="T34" fmla="*/ 1407319 w 4670"/>
              <a:gd name="T35" fmla="*/ 1251999 h 2325"/>
              <a:gd name="T36" fmla="*/ 1159669 w 4670"/>
              <a:gd name="T37" fmla="*/ 1277388 h 2325"/>
              <a:gd name="T38" fmla="*/ 918369 w 4670"/>
              <a:gd name="T39" fmla="*/ 1312298 h 2325"/>
              <a:gd name="T40" fmla="*/ 692944 w 4670"/>
              <a:gd name="T41" fmla="*/ 1359109 h 2325"/>
              <a:gd name="T42" fmla="*/ 488950 w 4670"/>
              <a:gd name="T43" fmla="*/ 1423375 h 2325"/>
              <a:gd name="T44" fmla="*/ 317500 w 4670"/>
              <a:gd name="T45" fmla="*/ 1506683 h 2325"/>
              <a:gd name="T46" fmla="*/ 186531 w 4670"/>
              <a:gd name="T47" fmla="*/ 1611413 h 2325"/>
              <a:gd name="T48" fmla="*/ 101600 w 4670"/>
              <a:gd name="T49" fmla="*/ 1742325 h 2325"/>
              <a:gd name="T50" fmla="*/ 76200 w 4670"/>
              <a:gd name="T51" fmla="*/ 1843088 h 2325"/>
              <a:gd name="T52" fmla="*/ 64294 w 4670"/>
              <a:gd name="T53" fmla="*/ 1811352 h 2325"/>
              <a:gd name="T54" fmla="*/ 44450 w 4670"/>
              <a:gd name="T55" fmla="*/ 1747879 h 2325"/>
              <a:gd name="T56" fmla="*/ 23019 w 4670"/>
              <a:gd name="T57" fmla="*/ 1655844 h 2325"/>
              <a:gd name="T58" fmla="*/ 5556 w 4670"/>
              <a:gd name="T59" fmla="*/ 1541593 h 2325"/>
              <a:gd name="T60" fmla="*/ 0 w 4670"/>
              <a:gd name="T61" fmla="*/ 1411474 h 2325"/>
              <a:gd name="T62" fmla="*/ 11906 w 4670"/>
              <a:gd name="T63" fmla="*/ 1269454 h 2325"/>
              <a:gd name="T64" fmla="*/ 49212 w 4670"/>
              <a:gd name="T65" fmla="*/ 1121086 h 2325"/>
              <a:gd name="T66" fmla="*/ 118269 w 4670"/>
              <a:gd name="T67" fmla="*/ 971926 h 2325"/>
              <a:gd name="T68" fmla="*/ 225425 w 4670"/>
              <a:gd name="T69" fmla="*/ 825938 h 2325"/>
              <a:gd name="T70" fmla="*/ 375444 w 4670"/>
              <a:gd name="T71" fmla="*/ 691852 h 2325"/>
              <a:gd name="T72" fmla="*/ 577850 w 4670"/>
              <a:gd name="T73" fmla="*/ 571254 h 2325"/>
              <a:gd name="T74" fmla="*/ 837406 w 4670"/>
              <a:gd name="T75" fmla="*/ 472078 h 2325"/>
              <a:gd name="T76" fmla="*/ 1185069 w 4670"/>
              <a:gd name="T77" fmla="*/ 387183 h 2325"/>
              <a:gd name="T78" fmla="*/ 1551781 w 4670"/>
              <a:gd name="T79" fmla="*/ 324504 h 2325"/>
              <a:gd name="T80" fmla="*/ 1908175 w 4670"/>
              <a:gd name="T81" fmla="*/ 281660 h 2325"/>
              <a:gd name="T82" fmla="*/ 2248693 w 4670"/>
              <a:gd name="T83" fmla="*/ 252304 h 2325"/>
              <a:gd name="T84" fmla="*/ 2566193 w 4670"/>
              <a:gd name="T85" fmla="*/ 233262 h 2325"/>
              <a:gd name="T86" fmla="*/ 2857500 w 4670"/>
              <a:gd name="T87" fmla="*/ 217394 h 2325"/>
              <a:gd name="T88" fmla="*/ 3113087 w 4670"/>
              <a:gd name="T89" fmla="*/ 199939 h 2325"/>
              <a:gd name="T90" fmla="*/ 3330575 w 4670"/>
              <a:gd name="T91" fmla="*/ 174550 h 2325"/>
              <a:gd name="T92" fmla="*/ 3502025 w 4670"/>
              <a:gd name="T93" fmla="*/ 136466 h 2325"/>
              <a:gd name="T94" fmla="*/ 3621087 w 4670"/>
              <a:gd name="T95" fmla="*/ 80134 h 2325"/>
              <a:gd name="T96" fmla="*/ 3683000 w 4670"/>
              <a:gd name="T97" fmla="*/ 0 h 23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670" h="2325">
                <a:moveTo>
                  <a:pt x="4640" y="0"/>
                </a:moveTo>
                <a:lnTo>
                  <a:pt x="4640" y="3"/>
                </a:lnTo>
                <a:lnTo>
                  <a:pt x="4642" y="10"/>
                </a:lnTo>
                <a:lnTo>
                  <a:pt x="4645" y="20"/>
                </a:lnTo>
                <a:lnTo>
                  <a:pt x="4648" y="36"/>
                </a:lnTo>
                <a:lnTo>
                  <a:pt x="4652" y="54"/>
                </a:lnTo>
                <a:lnTo>
                  <a:pt x="4657" y="74"/>
                </a:lnTo>
                <a:lnTo>
                  <a:pt x="4660" y="100"/>
                </a:lnTo>
                <a:lnTo>
                  <a:pt x="4664" y="128"/>
                </a:lnTo>
                <a:lnTo>
                  <a:pt x="4667" y="161"/>
                </a:lnTo>
                <a:lnTo>
                  <a:pt x="4669" y="194"/>
                </a:lnTo>
                <a:lnTo>
                  <a:pt x="4670" y="230"/>
                </a:lnTo>
                <a:lnTo>
                  <a:pt x="4670" y="269"/>
                </a:lnTo>
                <a:lnTo>
                  <a:pt x="4669" y="311"/>
                </a:lnTo>
                <a:lnTo>
                  <a:pt x="4664" y="353"/>
                </a:lnTo>
                <a:lnTo>
                  <a:pt x="4658" y="399"/>
                </a:lnTo>
                <a:lnTo>
                  <a:pt x="4650" y="444"/>
                </a:lnTo>
                <a:lnTo>
                  <a:pt x="4638" y="492"/>
                </a:lnTo>
                <a:lnTo>
                  <a:pt x="4625" y="541"/>
                </a:lnTo>
                <a:lnTo>
                  <a:pt x="4608" y="590"/>
                </a:lnTo>
                <a:lnTo>
                  <a:pt x="4586" y="640"/>
                </a:lnTo>
                <a:lnTo>
                  <a:pt x="4562" y="691"/>
                </a:lnTo>
                <a:lnTo>
                  <a:pt x="4534" y="742"/>
                </a:lnTo>
                <a:lnTo>
                  <a:pt x="4501" y="792"/>
                </a:lnTo>
                <a:lnTo>
                  <a:pt x="4464" y="843"/>
                </a:lnTo>
                <a:lnTo>
                  <a:pt x="4422" y="894"/>
                </a:lnTo>
                <a:lnTo>
                  <a:pt x="4375" y="945"/>
                </a:lnTo>
                <a:lnTo>
                  <a:pt x="4322" y="994"/>
                </a:lnTo>
                <a:lnTo>
                  <a:pt x="4265" y="1043"/>
                </a:lnTo>
                <a:lnTo>
                  <a:pt x="4201" y="1090"/>
                </a:lnTo>
                <a:lnTo>
                  <a:pt x="4132" y="1135"/>
                </a:lnTo>
                <a:lnTo>
                  <a:pt x="4056" y="1181"/>
                </a:lnTo>
                <a:lnTo>
                  <a:pt x="3973" y="1223"/>
                </a:lnTo>
                <a:lnTo>
                  <a:pt x="3883" y="1264"/>
                </a:lnTo>
                <a:lnTo>
                  <a:pt x="3787" y="1304"/>
                </a:lnTo>
                <a:lnTo>
                  <a:pt x="3683" y="1340"/>
                </a:lnTo>
                <a:lnTo>
                  <a:pt x="3571" y="1374"/>
                </a:lnTo>
                <a:lnTo>
                  <a:pt x="3451" y="1406"/>
                </a:lnTo>
                <a:lnTo>
                  <a:pt x="3325" y="1434"/>
                </a:lnTo>
                <a:lnTo>
                  <a:pt x="3188" y="1460"/>
                </a:lnTo>
                <a:lnTo>
                  <a:pt x="3044" y="1482"/>
                </a:lnTo>
                <a:lnTo>
                  <a:pt x="2891" y="1500"/>
                </a:lnTo>
                <a:lnTo>
                  <a:pt x="2815" y="1507"/>
                </a:lnTo>
                <a:lnTo>
                  <a:pt x="2735" y="1514"/>
                </a:lnTo>
                <a:lnTo>
                  <a:pt x="2651" y="1521"/>
                </a:lnTo>
                <a:lnTo>
                  <a:pt x="2563" y="1526"/>
                </a:lnTo>
                <a:lnTo>
                  <a:pt x="2472" y="1531"/>
                </a:lnTo>
                <a:lnTo>
                  <a:pt x="2377" y="1538"/>
                </a:lnTo>
                <a:lnTo>
                  <a:pt x="2281" y="1543"/>
                </a:lnTo>
                <a:lnTo>
                  <a:pt x="2183" y="1549"/>
                </a:lnTo>
                <a:lnTo>
                  <a:pt x="2082" y="1556"/>
                </a:lnTo>
                <a:lnTo>
                  <a:pt x="1979" y="1563"/>
                </a:lnTo>
                <a:lnTo>
                  <a:pt x="1876" y="1570"/>
                </a:lnTo>
                <a:lnTo>
                  <a:pt x="1773" y="1578"/>
                </a:lnTo>
                <a:lnTo>
                  <a:pt x="1668" y="1588"/>
                </a:lnTo>
                <a:lnTo>
                  <a:pt x="1563" y="1598"/>
                </a:lnTo>
                <a:lnTo>
                  <a:pt x="1461" y="1610"/>
                </a:lnTo>
                <a:lnTo>
                  <a:pt x="1358" y="1622"/>
                </a:lnTo>
                <a:lnTo>
                  <a:pt x="1256" y="1637"/>
                </a:lnTo>
                <a:lnTo>
                  <a:pt x="1157" y="1654"/>
                </a:lnTo>
                <a:lnTo>
                  <a:pt x="1060" y="1671"/>
                </a:lnTo>
                <a:lnTo>
                  <a:pt x="964" y="1691"/>
                </a:lnTo>
                <a:lnTo>
                  <a:pt x="873" y="1713"/>
                </a:lnTo>
                <a:lnTo>
                  <a:pt x="783" y="1739"/>
                </a:lnTo>
                <a:lnTo>
                  <a:pt x="697" y="1766"/>
                </a:lnTo>
                <a:lnTo>
                  <a:pt x="616" y="1794"/>
                </a:lnTo>
                <a:lnTo>
                  <a:pt x="540" y="1826"/>
                </a:lnTo>
                <a:lnTo>
                  <a:pt x="468" y="1860"/>
                </a:lnTo>
                <a:lnTo>
                  <a:pt x="400" y="1899"/>
                </a:lnTo>
                <a:lnTo>
                  <a:pt x="339" y="1940"/>
                </a:lnTo>
                <a:lnTo>
                  <a:pt x="284" y="1984"/>
                </a:lnTo>
                <a:lnTo>
                  <a:pt x="235" y="2031"/>
                </a:lnTo>
                <a:lnTo>
                  <a:pt x="192" y="2083"/>
                </a:lnTo>
                <a:lnTo>
                  <a:pt x="157" y="2137"/>
                </a:lnTo>
                <a:lnTo>
                  <a:pt x="128" y="2196"/>
                </a:lnTo>
                <a:lnTo>
                  <a:pt x="108" y="2259"/>
                </a:lnTo>
                <a:lnTo>
                  <a:pt x="96" y="2325"/>
                </a:lnTo>
                <a:lnTo>
                  <a:pt x="96" y="2323"/>
                </a:lnTo>
                <a:lnTo>
                  <a:pt x="93" y="2315"/>
                </a:lnTo>
                <a:lnTo>
                  <a:pt x="88" y="2301"/>
                </a:lnTo>
                <a:lnTo>
                  <a:pt x="81" y="2283"/>
                </a:lnTo>
                <a:lnTo>
                  <a:pt x="73" y="2261"/>
                </a:lnTo>
                <a:lnTo>
                  <a:pt x="64" y="2234"/>
                </a:lnTo>
                <a:lnTo>
                  <a:pt x="56" y="2203"/>
                </a:lnTo>
                <a:lnTo>
                  <a:pt x="47" y="2168"/>
                </a:lnTo>
                <a:lnTo>
                  <a:pt x="37" y="2129"/>
                </a:lnTo>
                <a:lnTo>
                  <a:pt x="29" y="2087"/>
                </a:lnTo>
                <a:lnTo>
                  <a:pt x="20" y="2043"/>
                </a:lnTo>
                <a:lnTo>
                  <a:pt x="13" y="1994"/>
                </a:lnTo>
                <a:lnTo>
                  <a:pt x="7" y="1943"/>
                </a:lnTo>
                <a:lnTo>
                  <a:pt x="3" y="1891"/>
                </a:lnTo>
                <a:lnTo>
                  <a:pt x="0" y="1835"/>
                </a:lnTo>
                <a:lnTo>
                  <a:pt x="0" y="1779"/>
                </a:lnTo>
                <a:lnTo>
                  <a:pt x="2" y="1720"/>
                </a:lnTo>
                <a:lnTo>
                  <a:pt x="8" y="1661"/>
                </a:lnTo>
                <a:lnTo>
                  <a:pt x="15" y="1600"/>
                </a:lnTo>
                <a:lnTo>
                  <a:pt x="27" y="1538"/>
                </a:lnTo>
                <a:lnTo>
                  <a:pt x="44" y="1475"/>
                </a:lnTo>
                <a:lnTo>
                  <a:pt x="62" y="1413"/>
                </a:lnTo>
                <a:lnTo>
                  <a:pt x="88" y="1350"/>
                </a:lnTo>
                <a:lnTo>
                  <a:pt x="116" y="1286"/>
                </a:lnTo>
                <a:lnTo>
                  <a:pt x="149" y="1225"/>
                </a:lnTo>
                <a:lnTo>
                  <a:pt x="189" y="1162"/>
                </a:lnTo>
                <a:lnTo>
                  <a:pt x="233" y="1102"/>
                </a:lnTo>
                <a:lnTo>
                  <a:pt x="284" y="1041"/>
                </a:lnTo>
                <a:lnTo>
                  <a:pt x="339" y="983"/>
                </a:lnTo>
                <a:lnTo>
                  <a:pt x="404" y="926"/>
                </a:lnTo>
                <a:lnTo>
                  <a:pt x="473" y="872"/>
                </a:lnTo>
                <a:lnTo>
                  <a:pt x="550" y="818"/>
                </a:lnTo>
                <a:lnTo>
                  <a:pt x="635" y="767"/>
                </a:lnTo>
                <a:lnTo>
                  <a:pt x="728" y="720"/>
                </a:lnTo>
                <a:lnTo>
                  <a:pt x="829" y="674"/>
                </a:lnTo>
                <a:lnTo>
                  <a:pt x="937" y="634"/>
                </a:lnTo>
                <a:lnTo>
                  <a:pt x="1055" y="595"/>
                </a:lnTo>
                <a:lnTo>
                  <a:pt x="1182" y="559"/>
                </a:lnTo>
                <a:lnTo>
                  <a:pt x="1337" y="522"/>
                </a:lnTo>
                <a:lnTo>
                  <a:pt x="1493" y="488"/>
                </a:lnTo>
                <a:lnTo>
                  <a:pt x="1648" y="458"/>
                </a:lnTo>
                <a:lnTo>
                  <a:pt x="1802" y="433"/>
                </a:lnTo>
                <a:lnTo>
                  <a:pt x="1955" y="409"/>
                </a:lnTo>
                <a:lnTo>
                  <a:pt x="2106" y="389"/>
                </a:lnTo>
                <a:lnTo>
                  <a:pt x="2256" y="370"/>
                </a:lnTo>
                <a:lnTo>
                  <a:pt x="2404" y="355"/>
                </a:lnTo>
                <a:lnTo>
                  <a:pt x="2550" y="340"/>
                </a:lnTo>
                <a:lnTo>
                  <a:pt x="2693" y="328"/>
                </a:lnTo>
                <a:lnTo>
                  <a:pt x="2833" y="318"/>
                </a:lnTo>
                <a:lnTo>
                  <a:pt x="2970" y="309"/>
                </a:lnTo>
                <a:lnTo>
                  <a:pt x="3103" y="301"/>
                </a:lnTo>
                <a:lnTo>
                  <a:pt x="3233" y="294"/>
                </a:lnTo>
                <a:lnTo>
                  <a:pt x="3360" y="287"/>
                </a:lnTo>
                <a:lnTo>
                  <a:pt x="3482" y="281"/>
                </a:lnTo>
                <a:lnTo>
                  <a:pt x="3600" y="274"/>
                </a:lnTo>
                <a:lnTo>
                  <a:pt x="3713" y="267"/>
                </a:lnTo>
                <a:lnTo>
                  <a:pt x="3821" y="259"/>
                </a:lnTo>
                <a:lnTo>
                  <a:pt x="3922" y="252"/>
                </a:lnTo>
                <a:lnTo>
                  <a:pt x="4020" y="242"/>
                </a:lnTo>
                <a:lnTo>
                  <a:pt x="4111" y="232"/>
                </a:lnTo>
                <a:lnTo>
                  <a:pt x="4196" y="220"/>
                </a:lnTo>
                <a:lnTo>
                  <a:pt x="4274" y="206"/>
                </a:lnTo>
                <a:lnTo>
                  <a:pt x="4346" y="189"/>
                </a:lnTo>
                <a:lnTo>
                  <a:pt x="4412" y="172"/>
                </a:lnTo>
                <a:lnTo>
                  <a:pt x="4469" y="152"/>
                </a:lnTo>
                <a:lnTo>
                  <a:pt x="4518" y="128"/>
                </a:lnTo>
                <a:lnTo>
                  <a:pt x="4562" y="101"/>
                </a:lnTo>
                <a:lnTo>
                  <a:pt x="4596" y="71"/>
                </a:lnTo>
                <a:lnTo>
                  <a:pt x="4621" y="37"/>
                </a:lnTo>
                <a:lnTo>
                  <a:pt x="4640" y="0"/>
                </a:lnTo>
                <a:close/>
              </a:path>
            </a:pathLst>
          </a:custGeom>
          <a:solidFill>
            <a:srgbClr val="EA3945"/>
          </a:solidFill>
          <a:ln>
            <a:noFill/>
          </a:ln>
        </p:spPr>
        <p:txBody>
          <a:bodyPr lIns="67376" tIns="33688" rIns="67376" bIns="33688" anchor="ctr"/>
          <a:lstStyle/>
          <a:p>
            <a:endParaRPr lang="zh-CN" altLang="en-US"/>
          </a:p>
        </p:txBody>
      </p:sp>
      <p:grpSp>
        <p:nvGrpSpPr>
          <p:cNvPr id="8" name="组合 7"/>
          <p:cNvGrpSpPr>
            <a:grpSpLocks/>
          </p:cNvGrpSpPr>
          <p:nvPr/>
        </p:nvGrpSpPr>
        <p:grpSpPr bwMode="auto">
          <a:xfrm>
            <a:off x="5118417" y="2003514"/>
            <a:ext cx="481172" cy="1940454"/>
            <a:chOff x="7312026" y="2874963"/>
            <a:chExt cx="687388" cy="2784475"/>
          </a:xfrm>
        </p:grpSpPr>
        <p:sp>
          <p:nvSpPr>
            <p:cNvPr id="9" name="Freeform 2357"/>
            <p:cNvSpPr>
              <a:spLocks noChangeArrowheads="1"/>
            </p:cNvSpPr>
            <p:nvPr/>
          </p:nvSpPr>
          <p:spPr bwMode="auto">
            <a:xfrm>
              <a:off x="7312026" y="5386388"/>
              <a:ext cx="206375" cy="273050"/>
            </a:xfrm>
            <a:custGeom>
              <a:avLst/>
              <a:gdLst>
                <a:gd name="T0" fmla="*/ 103975 w 262"/>
                <a:gd name="T1" fmla="*/ 0 h 344"/>
                <a:gd name="T2" fmla="*/ 117366 w 262"/>
                <a:gd name="T3" fmla="*/ 794 h 344"/>
                <a:gd name="T4" fmla="*/ 75618 w 262"/>
                <a:gd name="T5" fmla="*/ 42863 h 344"/>
                <a:gd name="T6" fmla="*/ 94523 w 262"/>
                <a:gd name="T7" fmla="*/ 109538 h 344"/>
                <a:gd name="T8" fmla="*/ 160689 w 262"/>
                <a:gd name="T9" fmla="*/ 128588 h 344"/>
                <a:gd name="T10" fmla="*/ 204800 w 262"/>
                <a:gd name="T11" fmla="*/ 84138 h 344"/>
                <a:gd name="T12" fmla="*/ 206375 w 262"/>
                <a:gd name="T13" fmla="*/ 93663 h 344"/>
                <a:gd name="T14" fmla="*/ 206375 w 262"/>
                <a:gd name="T15" fmla="*/ 103981 h 344"/>
                <a:gd name="T16" fmla="*/ 203224 w 262"/>
                <a:gd name="T17" fmla="*/ 128588 h 344"/>
                <a:gd name="T18" fmla="*/ 195347 w 262"/>
                <a:gd name="T19" fmla="*/ 150813 h 344"/>
                <a:gd name="T20" fmla="*/ 181957 w 262"/>
                <a:gd name="T21" fmla="*/ 171450 h 344"/>
                <a:gd name="T22" fmla="*/ 164627 w 262"/>
                <a:gd name="T23" fmla="*/ 187325 h 344"/>
                <a:gd name="T24" fmla="*/ 144935 w 262"/>
                <a:gd name="T25" fmla="*/ 199231 h 344"/>
                <a:gd name="T26" fmla="*/ 121304 w 262"/>
                <a:gd name="T27" fmla="*/ 206375 h 344"/>
                <a:gd name="T28" fmla="*/ 121304 w 262"/>
                <a:gd name="T29" fmla="*/ 273050 h 344"/>
                <a:gd name="T30" fmla="*/ 36234 w 262"/>
                <a:gd name="T31" fmla="*/ 273050 h 344"/>
                <a:gd name="T32" fmla="*/ 36234 w 262"/>
                <a:gd name="T33" fmla="*/ 183356 h 344"/>
                <a:gd name="T34" fmla="*/ 21268 w 262"/>
                <a:gd name="T35" fmla="*/ 167481 h 344"/>
                <a:gd name="T36" fmla="*/ 11028 w 262"/>
                <a:gd name="T37" fmla="*/ 148431 h 344"/>
                <a:gd name="T38" fmla="*/ 2363 w 262"/>
                <a:gd name="T39" fmla="*/ 127000 h 344"/>
                <a:gd name="T40" fmla="*/ 0 w 262"/>
                <a:gd name="T41" fmla="*/ 103981 h 344"/>
                <a:gd name="T42" fmla="*/ 3938 w 262"/>
                <a:gd name="T43" fmla="*/ 76200 h 344"/>
                <a:gd name="T44" fmla="*/ 14966 w 262"/>
                <a:gd name="T45" fmla="*/ 51594 h 344"/>
                <a:gd name="T46" fmla="*/ 30720 w 262"/>
                <a:gd name="T47" fmla="*/ 30163 h 344"/>
                <a:gd name="T48" fmla="*/ 51988 w 262"/>
                <a:gd name="T49" fmla="*/ 14288 h 344"/>
                <a:gd name="T50" fmla="*/ 75618 w 262"/>
                <a:gd name="T51" fmla="*/ 3969 h 344"/>
                <a:gd name="T52" fmla="*/ 103975 w 262"/>
                <a:gd name="T53" fmla="*/ 0 h 3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62" h="344">
                  <a:moveTo>
                    <a:pt x="132" y="0"/>
                  </a:moveTo>
                  <a:lnTo>
                    <a:pt x="149" y="1"/>
                  </a:lnTo>
                  <a:lnTo>
                    <a:pt x="96" y="54"/>
                  </a:lnTo>
                  <a:lnTo>
                    <a:pt x="120" y="138"/>
                  </a:lnTo>
                  <a:lnTo>
                    <a:pt x="204" y="162"/>
                  </a:lnTo>
                  <a:lnTo>
                    <a:pt x="260" y="106"/>
                  </a:lnTo>
                  <a:lnTo>
                    <a:pt x="262" y="118"/>
                  </a:lnTo>
                  <a:lnTo>
                    <a:pt x="262" y="131"/>
                  </a:lnTo>
                  <a:lnTo>
                    <a:pt x="258" y="162"/>
                  </a:lnTo>
                  <a:lnTo>
                    <a:pt x="248" y="190"/>
                  </a:lnTo>
                  <a:lnTo>
                    <a:pt x="231" y="216"/>
                  </a:lnTo>
                  <a:lnTo>
                    <a:pt x="209" y="236"/>
                  </a:lnTo>
                  <a:lnTo>
                    <a:pt x="184" y="251"/>
                  </a:lnTo>
                  <a:lnTo>
                    <a:pt x="154" y="260"/>
                  </a:lnTo>
                  <a:lnTo>
                    <a:pt x="154" y="344"/>
                  </a:lnTo>
                  <a:lnTo>
                    <a:pt x="46" y="344"/>
                  </a:lnTo>
                  <a:lnTo>
                    <a:pt x="46" y="231"/>
                  </a:lnTo>
                  <a:lnTo>
                    <a:pt x="27" y="211"/>
                  </a:lnTo>
                  <a:lnTo>
                    <a:pt x="14" y="187"/>
                  </a:lnTo>
                  <a:lnTo>
                    <a:pt x="3" y="160"/>
                  </a:lnTo>
                  <a:lnTo>
                    <a:pt x="0" y="131"/>
                  </a:lnTo>
                  <a:lnTo>
                    <a:pt x="5" y="96"/>
                  </a:lnTo>
                  <a:lnTo>
                    <a:pt x="19" y="65"/>
                  </a:lnTo>
                  <a:lnTo>
                    <a:pt x="39" y="38"/>
                  </a:lnTo>
                  <a:lnTo>
                    <a:pt x="66" y="18"/>
                  </a:lnTo>
                  <a:lnTo>
                    <a:pt x="96" y="5"/>
                  </a:lnTo>
                  <a:lnTo>
                    <a:pt x="132"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0" name="任意多边形 2433"/>
            <p:cNvSpPr>
              <a:spLocks noChangeArrowheads="1"/>
            </p:cNvSpPr>
            <p:nvPr/>
          </p:nvSpPr>
          <p:spPr bwMode="auto">
            <a:xfrm>
              <a:off x="7405687" y="4200525"/>
              <a:ext cx="339726" cy="341313"/>
            </a:xfrm>
            <a:custGeom>
              <a:avLst/>
              <a:gdLst>
                <a:gd name="T0" fmla="*/ 189707 w 339726"/>
                <a:gd name="T1" fmla="*/ 215059 h 341313"/>
                <a:gd name="T2" fmla="*/ 191295 w 339726"/>
                <a:gd name="T3" fmla="*/ 241722 h 341313"/>
                <a:gd name="T4" fmla="*/ 193676 w 339726"/>
                <a:gd name="T5" fmla="*/ 285636 h 341313"/>
                <a:gd name="T6" fmla="*/ 192089 w 339726"/>
                <a:gd name="T7" fmla="*/ 327982 h 341313"/>
                <a:gd name="T8" fmla="*/ 172245 w 339726"/>
                <a:gd name="T9" fmla="*/ 324845 h 341313"/>
                <a:gd name="T10" fmla="*/ 180182 w 339726"/>
                <a:gd name="T11" fmla="*/ 272305 h 341313"/>
                <a:gd name="T12" fmla="*/ 184151 w 339726"/>
                <a:gd name="T13" fmla="*/ 232311 h 341313"/>
                <a:gd name="T14" fmla="*/ 185739 w 339726"/>
                <a:gd name="T15" fmla="*/ 212707 h 341313"/>
                <a:gd name="T16" fmla="*/ 337332 w 339726"/>
                <a:gd name="T17" fmla="*/ 175402 h 341313"/>
                <a:gd name="T18" fmla="*/ 334139 w 339726"/>
                <a:gd name="T19" fmla="*/ 200616 h 341313"/>
                <a:gd name="T20" fmla="*/ 294227 w 339726"/>
                <a:gd name="T21" fmla="*/ 263653 h 341313"/>
                <a:gd name="T22" fmla="*/ 212008 w 339726"/>
                <a:gd name="T23" fmla="*/ 279412 h 341313"/>
                <a:gd name="T24" fmla="*/ 222385 w 339726"/>
                <a:gd name="T25" fmla="*/ 256562 h 341313"/>
                <a:gd name="T26" fmla="*/ 247131 w 339726"/>
                <a:gd name="T27" fmla="*/ 238439 h 341313"/>
                <a:gd name="T28" fmla="*/ 272674 w 339726"/>
                <a:gd name="T29" fmla="*/ 219528 h 341313"/>
                <a:gd name="T30" fmla="*/ 298218 w 339726"/>
                <a:gd name="T31" fmla="*/ 202192 h 341313"/>
                <a:gd name="T32" fmla="*/ 310191 w 339726"/>
                <a:gd name="T33" fmla="*/ 195888 h 341313"/>
                <a:gd name="T34" fmla="*/ 304604 w 339726"/>
                <a:gd name="T35" fmla="*/ 198252 h 341313"/>
                <a:gd name="T36" fmla="*/ 287043 w 339726"/>
                <a:gd name="T37" fmla="*/ 207708 h 341313"/>
                <a:gd name="T38" fmla="*/ 257508 w 339726"/>
                <a:gd name="T39" fmla="*/ 225043 h 341313"/>
                <a:gd name="T40" fmla="*/ 237552 w 339726"/>
                <a:gd name="T41" fmla="*/ 238439 h 341313"/>
                <a:gd name="T42" fmla="*/ 199236 w 339726"/>
                <a:gd name="T43" fmla="*/ 264441 h 341313"/>
                <a:gd name="T44" fmla="*/ 214403 w 339726"/>
                <a:gd name="T45" fmla="*/ 219528 h 341313"/>
                <a:gd name="T46" fmla="*/ 279060 w 339726"/>
                <a:gd name="T47" fmla="*/ 174614 h 341313"/>
                <a:gd name="T48" fmla="*/ 112207 w 339726"/>
                <a:gd name="T49" fmla="*/ 138113 h 341313"/>
                <a:gd name="T50" fmla="*/ 166730 w 339726"/>
                <a:gd name="T51" fmla="*/ 200819 h 341313"/>
                <a:gd name="T52" fmla="*/ 152507 w 339726"/>
                <a:gd name="T53" fmla="*/ 215901 h 341313"/>
                <a:gd name="T54" fmla="*/ 116158 w 339726"/>
                <a:gd name="T55" fmla="*/ 200819 h 341313"/>
                <a:gd name="T56" fmla="*/ 88501 w 339726"/>
                <a:gd name="T57" fmla="*/ 187326 h 341313"/>
                <a:gd name="T58" fmla="*/ 60054 w 339726"/>
                <a:gd name="T59" fmla="*/ 174625 h 341313"/>
                <a:gd name="T60" fmla="*/ 41880 w 339726"/>
                <a:gd name="T61" fmla="*/ 163513 h 341313"/>
                <a:gd name="T62" fmla="*/ 60054 w 339726"/>
                <a:gd name="T63" fmla="*/ 175419 h 341313"/>
                <a:gd name="T64" fmla="*/ 85341 w 339726"/>
                <a:gd name="T65" fmla="*/ 192088 h 341313"/>
                <a:gd name="T66" fmla="*/ 112207 w 339726"/>
                <a:gd name="T67" fmla="*/ 206376 h 341313"/>
                <a:gd name="T68" fmla="*/ 148556 w 339726"/>
                <a:gd name="T69" fmla="*/ 225426 h 341313"/>
                <a:gd name="T70" fmla="*/ 131962 w 339726"/>
                <a:gd name="T71" fmla="*/ 239714 h 341313"/>
                <a:gd name="T72" fmla="*/ 46621 w 339726"/>
                <a:gd name="T73" fmla="*/ 217489 h 341313"/>
                <a:gd name="T74" fmla="*/ 5531 w 339726"/>
                <a:gd name="T75" fmla="*/ 153988 h 341313"/>
                <a:gd name="T76" fmla="*/ 11062 w 339726"/>
                <a:gd name="T77" fmla="*/ 136525 h 341313"/>
                <a:gd name="T78" fmla="*/ 194052 w 339726"/>
                <a:gd name="T79" fmla="*/ 2381 h 341313"/>
                <a:gd name="T80" fmla="*/ 228726 w 339726"/>
                <a:gd name="T81" fmla="*/ 46831 h 341313"/>
                <a:gd name="T82" fmla="*/ 243699 w 339726"/>
                <a:gd name="T83" fmla="*/ 130175 h 341313"/>
                <a:gd name="T84" fmla="*/ 203509 w 339726"/>
                <a:gd name="T85" fmla="*/ 200819 h 341313"/>
                <a:gd name="T86" fmla="*/ 191688 w 339726"/>
                <a:gd name="T87" fmla="*/ 173037 h 341313"/>
                <a:gd name="T88" fmla="*/ 188536 w 339726"/>
                <a:gd name="T89" fmla="*/ 135731 h 341313"/>
                <a:gd name="T90" fmla="*/ 187748 w 339726"/>
                <a:gd name="T91" fmla="*/ 97631 h 341313"/>
                <a:gd name="T92" fmla="*/ 188536 w 339726"/>
                <a:gd name="T93" fmla="*/ 66675 h 341313"/>
                <a:gd name="T94" fmla="*/ 190112 w 339726"/>
                <a:gd name="T95" fmla="*/ 45244 h 341313"/>
                <a:gd name="T96" fmla="*/ 187748 w 339726"/>
                <a:gd name="T97" fmla="*/ 54769 h 341313"/>
                <a:gd name="T98" fmla="*/ 184596 w 339726"/>
                <a:gd name="T99" fmla="*/ 81756 h 341313"/>
                <a:gd name="T100" fmla="*/ 183808 w 339726"/>
                <a:gd name="T101" fmla="*/ 115094 h 341313"/>
                <a:gd name="T102" fmla="*/ 182232 w 339726"/>
                <a:gd name="T103" fmla="*/ 144462 h 341313"/>
                <a:gd name="T104" fmla="*/ 182232 w 339726"/>
                <a:gd name="T105" fmla="*/ 192087 h 341313"/>
                <a:gd name="T106" fmla="*/ 159378 w 339726"/>
                <a:gd name="T107" fmla="*/ 174625 h 341313"/>
                <a:gd name="T108" fmla="*/ 139677 w 339726"/>
                <a:gd name="T109" fmla="*/ 84137 h 341313"/>
                <a:gd name="T110" fmla="*/ 174351 w 339726"/>
                <a:gd name="T111" fmla="*/ 19050 h 34131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9726" h="341313">
                  <a:moveTo>
                    <a:pt x="185739" y="211138"/>
                  </a:moveTo>
                  <a:lnTo>
                    <a:pt x="189707" y="211138"/>
                  </a:lnTo>
                  <a:lnTo>
                    <a:pt x="189707" y="212707"/>
                  </a:lnTo>
                  <a:lnTo>
                    <a:pt x="189707" y="215059"/>
                  </a:lnTo>
                  <a:lnTo>
                    <a:pt x="189707" y="218980"/>
                  </a:lnTo>
                  <a:lnTo>
                    <a:pt x="191295" y="226038"/>
                  </a:lnTo>
                  <a:lnTo>
                    <a:pt x="191295" y="232311"/>
                  </a:lnTo>
                  <a:lnTo>
                    <a:pt x="191295" y="241722"/>
                  </a:lnTo>
                  <a:lnTo>
                    <a:pt x="192089" y="251132"/>
                  </a:lnTo>
                  <a:lnTo>
                    <a:pt x="192089" y="261326"/>
                  </a:lnTo>
                  <a:lnTo>
                    <a:pt x="192089" y="273873"/>
                  </a:lnTo>
                  <a:lnTo>
                    <a:pt x="193676" y="285636"/>
                  </a:lnTo>
                  <a:lnTo>
                    <a:pt x="193676" y="291909"/>
                  </a:lnTo>
                  <a:lnTo>
                    <a:pt x="193676" y="298967"/>
                  </a:lnTo>
                  <a:lnTo>
                    <a:pt x="193676" y="313083"/>
                  </a:lnTo>
                  <a:lnTo>
                    <a:pt x="192089" y="327982"/>
                  </a:lnTo>
                  <a:lnTo>
                    <a:pt x="192089" y="341313"/>
                  </a:lnTo>
                  <a:lnTo>
                    <a:pt x="169863" y="341313"/>
                  </a:lnTo>
                  <a:lnTo>
                    <a:pt x="169863" y="339745"/>
                  </a:lnTo>
                  <a:lnTo>
                    <a:pt x="172245" y="324845"/>
                  </a:lnTo>
                  <a:lnTo>
                    <a:pt x="174626" y="312298"/>
                  </a:lnTo>
                  <a:lnTo>
                    <a:pt x="176213" y="297399"/>
                  </a:lnTo>
                  <a:lnTo>
                    <a:pt x="178595" y="285636"/>
                  </a:lnTo>
                  <a:lnTo>
                    <a:pt x="180182" y="272305"/>
                  </a:lnTo>
                  <a:lnTo>
                    <a:pt x="181770" y="261326"/>
                  </a:lnTo>
                  <a:lnTo>
                    <a:pt x="183357" y="251132"/>
                  </a:lnTo>
                  <a:lnTo>
                    <a:pt x="183357" y="240153"/>
                  </a:lnTo>
                  <a:lnTo>
                    <a:pt x="184151" y="232311"/>
                  </a:lnTo>
                  <a:lnTo>
                    <a:pt x="184151" y="226038"/>
                  </a:lnTo>
                  <a:lnTo>
                    <a:pt x="185739" y="218980"/>
                  </a:lnTo>
                  <a:lnTo>
                    <a:pt x="185739" y="215059"/>
                  </a:lnTo>
                  <a:lnTo>
                    <a:pt x="185739" y="212707"/>
                  </a:lnTo>
                  <a:lnTo>
                    <a:pt x="185739" y="211138"/>
                  </a:lnTo>
                  <a:close/>
                  <a:moveTo>
                    <a:pt x="298218" y="173038"/>
                  </a:moveTo>
                  <a:lnTo>
                    <a:pt x="314183" y="173038"/>
                  </a:lnTo>
                  <a:lnTo>
                    <a:pt x="327753" y="174614"/>
                  </a:lnTo>
                  <a:lnTo>
                    <a:pt x="337332" y="175402"/>
                  </a:lnTo>
                  <a:lnTo>
                    <a:pt x="339726" y="175402"/>
                  </a:lnTo>
                  <a:lnTo>
                    <a:pt x="339726" y="179341"/>
                  </a:lnTo>
                  <a:lnTo>
                    <a:pt x="338130" y="188797"/>
                  </a:lnTo>
                  <a:lnTo>
                    <a:pt x="334139" y="200616"/>
                  </a:lnTo>
                  <a:lnTo>
                    <a:pt x="329349" y="217164"/>
                  </a:lnTo>
                  <a:lnTo>
                    <a:pt x="320569" y="234499"/>
                  </a:lnTo>
                  <a:lnTo>
                    <a:pt x="310191" y="250258"/>
                  </a:lnTo>
                  <a:lnTo>
                    <a:pt x="294227" y="263653"/>
                  </a:lnTo>
                  <a:lnTo>
                    <a:pt x="272674" y="273897"/>
                  </a:lnTo>
                  <a:lnTo>
                    <a:pt x="249525" y="279412"/>
                  </a:lnTo>
                  <a:lnTo>
                    <a:pt x="229570" y="280988"/>
                  </a:lnTo>
                  <a:lnTo>
                    <a:pt x="212008" y="279412"/>
                  </a:lnTo>
                  <a:lnTo>
                    <a:pt x="199236" y="277048"/>
                  </a:lnTo>
                  <a:lnTo>
                    <a:pt x="206421" y="271533"/>
                  </a:lnTo>
                  <a:lnTo>
                    <a:pt x="216798" y="262077"/>
                  </a:lnTo>
                  <a:lnTo>
                    <a:pt x="222385" y="256562"/>
                  </a:lnTo>
                  <a:lnTo>
                    <a:pt x="227973" y="252622"/>
                  </a:lnTo>
                  <a:lnTo>
                    <a:pt x="241543" y="242378"/>
                  </a:lnTo>
                  <a:lnTo>
                    <a:pt x="243938" y="240802"/>
                  </a:lnTo>
                  <a:lnTo>
                    <a:pt x="247131" y="238439"/>
                  </a:lnTo>
                  <a:lnTo>
                    <a:pt x="253517" y="232923"/>
                  </a:lnTo>
                  <a:lnTo>
                    <a:pt x="259903" y="228983"/>
                  </a:lnTo>
                  <a:lnTo>
                    <a:pt x="265490" y="223467"/>
                  </a:lnTo>
                  <a:lnTo>
                    <a:pt x="272674" y="219528"/>
                  </a:lnTo>
                  <a:lnTo>
                    <a:pt x="277464" y="215588"/>
                  </a:lnTo>
                  <a:lnTo>
                    <a:pt x="288639" y="209284"/>
                  </a:lnTo>
                  <a:lnTo>
                    <a:pt x="292630" y="206132"/>
                  </a:lnTo>
                  <a:lnTo>
                    <a:pt x="298218" y="202192"/>
                  </a:lnTo>
                  <a:lnTo>
                    <a:pt x="300613" y="200616"/>
                  </a:lnTo>
                  <a:lnTo>
                    <a:pt x="304604" y="198252"/>
                  </a:lnTo>
                  <a:lnTo>
                    <a:pt x="307797" y="196676"/>
                  </a:lnTo>
                  <a:lnTo>
                    <a:pt x="310191" y="195888"/>
                  </a:lnTo>
                  <a:lnTo>
                    <a:pt x="311788" y="194313"/>
                  </a:lnTo>
                  <a:lnTo>
                    <a:pt x="310191" y="194313"/>
                  </a:lnTo>
                  <a:lnTo>
                    <a:pt x="307797" y="195888"/>
                  </a:lnTo>
                  <a:lnTo>
                    <a:pt x="304604" y="198252"/>
                  </a:lnTo>
                  <a:lnTo>
                    <a:pt x="300613" y="199828"/>
                  </a:lnTo>
                  <a:lnTo>
                    <a:pt x="296621" y="202192"/>
                  </a:lnTo>
                  <a:lnTo>
                    <a:pt x="292630" y="204556"/>
                  </a:lnTo>
                  <a:lnTo>
                    <a:pt x="287043" y="207708"/>
                  </a:lnTo>
                  <a:lnTo>
                    <a:pt x="276666" y="213224"/>
                  </a:lnTo>
                  <a:lnTo>
                    <a:pt x="269481" y="217164"/>
                  </a:lnTo>
                  <a:lnTo>
                    <a:pt x="264692" y="221104"/>
                  </a:lnTo>
                  <a:lnTo>
                    <a:pt x="257508" y="225043"/>
                  </a:lnTo>
                  <a:lnTo>
                    <a:pt x="251122" y="228983"/>
                  </a:lnTo>
                  <a:lnTo>
                    <a:pt x="243938" y="232923"/>
                  </a:lnTo>
                  <a:lnTo>
                    <a:pt x="239947" y="235287"/>
                  </a:lnTo>
                  <a:lnTo>
                    <a:pt x="237552" y="238439"/>
                  </a:lnTo>
                  <a:lnTo>
                    <a:pt x="223982" y="246318"/>
                  </a:lnTo>
                  <a:lnTo>
                    <a:pt x="216798" y="251834"/>
                  </a:lnTo>
                  <a:lnTo>
                    <a:pt x="212008" y="255774"/>
                  </a:lnTo>
                  <a:lnTo>
                    <a:pt x="199236" y="264441"/>
                  </a:lnTo>
                  <a:lnTo>
                    <a:pt x="198438" y="266017"/>
                  </a:lnTo>
                  <a:lnTo>
                    <a:pt x="200833" y="252622"/>
                  </a:lnTo>
                  <a:lnTo>
                    <a:pt x="206421" y="236863"/>
                  </a:lnTo>
                  <a:lnTo>
                    <a:pt x="214403" y="219528"/>
                  </a:lnTo>
                  <a:lnTo>
                    <a:pt x="226377" y="203768"/>
                  </a:lnTo>
                  <a:lnTo>
                    <a:pt x="241543" y="188797"/>
                  </a:lnTo>
                  <a:lnTo>
                    <a:pt x="259903" y="179341"/>
                  </a:lnTo>
                  <a:lnTo>
                    <a:pt x="279060" y="174614"/>
                  </a:lnTo>
                  <a:lnTo>
                    <a:pt x="298218" y="173038"/>
                  </a:lnTo>
                  <a:close/>
                  <a:moveTo>
                    <a:pt x="54523" y="128588"/>
                  </a:moveTo>
                  <a:lnTo>
                    <a:pt x="73488" y="128588"/>
                  </a:lnTo>
                  <a:lnTo>
                    <a:pt x="93243" y="131763"/>
                  </a:lnTo>
                  <a:lnTo>
                    <a:pt x="112207" y="138113"/>
                  </a:lnTo>
                  <a:lnTo>
                    <a:pt x="131172" y="151607"/>
                  </a:lnTo>
                  <a:lnTo>
                    <a:pt x="145395" y="167482"/>
                  </a:lnTo>
                  <a:lnTo>
                    <a:pt x="157248" y="183357"/>
                  </a:lnTo>
                  <a:lnTo>
                    <a:pt x="166730" y="200819"/>
                  </a:lnTo>
                  <a:lnTo>
                    <a:pt x="172262" y="214314"/>
                  </a:lnTo>
                  <a:lnTo>
                    <a:pt x="176213" y="225426"/>
                  </a:lnTo>
                  <a:lnTo>
                    <a:pt x="166730" y="221457"/>
                  </a:lnTo>
                  <a:lnTo>
                    <a:pt x="152507" y="215901"/>
                  </a:lnTo>
                  <a:lnTo>
                    <a:pt x="144605" y="213520"/>
                  </a:lnTo>
                  <a:lnTo>
                    <a:pt x="135913" y="209551"/>
                  </a:lnTo>
                  <a:lnTo>
                    <a:pt x="120109" y="202407"/>
                  </a:lnTo>
                  <a:lnTo>
                    <a:pt x="116158" y="200819"/>
                  </a:lnTo>
                  <a:lnTo>
                    <a:pt x="110627" y="198438"/>
                  </a:lnTo>
                  <a:lnTo>
                    <a:pt x="102725" y="196057"/>
                  </a:lnTo>
                  <a:lnTo>
                    <a:pt x="96403" y="192088"/>
                  </a:lnTo>
                  <a:lnTo>
                    <a:pt x="88501" y="187326"/>
                  </a:lnTo>
                  <a:lnTo>
                    <a:pt x="80599" y="183357"/>
                  </a:lnTo>
                  <a:lnTo>
                    <a:pt x="73488" y="180975"/>
                  </a:lnTo>
                  <a:lnTo>
                    <a:pt x="67166" y="177007"/>
                  </a:lnTo>
                  <a:lnTo>
                    <a:pt x="60054" y="174625"/>
                  </a:lnTo>
                  <a:lnTo>
                    <a:pt x="54523" y="170657"/>
                  </a:lnTo>
                  <a:lnTo>
                    <a:pt x="49782" y="167482"/>
                  </a:lnTo>
                  <a:lnTo>
                    <a:pt x="45831" y="165100"/>
                  </a:lnTo>
                  <a:lnTo>
                    <a:pt x="41880" y="163513"/>
                  </a:lnTo>
                  <a:lnTo>
                    <a:pt x="45831" y="165894"/>
                  </a:lnTo>
                  <a:lnTo>
                    <a:pt x="49782" y="169069"/>
                  </a:lnTo>
                  <a:lnTo>
                    <a:pt x="53733" y="173038"/>
                  </a:lnTo>
                  <a:lnTo>
                    <a:pt x="60054" y="175419"/>
                  </a:lnTo>
                  <a:lnTo>
                    <a:pt x="65586" y="179388"/>
                  </a:lnTo>
                  <a:lnTo>
                    <a:pt x="71907" y="183357"/>
                  </a:lnTo>
                  <a:lnTo>
                    <a:pt x="79019" y="187326"/>
                  </a:lnTo>
                  <a:lnTo>
                    <a:pt x="85341" y="192088"/>
                  </a:lnTo>
                  <a:lnTo>
                    <a:pt x="93243" y="196057"/>
                  </a:lnTo>
                  <a:lnTo>
                    <a:pt x="100354" y="200819"/>
                  </a:lnTo>
                  <a:lnTo>
                    <a:pt x="108256" y="204788"/>
                  </a:lnTo>
                  <a:lnTo>
                    <a:pt x="112207" y="206376"/>
                  </a:lnTo>
                  <a:lnTo>
                    <a:pt x="116158" y="209551"/>
                  </a:lnTo>
                  <a:lnTo>
                    <a:pt x="131962" y="217489"/>
                  </a:lnTo>
                  <a:lnTo>
                    <a:pt x="140654" y="221457"/>
                  </a:lnTo>
                  <a:lnTo>
                    <a:pt x="148556" y="225426"/>
                  </a:lnTo>
                  <a:lnTo>
                    <a:pt x="162779" y="231776"/>
                  </a:lnTo>
                  <a:lnTo>
                    <a:pt x="165940" y="233364"/>
                  </a:lnTo>
                  <a:lnTo>
                    <a:pt x="150927" y="237332"/>
                  </a:lnTo>
                  <a:lnTo>
                    <a:pt x="131962" y="239714"/>
                  </a:lnTo>
                  <a:lnTo>
                    <a:pt x="110627" y="241301"/>
                  </a:lnTo>
                  <a:lnTo>
                    <a:pt x="88501" y="238920"/>
                  </a:lnTo>
                  <a:lnTo>
                    <a:pt x="65586" y="230982"/>
                  </a:lnTo>
                  <a:lnTo>
                    <a:pt x="46621" y="217489"/>
                  </a:lnTo>
                  <a:lnTo>
                    <a:pt x="32398" y="200819"/>
                  </a:lnTo>
                  <a:lnTo>
                    <a:pt x="20545" y="184944"/>
                  </a:lnTo>
                  <a:lnTo>
                    <a:pt x="11062" y="167482"/>
                  </a:lnTo>
                  <a:lnTo>
                    <a:pt x="5531" y="153988"/>
                  </a:lnTo>
                  <a:lnTo>
                    <a:pt x="1580" y="143669"/>
                  </a:lnTo>
                  <a:lnTo>
                    <a:pt x="0" y="139700"/>
                  </a:lnTo>
                  <a:lnTo>
                    <a:pt x="3161" y="139700"/>
                  </a:lnTo>
                  <a:lnTo>
                    <a:pt x="11062" y="136525"/>
                  </a:lnTo>
                  <a:lnTo>
                    <a:pt x="22915" y="132557"/>
                  </a:lnTo>
                  <a:lnTo>
                    <a:pt x="37139" y="130175"/>
                  </a:lnTo>
                  <a:lnTo>
                    <a:pt x="54523" y="128588"/>
                  </a:lnTo>
                  <a:close/>
                  <a:moveTo>
                    <a:pt x="191688" y="0"/>
                  </a:moveTo>
                  <a:lnTo>
                    <a:pt x="194052" y="2381"/>
                  </a:lnTo>
                  <a:lnTo>
                    <a:pt x="200357" y="7937"/>
                  </a:lnTo>
                  <a:lnTo>
                    <a:pt x="209025" y="19050"/>
                  </a:lnTo>
                  <a:lnTo>
                    <a:pt x="219270" y="30956"/>
                  </a:lnTo>
                  <a:lnTo>
                    <a:pt x="228726" y="46831"/>
                  </a:lnTo>
                  <a:lnTo>
                    <a:pt x="238183" y="64294"/>
                  </a:lnTo>
                  <a:lnTo>
                    <a:pt x="243699" y="84137"/>
                  </a:lnTo>
                  <a:lnTo>
                    <a:pt x="246063" y="105569"/>
                  </a:lnTo>
                  <a:lnTo>
                    <a:pt x="243699" y="130175"/>
                  </a:lnTo>
                  <a:lnTo>
                    <a:pt x="235031" y="153194"/>
                  </a:lnTo>
                  <a:lnTo>
                    <a:pt x="224786" y="171450"/>
                  </a:lnTo>
                  <a:lnTo>
                    <a:pt x="212965" y="188912"/>
                  </a:lnTo>
                  <a:lnTo>
                    <a:pt x="203509" y="200819"/>
                  </a:lnTo>
                  <a:lnTo>
                    <a:pt x="195628" y="209550"/>
                  </a:lnTo>
                  <a:lnTo>
                    <a:pt x="194052" y="198437"/>
                  </a:lnTo>
                  <a:lnTo>
                    <a:pt x="191688" y="182562"/>
                  </a:lnTo>
                  <a:lnTo>
                    <a:pt x="191688" y="173037"/>
                  </a:lnTo>
                  <a:lnTo>
                    <a:pt x="190112" y="163512"/>
                  </a:lnTo>
                  <a:lnTo>
                    <a:pt x="188536" y="144462"/>
                  </a:lnTo>
                  <a:lnTo>
                    <a:pt x="188536" y="139700"/>
                  </a:lnTo>
                  <a:lnTo>
                    <a:pt x="188536" y="135731"/>
                  </a:lnTo>
                  <a:lnTo>
                    <a:pt x="188536" y="124619"/>
                  </a:lnTo>
                  <a:lnTo>
                    <a:pt x="188536" y="116681"/>
                  </a:lnTo>
                  <a:lnTo>
                    <a:pt x="187748" y="107156"/>
                  </a:lnTo>
                  <a:lnTo>
                    <a:pt x="187748" y="97631"/>
                  </a:lnTo>
                  <a:lnTo>
                    <a:pt x="187748" y="89694"/>
                  </a:lnTo>
                  <a:lnTo>
                    <a:pt x="188536" y="81756"/>
                  </a:lnTo>
                  <a:lnTo>
                    <a:pt x="188536" y="73819"/>
                  </a:lnTo>
                  <a:lnTo>
                    <a:pt x="188536" y="66675"/>
                  </a:lnTo>
                  <a:lnTo>
                    <a:pt x="188536" y="60325"/>
                  </a:lnTo>
                  <a:lnTo>
                    <a:pt x="188536" y="54769"/>
                  </a:lnTo>
                  <a:lnTo>
                    <a:pt x="188536" y="50800"/>
                  </a:lnTo>
                  <a:lnTo>
                    <a:pt x="190112" y="45244"/>
                  </a:lnTo>
                  <a:lnTo>
                    <a:pt x="190112" y="42862"/>
                  </a:lnTo>
                  <a:lnTo>
                    <a:pt x="188536" y="45244"/>
                  </a:lnTo>
                  <a:lnTo>
                    <a:pt x="188536" y="50800"/>
                  </a:lnTo>
                  <a:lnTo>
                    <a:pt x="187748" y="54769"/>
                  </a:lnTo>
                  <a:lnTo>
                    <a:pt x="187748" y="60325"/>
                  </a:lnTo>
                  <a:lnTo>
                    <a:pt x="186172" y="66675"/>
                  </a:lnTo>
                  <a:lnTo>
                    <a:pt x="186172" y="73819"/>
                  </a:lnTo>
                  <a:lnTo>
                    <a:pt x="184596" y="81756"/>
                  </a:lnTo>
                  <a:lnTo>
                    <a:pt x="184596" y="89694"/>
                  </a:lnTo>
                  <a:lnTo>
                    <a:pt x="183808" y="97631"/>
                  </a:lnTo>
                  <a:lnTo>
                    <a:pt x="183808" y="107156"/>
                  </a:lnTo>
                  <a:lnTo>
                    <a:pt x="183808" y="115094"/>
                  </a:lnTo>
                  <a:lnTo>
                    <a:pt x="182232" y="124619"/>
                  </a:lnTo>
                  <a:lnTo>
                    <a:pt x="182232" y="135731"/>
                  </a:lnTo>
                  <a:lnTo>
                    <a:pt x="182232" y="139700"/>
                  </a:lnTo>
                  <a:lnTo>
                    <a:pt x="182232" y="144462"/>
                  </a:lnTo>
                  <a:lnTo>
                    <a:pt x="182232" y="163512"/>
                  </a:lnTo>
                  <a:lnTo>
                    <a:pt x="182232" y="173037"/>
                  </a:lnTo>
                  <a:lnTo>
                    <a:pt x="182232" y="182562"/>
                  </a:lnTo>
                  <a:lnTo>
                    <a:pt x="182232" y="192087"/>
                  </a:lnTo>
                  <a:lnTo>
                    <a:pt x="182232" y="200025"/>
                  </a:lnTo>
                  <a:lnTo>
                    <a:pt x="182232" y="202406"/>
                  </a:lnTo>
                  <a:lnTo>
                    <a:pt x="171199" y="190500"/>
                  </a:lnTo>
                  <a:lnTo>
                    <a:pt x="159378" y="174625"/>
                  </a:lnTo>
                  <a:lnTo>
                    <a:pt x="149133" y="153987"/>
                  </a:lnTo>
                  <a:lnTo>
                    <a:pt x="141253" y="131762"/>
                  </a:lnTo>
                  <a:lnTo>
                    <a:pt x="136525" y="105569"/>
                  </a:lnTo>
                  <a:lnTo>
                    <a:pt x="139677" y="84137"/>
                  </a:lnTo>
                  <a:lnTo>
                    <a:pt x="145981" y="64294"/>
                  </a:lnTo>
                  <a:lnTo>
                    <a:pt x="153862" y="46831"/>
                  </a:lnTo>
                  <a:lnTo>
                    <a:pt x="164894" y="30956"/>
                  </a:lnTo>
                  <a:lnTo>
                    <a:pt x="174351" y="19050"/>
                  </a:lnTo>
                  <a:lnTo>
                    <a:pt x="183808" y="7937"/>
                  </a:lnTo>
                  <a:lnTo>
                    <a:pt x="188536" y="2381"/>
                  </a:lnTo>
                  <a:lnTo>
                    <a:pt x="19168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1" name="任意多边形 2432"/>
            <p:cNvSpPr>
              <a:spLocks noChangeArrowheads="1"/>
            </p:cNvSpPr>
            <p:nvPr/>
          </p:nvSpPr>
          <p:spPr bwMode="auto">
            <a:xfrm>
              <a:off x="7632701" y="2874963"/>
              <a:ext cx="366713" cy="301625"/>
            </a:xfrm>
            <a:custGeom>
              <a:avLst/>
              <a:gdLst>
                <a:gd name="T0" fmla="*/ 79375 w 366713"/>
                <a:gd name="T1" fmla="*/ 201612 h 301625"/>
                <a:gd name="T2" fmla="*/ 79375 w 366713"/>
                <a:gd name="T3" fmla="*/ 301625 h 301625"/>
                <a:gd name="T4" fmla="*/ 14287 w 366713"/>
                <a:gd name="T5" fmla="*/ 301625 h 301625"/>
                <a:gd name="T6" fmla="*/ 14287 w 366713"/>
                <a:gd name="T7" fmla="*/ 250418 h 301625"/>
                <a:gd name="T8" fmla="*/ 131743 w 366713"/>
                <a:gd name="T9" fmla="*/ 163512 h 301625"/>
                <a:gd name="T10" fmla="*/ 161925 w 366713"/>
                <a:gd name="T11" fmla="*/ 182562 h 301625"/>
                <a:gd name="T12" fmla="*/ 161925 w 366713"/>
                <a:gd name="T13" fmla="*/ 301625 h 301625"/>
                <a:gd name="T14" fmla="*/ 100012 w 366713"/>
                <a:gd name="T15" fmla="*/ 301625 h 301625"/>
                <a:gd name="T16" fmla="*/ 100012 w 366713"/>
                <a:gd name="T17" fmla="*/ 187325 h 301625"/>
                <a:gd name="T18" fmla="*/ 246062 w 366713"/>
                <a:gd name="T19" fmla="*/ 139700 h 301625"/>
                <a:gd name="T20" fmla="*/ 246062 w 366713"/>
                <a:gd name="T21" fmla="*/ 301625 h 301625"/>
                <a:gd name="T22" fmla="*/ 182562 w 366713"/>
                <a:gd name="T23" fmla="*/ 301625 h 301625"/>
                <a:gd name="T24" fmla="*/ 182562 w 366713"/>
                <a:gd name="T25" fmla="*/ 192346 h 301625"/>
                <a:gd name="T26" fmla="*/ 184130 w 366713"/>
                <a:gd name="T27" fmla="*/ 193941 h 301625"/>
                <a:gd name="T28" fmla="*/ 330200 w 366713"/>
                <a:gd name="T29" fmla="*/ 69850 h 301625"/>
                <a:gd name="T30" fmla="*/ 330200 w 366713"/>
                <a:gd name="T31" fmla="*/ 301625 h 301625"/>
                <a:gd name="T32" fmla="*/ 265112 w 366713"/>
                <a:gd name="T33" fmla="*/ 301625 h 301625"/>
                <a:gd name="T34" fmla="*/ 265112 w 366713"/>
                <a:gd name="T35" fmla="*/ 124011 h 301625"/>
                <a:gd name="T36" fmla="*/ 279211 w 366713"/>
                <a:gd name="T37" fmla="*/ 0 h 301625"/>
                <a:gd name="T38" fmla="*/ 366713 w 366713"/>
                <a:gd name="T39" fmla="*/ 3996 h 301625"/>
                <a:gd name="T40" fmla="*/ 356372 w 366713"/>
                <a:gd name="T41" fmla="*/ 90312 h 301625"/>
                <a:gd name="T42" fmla="*/ 333303 w 366713"/>
                <a:gd name="T43" fmla="*/ 88714 h 301625"/>
                <a:gd name="T44" fmla="*/ 338872 w 366713"/>
                <a:gd name="T45" fmla="*/ 43158 h 301625"/>
                <a:gd name="T46" fmla="*/ 184550 w 366713"/>
                <a:gd name="T47" fmla="*/ 174231 h 301625"/>
                <a:gd name="T48" fmla="*/ 132049 w 366713"/>
                <a:gd name="T49" fmla="*/ 143860 h 301625"/>
                <a:gd name="T50" fmla="*/ 15114 w 366713"/>
                <a:gd name="T51" fmla="*/ 231775 h 301625"/>
                <a:gd name="T52" fmla="*/ 0 w 366713"/>
                <a:gd name="T53" fmla="*/ 213393 h 301625"/>
                <a:gd name="T54" fmla="*/ 130458 w 366713"/>
                <a:gd name="T55" fmla="*/ 114289 h 301625"/>
                <a:gd name="T56" fmla="*/ 181368 w 366713"/>
                <a:gd name="T57" fmla="*/ 143860 h 301625"/>
                <a:gd name="T58" fmla="*/ 322167 w 366713"/>
                <a:gd name="T59" fmla="*/ 25575 h 301625"/>
                <a:gd name="T60" fmla="*/ 278416 w 366713"/>
                <a:gd name="T61" fmla="*/ 22378 h 30162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66713" h="301625">
                  <a:moveTo>
                    <a:pt x="79375" y="201612"/>
                  </a:moveTo>
                  <a:lnTo>
                    <a:pt x="79375" y="301625"/>
                  </a:lnTo>
                  <a:lnTo>
                    <a:pt x="14287" y="301625"/>
                  </a:lnTo>
                  <a:lnTo>
                    <a:pt x="14287" y="250418"/>
                  </a:lnTo>
                  <a:lnTo>
                    <a:pt x="79375" y="201612"/>
                  </a:lnTo>
                  <a:close/>
                  <a:moveTo>
                    <a:pt x="131743" y="163512"/>
                  </a:moveTo>
                  <a:lnTo>
                    <a:pt x="161925" y="182562"/>
                  </a:lnTo>
                  <a:lnTo>
                    <a:pt x="161925" y="301625"/>
                  </a:lnTo>
                  <a:lnTo>
                    <a:pt x="100012" y="301625"/>
                  </a:lnTo>
                  <a:lnTo>
                    <a:pt x="100012" y="187325"/>
                  </a:lnTo>
                  <a:lnTo>
                    <a:pt x="131743" y="163512"/>
                  </a:lnTo>
                  <a:close/>
                  <a:moveTo>
                    <a:pt x="246062" y="139700"/>
                  </a:moveTo>
                  <a:lnTo>
                    <a:pt x="246062" y="301625"/>
                  </a:lnTo>
                  <a:lnTo>
                    <a:pt x="182562" y="301625"/>
                  </a:lnTo>
                  <a:lnTo>
                    <a:pt x="182562" y="192346"/>
                  </a:lnTo>
                  <a:lnTo>
                    <a:pt x="184130" y="193941"/>
                  </a:lnTo>
                  <a:lnTo>
                    <a:pt x="246062" y="139700"/>
                  </a:lnTo>
                  <a:close/>
                  <a:moveTo>
                    <a:pt x="330200" y="69850"/>
                  </a:moveTo>
                  <a:lnTo>
                    <a:pt x="330200" y="301625"/>
                  </a:lnTo>
                  <a:lnTo>
                    <a:pt x="265112" y="301625"/>
                  </a:lnTo>
                  <a:lnTo>
                    <a:pt x="265112" y="124011"/>
                  </a:lnTo>
                  <a:lnTo>
                    <a:pt x="330200" y="69850"/>
                  </a:lnTo>
                  <a:close/>
                  <a:moveTo>
                    <a:pt x="279211" y="0"/>
                  </a:moveTo>
                  <a:lnTo>
                    <a:pt x="366713" y="3996"/>
                  </a:lnTo>
                  <a:lnTo>
                    <a:pt x="356372" y="90312"/>
                  </a:lnTo>
                  <a:lnTo>
                    <a:pt x="333303" y="88714"/>
                  </a:lnTo>
                  <a:lnTo>
                    <a:pt x="338872" y="43158"/>
                  </a:lnTo>
                  <a:lnTo>
                    <a:pt x="184550" y="174231"/>
                  </a:lnTo>
                  <a:lnTo>
                    <a:pt x="132049" y="143860"/>
                  </a:lnTo>
                  <a:lnTo>
                    <a:pt x="15114" y="231775"/>
                  </a:lnTo>
                  <a:lnTo>
                    <a:pt x="0" y="213393"/>
                  </a:lnTo>
                  <a:lnTo>
                    <a:pt x="130458" y="114289"/>
                  </a:lnTo>
                  <a:lnTo>
                    <a:pt x="181368" y="143860"/>
                  </a:lnTo>
                  <a:lnTo>
                    <a:pt x="322167" y="25575"/>
                  </a:lnTo>
                  <a:lnTo>
                    <a:pt x="278416" y="22378"/>
                  </a:lnTo>
                  <a:lnTo>
                    <a:pt x="279211"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sp>
        <p:nvSpPr>
          <p:cNvPr id="12" name="TextBox 23"/>
          <p:cNvSpPr txBox="1"/>
          <p:nvPr/>
        </p:nvSpPr>
        <p:spPr>
          <a:xfrm>
            <a:off x="1106805" y="1632902"/>
            <a:ext cx="1721327" cy="710853"/>
          </a:xfrm>
          <a:prstGeom prst="rect">
            <a:avLst/>
          </a:prstGeom>
          <a:noFill/>
        </p:spPr>
        <p:txBody>
          <a:bodyPr lIns="63898" tIns="31949" rIns="63898" bIns="31949">
            <a:spAutoFit/>
          </a:bodyPr>
          <a:lstStyle/>
          <a:p>
            <a:pPr eaLnBrk="1" hangingPunct="1">
              <a:lnSpc>
                <a:spcPct val="150000"/>
              </a:lnSpc>
              <a:defRPr/>
            </a:pPr>
            <a:r>
              <a:rPr lang="zh-CN" altLang="en-US" sz="700" noProof="1">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700" noProof="1">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3" name="TextBox 24"/>
          <p:cNvSpPr txBox="1">
            <a:spLocks noChangeArrowheads="1"/>
          </p:cNvSpPr>
          <p:nvPr/>
        </p:nvSpPr>
        <p:spPr bwMode="auto">
          <a:xfrm>
            <a:off x="1106805" y="1448150"/>
            <a:ext cx="1134587" cy="23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dirty="0">
                <a:solidFill>
                  <a:srgbClr val="EA3945"/>
                </a:solidFill>
                <a:ea typeface="微软雅黑" pitchFamily="34" charset="-122"/>
              </a:rPr>
              <a:t>请替换文字内容</a:t>
            </a:r>
          </a:p>
        </p:txBody>
      </p:sp>
      <p:sp>
        <p:nvSpPr>
          <p:cNvPr id="14" name="TextBox 23"/>
          <p:cNvSpPr txBox="1"/>
          <p:nvPr/>
        </p:nvSpPr>
        <p:spPr>
          <a:xfrm>
            <a:off x="1106805" y="3447238"/>
            <a:ext cx="1721327" cy="739010"/>
          </a:xfrm>
          <a:prstGeom prst="rect">
            <a:avLst/>
          </a:prstGeom>
          <a:noFill/>
        </p:spPr>
        <p:txBody>
          <a:bodyPr lIns="63898" tIns="31949" rIns="63898" bIns="31949">
            <a:spAutoFit/>
          </a:bodyPr>
          <a:lstStyle/>
          <a:p>
            <a:pPr eaLnBrk="1" hangingPunct="1">
              <a:lnSpc>
                <a:spcPct val="150000"/>
              </a:lnSpc>
              <a:defRPr/>
            </a:pPr>
            <a:r>
              <a:rPr lang="zh-CN" altLang="en-US" sz="700" noProof="1">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700" noProof="1">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5" name="TextBox 24"/>
          <p:cNvSpPr txBox="1">
            <a:spLocks noChangeArrowheads="1"/>
          </p:cNvSpPr>
          <p:nvPr/>
        </p:nvSpPr>
        <p:spPr bwMode="auto">
          <a:xfrm>
            <a:off x="1106805" y="3261379"/>
            <a:ext cx="1134587" cy="236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rgbClr val="EA3945"/>
                </a:solidFill>
                <a:ea typeface="微软雅黑" pitchFamily="34" charset="-122"/>
              </a:rPr>
              <a:t>请替换文字内容</a:t>
            </a:r>
          </a:p>
        </p:txBody>
      </p:sp>
      <p:sp>
        <p:nvSpPr>
          <p:cNvPr id="16" name="TextBox 23"/>
          <p:cNvSpPr txBox="1"/>
          <p:nvPr/>
        </p:nvSpPr>
        <p:spPr>
          <a:xfrm>
            <a:off x="6293009" y="2603130"/>
            <a:ext cx="1722438" cy="710853"/>
          </a:xfrm>
          <a:prstGeom prst="rect">
            <a:avLst/>
          </a:prstGeom>
          <a:noFill/>
        </p:spPr>
        <p:txBody>
          <a:bodyPr lIns="63898" tIns="31949" rIns="63898" bIns="31949">
            <a:spAutoFit/>
          </a:bodyPr>
          <a:lstStyle/>
          <a:p>
            <a:pPr eaLnBrk="1" hangingPunct="1">
              <a:lnSpc>
                <a:spcPct val="150000"/>
              </a:lnSpc>
              <a:defRPr/>
            </a:pPr>
            <a:r>
              <a:rPr lang="zh-CN" altLang="en-US" sz="700" noProof="1">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700" noProof="1">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7" name="TextBox 24"/>
          <p:cNvSpPr txBox="1">
            <a:spLocks noChangeArrowheads="1"/>
          </p:cNvSpPr>
          <p:nvPr/>
        </p:nvSpPr>
        <p:spPr bwMode="auto">
          <a:xfrm>
            <a:off x="6293009" y="2418377"/>
            <a:ext cx="1135698" cy="236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898" tIns="31949" rIns="63898" bIns="31949">
            <a:spAutoFit/>
          </a:bodyPr>
          <a:lstStyle/>
          <a:p>
            <a:pPr eaLnBrk="1" hangingPunct="1"/>
            <a:r>
              <a:rPr lang="zh-CN" altLang="en-US" sz="1100">
                <a:solidFill>
                  <a:srgbClr val="EA3945"/>
                </a:solidFill>
                <a:ea typeface="微软雅黑" pitchFamily="34" charset="-122"/>
              </a:rPr>
              <a:t>请替换文字内容</a:t>
            </a:r>
          </a:p>
        </p:txBody>
      </p:sp>
      <p:sp>
        <p:nvSpPr>
          <p:cNvPr id="18" name="TextBox 25"/>
          <p:cNvSpPr txBox="1"/>
          <p:nvPr/>
        </p:nvSpPr>
        <p:spPr>
          <a:xfrm>
            <a:off x="3608485" y="204722"/>
            <a:ext cx="1723549" cy="307777"/>
          </a:xfrm>
          <a:prstGeom prst="rect">
            <a:avLst/>
          </a:prstGeom>
          <a:noFill/>
        </p:spPr>
        <p:txBody>
          <a:bodyPr wrap="none" rtlCol="0">
            <a:spAutoFit/>
          </a:bodyPr>
          <a:lstStyle/>
          <a:p>
            <a:r>
              <a:rPr lang="zh-CN" altLang="en-US" sz="1400" spc="600" dirty="0">
                <a:latin typeface="汉仪细等线" panose="01010104010101010101" pitchFamily="2" charset="-122"/>
                <a:ea typeface="汉仪细等线" panose="01010104010101010101" pitchFamily="2" charset="-122"/>
              </a:rPr>
              <a:t>单击添加标题</a:t>
            </a:r>
          </a:p>
        </p:txBody>
      </p:sp>
      <p:sp>
        <p:nvSpPr>
          <p:cNvPr id="19" name="TextBox 26"/>
          <p:cNvSpPr txBox="1"/>
          <p:nvPr/>
        </p:nvSpPr>
        <p:spPr>
          <a:xfrm>
            <a:off x="3464497" y="525464"/>
            <a:ext cx="2044149" cy="338554"/>
          </a:xfrm>
          <a:prstGeom prst="rect">
            <a:avLst/>
          </a:prstGeom>
          <a:noFill/>
        </p:spPr>
        <p:txBody>
          <a:bodyPr wrap="none" rtlCol="0">
            <a:spAutoFit/>
          </a:bodyPr>
          <a:lstStyle/>
          <a:p>
            <a:pPr algn="ctr"/>
            <a:r>
              <a:rPr lang="en-US" altLang="zh-CN" sz="800" dirty="0">
                <a:latin typeface="汉仪细等线" panose="01010104010101010101" pitchFamily="2" charset="-122"/>
                <a:ea typeface="汉仪细等线" panose="01010104010101010101" pitchFamily="2" charset="-122"/>
              </a:rPr>
              <a:t>Please click enter to add enter to add </a:t>
            </a:r>
          </a:p>
          <a:p>
            <a:pPr algn="ctr"/>
            <a:r>
              <a:rPr lang="en-US" altLang="zh-CN" sz="800" dirty="0">
                <a:latin typeface="汉仪细等线" panose="01010104010101010101" pitchFamily="2" charset="-122"/>
                <a:ea typeface="汉仪细等线" panose="01010104010101010101" pitchFamily="2" charset="-122"/>
              </a:rPr>
              <a:t>text </a:t>
            </a:r>
            <a:r>
              <a:rPr lang="en-US" altLang="zh-CN" sz="800" dirty="0" err="1">
                <a:latin typeface="汉仪细等线" panose="01010104010101010101" pitchFamily="2" charset="-122"/>
                <a:ea typeface="汉仪细等线" panose="01010104010101010101" pitchFamily="2" charset="-122"/>
              </a:rPr>
              <a:t>contentcontent</a:t>
            </a:r>
            <a:endParaRPr lang="zh-CN" altLang="en-US" sz="800" dirty="0">
              <a:latin typeface="汉仪细等线" panose="01010104010101010101" pitchFamily="2" charset="-122"/>
              <a:ea typeface="汉仪细等线" panose="01010104010101010101" pitchFamily="2" charset="-122"/>
            </a:endParaRPr>
          </a:p>
        </p:txBody>
      </p:sp>
    </p:spTree>
  </p:cSld>
  <p:clrMapOvr>
    <a:masterClrMapping/>
  </p:clrMapOvr>
  <p:transition spd="slow" advTm="500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250"/>
                                        <p:tgtEl>
                                          <p:spTgt spid="4"/>
                                        </p:tgtEl>
                                      </p:cBhvr>
                                    </p:animEffect>
                                  </p:childTnLst>
                                </p:cTn>
                              </p:par>
                            </p:childTnLst>
                          </p:cTn>
                        </p:par>
                        <p:par>
                          <p:cTn id="12" fill="hold">
                            <p:stCondLst>
                              <p:cond delay="75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250"/>
                                        <p:tgtEl>
                                          <p:spTgt spid="6"/>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250"/>
                                        <p:tgtEl>
                                          <p:spTgt spid="3"/>
                                        </p:tgtEl>
                                      </p:cBhvr>
                                    </p:animEffect>
                                  </p:childTnLst>
                                </p:cTn>
                              </p:par>
                            </p:childTnLst>
                          </p:cTn>
                        </p:par>
                        <p:par>
                          <p:cTn id="20" fill="hold">
                            <p:stCondLst>
                              <p:cond delay="125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250"/>
                                        <p:tgtEl>
                                          <p:spTgt spid="7"/>
                                        </p:tgtEl>
                                      </p:cBhvr>
                                    </p:animEffect>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250"/>
                                        <p:tgtEl>
                                          <p:spTgt spid="2"/>
                                        </p:tgtEl>
                                      </p:cBhvr>
                                    </p:animEffect>
                                  </p:childTnLst>
                                </p:cTn>
                              </p:par>
                            </p:childTnLst>
                          </p:cTn>
                        </p:par>
                        <p:par>
                          <p:cTn id="28" fill="hold">
                            <p:stCondLst>
                              <p:cond delay="1750"/>
                            </p:stCondLst>
                            <p:childTnLst>
                              <p:par>
                                <p:cTn id="29" presetID="5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2250"/>
                            </p:stCondLst>
                            <p:childTnLst>
                              <p:par>
                                <p:cTn id="35" presetID="1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p:tgtEl>
                                          <p:spTgt spid="12"/>
                                        </p:tgtEl>
                                        <p:attrNameLst>
                                          <p:attrName>ppt_y</p:attrName>
                                        </p:attrNameLst>
                                      </p:cBhvr>
                                      <p:tavLst>
                                        <p:tav tm="0">
                                          <p:val>
                                            <p:strVal val="#ppt_y+#ppt_h*1.125000"/>
                                          </p:val>
                                        </p:tav>
                                        <p:tav tm="100000">
                                          <p:val>
                                            <p:strVal val="#ppt_y"/>
                                          </p:val>
                                        </p:tav>
                                      </p:tavLst>
                                    </p:anim>
                                    <p:animEffect transition="in" filter="wipe(up)">
                                      <p:cBhvr>
                                        <p:cTn id="38" dur="500"/>
                                        <p:tgtEl>
                                          <p:spTgt spid="12"/>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p:tgtEl>
                                          <p:spTgt spid="13"/>
                                        </p:tgtEl>
                                        <p:attrNameLst>
                                          <p:attrName>ppt_y</p:attrName>
                                        </p:attrNameLst>
                                      </p:cBhvr>
                                      <p:tavLst>
                                        <p:tav tm="0">
                                          <p:val>
                                            <p:strVal val="#ppt_y-#ppt_h*1.125000"/>
                                          </p:val>
                                        </p:tav>
                                        <p:tav tm="100000">
                                          <p:val>
                                            <p:strVal val="#ppt_y"/>
                                          </p:val>
                                        </p:tav>
                                      </p:tavLst>
                                    </p:anim>
                                    <p:animEffect transition="in" filter="wipe(down)">
                                      <p:cBhvr>
                                        <p:cTn id="42" dur="500"/>
                                        <p:tgtEl>
                                          <p:spTgt spid="13"/>
                                        </p:tgtEl>
                                      </p:cBhvr>
                                    </p:animEffect>
                                  </p:childTnLst>
                                </p:cTn>
                              </p:par>
                            </p:childTnLst>
                          </p:cTn>
                        </p:par>
                        <p:par>
                          <p:cTn id="43" fill="hold">
                            <p:stCondLst>
                              <p:cond delay="2750"/>
                            </p:stCondLst>
                            <p:childTnLst>
                              <p:par>
                                <p:cTn id="44" presetID="12" presetClass="entr" presetSubtype="4"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p:tgtEl>
                                          <p:spTgt spid="14"/>
                                        </p:tgtEl>
                                        <p:attrNameLst>
                                          <p:attrName>ppt_y</p:attrName>
                                        </p:attrNameLst>
                                      </p:cBhvr>
                                      <p:tavLst>
                                        <p:tav tm="0">
                                          <p:val>
                                            <p:strVal val="#ppt_y+#ppt_h*1.125000"/>
                                          </p:val>
                                        </p:tav>
                                        <p:tav tm="100000">
                                          <p:val>
                                            <p:strVal val="#ppt_y"/>
                                          </p:val>
                                        </p:tav>
                                      </p:tavLst>
                                    </p:anim>
                                    <p:animEffect transition="in" filter="wipe(up)">
                                      <p:cBhvr>
                                        <p:cTn id="47" dur="500"/>
                                        <p:tgtEl>
                                          <p:spTgt spid="14"/>
                                        </p:tgtEl>
                                      </p:cBhvr>
                                    </p:animEffect>
                                  </p:childTnLst>
                                </p:cTn>
                              </p:par>
                              <p:par>
                                <p:cTn id="48" presetID="12" presetClass="entr" presetSubtype="1"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p:tgtEl>
                                          <p:spTgt spid="15"/>
                                        </p:tgtEl>
                                        <p:attrNameLst>
                                          <p:attrName>ppt_y</p:attrName>
                                        </p:attrNameLst>
                                      </p:cBhvr>
                                      <p:tavLst>
                                        <p:tav tm="0">
                                          <p:val>
                                            <p:strVal val="#ppt_y-#ppt_h*1.125000"/>
                                          </p:val>
                                        </p:tav>
                                        <p:tav tm="100000">
                                          <p:val>
                                            <p:strVal val="#ppt_y"/>
                                          </p:val>
                                        </p:tav>
                                      </p:tavLst>
                                    </p:anim>
                                    <p:animEffect transition="in" filter="wipe(down)">
                                      <p:cBhvr>
                                        <p:cTn id="51" dur="500"/>
                                        <p:tgtEl>
                                          <p:spTgt spid="15"/>
                                        </p:tgtEl>
                                      </p:cBhvr>
                                    </p:animEffect>
                                  </p:childTnLst>
                                </p:cTn>
                              </p:par>
                            </p:childTnLst>
                          </p:cTn>
                        </p:par>
                        <p:par>
                          <p:cTn id="52" fill="hold">
                            <p:stCondLst>
                              <p:cond delay="3250"/>
                            </p:stCondLst>
                            <p:childTnLst>
                              <p:par>
                                <p:cTn id="53" presetID="12" presetClass="entr" presetSubtype="4"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p:tgtEl>
                                          <p:spTgt spid="16"/>
                                        </p:tgtEl>
                                        <p:attrNameLst>
                                          <p:attrName>ppt_y</p:attrName>
                                        </p:attrNameLst>
                                      </p:cBhvr>
                                      <p:tavLst>
                                        <p:tav tm="0">
                                          <p:val>
                                            <p:strVal val="#ppt_y+#ppt_h*1.125000"/>
                                          </p:val>
                                        </p:tav>
                                        <p:tav tm="100000">
                                          <p:val>
                                            <p:strVal val="#ppt_y"/>
                                          </p:val>
                                        </p:tav>
                                      </p:tavLst>
                                    </p:anim>
                                    <p:animEffect transition="in" filter="wipe(up)">
                                      <p:cBhvr>
                                        <p:cTn id="56" dur="500"/>
                                        <p:tgtEl>
                                          <p:spTgt spid="16"/>
                                        </p:tgtEl>
                                      </p:cBhvr>
                                    </p:animEffect>
                                  </p:childTnLst>
                                </p:cTn>
                              </p:par>
                              <p:par>
                                <p:cTn id="57" presetID="12" presetClass="entr" presetSubtype="1"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p:tgtEl>
                                          <p:spTgt spid="17"/>
                                        </p:tgtEl>
                                        <p:attrNameLst>
                                          <p:attrName>ppt_y</p:attrName>
                                        </p:attrNameLst>
                                      </p:cBhvr>
                                      <p:tavLst>
                                        <p:tav tm="0">
                                          <p:val>
                                            <p:strVal val="#ppt_y-#ppt_h*1.125000"/>
                                          </p:val>
                                        </p:tav>
                                        <p:tav tm="100000">
                                          <p:val>
                                            <p:strVal val="#ppt_y"/>
                                          </p:val>
                                        </p:tav>
                                      </p:tavLst>
                                    </p:anim>
                                    <p:animEffect transition="in" filter="wipe(down)">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2" grpId="0"/>
      <p:bldP spid="13" grpId="0"/>
      <p:bldP spid="14" grpId="0"/>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667987" y="1400578"/>
            <a:ext cx="512286" cy="510006"/>
            <a:chOff x="0" y="0"/>
            <a:chExt cx="520701" cy="520701"/>
          </a:xfrm>
        </p:grpSpPr>
        <p:sp>
          <p:nvSpPr>
            <p:cNvPr id="3" name="AutoShape 6"/>
            <p:cNvSpPr/>
            <p:nvPr/>
          </p:nvSpPr>
          <p:spPr bwMode="auto">
            <a:xfrm>
              <a:off x="0" y="0"/>
              <a:ext cx="520701" cy="520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EA3945"/>
            </a:solidFill>
            <a:ln>
              <a:noFill/>
            </a:ln>
            <a:effectLst/>
          </p:spPr>
          <p:txBody>
            <a:bodyPr lIns="0" tIns="0" rIns="0" bIns="0"/>
            <a:lstStyle/>
            <a:p>
              <a:pPr eaLnBrk="1" hangingPunct="1">
                <a:lnSpc>
                  <a:spcPct val="150000"/>
                </a:lnSpc>
                <a:defRPr/>
              </a:pPr>
              <a:endParaRPr lang="es-ES" sz="1900" noProof="1">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5" name="AutoShape 8"/>
            <p:cNvSpPr/>
            <p:nvPr/>
          </p:nvSpPr>
          <p:spPr bwMode="auto">
            <a:xfrm>
              <a:off x="108432" y="117468"/>
              <a:ext cx="302707" cy="149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63" y="21599"/>
                  </a:moveTo>
                  <a:cubicBezTo>
                    <a:pt x="15209" y="21599"/>
                    <a:pt x="19043" y="19518"/>
                    <a:pt x="21599" y="16134"/>
                  </a:cubicBezTo>
                  <a:cubicBezTo>
                    <a:pt x="21472" y="10149"/>
                    <a:pt x="21472" y="10149"/>
                    <a:pt x="21472" y="10149"/>
                  </a:cubicBezTo>
                  <a:cubicBezTo>
                    <a:pt x="21472" y="8327"/>
                    <a:pt x="20833" y="6766"/>
                    <a:pt x="19810" y="6766"/>
                  </a:cubicBezTo>
                  <a:cubicBezTo>
                    <a:pt x="14698" y="6766"/>
                    <a:pt x="14698" y="6766"/>
                    <a:pt x="14698" y="6766"/>
                  </a:cubicBezTo>
                  <a:cubicBezTo>
                    <a:pt x="14442" y="2862"/>
                    <a:pt x="12781" y="0"/>
                    <a:pt x="10863" y="0"/>
                  </a:cubicBezTo>
                  <a:cubicBezTo>
                    <a:pt x="8818" y="0"/>
                    <a:pt x="7157" y="2862"/>
                    <a:pt x="6901" y="7026"/>
                  </a:cubicBezTo>
                  <a:cubicBezTo>
                    <a:pt x="1661" y="7026"/>
                    <a:pt x="1661" y="7026"/>
                    <a:pt x="1661" y="7026"/>
                  </a:cubicBezTo>
                  <a:cubicBezTo>
                    <a:pt x="766" y="7026"/>
                    <a:pt x="0" y="8587"/>
                    <a:pt x="0" y="10409"/>
                  </a:cubicBezTo>
                  <a:cubicBezTo>
                    <a:pt x="127" y="15874"/>
                    <a:pt x="127" y="15874"/>
                    <a:pt x="127" y="15874"/>
                  </a:cubicBezTo>
                  <a:cubicBezTo>
                    <a:pt x="2556" y="19518"/>
                    <a:pt x="6518" y="21599"/>
                    <a:pt x="10863" y="21599"/>
                  </a:cubicBezTo>
                  <a:close/>
                  <a:moveTo>
                    <a:pt x="10863" y="20038"/>
                  </a:moveTo>
                  <a:cubicBezTo>
                    <a:pt x="10097" y="20038"/>
                    <a:pt x="9457" y="19257"/>
                    <a:pt x="9457" y="18737"/>
                  </a:cubicBezTo>
                  <a:cubicBezTo>
                    <a:pt x="9457" y="17956"/>
                    <a:pt x="10097" y="17436"/>
                    <a:pt x="10863" y="17436"/>
                  </a:cubicBezTo>
                  <a:cubicBezTo>
                    <a:pt x="11502" y="17436"/>
                    <a:pt x="12142" y="17956"/>
                    <a:pt x="12142" y="18737"/>
                  </a:cubicBezTo>
                  <a:cubicBezTo>
                    <a:pt x="12142" y="19257"/>
                    <a:pt x="11502" y="20038"/>
                    <a:pt x="10863" y="20038"/>
                  </a:cubicBezTo>
                  <a:close/>
                  <a:moveTo>
                    <a:pt x="10863" y="1821"/>
                  </a:moveTo>
                  <a:cubicBezTo>
                    <a:pt x="12397" y="1821"/>
                    <a:pt x="13803" y="3903"/>
                    <a:pt x="14314" y="6766"/>
                  </a:cubicBezTo>
                  <a:cubicBezTo>
                    <a:pt x="7285" y="7026"/>
                    <a:pt x="7285" y="7026"/>
                    <a:pt x="7285" y="7026"/>
                  </a:cubicBezTo>
                  <a:cubicBezTo>
                    <a:pt x="7668" y="3903"/>
                    <a:pt x="9074" y="1821"/>
                    <a:pt x="10863" y="1821"/>
                  </a:cubicBezTo>
                  <a:close/>
                </a:path>
              </a:pathLst>
            </a:custGeom>
            <a:solidFill>
              <a:srgbClr val="E4E4E4"/>
            </a:solidFill>
            <a:ln>
              <a:noFill/>
            </a:ln>
            <a:effectLst/>
          </p:spPr>
          <p:txBody>
            <a:bodyPr lIns="0" tIns="0" rIns="0" bIns="0"/>
            <a:lstStyle/>
            <a:p>
              <a:pPr eaLnBrk="1" hangingPunct="1">
                <a:lnSpc>
                  <a:spcPct val="150000"/>
                </a:lnSpc>
                <a:defRPr/>
              </a:pPr>
              <a:endParaRPr lang="es-ES" sz="1900" noProof="1">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6" name="AutoShape 9"/>
            <p:cNvSpPr/>
            <p:nvPr/>
          </p:nvSpPr>
          <p:spPr bwMode="auto">
            <a:xfrm>
              <a:off x="108432" y="238325"/>
              <a:ext cx="302707" cy="1366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472" y="0"/>
                  </a:moveTo>
                  <a:cubicBezTo>
                    <a:pt x="18915" y="3646"/>
                    <a:pt x="15081" y="5890"/>
                    <a:pt x="10736" y="5890"/>
                  </a:cubicBezTo>
                  <a:cubicBezTo>
                    <a:pt x="6518" y="5890"/>
                    <a:pt x="2684" y="3646"/>
                    <a:pt x="0" y="0"/>
                  </a:cubicBezTo>
                  <a:cubicBezTo>
                    <a:pt x="127" y="17953"/>
                    <a:pt x="127" y="17953"/>
                    <a:pt x="127" y="17953"/>
                  </a:cubicBezTo>
                  <a:cubicBezTo>
                    <a:pt x="127" y="20197"/>
                    <a:pt x="894" y="21599"/>
                    <a:pt x="1789" y="21599"/>
                  </a:cubicBezTo>
                  <a:cubicBezTo>
                    <a:pt x="19938" y="21319"/>
                    <a:pt x="19938" y="21319"/>
                    <a:pt x="19938" y="21319"/>
                  </a:cubicBezTo>
                  <a:cubicBezTo>
                    <a:pt x="20833" y="21319"/>
                    <a:pt x="21599" y="19636"/>
                    <a:pt x="21599" y="17672"/>
                  </a:cubicBezTo>
                  <a:lnTo>
                    <a:pt x="21472" y="0"/>
                  </a:lnTo>
                  <a:close/>
                </a:path>
              </a:pathLst>
            </a:custGeom>
            <a:solidFill>
              <a:srgbClr val="E4E4E4"/>
            </a:solidFill>
            <a:ln>
              <a:noFill/>
            </a:ln>
            <a:effectLst/>
          </p:spPr>
          <p:txBody>
            <a:bodyPr lIns="0" tIns="0" rIns="0" bIns="0"/>
            <a:lstStyle/>
            <a:p>
              <a:pPr eaLnBrk="1" hangingPunct="1">
                <a:lnSpc>
                  <a:spcPct val="150000"/>
                </a:lnSpc>
                <a:defRPr/>
              </a:pPr>
              <a:endParaRPr lang="es-ES" sz="1900" noProof="1">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grpSp>
        <p:nvGrpSpPr>
          <p:cNvPr id="7" name="Group 10"/>
          <p:cNvGrpSpPr>
            <a:grpSpLocks/>
          </p:cNvGrpSpPr>
          <p:nvPr/>
        </p:nvGrpSpPr>
        <p:grpSpPr bwMode="auto">
          <a:xfrm>
            <a:off x="1656874" y="2968210"/>
            <a:ext cx="512286" cy="510005"/>
            <a:chOff x="-1" y="0"/>
            <a:chExt cx="521158" cy="520701"/>
          </a:xfrm>
        </p:grpSpPr>
        <p:sp>
          <p:nvSpPr>
            <p:cNvPr id="8" name="AutoShape 11"/>
            <p:cNvSpPr/>
            <p:nvPr/>
          </p:nvSpPr>
          <p:spPr bwMode="auto">
            <a:xfrm>
              <a:off x="-1" y="0"/>
              <a:ext cx="521158" cy="520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575B66"/>
            </a:solidFill>
            <a:ln>
              <a:noFill/>
            </a:ln>
            <a:effectLst/>
          </p:spPr>
          <p:txBody>
            <a:bodyPr lIns="0" tIns="0" rIns="0" bIns="0"/>
            <a:lstStyle/>
            <a:p>
              <a:pPr eaLnBrk="1" hangingPunct="1">
                <a:lnSpc>
                  <a:spcPct val="150000"/>
                </a:lnSpc>
                <a:defRPr/>
              </a:pPr>
              <a:endParaRPr lang="es-ES" sz="1900" noProof="1">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10" name="AutoShape 13"/>
            <p:cNvSpPr/>
            <p:nvPr/>
          </p:nvSpPr>
          <p:spPr bwMode="auto">
            <a:xfrm>
              <a:off x="163921" y="258656"/>
              <a:ext cx="186532" cy="97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23" y="8799"/>
                  </a:moveTo>
                  <a:cubicBezTo>
                    <a:pt x="11215" y="8399"/>
                    <a:pt x="11215" y="8399"/>
                    <a:pt x="11215" y="8399"/>
                  </a:cubicBezTo>
                  <a:cubicBezTo>
                    <a:pt x="0" y="0"/>
                    <a:pt x="0" y="0"/>
                    <a:pt x="0" y="0"/>
                  </a:cubicBezTo>
                  <a:cubicBezTo>
                    <a:pt x="0" y="12400"/>
                    <a:pt x="0" y="12400"/>
                    <a:pt x="0" y="12400"/>
                  </a:cubicBezTo>
                  <a:cubicBezTo>
                    <a:pt x="0" y="17599"/>
                    <a:pt x="4776" y="21599"/>
                    <a:pt x="10800" y="21599"/>
                  </a:cubicBezTo>
                  <a:cubicBezTo>
                    <a:pt x="16823" y="21599"/>
                    <a:pt x="21599" y="17599"/>
                    <a:pt x="21599" y="12400"/>
                  </a:cubicBezTo>
                  <a:cubicBezTo>
                    <a:pt x="21599" y="800"/>
                    <a:pt x="21599" y="800"/>
                    <a:pt x="21599" y="800"/>
                  </a:cubicBezTo>
                  <a:lnTo>
                    <a:pt x="11423" y="8799"/>
                  </a:lnTo>
                  <a:close/>
                </a:path>
              </a:pathLst>
            </a:custGeom>
            <a:solidFill>
              <a:srgbClr val="E3E3E3"/>
            </a:solidFill>
            <a:ln>
              <a:noFill/>
            </a:ln>
            <a:effectLst/>
          </p:spPr>
          <p:txBody>
            <a:bodyPr lIns="0" tIns="0" rIns="0" bIns="0"/>
            <a:lstStyle/>
            <a:p>
              <a:pPr eaLnBrk="1" hangingPunct="1">
                <a:lnSpc>
                  <a:spcPct val="150000"/>
                </a:lnSpc>
                <a:defRPr/>
              </a:pPr>
              <a:endParaRPr lang="es-ES" sz="1900" noProof="1">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11" name="AutoShape 14"/>
            <p:cNvSpPr/>
            <p:nvPr/>
          </p:nvSpPr>
          <p:spPr bwMode="auto">
            <a:xfrm>
              <a:off x="63307" y="132152"/>
              <a:ext cx="403587" cy="212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236"/>
                  </a:moveTo>
                  <a:cubicBezTo>
                    <a:pt x="20735" y="16699"/>
                    <a:pt x="20735" y="16699"/>
                    <a:pt x="20735" y="16699"/>
                  </a:cubicBezTo>
                  <a:cubicBezTo>
                    <a:pt x="20735" y="16517"/>
                    <a:pt x="20735" y="16154"/>
                    <a:pt x="20735" y="15973"/>
                  </a:cubicBezTo>
                  <a:cubicBezTo>
                    <a:pt x="20735" y="8712"/>
                    <a:pt x="20735" y="8712"/>
                    <a:pt x="20735" y="8712"/>
                  </a:cubicBezTo>
                  <a:cubicBezTo>
                    <a:pt x="20735" y="8712"/>
                    <a:pt x="20735" y="8712"/>
                    <a:pt x="20735" y="8712"/>
                  </a:cubicBezTo>
                  <a:cubicBezTo>
                    <a:pt x="20735" y="8712"/>
                    <a:pt x="20735" y="8712"/>
                    <a:pt x="20735" y="8712"/>
                  </a:cubicBezTo>
                  <a:cubicBezTo>
                    <a:pt x="20735" y="8531"/>
                    <a:pt x="20735" y="8531"/>
                    <a:pt x="20735" y="8531"/>
                  </a:cubicBezTo>
                  <a:cubicBezTo>
                    <a:pt x="20639" y="8531"/>
                    <a:pt x="20639" y="8531"/>
                    <a:pt x="20639" y="8531"/>
                  </a:cubicBezTo>
                  <a:cubicBezTo>
                    <a:pt x="10367" y="0"/>
                    <a:pt x="10367" y="0"/>
                    <a:pt x="10367" y="0"/>
                  </a:cubicBezTo>
                  <a:cubicBezTo>
                    <a:pt x="0" y="8531"/>
                    <a:pt x="0" y="8531"/>
                    <a:pt x="0" y="8531"/>
                  </a:cubicBezTo>
                  <a:cubicBezTo>
                    <a:pt x="10655" y="16336"/>
                    <a:pt x="10655" y="16336"/>
                    <a:pt x="10655" y="16336"/>
                  </a:cubicBezTo>
                  <a:cubicBezTo>
                    <a:pt x="20063" y="9075"/>
                    <a:pt x="20063" y="9075"/>
                    <a:pt x="20063" y="9075"/>
                  </a:cubicBezTo>
                  <a:cubicBezTo>
                    <a:pt x="20063" y="16699"/>
                    <a:pt x="20063" y="16699"/>
                    <a:pt x="20063" y="16699"/>
                  </a:cubicBezTo>
                  <a:cubicBezTo>
                    <a:pt x="19295" y="21236"/>
                    <a:pt x="19295" y="21236"/>
                    <a:pt x="19295" y="21236"/>
                  </a:cubicBezTo>
                  <a:cubicBezTo>
                    <a:pt x="19871" y="21600"/>
                    <a:pt x="19871" y="21600"/>
                    <a:pt x="19871" y="21600"/>
                  </a:cubicBezTo>
                  <a:cubicBezTo>
                    <a:pt x="20159" y="20329"/>
                    <a:pt x="20159" y="20329"/>
                    <a:pt x="20159" y="20329"/>
                  </a:cubicBezTo>
                  <a:cubicBezTo>
                    <a:pt x="20159" y="21600"/>
                    <a:pt x="20159" y="21600"/>
                    <a:pt x="20159" y="21600"/>
                  </a:cubicBezTo>
                  <a:cubicBezTo>
                    <a:pt x="20735" y="21600"/>
                    <a:pt x="20735" y="21600"/>
                    <a:pt x="20735" y="21600"/>
                  </a:cubicBezTo>
                  <a:cubicBezTo>
                    <a:pt x="20735" y="20329"/>
                    <a:pt x="20735" y="20329"/>
                    <a:pt x="20735" y="20329"/>
                  </a:cubicBezTo>
                  <a:cubicBezTo>
                    <a:pt x="21023" y="21600"/>
                    <a:pt x="21023" y="21600"/>
                    <a:pt x="21023" y="21600"/>
                  </a:cubicBezTo>
                  <a:lnTo>
                    <a:pt x="21599" y="21236"/>
                  </a:lnTo>
                  <a:close/>
                </a:path>
              </a:pathLst>
            </a:custGeom>
            <a:solidFill>
              <a:srgbClr val="E3E3E3"/>
            </a:solidFill>
            <a:ln>
              <a:noFill/>
            </a:ln>
            <a:effectLst/>
          </p:spPr>
          <p:txBody>
            <a:bodyPr lIns="0" tIns="0" rIns="0" bIns="0"/>
            <a:lstStyle/>
            <a:p>
              <a:pPr eaLnBrk="1" hangingPunct="1">
                <a:lnSpc>
                  <a:spcPct val="150000"/>
                </a:lnSpc>
                <a:defRPr/>
              </a:pPr>
              <a:endParaRPr lang="es-ES" sz="1900" noProof="1">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grpSp>
        <p:nvGrpSpPr>
          <p:cNvPr id="12" name="Group 15"/>
          <p:cNvGrpSpPr>
            <a:grpSpLocks/>
          </p:cNvGrpSpPr>
          <p:nvPr/>
        </p:nvGrpSpPr>
        <p:grpSpPr bwMode="auto">
          <a:xfrm>
            <a:off x="6600825" y="1400578"/>
            <a:ext cx="512287" cy="510006"/>
            <a:chOff x="0" y="0"/>
            <a:chExt cx="520701" cy="520701"/>
          </a:xfrm>
        </p:grpSpPr>
        <p:sp>
          <p:nvSpPr>
            <p:cNvPr id="13" name="AutoShape 16"/>
            <p:cNvSpPr/>
            <p:nvPr/>
          </p:nvSpPr>
          <p:spPr bwMode="auto">
            <a:xfrm>
              <a:off x="0" y="0"/>
              <a:ext cx="520701" cy="52070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EA3945"/>
            </a:solidFill>
            <a:ln>
              <a:noFill/>
            </a:ln>
            <a:effectLst/>
          </p:spPr>
          <p:txBody>
            <a:bodyPr lIns="0" tIns="0" rIns="0" bIns="0"/>
            <a:lstStyle/>
            <a:p>
              <a:pPr eaLnBrk="1" hangingPunct="1">
                <a:lnSpc>
                  <a:spcPct val="150000"/>
                </a:lnSpc>
                <a:defRPr/>
              </a:pPr>
              <a:endParaRPr lang="es-ES" sz="1900" noProof="1">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15" name="AutoShape 18"/>
            <p:cNvSpPr/>
            <p:nvPr/>
          </p:nvSpPr>
          <p:spPr bwMode="auto">
            <a:xfrm>
              <a:off x="164907" y="93749"/>
              <a:ext cx="36144" cy="28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3600"/>
                  </a:moveTo>
                  <a:lnTo>
                    <a:pt x="19721" y="0"/>
                  </a:lnTo>
                  <a:lnTo>
                    <a:pt x="0" y="18000"/>
                  </a:lnTo>
                  <a:lnTo>
                    <a:pt x="1878" y="21600"/>
                  </a:lnTo>
                  <a:lnTo>
                    <a:pt x="21600" y="3600"/>
                  </a:lnTo>
                  <a:close/>
                </a:path>
              </a:pathLst>
            </a:custGeom>
            <a:solidFill>
              <a:srgbClr val="E4E4E4"/>
            </a:solidFill>
            <a:ln>
              <a:noFill/>
            </a:ln>
            <a:effectLst/>
          </p:spPr>
          <p:txBody>
            <a:bodyPr lIns="0" tIns="0" rIns="0" bIns="0"/>
            <a:lstStyle/>
            <a:p>
              <a:pPr eaLnBrk="1" hangingPunct="1">
                <a:lnSpc>
                  <a:spcPct val="150000"/>
                </a:lnSpc>
                <a:defRPr/>
              </a:pPr>
              <a:endParaRPr lang="es-ES" sz="1900" noProof="1">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16" name="AutoShape 19"/>
            <p:cNvSpPr/>
            <p:nvPr/>
          </p:nvSpPr>
          <p:spPr bwMode="auto">
            <a:xfrm>
              <a:off x="273340" y="258656"/>
              <a:ext cx="64382" cy="496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 y="21599"/>
                  </a:moveTo>
                  <a:lnTo>
                    <a:pt x="21599" y="3483"/>
                  </a:lnTo>
                  <a:lnTo>
                    <a:pt x="18965" y="0"/>
                  </a:lnTo>
                  <a:lnTo>
                    <a:pt x="0" y="18116"/>
                  </a:lnTo>
                  <a:lnTo>
                    <a:pt x="2107" y="21599"/>
                  </a:lnTo>
                  <a:close/>
                </a:path>
              </a:pathLst>
            </a:custGeom>
            <a:solidFill>
              <a:srgbClr val="E4E4E4"/>
            </a:solidFill>
            <a:ln>
              <a:noFill/>
            </a:ln>
            <a:effectLst/>
          </p:spPr>
          <p:txBody>
            <a:bodyPr lIns="0" tIns="0" rIns="0" bIns="0"/>
            <a:lstStyle/>
            <a:p>
              <a:pPr eaLnBrk="1" hangingPunct="1">
                <a:lnSpc>
                  <a:spcPct val="150000"/>
                </a:lnSpc>
                <a:defRPr/>
              </a:pPr>
              <a:endParaRPr lang="es-ES" sz="1900" noProof="1">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17" name="AutoShape 20"/>
            <p:cNvSpPr/>
            <p:nvPr/>
          </p:nvSpPr>
          <p:spPr bwMode="auto">
            <a:xfrm>
              <a:off x="144576" y="105044"/>
              <a:ext cx="231548" cy="337721"/>
            </a:xfrm>
            <a:custGeom>
              <a:avLst/>
              <a:gdLst>
                <a:gd name="T0" fmla="+- 0 11314 1028"/>
                <a:gd name="T1" fmla="*/ T0 w 20572"/>
                <a:gd name="T2" fmla="*/ 10800 h 21600"/>
                <a:gd name="T3" fmla="+- 0 11314 1028"/>
                <a:gd name="T4" fmla="*/ T3 w 20572"/>
                <a:gd name="T5" fmla="*/ 10800 h 21600"/>
                <a:gd name="T6" fmla="+- 0 11314 1028"/>
                <a:gd name="T7" fmla="*/ T6 w 20572"/>
                <a:gd name="T8" fmla="*/ 10800 h 21600"/>
                <a:gd name="T9" fmla="+- 0 11314 1028"/>
                <a:gd name="T10" fmla="*/ T9 w 20572"/>
                <a:gd name="T11" fmla="*/ 10800 h 21600"/>
              </a:gdLst>
              <a:ahLst/>
              <a:cxnLst>
                <a:cxn ang="0">
                  <a:pos x="T1" y="T2"/>
                </a:cxn>
                <a:cxn ang="0">
                  <a:pos x="T4" y="T5"/>
                </a:cxn>
                <a:cxn ang="0">
                  <a:pos x="T7" y="T8"/>
                </a:cxn>
                <a:cxn ang="0">
                  <a:pos x="T10" y="T11"/>
                </a:cxn>
              </a:cxnLst>
              <a:rect l="0" t="0" r="r" b="b"/>
              <a:pathLst>
                <a:path w="20572" h="21600">
                  <a:moveTo>
                    <a:pt x="16892" y="18742"/>
                  </a:moveTo>
                  <a:cubicBezTo>
                    <a:pt x="13852" y="18742"/>
                    <a:pt x="13852" y="18742"/>
                    <a:pt x="13852" y="18742"/>
                  </a:cubicBezTo>
                  <a:cubicBezTo>
                    <a:pt x="13852" y="18171"/>
                    <a:pt x="13852" y="18171"/>
                    <a:pt x="13852" y="18171"/>
                  </a:cubicBezTo>
                  <a:cubicBezTo>
                    <a:pt x="13852" y="18057"/>
                    <a:pt x="14012" y="18057"/>
                    <a:pt x="14012" y="17942"/>
                  </a:cubicBezTo>
                  <a:cubicBezTo>
                    <a:pt x="14012" y="17257"/>
                    <a:pt x="13371" y="16685"/>
                    <a:pt x="12412" y="16457"/>
                  </a:cubicBezTo>
                  <a:cubicBezTo>
                    <a:pt x="12412" y="15885"/>
                    <a:pt x="12412" y="15885"/>
                    <a:pt x="12412" y="15885"/>
                  </a:cubicBezTo>
                  <a:cubicBezTo>
                    <a:pt x="12891" y="15771"/>
                    <a:pt x="13212" y="15657"/>
                    <a:pt x="13532" y="15542"/>
                  </a:cubicBezTo>
                  <a:cubicBezTo>
                    <a:pt x="13691" y="15542"/>
                    <a:pt x="13691" y="15542"/>
                    <a:pt x="13691" y="15542"/>
                  </a:cubicBezTo>
                  <a:cubicBezTo>
                    <a:pt x="20572" y="12228"/>
                    <a:pt x="20572" y="12228"/>
                    <a:pt x="20572" y="12228"/>
                  </a:cubicBezTo>
                  <a:cubicBezTo>
                    <a:pt x="19772" y="11428"/>
                    <a:pt x="19772" y="11428"/>
                    <a:pt x="19772" y="11428"/>
                  </a:cubicBezTo>
                  <a:cubicBezTo>
                    <a:pt x="12732" y="14742"/>
                    <a:pt x="12732" y="14742"/>
                    <a:pt x="12732" y="14742"/>
                  </a:cubicBezTo>
                  <a:cubicBezTo>
                    <a:pt x="12891" y="14742"/>
                    <a:pt x="12891" y="14742"/>
                    <a:pt x="12891" y="14742"/>
                  </a:cubicBezTo>
                  <a:cubicBezTo>
                    <a:pt x="8572" y="15199"/>
                    <a:pt x="4411" y="13942"/>
                    <a:pt x="2651" y="11314"/>
                  </a:cubicBezTo>
                  <a:cubicBezTo>
                    <a:pt x="1051" y="8914"/>
                    <a:pt x="2012" y="6057"/>
                    <a:pt x="4732" y="4000"/>
                  </a:cubicBezTo>
                  <a:cubicBezTo>
                    <a:pt x="12252" y="11885"/>
                    <a:pt x="12252" y="11885"/>
                    <a:pt x="12252" y="11885"/>
                  </a:cubicBezTo>
                  <a:cubicBezTo>
                    <a:pt x="15611" y="10171"/>
                    <a:pt x="15611" y="10171"/>
                    <a:pt x="15611" y="10171"/>
                  </a:cubicBezTo>
                  <a:cubicBezTo>
                    <a:pt x="6011" y="800"/>
                    <a:pt x="6011" y="800"/>
                    <a:pt x="6011" y="800"/>
                  </a:cubicBezTo>
                  <a:cubicBezTo>
                    <a:pt x="5532" y="1028"/>
                    <a:pt x="5532" y="1028"/>
                    <a:pt x="5532" y="1028"/>
                  </a:cubicBezTo>
                  <a:cubicBezTo>
                    <a:pt x="4411" y="0"/>
                    <a:pt x="4411" y="0"/>
                    <a:pt x="4411" y="0"/>
                  </a:cubicBezTo>
                  <a:cubicBezTo>
                    <a:pt x="2651" y="914"/>
                    <a:pt x="2651" y="914"/>
                    <a:pt x="2651" y="914"/>
                  </a:cubicBezTo>
                  <a:cubicBezTo>
                    <a:pt x="3612" y="1942"/>
                    <a:pt x="3612" y="1942"/>
                    <a:pt x="3612" y="1942"/>
                  </a:cubicBezTo>
                  <a:cubicBezTo>
                    <a:pt x="3132" y="2171"/>
                    <a:pt x="3132" y="2171"/>
                    <a:pt x="3132" y="2171"/>
                  </a:cubicBezTo>
                  <a:cubicBezTo>
                    <a:pt x="3771" y="2971"/>
                    <a:pt x="3771" y="2971"/>
                    <a:pt x="3771" y="2971"/>
                  </a:cubicBezTo>
                  <a:cubicBezTo>
                    <a:pt x="251" y="5257"/>
                    <a:pt x="-1028" y="8800"/>
                    <a:pt x="891" y="11885"/>
                  </a:cubicBezTo>
                  <a:cubicBezTo>
                    <a:pt x="2651" y="14514"/>
                    <a:pt x="7772" y="16114"/>
                    <a:pt x="11451" y="15885"/>
                  </a:cubicBezTo>
                  <a:cubicBezTo>
                    <a:pt x="11451" y="16457"/>
                    <a:pt x="11451" y="16457"/>
                    <a:pt x="11451" y="16457"/>
                  </a:cubicBezTo>
                  <a:cubicBezTo>
                    <a:pt x="10492" y="16685"/>
                    <a:pt x="9852" y="17257"/>
                    <a:pt x="9852" y="17942"/>
                  </a:cubicBezTo>
                  <a:cubicBezTo>
                    <a:pt x="9852" y="18742"/>
                    <a:pt x="9852" y="18742"/>
                    <a:pt x="9852" y="18742"/>
                  </a:cubicBezTo>
                  <a:cubicBezTo>
                    <a:pt x="6971" y="18742"/>
                    <a:pt x="6971" y="18742"/>
                    <a:pt x="6971" y="18742"/>
                  </a:cubicBezTo>
                  <a:cubicBezTo>
                    <a:pt x="5851" y="18742"/>
                    <a:pt x="5051" y="19428"/>
                    <a:pt x="5051" y="20228"/>
                  </a:cubicBezTo>
                  <a:cubicBezTo>
                    <a:pt x="5051" y="20914"/>
                    <a:pt x="5851" y="21599"/>
                    <a:pt x="6971" y="21599"/>
                  </a:cubicBezTo>
                  <a:cubicBezTo>
                    <a:pt x="16892" y="21599"/>
                    <a:pt x="16892" y="21599"/>
                    <a:pt x="16892" y="21599"/>
                  </a:cubicBezTo>
                  <a:cubicBezTo>
                    <a:pt x="18012" y="21599"/>
                    <a:pt x="18812" y="20914"/>
                    <a:pt x="18812" y="20228"/>
                  </a:cubicBezTo>
                  <a:cubicBezTo>
                    <a:pt x="18812" y="19428"/>
                    <a:pt x="18012" y="18742"/>
                    <a:pt x="16892" y="18742"/>
                  </a:cubicBezTo>
                  <a:close/>
                </a:path>
              </a:pathLst>
            </a:custGeom>
            <a:solidFill>
              <a:srgbClr val="E4E4E4"/>
            </a:solidFill>
            <a:ln>
              <a:noFill/>
            </a:ln>
            <a:effectLst/>
          </p:spPr>
          <p:txBody>
            <a:bodyPr lIns="0" tIns="0" rIns="0" bIns="0"/>
            <a:lstStyle/>
            <a:p>
              <a:pPr eaLnBrk="1" hangingPunct="1">
                <a:lnSpc>
                  <a:spcPct val="150000"/>
                </a:lnSpc>
                <a:defRPr/>
              </a:pPr>
              <a:endParaRPr lang="es-ES" sz="1900" noProof="1">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grpSp>
        <p:nvGrpSpPr>
          <p:cNvPr id="18" name="Group 21"/>
          <p:cNvGrpSpPr>
            <a:grpSpLocks/>
          </p:cNvGrpSpPr>
          <p:nvPr/>
        </p:nvGrpSpPr>
        <p:grpSpPr bwMode="auto">
          <a:xfrm>
            <a:off x="6598603" y="2967103"/>
            <a:ext cx="524510" cy="521069"/>
            <a:chOff x="-1" y="-1"/>
            <a:chExt cx="530228" cy="530228"/>
          </a:xfrm>
        </p:grpSpPr>
        <p:sp>
          <p:nvSpPr>
            <p:cNvPr id="19" name="AutoShape 22"/>
            <p:cNvSpPr/>
            <p:nvPr/>
          </p:nvSpPr>
          <p:spPr bwMode="auto">
            <a:xfrm>
              <a:off x="-1" y="-1"/>
              <a:ext cx="530228" cy="53022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575B66"/>
            </a:solidFill>
            <a:ln>
              <a:noFill/>
            </a:ln>
            <a:effectLst/>
          </p:spPr>
          <p:txBody>
            <a:bodyPr lIns="0" tIns="0" rIns="0" bIns="0"/>
            <a:lstStyle/>
            <a:p>
              <a:pPr eaLnBrk="1" hangingPunct="1">
                <a:lnSpc>
                  <a:spcPct val="150000"/>
                </a:lnSpc>
                <a:defRPr/>
              </a:pPr>
              <a:endParaRPr lang="es-ES" sz="1900" noProof="1">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1" name="AutoShape 24"/>
            <p:cNvSpPr/>
            <p:nvPr/>
          </p:nvSpPr>
          <p:spPr bwMode="auto">
            <a:xfrm>
              <a:off x="147160" y="124957"/>
              <a:ext cx="234783" cy="28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04" y="0"/>
                  </a:moveTo>
                  <a:cubicBezTo>
                    <a:pt x="1163" y="275"/>
                    <a:pt x="1163" y="275"/>
                    <a:pt x="1163" y="275"/>
                  </a:cubicBezTo>
                  <a:cubicBezTo>
                    <a:pt x="498" y="275"/>
                    <a:pt x="0" y="687"/>
                    <a:pt x="0" y="1238"/>
                  </a:cubicBezTo>
                  <a:cubicBezTo>
                    <a:pt x="166" y="20499"/>
                    <a:pt x="166" y="20499"/>
                    <a:pt x="166" y="20499"/>
                  </a:cubicBezTo>
                  <a:cubicBezTo>
                    <a:pt x="166" y="21049"/>
                    <a:pt x="830" y="21599"/>
                    <a:pt x="1495" y="21599"/>
                  </a:cubicBezTo>
                  <a:cubicBezTo>
                    <a:pt x="20270" y="21324"/>
                    <a:pt x="20270" y="21324"/>
                    <a:pt x="20270" y="21324"/>
                  </a:cubicBezTo>
                  <a:cubicBezTo>
                    <a:pt x="21101" y="21324"/>
                    <a:pt x="21600" y="20912"/>
                    <a:pt x="21600" y="20361"/>
                  </a:cubicBezTo>
                  <a:cubicBezTo>
                    <a:pt x="21267" y="1100"/>
                    <a:pt x="21267" y="1100"/>
                    <a:pt x="21267" y="1100"/>
                  </a:cubicBezTo>
                  <a:cubicBezTo>
                    <a:pt x="21267" y="550"/>
                    <a:pt x="20769" y="0"/>
                    <a:pt x="20104" y="0"/>
                  </a:cubicBezTo>
                  <a:close/>
                  <a:moveTo>
                    <a:pt x="4486" y="18298"/>
                  </a:moveTo>
                  <a:cubicBezTo>
                    <a:pt x="3655" y="18298"/>
                    <a:pt x="2990" y="17885"/>
                    <a:pt x="2990" y="17197"/>
                  </a:cubicBezTo>
                  <a:cubicBezTo>
                    <a:pt x="2990" y="16509"/>
                    <a:pt x="3655" y="16096"/>
                    <a:pt x="4319" y="16096"/>
                  </a:cubicBezTo>
                  <a:cubicBezTo>
                    <a:pt x="5150" y="16096"/>
                    <a:pt x="5815" y="16509"/>
                    <a:pt x="5815" y="17197"/>
                  </a:cubicBezTo>
                  <a:cubicBezTo>
                    <a:pt x="5815" y="17747"/>
                    <a:pt x="5150" y="18298"/>
                    <a:pt x="4486" y="18298"/>
                  </a:cubicBezTo>
                  <a:close/>
                  <a:moveTo>
                    <a:pt x="4319" y="14721"/>
                  </a:moveTo>
                  <a:cubicBezTo>
                    <a:pt x="3655" y="14721"/>
                    <a:pt x="2990" y="14308"/>
                    <a:pt x="2990" y="13620"/>
                  </a:cubicBezTo>
                  <a:cubicBezTo>
                    <a:pt x="2990" y="13070"/>
                    <a:pt x="3489" y="12519"/>
                    <a:pt x="4319" y="12519"/>
                  </a:cubicBezTo>
                  <a:cubicBezTo>
                    <a:pt x="5150" y="12519"/>
                    <a:pt x="5649" y="12932"/>
                    <a:pt x="5649" y="13620"/>
                  </a:cubicBezTo>
                  <a:cubicBezTo>
                    <a:pt x="5649" y="14308"/>
                    <a:pt x="5150" y="14721"/>
                    <a:pt x="4319" y="14721"/>
                  </a:cubicBezTo>
                  <a:close/>
                  <a:moveTo>
                    <a:pt x="4319" y="11281"/>
                  </a:moveTo>
                  <a:cubicBezTo>
                    <a:pt x="3489" y="11281"/>
                    <a:pt x="2990" y="10731"/>
                    <a:pt x="2990" y="10043"/>
                  </a:cubicBezTo>
                  <a:cubicBezTo>
                    <a:pt x="2824" y="9492"/>
                    <a:pt x="3489" y="8942"/>
                    <a:pt x="4319" y="8942"/>
                  </a:cubicBezTo>
                  <a:cubicBezTo>
                    <a:pt x="4984" y="8942"/>
                    <a:pt x="5649" y="9492"/>
                    <a:pt x="5649" y="10043"/>
                  </a:cubicBezTo>
                  <a:cubicBezTo>
                    <a:pt x="5649" y="10731"/>
                    <a:pt x="4984" y="11281"/>
                    <a:pt x="4319" y="11281"/>
                  </a:cubicBezTo>
                  <a:close/>
                  <a:moveTo>
                    <a:pt x="8640" y="18298"/>
                  </a:moveTo>
                  <a:cubicBezTo>
                    <a:pt x="7975" y="18298"/>
                    <a:pt x="7310" y="17747"/>
                    <a:pt x="7310" y="17197"/>
                  </a:cubicBezTo>
                  <a:cubicBezTo>
                    <a:pt x="7310" y="16509"/>
                    <a:pt x="7975" y="15959"/>
                    <a:pt x="8640" y="15959"/>
                  </a:cubicBezTo>
                  <a:cubicBezTo>
                    <a:pt x="9470" y="15959"/>
                    <a:pt x="9969" y="16509"/>
                    <a:pt x="9969" y="17197"/>
                  </a:cubicBezTo>
                  <a:cubicBezTo>
                    <a:pt x="10135" y="17747"/>
                    <a:pt x="9470" y="18298"/>
                    <a:pt x="8640" y="18298"/>
                  </a:cubicBezTo>
                  <a:close/>
                  <a:moveTo>
                    <a:pt x="8640" y="14721"/>
                  </a:moveTo>
                  <a:cubicBezTo>
                    <a:pt x="7809" y="14721"/>
                    <a:pt x="7310" y="14170"/>
                    <a:pt x="7310" y="13620"/>
                  </a:cubicBezTo>
                  <a:cubicBezTo>
                    <a:pt x="7310" y="12932"/>
                    <a:pt x="7809" y="12519"/>
                    <a:pt x="8640" y="12519"/>
                  </a:cubicBezTo>
                  <a:cubicBezTo>
                    <a:pt x="9304" y="12519"/>
                    <a:pt x="9969" y="12932"/>
                    <a:pt x="9969" y="13620"/>
                  </a:cubicBezTo>
                  <a:cubicBezTo>
                    <a:pt x="9969" y="14170"/>
                    <a:pt x="9470" y="14721"/>
                    <a:pt x="8640" y="14721"/>
                  </a:cubicBezTo>
                  <a:close/>
                  <a:moveTo>
                    <a:pt x="8640" y="11143"/>
                  </a:moveTo>
                  <a:cubicBezTo>
                    <a:pt x="7809" y="11143"/>
                    <a:pt x="7144" y="10731"/>
                    <a:pt x="7144" y="10043"/>
                  </a:cubicBezTo>
                  <a:cubicBezTo>
                    <a:pt x="7144" y="9492"/>
                    <a:pt x="7809" y="8942"/>
                    <a:pt x="8640" y="8942"/>
                  </a:cubicBezTo>
                  <a:cubicBezTo>
                    <a:pt x="9304" y="8942"/>
                    <a:pt x="9969" y="9355"/>
                    <a:pt x="9969" y="10043"/>
                  </a:cubicBezTo>
                  <a:cubicBezTo>
                    <a:pt x="9969" y="10593"/>
                    <a:pt x="9304" y="11143"/>
                    <a:pt x="8640" y="11143"/>
                  </a:cubicBezTo>
                  <a:close/>
                  <a:moveTo>
                    <a:pt x="12960" y="18298"/>
                  </a:moveTo>
                  <a:cubicBezTo>
                    <a:pt x="12295" y="18298"/>
                    <a:pt x="11630" y="17747"/>
                    <a:pt x="11630" y="17059"/>
                  </a:cubicBezTo>
                  <a:cubicBezTo>
                    <a:pt x="11630" y="16509"/>
                    <a:pt x="12129" y="15959"/>
                    <a:pt x="12960" y="15959"/>
                  </a:cubicBezTo>
                  <a:cubicBezTo>
                    <a:pt x="13790" y="15959"/>
                    <a:pt x="14289" y="16509"/>
                    <a:pt x="14289" y="17059"/>
                  </a:cubicBezTo>
                  <a:cubicBezTo>
                    <a:pt x="14289" y="17747"/>
                    <a:pt x="13790" y="18298"/>
                    <a:pt x="12960" y="18298"/>
                  </a:cubicBezTo>
                  <a:close/>
                  <a:moveTo>
                    <a:pt x="12960" y="14721"/>
                  </a:moveTo>
                  <a:cubicBezTo>
                    <a:pt x="12129" y="14721"/>
                    <a:pt x="11630" y="14170"/>
                    <a:pt x="11464" y="13620"/>
                  </a:cubicBezTo>
                  <a:cubicBezTo>
                    <a:pt x="11464" y="12932"/>
                    <a:pt x="12129" y="12382"/>
                    <a:pt x="12960" y="12382"/>
                  </a:cubicBezTo>
                  <a:cubicBezTo>
                    <a:pt x="13624" y="12382"/>
                    <a:pt x="14289" y="12932"/>
                    <a:pt x="14289" y="13482"/>
                  </a:cubicBezTo>
                  <a:cubicBezTo>
                    <a:pt x="14289" y="14170"/>
                    <a:pt x="13624" y="14721"/>
                    <a:pt x="12960" y="14721"/>
                  </a:cubicBezTo>
                  <a:close/>
                  <a:moveTo>
                    <a:pt x="12960" y="11143"/>
                  </a:moveTo>
                  <a:cubicBezTo>
                    <a:pt x="12129" y="11143"/>
                    <a:pt x="11464" y="10593"/>
                    <a:pt x="11464" y="10043"/>
                  </a:cubicBezTo>
                  <a:cubicBezTo>
                    <a:pt x="11464" y="9355"/>
                    <a:pt x="12129" y="8942"/>
                    <a:pt x="12793" y="8805"/>
                  </a:cubicBezTo>
                  <a:cubicBezTo>
                    <a:pt x="13624" y="8805"/>
                    <a:pt x="14289" y="9355"/>
                    <a:pt x="14289" y="10043"/>
                  </a:cubicBezTo>
                  <a:cubicBezTo>
                    <a:pt x="14289" y="10593"/>
                    <a:pt x="13624" y="11143"/>
                    <a:pt x="12960" y="11143"/>
                  </a:cubicBezTo>
                  <a:close/>
                  <a:moveTo>
                    <a:pt x="18775" y="17059"/>
                  </a:moveTo>
                  <a:cubicBezTo>
                    <a:pt x="18775" y="17747"/>
                    <a:pt x="18110" y="18298"/>
                    <a:pt x="17280" y="18298"/>
                  </a:cubicBezTo>
                  <a:cubicBezTo>
                    <a:pt x="16449" y="18298"/>
                    <a:pt x="15784" y="17747"/>
                    <a:pt x="15784" y="17059"/>
                  </a:cubicBezTo>
                  <a:cubicBezTo>
                    <a:pt x="15784" y="13620"/>
                    <a:pt x="15784" y="13620"/>
                    <a:pt x="15784" y="13620"/>
                  </a:cubicBezTo>
                  <a:cubicBezTo>
                    <a:pt x="15784" y="12932"/>
                    <a:pt x="16449" y="12382"/>
                    <a:pt x="17113" y="12382"/>
                  </a:cubicBezTo>
                  <a:cubicBezTo>
                    <a:pt x="17944" y="12382"/>
                    <a:pt x="18609" y="12932"/>
                    <a:pt x="18609" y="13620"/>
                  </a:cubicBezTo>
                  <a:lnTo>
                    <a:pt x="18775" y="17059"/>
                  </a:lnTo>
                  <a:close/>
                  <a:moveTo>
                    <a:pt x="15784" y="10043"/>
                  </a:moveTo>
                  <a:cubicBezTo>
                    <a:pt x="15784" y="9355"/>
                    <a:pt x="16449" y="8805"/>
                    <a:pt x="17113" y="8805"/>
                  </a:cubicBezTo>
                  <a:cubicBezTo>
                    <a:pt x="17944" y="8805"/>
                    <a:pt x="18609" y="9355"/>
                    <a:pt x="18609" y="9905"/>
                  </a:cubicBezTo>
                  <a:cubicBezTo>
                    <a:pt x="18609" y="10593"/>
                    <a:pt x="17944" y="11143"/>
                    <a:pt x="17113" y="11143"/>
                  </a:cubicBezTo>
                  <a:cubicBezTo>
                    <a:pt x="16449" y="11143"/>
                    <a:pt x="15784" y="10593"/>
                    <a:pt x="15784" y="10043"/>
                  </a:cubicBezTo>
                  <a:close/>
                  <a:moveTo>
                    <a:pt x="16615" y="6053"/>
                  </a:moveTo>
                  <a:cubicBezTo>
                    <a:pt x="4818" y="6191"/>
                    <a:pt x="4818" y="6191"/>
                    <a:pt x="4818" y="6191"/>
                  </a:cubicBezTo>
                  <a:cubicBezTo>
                    <a:pt x="3323" y="6191"/>
                    <a:pt x="2326" y="5228"/>
                    <a:pt x="2326" y="4127"/>
                  </a:cubicBezTo>
                  <a:cubicBezTo>
                    <a:pt x="2326" y="3026"/>
                    <a:pt x="3323" y="2201"/>
                    <a:pt x="4652" y="2201"/>
                  </a:cubicBezTo>
                  <a:cubicBezTo>
                    <a:pt x="16615" y="2063"/>
                    <a:pt x="16615" y="2063"/>
                    <a:pt x="16615" y="2063"/>
                  </a:cubicBezTo>
                  <a:cubicBezTo>
                    <a:pt x="17944" y="2063"/>
                    <a:pt x="19107" y="2889"/>
                    <a:pt x="19107" y="3989"/>
                  </a:cubicBezTo>
                  <a:cubicBezTo>
                    <a:pt x="19107" y="5090"/>
                    <a:pt x="17944" y="6053"/>
                    <a:pt x="16615" y="6053"/>
                  </a:cubicBezTo>
                  <a:close/>
                </a:path>
              </a:pathLst>
            </a:custGeom>
            <a:solidFill>
              <a:srgbClr val="E9E9E9"/>
            </a:solidFill>
            <a:ln>
              <a:noFill/>
            </a:ln>
            <a:effectLst/>
          </p:spPr>
          <p:txBody>
            <a:bodyPr lIns="0" tIns="0" rIns="0" bIns="0"/>
            <a:lstStyle/>
            <a:p>
              <a:pPr eaLnBrk="1" hangingPunct="1">
                <a:lnSpc>
                  <a:spcPct val="150000"/>
                </a:lnSpc>
                <a:defRPr/>
              </a:pPr>
              <a:endParaRPr lang="es-ES" sz="1900" noProof="1">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grpSp>
        <p:nvGrpSpPr>
          <p:cNvPr id="22" name="Group 25"/>
          <p:cNvGrpSpPr>
            <a:grpSpLocks/>
          </p:cNvGrpSpPr>
          <p:nvPr/>
        </p:nvGrpSpPr>
        <p:grpSpPr bwMode="auto">
          <a:xfrm>
            <a:off x="3160395" y="1206976"/>
            <a:ext cx="2460308" cy="3179513"/>
            <a:chOff x="-1" y="0"/>
            <a:chExt cx="2500315" cy="3244407"/>
          </a:xfrm>
        </p:grpSpPr>
        <p:grpSp>
          <p:nvGrpSpPr>
            <p:cNvPr id="23" name="Group 27"/>
            <p:cNvGrpSpPr>
              <a:grpSpLocks/>
            </p:cNvGrpSpPr>
            <p:nvPr/>
          </p:nvGrpSpPr>
          <p:grpSpPr bwMode="auto">
            <a:xfrm>
              <a:off x="-1" y="0"/>
              <a:ext cx="2500315" cy="3244407"/>
              <a:chOff x="-1" y="0"/>
              <a:chExt cx="2500315" cy="3244407"/>
            </a:xfrm>
          </p:grpSpPr>
          <p:sp>
            <p:nvSpPr>
              <p:cNvPr id="25" name="AutoShape 28"/>
              <p:cNvSpPr/>
              <p:nvPr/>
            </p:nvSpPr>
            <p:spPr bwMode="auto">
              <a:xfrm>
                <a:off x="-1" y="0"/>
                <a:ext cx="2500315" cy="32444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92" y="0"/>
                    </a:moveTo>
                    <a:cubicBezTo>
                      <a:pt x="1107" y="0"/>
                      <a:pt x="1107" y="0"/>
                      <a:pt x="1107" y="0"/>
                    </a:cubicBezTo>
                    <a:cubicBezTo>
                      <a:pt x="494" y="0"/>
                      <a:pt x="0" y="380"/>
                      <a:pt x="0" y="852"/>
                    </a:cubicBezTo>
                    <a:cubicBezTo>
                      <a:pt x="0" y="20747"/>
                      <a:pt x="0" y="20747"/>
                      <a:pt x="0" y="20747"/>
                    </a:cubicBezTo>
                    <a:cubicBezTo>
                      <a:pt x="0" y="21219"/>
                      <a:pt x="494" y="21600"/>
                      <a:pt x="1107" y="21600"/>
                    </a:cubicBezTo>
                    <a:cubicBezTo>
                      <a:pt x="20492" y="21600"/>
                      <a:pt x="20492" y="21600"/>
                      <a:pt x="20492" y="21600"/>
                    </a:cubicBezTo>
                    <a:cubicBezTo>
                      <a:pt x="21105" y="21600"/>
                      <a:pt x="21599" y="21219"/>
                      <a:pt x="21599" y="20747"/>
                    </a:cubicBezTo>
                    <a:cubicBezTo>
                      <a:pt x="21599" y="852"/>
                      <a:pt x="21599" y="852"/>
                      <a:pt x="21599" y="852"/>
                    </a:cubicBezTo>
                    <a:cubicBezTo>
                      <a:pt x="21599" y="380"/>
                      <a:pt x="21105" y="0"/>
                      <a:pt x="20492" y="0"/>
                    </a:cubicBezTo>
                    <a:close/>
                    <a:moveTo>
                      <a:pt x="19521" y="19697"/>
                    </a:moveTo>
                    <a:cubicBezTo>
                      <a:pt x="2129" y="19697"/>
                      <a:pt x="2129" y="19697"/>
                      <a:pt x="2129" y="19697"/>
                    </a:cubicBezTo>
                    <a:cubicBezTo>
                      <a:pt x="2129" y="1837"/>
                      <a:pt x="2129" y="1837"/>
                      <a:pt x="2129" y="1837"/>
                    </a:cubicBezTo>
                    <a:cubicBezTo>
                      <a:pt x="19521" y="1837"/>
                      <a:pt x="19521" y="1837"/>
                      <a:pt x="19521" y="1837"/>
                    </a:cubicBezTo>
                    <a:lnTo>
                      <a:pt x="19521" y="19697"/>
                    </a:lnTo>
                    <a:close/>
                  </a:path>
                </a:pathLst>
              </a:custGeom>
              <a:solidFill>
                <a:srgbClr val="000000"/>
              </a:solidFill>
              <a:ln>
                <a:noFill/>
              </a:ln>
              <a:effectLst/>
            </p:spPr>
            <p:txBody>
              <a:bodyPr lIns="0" tIns="0" rIns="0" bIns="0"/>
              <a:lstStyle/>
              <a:p>
                <a:pPr eaLnBrk="1" hangingPunct="1">
                  <a:lnSpc>
                    <a:spcPct val="150000"/>
                  </a:lnSpc>
                  <a:defRPr/>
                </a:pPr>
                <a:endParaRPr lang="es-ES" sz="1900" noProof="1">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6" name="AutoShape 29"/>
              <p:cNvSpPr/>
              <p:nvPr/>
            </p:nvSpPr>
            <p:spPr bwMode="auto">
              <a:xfrm>
                <a:off x="1174492" y="3017501"/>
                <a:ext cx="178433" cy="17610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44444"/>
              </a:solidFill>
              <a:ln>
                <a:noFill/>
              </a:ln>
              <a:effectLst/>
            </p:spPr>
            <p:txBody>
              <a:bodyPr lIns="0" tIns="0" rIns="0" bIns="0"/>
              <a:lstStyle/>
              <a:p>
                <a:pPr eaLnBrk="1" hangingPunct="1">
                  <a:lnSpc>
                    <a:spcPct val="150000"/>
                  </a:lnSpc>
                  <a:defRPr/>
                </a:pPr>
                <a:endParaRPr lang="es-ES" sz="1900" noProof="1">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7" name="AutoShape 30"/>
              <p:cNvSpPr/>
              <p:nvPr/>
            </p:nvSpPr>
            <p:spPr bwMode="auto">
              <a:xfrm>
                <a:off x="1228699" y="109501"/>
                <a:ext cx="49690" cy="4967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44444"/>
              </a:solidFill>
              <a:ln>
                <a:noFill/>
              </a:ln>
              <a:effectLst/>
            </p:spPr>
            <p:txBody>
              <a:bodyPr lIns="0" tIns="0" rIns="0" bIns="0"/>
              <a:lstStyle/>
              <a:p>
                <a:pPr eaLnBrk="1" hangingPunct="1">
                  <a:lnSpc>
                    <a:spcPct val="150000"/>
                  </a:lnSpc>
                  <a:defRPr/>
                </a:pPr>
                <a:endParaRPr lang="es-ES" sz="1900" noProof="1">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sp>
          <p:nvSpPr>
            <p:cNvPr id="24" name="AutoShape 31"/>
            <p:cNvSpPr/>
            <p:nvPr/>
          </p:nvSpPr>
          <p:spPr bwMode="auto">
            <a:xfrm rot="10800000">
              <a:off x="1049138" y="11289"/>
              <a:ext cx="1435366" cy="231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0" y="0"/>
                  </a:lnTo>
                  <a:lnTo>
                    <a:pt x="21599" y="21599"/>
                  </a:lnTo>
                  <a:close/>
                </a:path>
              </a:pathLst>
            </a:custGeom>
            <a:solidFill>
              <a:srgbClr val="F2F2F2">
                <a:alpha val="20000"/>
              </a:srgbClr>
            </a:solidFill>
            <a:ln>
              <a:noFill/>
            </a:ln>
            <a:effectLst/>
          </p:spPr>
          <p:txBody>
            <a:bodyPr lIns="0" tIns="0" rIns="0" bIns="0" anchor="ctr"/>
            <a:lstStyle/>
            <a:p>
              <a:pPr algn="ctr" eaLnBrk="1" hangingPunct="1">
                <a:lnSpc>
                  <a:spcPct val="150000"/>
                </a:lnSpc>
                <a:defRPr/>
              </a:pPr>
              <a:endParaRPr lang="es-ES" sz="1900" noProof="1">
                <a:solidFill>
                  <a:srgbClr val="FFFFFF"/>
                </a:solidFill>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sp>
        <p:nvSpPr>
          <p:cNvPr id="28" name="矩形 27"/>
          <p:cNvSpPr/>
          <p:nvPr/>
        </p:nvSpPr>
        <p:spPr>
          <a:xfrm>
            <a:off x="3391535" y="1459213"/>
            <a:ext cx="2015808" cy="265512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3898" tIns="31949" rIns="63898" bIns="31949" anchor="ctr"/>
          <a:lstStyle/>
          <a:p>
            <a:pPr algn="ctr" eaLnBrk="1" hangingPunct="1">
              <a:lnSpc>
                <a:spcPct val="150000"/>
              </a:lnSpc>
              <a:defRPr/>
            </a:pPr>
            <a:endParaRPr lang="zh-CN" altLang="en-US" noProof="1">
              <a:latin typeface="Arial" panose="020B0604020202020204" pitchFamily="34" charset="0"/>
              <a:ea typeface="微软雅黑" panose="020B0503020204020204" pitchFamily="34" charset="-122"/>
              <a:sym typeface="Arial" panose="020B0604020202020204" pitchFamily="34" charset="0"/>
            </a:endParaRPr>
          </a:p>
        </p:txBody>
      </p:sp>
      <p:grpSp>
        <p:nvGrpSpPr>
          <p:cNvPr id="29" name="Group 32"/>
          <p:cNvGrpSpPr/>
          <p:nvPr/>
        </p:nvGrpSpPr>
        <p:grpSpPr bwMode="auto">
          <a:xfrm>
            <a:off x="3530183" y="3565555"/>
            <a:ext cx="751615" cy="1474758"/>
            <a:chOff x="0" y="0"/>
            <a:chExt cx="762745" cy="1504951"/>
          </a:xfrm>
          <a:solidFill>
            <a:schemeClr val="bg1">
              <a:lumMod val="75000"/>
            </a:schemeClr>
          </a:solidFill>
        </p:grpSpPr>
        <p:sp>
          <p:nvSpPr>
            <p:cNvPr id="30" name="AutoShape 33"/>
            <p:cNvSpPr/>
            <p:nvPr/>
          </p:nvSpPr>
          <p:spPr bwMode="auto">
            <a:xfrm>
              <a:off x="0" y="0"/>
              <a:ext cx="762745" cy="1504951"/>
            </a:xfrm>
            <a:custGeom>
              <a:avLst/>
              <a:gdLst>
                <a:gd name="T0" fmla="+- 0 10879 158"/>
                <a:gd name="T1" fmla="*/ T0 w 21442"/>
                <a:gd name="T2" fmla="*/ 10800 h 21600"/>
                <a:gd name="T3" fmla="+- 0 10879 158"/>
                <a:gd name="T4" fmla="*/ T3 w 21442"/>
                <a:gd name="T5" fmla="*/ 10800 h 21600"/>
                <a:gd name="T6" fmla="+- 0 10879 158"/>
                <a:gd name="T7" fmla="*/ T6 w 21442"/>
                <a:gd name="T8" fmla="*/ 10800 h 21600"/>
                <a:gd name="T9" fmla="+- 0 10879 158"/>
                <a:gd name="T10" fmla="*/ T9 w 21442"/>
                <a:gd name="T11" fmla="*/ 10800 h 21600"/>
              </a:gdLst>
              <a:ahLst/>
              <a:cxnLst>
                <a:cxn ang="0">
                  <a:pos x="T1" y="T2"/>
                </a:cxn>
                <a:cxn ang="0">
                  <a:pos x="T4" y="T5"/>
                </a:cxn>
                <a:cxn ang="0">
                  <a:pos x="T7" y="T8"/>
                </a:cxn>
                <a:cxn ang="0">
                  <a:pos x="T10" y="T11"/>
                </a:cxn>
              </a:cxnLst>
              <a:rect l="0" t="0" r="r" b="b"/>
              <a:pathLst>
                <a:path w="21442" h="21600">
                  <a:moveTo>
                    <a:pt x="1659" y="11288"/>
                  </a:moveTo>
                  <a:cubicBezTo>
                    <a:pt x="1659" y="11288"/>
                    <a:pt x="1659" y="11288"/>
                    <a:pt x="1659" y="11288"/>
                  </a:cubicBezTo>
                  <a:cubicBezTo>
                    <a:pt x="2729" y="13025"/>
                    <a:pt x="2729" y="13025"/>
                    <a:pt x="2729" y="13025"/>
                  </a:cubicBezTo>
                  <a:cubicBezTo>
                    <a:pt x="4226" y="15250"/>
                    <a:pt x="6792" y="15901"/>
                    <a:pt x="8289" y="16118"/>
                  </a:cubicBezTo>
                  <a:cubicBezTo>
                    <a:pt x="7647" y="21600"/>
                    <a:pt x="7647" y="21600"/>
                    <a:pt x="7647" y="21600"/>
                  </a:cubicBezTo>
                  <a:cubicBezTo>
                    <a:pt x="18768" y="21600"/>
                    <a:pt x="18768" y="21600"/>
                    <a:pt x="18768" y="21600"/>
                  </a:cubicBezTo>
                  <a:cubicBezTo>
                    <a:pt x="17913" y="15901"/>
                    <a:pt x="17913" y="15901"/>
                    <a:pt x="17913" y="15901"/>
                  </a:cubicBezTo>
                  <a:cubicBezTo>
                    <a:pt x="19838" y="15413"/>
                    <a:pt x="21441" y="14110"/>
                    <a:pt x="21441" y="11234"/>
                  </a:cubicBezTo>
                  <a:cubicBezTo>
                    <a:pt x="21441" y="8194"/>
                    <a:pt x="21441" y="8194"/>
                    <a:pt x="21441" y="8194"/>
                  </a:cubicBezTo>
                  <a:cubicBezTo>
                    <a:pt x="21441" y="7597"/>
                    <a:pt x="20479" y="7109"/>
                    <a:pt x="19303" y="7109"/>
                  </a:cubicBezTo>
                  <a:cubicBezTo>
                    <a:pt x="19089" y="7109"/>
                    <a:pt x="19089" y="7109"/>
                    <a:pt x="19089" y="7109"/>
                  </a:cubicBezTo>
                  <a:cubicBezTo>
                    <a:pt x="18768" y="7109"/>
                    <a:pt x="18447" y="7218"/>
                    <a:pt x="18234" y="7380"/>
                  </a:cubicBezTo>
                  <a:cubicBezTo>
                    <a:pt x="18127" y="6892"/>
                    <a:pt x="17378" y="6566"/>
                    <a:pt x="16523" y="6566"/>
                  </a:cubicBezTo>
                  <a:cubicBezTo>
                    <a:pt x="15026" y="6566"/>
                    <a:pt x="15026" y="6566"/>
                    <a:pt x="15026" y="6566"/>
                  </a:cubicBezTo>
                  <a:cubicBezTo>
                    <a:pt x="14598" y="6566"/>
                    <a:pt x="14277" y="6675"/>
                    <a:pt x="14063" y="6838"/>
                  </a:cubicBezTo>
                  <a:cubicBezTo>
                    <a:pt x="13956" y="6512"/>
                    <a:pt x="13422" y="6241"/>
                    <a:pt x="12673" y="6241"/>
                  </a:cubicBezTo>
                  <a:cubicBezTo>
                    <a:pt x="10855" y="6241"/>
                    <a:pt x="10855" y="6241"/>
                    <a:pt x="10855" y="6241"/>
                  </a:cubicBezTo>
                  <a:cubicBezTo>
                    <a:pt x="10321" y="6241"/>
                    <a:pt x="10000" y="6404"/>
                    <a:pt x="9893" y="6621"/>
                  </a:cubicBezTo>
                  <a:cubicBezTo>
                    <a:pt x="9679" y="922"/>
                    <a:pt x="9679" y="922"/>
                    <a:pt x="9679" y="922"/>
                  </a:cubicBezTo>
                  <a:cubicBezTo>
                    <a:pt x="9679" y="434"/>
                    <a:pt x="9144" y="0"/>
                    <a:pt x="8075" y="0"/>
                  </a:cubicBezTo>
                  <a:cubicBezTo>
                    <a:pt x="7541" y="0"/>
                    <a:pt x="7541" y="0"/>
                    <a:pt x="7541" y="0"/>
                  </a:cubicBezTo>
                  <a:cubicBezTo>
                    <a:pt x="6578" y="0"/>
                    <a:pt x="5937" y="434"/>
                    <a:pt x="5937" y="922"/>
                  </a:cubicBezTo>
                  <a:cubicBezTo>
                    <a:pt x="5723" y="9877"/>
                    <a:pt x="5723" y="9877"/>
                    <a:pt x="5723" y="9877"/>
                  </a:cubicBezTo>
                  <a:cubicBezTo>
                    <a:pt x="5723" y="10800"/>
                    <a:pt x="5723" y="10800"/>
                    <a:pt x="5723" y="10800"/>
                  </a:cubicBezTo>
                  <a:cubicBezTo>
                    <a:pt x="4974" y="9660"/>
                    <a:pt x="4974" y="9660"/>
                    <a:pt x="4974" y="9660"/>
                  </a:cubicBezTo>
                  <a:cubicBezTo>
                    <a:pt x="4440" y="8846"/>
                    <a:pt x="2836" y="8249"/>
                    <a:pt x="1125" y="8249"/>
                  </a:cubicBezTo>
                  <a:cubicBezTo>
                    <a:pt x="804" y="8249"/>
                    <a:pt x="804" y="8249"/>
                    <a:pt x="804" y="8249"/>
                  </a:cubicBezTo>
                  <a:cubicBezTo>
                    <a:pt x="269" y="8249"/>
                    <a:pt x="-158" y="8520"/>
                    <a:pt x="55" y="8791"/>
                  </a:cubicBezTo>
                  <a:lnTo>
                    <a:pt x="1659" y="11288"/>
                  </a:lnTo>
                  <a:close/>
                </a:path>
              </a:pathLst>
            </a:custGeom>
            <a:grpFill/>
            <a:ln>
              <a:noFill/>
            </a:ln>
            <a:effectLst/>
          </p:spPr>
          <p:txBody>
            <a:bodyPr lIns="0" tIns="0" rIns="0" bIns="0"/>
            <a:lstStyle/>
            <a:p>
              <a:pPr eaLnBrk="1" hangingPunct="1">
                <a:lnSpc>
                  <a:spcPct val="150000"/>
                </a:lnSpc>
                <a:defRPr/>
              </a:pPr>
              <a:endParaRPr lang="es-ES" sz="1900" noProof="1">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1" name="AutoShape 34"/>
            <p:cNvSpPr/>
            <p:nvPr/>
          </p:nvSpPr>
          <p:spPr bwMode="auto">
            <a:xfrm>
              <a:off x="237862" y="19050"/>
              <a:ext cx="84044" cy="95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600" y="9503"/>
                    <a:pt x="21600" y="9503"/>
                    <a:pt x="21600" y="9503"/>
                  </a:cubicBezTo>
                  <a:cubicBezTo>
                    <a:pt x="21600" y="4320"/>
                    <a:pt x="17672" y="0"/>
                    <a:pt x="11781" y="0"/>
                  </a:cubicBezTo>
                  <a:cubicBezTo>
                    <a:pt x="8836" y="0"/>
                    <a:pt x="8836" y="0"/>
                    <a:pt x="8836" y="0"/>
                  </a:cubicBezTo>
                  <a:cubicBezTo>
                    <a:pt x="2945" y="0"/>
                    <a:pt x="0" y="4320"/>
                    <a:pt x="0" y="9503"/>
                  </a:cubicBezTo>
                  <a:cubicBezTo>
                    <a:pt x="0" y="21600"/>
                    <a:pt x="0" y="21600"/>
                    <a:pt x="0" y="21600"/>
                  </a:cubicBezTo>
                  <a:lnTo>
                    <a:pt x="21600" y="21600"/>
                  </a:lnTo>
                  <a:close/>
                </a:path>
              </a:pathLst>
            </a:custGeom>
            <a:grpFill/>
            <a:ln>
              <a:noFill/>
            </a:ln>
            <a:effectLst/>
          </p:spPr>
          <p:txBody>
            <a:bodyPr lIns="0" tIns="0" rIns="0" bIns="0"/>
            <a:lstStyle/>
            <a:p>
              <a:pPr eaLnBrk="1" hangingPunct="1">
                <a:lnSpc>
                  <a:spcPct val="150000"/>
                </a:lnSpc>
                <a:defRPr/>
              </a:pPr>
              <a:endParaRPr lang="es-ES" sz="1900" noProof="1">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sp>
        <p:nvSpPr>
          <p:cNvPr id="32" name="TextBox 15"/>
          <p:cNvSpPr txBox="1">
            <a:spLocks noChangeArrowheads="1"/>
          </p:cNvSpPr>
          <p:nvPr/>
        </p:nvSpPr>
        <p:spPr bwMode="auto">
          <a:xfrm>
            <a:off x="670084" y="2232518"/>
            <a:ext cx="196802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eaLnBrk="1" hangingPunct="1">
              <a:lnSpc>
                <a:spcPct val="150000"/>
              </a:lnSpc>
            </a:pPr>
            <a:r>
              <a:rPr lang="zh-CN" altLang="en-US" sz="600">
                <a:solidFill>
                  <a:srgbClr val="A6A6A6"/>
                </a:solidFill>
                <a:latin typeface="Arial" pitchFamily="34" charset="0"/>
                <a:ea typeface="微软雅黑" pitchFamily="34" charset="-122"/>
                <a:sym typeface="Arial" pitchFamily="34" charset="0"/>
              </a:rPr>
              <a:t>请替换文字内容，添加相关标题，修改文字内容，也可以直接复制你的内容到此。请替换文字内容，添加相关标题，修改文字内容，也可以直接复制你的内容到此。</a:t>
            </a:r>
          </a:p>
        </p:txBody>
      </p:sp>
      <p:sp>
        <p:nvSpPr>
          <p:cNvPr id="33" name="TextBox 16"/>
          <p:cNvSpPr txBox="1">
            <a:spLocks noChangeArrowheads="1"/>
          </p:cNvSpPr>
          <p:nvPr/>
        </p:nvSpPr>
        <p:spPr bwMode="auto">
          <a:xfrm>
            <a:off x="1483946" y="2009045"/>
            <a:ext cx="11541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1" hangingPunct="1"/>
            <a:r>
              <a:rPr lang="zh-CN" altLang="en-US" sz="1000">
                <a:solidFill>
                  <a:srgbClr val="EA3945"/>
                </a:solidFill>
                <a:latin typeface="Arial" pitchFamily="34" charset="0"/>
                <a:ea typeface="微软雅黑" pitchFamily="34" charset="-122"/>
                <a:sym typeface="Arial" pitchFamily="34" charset="0"/>
              </a:rPr>
              <a:t>点击请替换文字内容</a:t>
            </a:r>
          </a:p>
        </p:txBody>
      </p:sp>
      <p:sp>
        <p:nvSpPr>
          <p:cNvPr id="34" name="TextBox 15"/>
          <p:cNvSpPr txBox="1">
            <a:spLocks noChangeArrowheads="1"/>
          </p:cNvSpPr>
          <p:nvPr/>
        </p:nvSpPr>
        <p:spPr bwMode="auto">
          <a:xfrm>
            <a:off x="6387465" y="2232518"/>
            <a:ext cx="194357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hangingPunct="1">
              <a:lnSpc>
                <a:spcPct val="150000"/>
              </a:lnSpc>
            </a:pPr>
            <a:r>
              <a:rPr lang="zh-CN" altLang="en-US" sz="600">
                <a:solidFill>
                  <a:srgbClr val="A6A6A6"/>
                </a:solidFill>
                <a:latin typeface="Arial" pitchFamily="34" charset="0"/>
                <a:ea typeface="微软雅黑" pitchFamily="34" charset="-122"/>
                <a:sym typeface="Arial" pitchFamily="34" charset="0"/>
              </a:rPr>
              <a:t>请替换文字内容，添加相关标题，修改文字内容，也可以直接复制你的内容到此。请替换文字内容，添加相关标题，修改文字内容，也可以直接复制你的内容到此。</a:t>
            </a:r>
          </a:p>
        </p:txBody>
      </p:sp>
      <p:sp>
        <p:nvSpPr>
          <p:cNvPr id="35" name="TextBox 16"/>
          <p:cNvSpPr txBox="1">
            <a:spLocks noChangeArrowheads="1"/>
          </p:cNvSpPr>
          <p:nvPr/>
        </p:nvSpPr>
        <p:spPr bwMode="auto">
          <a:xfrm>
            <a:off x="6387465" y="2009045"/>
            <a:ext cx="11541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zh-CN" altLang="en-US" sz="1000">
                <a:solidFill>
                  <a:srgbClr val="EA3945"/>
                </a:solidFill>
                <a:latin typeface="Arial" pitchFamily="34" charset="0"/>
                <a:ea typeface="微软雅黑" pitchFamily="34" charset="-122"/>
                <a:sym typeface="Arial" pitchFamily="34" charset="0"/>
              </a:rPr>
              <a:t>点击请替换文字内容</a:t>
            </a:r>
          </a:p>
        </p:txBody>
      </p:sp>
      <p:sp>
        <p:nvSpPr>
          <p:cNvPr id="36" name="TextBox 15"/>
          <p:cNvSpPr txBox="1">
            <a:spLocks noChangeArrowheads="1"/>
          </p:cNvSpPr>
          <p:nvPr/>
        </p:nvSpPr>
        <p:spPr bwMode="auto">
          <a:xfrm>
            <a:off x="670084" y="3878696"/>
            <a:ext cx="196802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eaLnBrk="1" hangingPunct="1">
              <a:lnSpc>
                <a:spcPct val="150000"/>
              </a:lnSpc>
            </a:pPr>
            <a:r>
              <a:rPr lang="zh-CN" altLang="en-US" sz="600">
                <a:solidFill>
                  <a:srgbClr val="A6A6A6"/>
                </a:solidFill>
                <a:latin typeface="Arial" pitchFamily="34" charset="0"/>
                <a:ea typeface="微软雅黑" pitchFamily="34" charset="-122"/>
                <a:sym typeface="Arial" pitchFamily="34" charset="0"/>
              </a:rPr>
              <a:t>请替换文字内容，添加相关标题，修改文字内容，也可以直接复制你的内容到此。请替换文字内容，添加相关标题，修改文字内容，也可以直接复制你的内容到此。</a:t>
            </a:r>
          </a:p>
        </p:txBody>
      </p:sp>
      <p:sp>
        <p:nvSpPr>
          <p:cNvPr id="37" name="TextBox 16"/>
          <p:cNvSpPr txBox="1">
            <a:spLocks noChangeArrowheads="1"/>
          </p:cNvSpPr>
          <p:nvPr/>
        </p:nvSpPr>
        <p:spPr bwMode="auto">
          <a:xfrm>
            <a:off x="1483946" y="3655223"/>
            <a:ext cx="11541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1" hangingPunct="1"/>
            <a:r>
              <a:rPr lang="zh-CN" altLang="en-US" sz="1000">
                <a:solidFill>
                  <a:srgbClr val="EA3945"/>
                </a:solidFill>
                <a:latin typeface="Arial" pitchFamily="34" charset="0"/>
                <a:ea typeface="微软雅黑" pitchFamily="34" charset="-122"/>
                <a:sym typeface="Arial" pitchFamily="34" charset="0"/>
              </a:rPr>
              <a:t>点击请替换文字内容</a:t>
            </a:r>
          </a:p>
        </p:txBody>
      </p:sp>
      <p:sp>
        <p:nvSpPr>
          <p:cNvPr id="38" name="TextBox 15"/>
          <p:cNvSpPr txBox="1">
            <a:spLocks noChangeArrowheads="1"/>
          </p:cNvSpPr>
          <p:nvPr/>
        </p:nvSpPr>
        <p:spPr bwMode="auto">
          <a:xfrm>
            <a:off x="6387465" y="3878696"/>
            <a:ext cx="194357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hangingPunct="1">
              <a:lnSpc>
                <a:spcPct val="150000"/>
              </a:lnSpc>
            </a:pPr>
            <a:r>
              <a:rPr lang="zh-CN" altLang="en-US" sz="600">
                <a:solidFill>
                  <a:srgbClr val="A6A6A6"/>
                </a:solidFill>
                <a:latin typeface="Arial" pitchFamily="34" charset="0"/>
                <a:ea typeface="微软雅黑" pitchFamily="34" charset="-122"/>
                <a:sym typeface="Arial" pitchFamily="34" charset="0"/>
              </a:rPr>
              <a:t>请替换文字内容，添加相关标题，修改文字内容，也可以直接复制你的内容到此。请替换文字内容，添加相关标题，修改文字内容，也可以直接复制你的内容到此。</a:t>
            </a:r>
          </a:p>
        </p:txBody>
      </p:sp>
      <p:sp>
        <p:nvSpPr>
          <p:cNvPr id="39" name="TextBox 16"/>
          <p:cNvSpPr txBox="1">
            <a:spLocks noChangeArrowheads="1"/>
          </p:cNvSpPr>
          <p:nvPr/>
        </p:nvSpPr>
        <p:spPr bwMode="auto">
          <a:xfrm>
            <a:off x="6387465" y="3655223"/>
            <a:ext cx="11541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zh-CN" altLang="en-US" sz="1000">
                <a:solidFill>
                  <a:srgbClr val="EA3945"/>
                </a:solidFill>
                <a:latin typeface="Arial" pitchFamily="34" charset="0"/>
                <a:ea typeface="微软雅黑" pitchFamily="34" charset="-122"/>
                <a:sym typeface="Arial" pitchFamily="34" charset="0"/>
              </a:rPr>
              <a:t>点击请替换文字内容</a:t>
            </a:r>
          </a:p>
        </p:txBody>
      </p:sp>
      <p:sp>
        <p:nvSpPr>
          <p:cNvPr id="40" name="TextBox 25"/>
          <p:cNvSpPr txBox="1"/>
          <p:nvPr/>
        </p:nvSpPr>
        <p:spPr>
          <a:xfrm>
            <a:off x="3608485" y="204722"/>
            <a:ext cx="1723549" cy="307777"/>
          </a:xfrm>
          <a:prstGeom prst="rect">
            <a:avLst/>
          </a:prstGeom>
          <a:noFill/>
        </p:spPr>
        <p:txBody>
          <a:bodyPr wrap="none" rtlCol="0">
            <a:spAutoFit/>
          </a:bodyPr>
          <a:lstStyle/>
          <a:p>
            <a:r>
              <a:rPr lang="zh-CN" altLang="en-US" sz="1400" spc="600" dirty="0">
                <a:latin typeface="汉仪细等线" panose="01010104010101010101" pitchFamily="2" charset="-122"/>
                <a:ea typeface="汉仪细等线" panose="01010104010101010101" pitchFamily="2" charset="-122"/>
              </a:rPr>
              <a:t>单击添加标题</a:t>
            </a:r>
          </a:p>
        </p:txBody>
      </p:sp>
      <p:sp>
        <p:nvSpPr>
          <p:cNvPr id="41" name="TextBox 26"/>
          <p:cNvSpPr txBox="1"/>
          <p:nvPr/>
        </p:nvSpPr>
        <p:spPr>
          <a:xfrm>
            <a:off x="3464497" y="525464"/>
            <a:ext cx="2044149" cy="338554"/>
          </a:xfrm>
          <a:prstGeom prst="rect">
            <a:avLst/>
          </a:prstGeom>
          <a:noFill/>
        </p:spPr>
        <p:txBody>
          <a:bodyPr wrap="none" rtlCol="0">
            <a:spAutoFit/>
          </a:bodyPr>
          <a:lstStyle/>
          <a:p>
            <a:pPr algn="ctr"/>
            <a:r>
              <a:rPr lang="en-US" altLang="zh-CN" sz="800" dirty="0">
                <a:latin typeface="汉仪细等线" panose="01010104010101010101" pitchFamily="2" charset="-122"/>
                <a:ea typeface="汉仪细等线" panose="01010104010101010101" pitchFamily="2" charset="-122"/>
              </a:rPr>
              <a:t>Please click enter to add enter to add </a:t>
            </a:r>
          </a:p>
          <a:p>
            <a:pPr algn="ctr"/>
            <a:r>
              <a:rPr lang="en-US" altLang="zh-CN" sz="800" dirty="0">
                <a:latin typeface="汉仪细等线" panose="01010104010101010101" pitchFamily="2" charset="-122"/>
                <a:ea typeface="汉仪细等线" panose="01010104010101010101" pitchFamily="2" charset="-122"/>
              </a:rPr>
              <a:t>text </a:t>
            </a:r>
            <a:r>
              <a:rPr lang="en-US" altLang="zh-CN" sz="800" dirty="0" err="1">
                <a:latin typeface="汉仪细等线" panose="01010104010101010101" pitchFamily="2" charset="-122"/>
                <a:ea typeface="汉仪细等线" panose="01010104010101010101" pitchFamily="2" charset="-122"/>
              </a:rPr>
              <a:t>contentcontent</a:t>
            </a:r>
            <a:endParaRPr lang="zh-CN" altLang="en-US" sz="800" dirty="0">
              <a:latin typeface="汉仪细等线" panose="01010104010101010101" pitchFamily="2" charset="-122"/>
              <a:ea typeface="汉仪细等线" panose="01010104010101010101" pitchFamily="2" charset="-122"/>
            </a:endParaRPr>
          </a:p>
        </p:txBody>
      </p:sp>
    </p:spTree>
    <p:extLst>
      <p:ext uri="{BB962C8B-B14F-4D97-AF65-F5344CB8AC3E}">
        <p14:creationId xmlns:p14="http://schemas.microsoft.com/office/powerpoint/2010/main" val="3633971506"/>
      </p:ext>
    </p:extLst>
  </p:cSld>
  <p:clrMapOvr>
    <a:masterClrMapping/>
  </p:clrMapOvr>
  <p:transition spd="slow" advTm="459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20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1700"/>
                            </p:stCondLst>
                            <p:childTnLst>
                              <p:par>
                                <p:cTn id="9" presetID="16" presetClass="entr" presetSubtype="21"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arn(inVertical)">
                                      <p:cBhvr>
                                        <p:cTn id="11" dur="500"/>
                                        <p:tgtEl>
                                          <p:spTgt spid="28"/>
                                        </p:tgtEl>
                                      </p:cBhvr>
                                    </p:animEffect>
                                  </p:childTnLst>
                                </p:cTn>
                              </p:par>
                            </p:childTnLst>
                          </p:cTn>
                        </p:par>
                        <p:par>
                          <p:cTn id="12" fill="hold">
                            <p:stCondLst>
                              <p:cond delay="2200"/>
                            </p:stCondLst>
                            <p:childTnLst>
                              <p:par>
                                <p:cTn id="13" presetID="2" presetClass="entr" presetSubtype="4"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ppt_x</p:attrName>
                                        </p:attrNameLst>
                                      </p:cBhvr>
                                      <p:tavLst>
                                        <p:tav tm="0">
                                          <p:val>
                                            <p:strVal val="#ppt_x"/>
                                          </p:val>
                                        </p:tav>
                                        <p:tav tm="100000">
                                          <p:val>
                                            <p:strVal val="#ppt_x"/>
                                          </p:val>
                                        </p:tav>
                                      </p:tavLst>
                                    </p:anim>
                                    <p:anim calcmode="lin" valueType="num">
                                      <p:cBhvr>
                                        <p:cTn id="16" dur="500" fill="hold"/>
                                        <p:tgtEl>
                                          <p:spTgt spid="29"/>
                                        </p:tgtEl>
                                        <p:attrNameLst>
                                          <p:attrName>ppt_y</p:attrName>
                                        </p:attrNameLst>
                                      </p:cBhvr>
                                      <p:tavLst>
                                        <p:tav tm="0">
                                          <p:val>
                                            <p:strVal val="1+#ppt_h/2"/>
                                          </p:val>
                                        </p:tav>
                                        <p:tav tm="100000">
                                          <p:val>
                                            <p:strVal val="#ppt_y"/>
                                          </p:val>
                                        </p:tav>
                                      </p:tavLst>
                                    </p:anim>
                                  </p:childTnLst>
                                </p:cTn>
                              </p:par>
                            </p:childTnLst>
                          </p:cTn>
                        </p:par>
                        <p:par>
                          <p:cTn id="17" fill="hold">
                            <p:stCondLst>
                              <p:cond delay="2700"/>
                            </p:stCondLst>
                            <p:childTnLst>
                              <p:par>
                                <p:cTn id="18" presetID="2" presetClass="entr" presetSubtype="8" fill="hold" nodeType="afterEffect">
                                  <p:stCondLst>
                                    <p:cond delay="25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ppt_x</p:attrName>
                                        </p:attrNameLst>
                                      </p:cBhvr>
                                      <p:tavLst>
                                        <p:tav tm="0">
                                          <p:val>
                                            <p:strVal val="0-#ppt_w/2"/>
                                          </p:val>
                                        </p:tav>
                                        <p:tav tm="100000">
                                          <p:val>
                                            <p:strVal val="#ppt_x"/>
                                          </p:val>
                                        </p:tav>
                                      </p:tavLst>
                                    </p:anim>
                                    <p:anim calcmode="lin" valueType="num">
                                      <p:cBhvr>
                                        <p:cTn id="21" dur="500" fill="hold"/>
                                        <p:tgtEl>
                                          <p:spTgt spid="2"/>
                                        </p:tgtEl>
                                        <p:attrNameLst>
                                          <p:attrName>ppt_y</p:attrName>
                                        </p:attrNameLst>
                                      </p:cBhvr>
                                      <p:tavLst>
                                        <p:tav tm="0">
                                          <p:val>
                                            <p:strVal val="#ppt_y"/>
                                          </p:val>
                                        </p:tav>
                                        <p:tav tm="100000">
                                          <p:val>
                                            <p:strVal val="#ppt_y"/>
                                          </p:val>
                                        </p:tav>
                                      </p:tavLst>
                                    </p:anim>
                                  </p:childTnLst>
                                </p:cTn>
                              </p:par>
                            </p:childTnLst>
                          </p:cTn>
                        </p:par>
                        <p:par>
                          <p:cTn id="22" fill="hold">
                            <p:stCondLst>
                              <p:cond delay="3450"/>
                            </p:stCondLst>
                            <p:childTnLst>
                              <p:par>
                                <p:cTn id="23" presetID="17" presetClass="entr" presetSubtype="1" fill="hold" grpId="0" nodeType="afterEffect">
                                  <p:stCondLst>
                                    <p:cond delay="0"/>
                                  </p:stCondLst>
                                  <p:iterate type="lt">
                                    <p:tmPct val="40000"/>
                                  </p:iterate>
                                  <p:childTnLst>
                                    <p:set>
                                      <p:cBhvr>
                                        <p:cTn id="24" dur="1" fill="hold">
                                          <p:stCondLst>
                                            <p:cond delay="0"/>
                                          </p:stCondLst>
                                        </p:cTn>
                                        <p:tgtEl>
                                          <p:spTgt spid="33"/>
                                        </p:tgtEl>
                                        <p:attrNameLst>
                                          <p:attrName>style.visibility</p:attrName>
                                        </p:attrNameLst>
                                      </p:cBhvr>
                                      <p:to>
                                        <p:strVal val="visible"/>
                                      </p:to>
                                    </p:set>
                                    <p:anim calcmode="lin" valueType="num">
                                      <p:cBhvr>
                                        <p:cTn id="25" dur="250" fill="hold"/>
                                        <p:tgtEl>
                                          <p:spTgt spid="33"/>
                                        </p:tgtEl>
                                        <p:attrNameLst>
                                          <p:attrName>ppt_x</p:attrName>
                                        </p:attrNameLst>
                                      </p:cBhvr>
                                      <p:tavLst>
                                        <p:tav tm="0">
                                          <p:val>
                                            <p:strVal val="#ppt_x"/>
                                          </p:val>
                                        </p:tav>
                                        <p:tav tm="100000">
                                          <p:val>
                                            <p:strVal val="#ppt_x"/>
                                          </p:val>
                                        </p:tav>
                                      </p:tavLst>
                                    </p:anim>
                                    <p:anim calcmode="lin" valueType="num">
                                      <p:cBhvr>
                                        <p:cTn id="26" dur="250" fill="hold"/>
                                        <p:tgtEl>
                                          <p:spTgt spid="33"/>
                                        </p:tgtEl>
                                        <p:attrNameLst>
                                          <p:attrName>ppt_y</p:attrName>
                                        </p:attrNameLst>
                                      </p:cBhvr>
                                      <p:tavLst>
                                        <p:tav tm="0">
                                          <p:val>
                                            <p:strVal val="#ppt_y-#ppt_h/2"/>
                                          </p:val>
                                        </p:tav>
                                        <p:tav tm="100000">
                                          <p:val>
                                            <p:strVal val="#ppt_y"/>
                                          </p:val>
                                        </p:tav>
                                      </p:tavLst>
                                    </p:anim>
                                    <p:anim calcmode="lin" valueType="num">
                                      <p:cBhvr>
                                        <p:cTn id="27" dur="250" fill="hold"/>
                                        <p:tgtEl>
                                          <p:spTgt spid="33"/>
                                        </p:tgtEl>
                                        <p:attrNameLst>
                                          <p:attrName>ppt_w</p:attrName>
                                        </p:attrNameLst>
                                      </p:cBhvr>
                                      <p:tavLst>
                                        <p:tav tm="0">
                                          <p:val>
                                            <p:strVal val="#ppt_w"/>
                                          </p:val>
                                        </p:tav>
                                        <p:tav tm="100000">
                                          <p:val>
                                            <p:strVal val="#ppt_w"/>
                                          </p:val>
                                        </p:tav>
                                      </p:tavLst>
                                    </p:anim>
                                    <p:anim calcmode="lin" valueType="num">
                                      <p:cBhvr>
                                        <p:cTn id="28" dur="250" fill="hold"/>
                                        <p:tgtEl>
                                          <p:spTgt spid="33"/>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2" presetClass="entr" presetSubtype="8"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par>
                          <p:cTn id="33" fill="hold">
                            <p:stCondLst>
                              <p:cond delay="5000"/>
                            </p:stCondLst>
                            <p:childTnLst>
                              <p:par>
                                <p:cTn id="34" presetID="2" presetClass="entr" presetSubtype="8" fill="hold" nodeType="afterEffect">
                                  <p:stCondLst>
                                    <p:cond delay="50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ppt_x</p:attrName>
                                        </p:attrNameLst>
                                      </p:cBhvr>
                                      <p:tavLst>
                                        <p:tav tm="0">
                                          <p:val>
                                            <p:strVal val="0-#ppt_w/2"/>
                                          </p:val>
                                        </p:tav>
                                        <p:tav tm="100000">
                                          <p:val>
                                            <p:strVal val="#ppt_x"/>
                                          </p:val>
                                        </p:tav>
                                      </p:tavLst>
                                    </p:anim>
                                    <p:anim calcmode="lin" valueType="num">
                                      <p:cBhvr>
                                        <p:cTn id="37" dur="500" fill="hold"/>
                                        <p:tgtEl>
                                          <p:spTgt spid="7"/>
                                        </p:tgtEl>
                                        <p:attrNameLst>
                                          <p:attrName>ppt_y</p:attrName>
                                        </p:attrNameLst>
                                      </p:cBhvr>
                                      <p:tavLst>
                                        <p:tav tm="0">
                                          <p:val>
                                            <p:strVal val="#ppt_y"/>
                                          </p:val>
                                        </p:tav>
                                        <p:tav tm="100000">
                                          <p:val>
                                            <p:strVal val="#ppt_y"/>
                                          </p:val>
                                        </p:tav>
                                      </p:tavLst>
                                    </p:anim>
                                  </p:childTnLst>
                                </p:cTn>
                              </p:par>
                            </p:childTnLst>
                          </p:cTn>
                        </p:par>
                        <p:par>
                          <p:cTn id="38" fill="hold">
                            <p:stCondLst>
                              <p:cond delay="6000"/>
                            </p:stCondLst>
                            <p:childTnLst>
                              <p:par>
                                <p:cTn id="39" presetID="17" presetClass="entr" presetSubtype="1" fill="hold" grpId="0" nodeType="afterEffect">
                                  <p:stCondLst>
                                    <p:cond delay="0"/>
                                  </p:stCondLst>
                                  <p:iterate type="lt">
                                    <p:tmPct val="40000"/>
                                  </p:iterate>
                                  <p:childTnLst>
                                    <p:set>
                                      <p:cBhvr>
                                        <p:cTn id="40" dur="1" fill="hold">
                                          <p:stCondLst>
                                            <p:cond delay="0"/>
                                          </p:stCondLst>
                                        </p:cTn>
                                        <p:tgtEl>
                                          <p:spTgt spid="37"/>
                                        </p:tgtEl>
                                        <p:attrNameLst>
                                          <p:attrName>style.visibility</p:attrName>
                                        </p:attrNameLst>
                                      </p:cBhvr>
                                      <p:to>
                                        <p:strVal val="visible"/>
                                      </p:to>
                                    </p:set>
                                    <p:anim calcmode="lin" valueType="num">
                                      <p:cBhvr>
                                        <p:cTn id="41" dur="250" fill="hold"/>
                                        <p:tgtEl>
                                          <p:spTgt spid="37"/>
                                        </p:tgtEl>
                                        <p:attrNameLst>
                                          <p:attrName>ppt_x</p:attrName>
                                        </p:attrNameLst>
                                      </p:cBhvr>
                                      <p:tavLst>
                                        <p:tav tm="0">
                                          <p:val>
                                            <p:strVal val="#ppt_x"/>
                                          </p:val>
                                        </p:tav>
                                        <p:tav tm="100000">
                                          <p:val>
                                            <p:strVal val="#ppt_x"/>
                                          </p:val>
                                        </p:tav>
                                      </p:tavLst>
                                    </p:anim>
                                    <p:anim calcmode="lin" valueType="num">
                                      <p:cBhvr>
                                        <p:cTn id="42" dur="250" fill="hold"/>
                                        <p:tgtEl>
                                          <p:spTgt spid="37"/>
                                        </p:tgtEl>
                                        <p:attrNameLst>
                                          <p:attrName>ppt_y</p:attrName>
                                        </p:attrNameLst>
                                      </p:cBhvr>
                                      <p:tavLst>
                                        <p:tav tm="0">
                                          <p:val>
                                            <p:strVal val="#ppt_y-#ppt_h/2"/>
                                          </p:val>
                                        </p:tav>
                                        <p:tav tm="100000">
                                          <p:val>
                                            <p:strVal val="#ppt_y"/>
                                          </p:val>
                                        </p:tav>
                                      </p:tavLst>
                                    </p:anim>
                                    <p:anim calcmode="lin" valueType="num">
                                      <p:cBhvr>
                                        <p:cTn id="43" dur="250" fill="hold"/>
                                        <p:tgtEl>
                                          <p:spTgt spid="37"/>
                                        </p:tgtEl>
                                        <p:attrNameLst>
                                          <p:attrName>ppt_w</p:attrName>
                                        </p:attrNameLst>
                                      </p:cBhvr>
                                      <p:tavLst>
                                        <p:tav tm="0">
                                          <p:val>
                                            <p:strVal val="#ppt_w"/>
                                          </p:val>
                                        </p:tav>
                                        <p:tav tm="100000">
                                          <p:val>
                                            <p:strVal val="#ppt_w"/>
                                          </p:val>
                                        </p:tav>
                                      </p:tavLst>
                                    </p:anim>
                                    <p:anim calcmode="lin" valueType="num">
                                      <p:cBhvr>
                                        <p:cTn id="44" dur="250" fill="hold"/>
                                        <p:tgtEl>
                                          <p:spTgt spid="37"/>
                                        </p:tgtEl>
                                        <p:attrNameLst>
                                          <p:attrName>ppt_h</p:attrName>
                                        </p:attrNameLst>
                                      </p:cBhvr>
                                      <p:tavLst>
                                        <p:tav tm="0">
                                          <p:val>
                                            <p:fltVal val="0"/>
                                          </p:val>
                                        </p:tav>
                                        <p:tav tm="100000">
                                          <p:val>
                                            <p:strVal val="#ppt_h"/>
                                          </p:val>
                                        </p:tav>
                                      </p:tavLst>
                                    </p:anim>
                                  </p:childTnLst>
                                </p:cTn>
                              </p:par>
                            </p:childTnLst>
                          </p:cTn>
                        </p:par>
                        <p:par>
                          <p:cTn id="45" fill="hold">
                            <p:stCondLst>
                              <p:cond delay="7050"/>
                            </p:stCondLst>
                            <p:childTnLst>
                              <p:par>
                                <p:cTn id="46" presetID="22" presetClass="entr" presetSubtype="8"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left)">
                                      <p:cBhvr>
                                        <p:cTn id="48" dur="500"/>
                                        <p:tgtEl>
                                          <p:spTgt spid="36"/>
                                        </p:tgtEl>
                                      </p:cBhvr>
                                    </p:animEffect>
                                  </p:childTnLst>
                                </p:cTn>
                              </p:par>
                            </p:childTnLst>
                          </p:cTn>
                        </p:par>
                        <p:par>
                          <p:cTn id="49" fill="hold">
                            <p:stCondLst>
                              <p:cond delay="7550"/>
                            </p:stCondLst>
                            <p:childTnLst>
                              <p:par>
                                <p:cTn id="50" presetID="2" presetClass="entr" presetSubtype="2" fill="hold" nodeType="afterEffect">
                                  <p:stCondLst>
                                    <p:cond delay="75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ppt_x</p:attrName>
                                        </p:attrNameLst>
                                      </p:cBhvr>
                                      <p:tavLst>
                                        <p:tav tm="0">
                                          <p:val>
                                            <p:strVal val="1+#ppt_w/2"/>
                                          </p:val>
                                        </p:tav>
                                        <p:tav tm="100000">
                                          <p:val>
                                            <p:strVal val="#ppt_x"/>
                                          </p:val>
                                        </p:tav>
                                      </p:tavLst>
                                    </p:anim>
                                    <p:anim calcmode="lin" valueType="num">
                                      <p:cBhvr>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8800"/>
                            </p:stCondLst>
                            <p:childTnLst>
                              <p:par>
                                <p:cTn id="55" presetID="17" presetClass="entr" presetSubtype="1" fill="hold" grpId="0" nodeType="afterEffect">
                                  <p:stCondLst>
                                    <p:cond delay="0"/>
                                  </p:stCondLst>
                                  <p:iterate type="lt">
                                    <p:tmPct val="40000"/>
                                  </p:iterate>
                                  <p:childTnLst>
                                    <p:set>
                                      <p:cBhvr>
                                        <p:cTn id="56" dur="1" fill="hold">
                                          <p:stCondLst>
                                            <p:cond delay="0"/>
                                          </p:stCondLst>
                                        </p:cTn>
                                        <p:tgtEl>
                                          <p:spTgt spid="35"/>
                                        </p:tgtEl>
                                        <p:attrNameLst>
                                          <p:attrName>style.visibility</p:attrName>
                                        </p:attrNameLst>
                                      </p:cBhvr>
                                      <p:to>
                                        <p:strVal val="visible"/>
                                      </p:to>
                                    </p:set>
                                    <p:anim calcmode="lin" valueType="num">
                                      <p:cBhvr>
                                        <p:cTn id="57" dur="250" fill="hold"/>
                                        <p:tgtEl>
                                          <p:spTgt spid="35"/>
                                        </p:tgtEl>
                                        <p:attrNameLst>
                                          <p:attrName>ppt_x</p:attrName>
                                        </p:attrNameLst>
                                      </p:cBhvr>
                                      <p:tavLst>
                                        <p:tav tm="0">
                                          <p:val>
                                            <p:strVal val="#ppt_x"/>
                                          </p:val>
                                        </p:tav>
                                        <p:tav tm="100000">
                                          <p:val>
                                            <p:strVal val="#ppt_x"/>
                                          </p:val>
                                        </p:tav>
                                      </p:tavLst>
                                    </p:anim>
                                    <p:anim calcmode="lin" valueType="num">
                                      <p:cBhvr>
                                        <p:cTn id="58" dur="250" fill="hold"/>
                                        <p:tgtEl>
                                          <p:spTgt spid="35"/>
                                        </p:tgtEl>
                                        <p:attrNameLst>
                                          <p:attrName>ppt_y</p:attrName>
                                        </p:attrNameLst>
                                      </p:cBhvr>
                                      <p:tavLst>
                                        <p:tav tm="0">
                                          <p:val>
                                            <p:strVal val="#ppt_y-#ppt_h/2"/>
                                          </p:val>
                                        </p:tav>
                                        <p:tav tm="100000">
                                          <p:val>
                                            <p:strVal val="#ppt_y"/>
                                          </p:val>
                                        </p:tav>
                                      </p:tavLst>
                                    </p:anim>
                                    <p:anim calcmode="lin" valueType="num">
                                      <p:cBhvr>
                                        <p:cTn id="59" dur="250" fill="hold"/>
                                        <p:tgtEl>
                                          <p:spTgt spid="35"/>
                                        </p:tgtEl>
                                        <p:attrNameLst>
                                          <p:attrName>ppt_w</p:attrName>
                                        </p:attrNameLst>
                                      </p:cBhvr>
                                      <p:tavLst>
                                        <p:tav tm="0">
                                          <p:val>
                                            <p:strVal val="#ppt_w"/>
                                          </p:val>
                                        </p:tav>
                                        <p:tav tm="100000">
                                          <p:val>
                                            <p:strVal val="#ppt_w"/>
                                          </p:val>
                                        </p:tav>
                                      </p:tavLst>
                                    </p:anim>
                                    <p:anim calcmode="lin" valueType="num">
                                      <p:cBhvr>
                                        <p:cTn id="60" dur="250" fill="hold"/>
                                        <p:tgtEl>
                                          <p:spTgt spid="35"/>
                                        </p:tgtEl>
                                        <p:attrNameLst>
                                          <p:attrName>ppt_h</p:attrName>
                                        </p:attrNameLst>
                                      </p:cBhvr>
                                      <p:tavLst>
                                        <p:tav tm="0">
                                          <p:val>
                                            <p:fltVal val="0"/>
                                          </p:val>
                                        </p:tav>
                                        <p:tav tm="100000">
                                          <p:val>
                                            <p:strVal val="#ppt_h"/>
                                          </p:val>
                                        </p:tav>
                                      </p:tavLst>
                                    </p:anim>
                                  </p:childTnLst>
                                </p:cTn>
                              </p:par>
                            </p:childTnLst>
                          </p:cTn>
                        </p:par>
                        <p:par>
                          <p:cTn id="61" fill="hold">
                            <p:stCondLst>
                              <p:cond delay="9850"/>
                            </p:stCondLst>
                            <p:childTnLst>
                              <p:par>
                                <p:cTn id="62" presetID="22" presetClass="entr" presetSubtype="8"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left)">
                                      <p:cBhvr>
                                        <p:cTn id="64" dur="500"/>
                                        <p:tgtEl>
                                          <p:spTgt spid="34"/>
                                        </p:tgtEl>
                                      </p:cBhvr>
                                    </p:animEffect>
                                  </p:childTnLst>
                                </p:cTn>
                              </p:par>
                            </p:childTnLst>
                          </p:cTn>
                        </p:par>
                        <p:par>
                          <p:cTn id="65" fill="hold">
                            <p:stCondLst>
                              <p:cond delay="10350"/>
                            </p:stCondLst>
                            <p:childTnLst>
                              <p:par>
                                <p:cTn id="66" presetID="2" presetClass="entr" presetSubtype="2" fill="hold" nodeType="afterEffect">
                                  <p:stCondLst>
                                    <p:cond delay="100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ppt_x</p:attrName>
                                        </p:attrNameLst>
                                      </p:cBhvr>
                                      <p:tavLst>
                                        <p:tav tm="0">
                                          <p:val>
                                            <p:strVal val="1+#ppt_w/2"/>
                                          </p:val>
                                        </p:tav>
                                        <p:tav tm="100000">
                                          <p:val>
                                            <p:strVal val="#ppt_x"/>
                                          </p:val>
                                        </p:tav>
                                      </p:tavLst>
                                    </p:anim>
                                    <p:anim calcmode="lin" valueType="num">
                                      <p:cBhvr>
                                        <p:cTn id="69" dur="500" fill="hold"/>
                                        <p:tgtEl>
                                          <p:spTgt spid="18"/>
                                        </p:tgtEl>
                                        <p:attrNameLst>
                                          <p:attrName>ppt_y</p:attrName>
                                        </p:attrNameLst>
                                      </p:cBhvr>
                                      <p:tavLst>
                                        <p:tav tm="0">
                                          <p:val>
                                            <p:strVal val="#ppt_y"/>
                                          </p:val>
                                        </p:tav>
                                        <p:tav tm="100000">
                                          <p:val>
                                            <p:strVal val="#ppt_y"/>
                                          </p:val>
                                        </p:tav>
                                      </p:tavLst>
                                    </p:anim>
                                  </p:childTnLst>
                                </p:cTn>
                              </p:par>
                            </p:childTnLst>
                          </p:cTn>
                        </p:par>
                        <p:par>
                          <p:cTn id="70" fill="hold">
                            <p:stCondLst>
                              <p:cond delay="11850"/>
                            </p:stCondLst>
                            <p:childTnLst>
                              <p:par>
                                <p:cTn id="71" presetID="17" presetClass="entr" presetSubtype="1" fill="hold" grpId="0" nodeType="afterEffect">
                                  <p:stCondLst>
                                    <p:cond delay="0"/>
                                  </p:stCondLst>
                                  <p:iterate type="lt">
                                    <p:tmPct val="40000"/>
                                  </p:iterate>
                                  <p:childTnLst>
                                    <p:set>
                                      <p:cBhvr>
                                        <p:cTn id="72" dur="1" fill="hold">
                                          <p:stCondLst>
                                            <p:cond delay="0"/>
                                          </p:stCondLst>
                                        </p:cTn>
                                        <p:tgtEl>
                                          <p:spTgt spid="39"/>
                                        </p:tgtEl>
                                        <p:attrNameLst>
                                          <p:attrName>style.visibility</p:attrName>
                                        </p:attrNameLst>
                                      </p:cBhvr>
                                      <p:to>
                                        <p:strVal val="visible"/>
                                      </p:to>
                                    </p:set>
                                    <p:anim calcmode="lin" valueType="num">
                                      <p:cBhvr>
                                        <p:cTn id="73" dur="250" fill="hold"/>
                                        <p:tgtEl>
                                          <p:spTgt spid="39"/>
                                        </p:tgtEl>
                                        <p:attrNameLst>
                                          <p:attrName>ppt_x</p:attrName>
                                        </p:attrNameLst>
                                      </p:cBhvr>
                                      <p:tavLst>
                                        <p:tav tm="0">
                                          <p:val>
                                            <p:strVal val="#ppt_x"/>
                                          </p:val>
                                        </p:tav>
                                        <p:tav tm="100000">
                                          <p:val>
                                            <p:strVal val="#ppt_x"/>
                                          </p:val>
                                        </p:tav>
                                      </p:tavLst>
                                    </p:anim>
                                    <p:anim calcmode="lin" valueType="num">
                                      <p:cBhvr>
                                        <p:cTn id="74" dur="250" fill="hold"/>
                                        <p:tgtEl>
                                          <p:spTgt spid="39"/>
                                        </p:tgtEl>
                                        <p:attrNameLst>
                                          <p:attrName>ppt_y</p:attrName>
                                        </p:attrNameLst>
                                      </p:cBhvr>
                                      <p:tavLst>
                                        <p:tav tm="0">
                                          <p:val>
                                            <p:strVal val="#ppt_y-#ppt_h/2"/>
                                          </p:val>
                                        </p:tav>
                                        <p:tav tm="100000">
                                          <p:val>
                                            <p:strVal val="#ppt_y"/>
                                          </p:val>
                                        </p:tav>
                                      </p:tavLst>
                                    </p:anim>
                                    <p:anim calcmode="lin" valueType="num">
                                      <p:cBhvr>
                                        <p:cTn id="75" dur="250" fill="hold"/>
                                        <p:tgtEl>
                                          <p:spTgt spid="39"/>
                                        </p:tgtEl>
                                        <p:attrNameLst>
                                          <p:attrName>ppt_w</p:attrName>
                                        </p:attrNameLst>
                                      </p:cBhvr>
                                      <p:tavLst>
                                        <p:tav tm="0">
                                          <p:val>
                                            <p:strVal val="#ppt_w"/>
                                          </p:val>
                                        </p:tav>
                                        <p:tav tm="100000">
                                          <p:val>
                                            <p:strVal val="#ppt_w"/>
                                          </p:val>
                                        </p:tav>
                                      </p:tavLst>
                                    </p:anim>
                                    <p:anim calcmode="lin" valueType="num">
                                      <p:cBhvr>
                                        <p:cTn id="76" dur="250" fill="hold"/>
                                        <p:tgtEl>
                                          <p:spTgt spid="39"/>
                                        </p:tgtEl>
                                        <p:attrNameLst>
                                          <p:attrName>ppt_h</p:attrName>
                                        </p:attrNameLst>
                                      </p:cBhvr>
                                      <p:tavLst>
                                        <p:tav tm="0">
                                          <p:val>
                                            <p:fltVal val="0"/>
                                          </p:val>
                                        </p:tav>
                                        <p:tav tm="100000">
                                          <p:val>
                                            <p:strVal val="#ppt_h"/>
                                          </p:val>
                                        </p:tav>
                                      </p:tavLst>
                                    </p:anim>
                                  </p:childTnLst>
                                </p:cTn>
                              </p:par>
                            </p:childTnLst>
                          </p:cTn>
                        </p:par>
                        <p:par>
                          <p:cTn id="77" fill="hold">
                            <p:stCondLst>
                              <p:cond delay="129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p:bldP spid="33" grpId="0"/>
      <p:bldP spid="34" grpId="0"/>
      <p:bldP spid="35" grpId="0"/>
      <p:bldP spid="36" grpId="0"/>
      <p:bldP spid="37" grpId="0"/>
      <p:bldP spid="38" grpId="0"/>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p:nvPr/>
        </p:nvGrpSpPr>
        <p:grpSpPr>
          <a:xfrm rot="9900000">
            <a:off x="5328329" y="3549756"/>
            <a:ext cx="666009" cy="566863"/>
            <a:chOff x="2208213" y="4308475"/>
            <a:chExt cx="1313851" cy="1123184"/>
          </a:xfrm>
          <a:solidFill>
            <a:srgbClr val="EA3945"/>
          </a:solidFill>
        </p:grpSpPr>
        <p:sp>
          <p:nvSpPr>
            <p:cNvPr id="3" name="Oval 18"/>
            <p:cNvSpPr>
              <a:spLocks noChangeArrowheads="1"/>
            </p:cNvSpPr>
            <p:nvPr/>
          </p:nvSpPr>
          <p:spPr bwMode="auto">
            <a:xfrm>
              <a:off x="2208213" y="4308475"/>
              <a:ext cx="885825" cy="889000"/>
            </a:xfrm>
            <a:prstGeom prst="ellipse">
              <a:avLst/>
            </a:prstGeom>
            <a:grpFill/>
            <a:ln>
              <a:noFill/>
            </a:ln>
          </p:spPr>
          <p:txBody>
            <a:bodyPr lIns="79409" tIns="39705" rIns="79409" bIns="39705"/>
            <a:lstStyle/>
            <a:p>
              <a:pPr eaLnBrk="1" hangingPunct="1">
                <a:defRPr/>
              </a:pPr>
              <a:endParaRPr lang="id-ID" sz="700" noProof="1">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4"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lIns="79409" tIns="39705" rIns="79409" bIns="39705"/>
            <a:lstStyle/>
            <a:p>
              <a:pPr eaLnBrk="1" hangingPunct="1">
                <a:defRPr/>
              </a:pPr>
              <a:endParaRPr lang="id-ID" sz="700" noProof="1">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21"/>
          <p:cNvGrpSpPr/>
          <p:nvPr/>
        </p:nvGrpSpPr>
        <p:grpSpPr>
          <a:xfrm rot="17100000">
            <a:off x="2922807" y="3514487"/>
            <a:ext cx="663095" cy="569356"/>
            <a:chOff x="2208213" y="4308475"/>
            <a:chExt cx="1313851" cy="1123184"/>
          </a:xfrm>
          <a:solidFill>
            <a:srgbClr val="575B66"/>
          </a:solidFill>
        </p:grpSpPr>
        <p:sp>
          <p:nvSpPr>
            <p:cNvPr id="6" name="Oval 18"/>
            <p:cNvSpPr>
              <a:spLocks noChangeArrowheads="1"/>
            </p:cNvSpPr>
            <p:nvPr/>
          </p:nvSpPr>
          <p:spPr bwMode="auto">
            <a:xfrm>
              <a:off x="2208213" y="4308475"/>
              <a:ext cx="885825" cy="889000"/>
            </a:xfrm>
            <a:prstGeom prst="ellipse">
              <a:avLst/>
            </a:prstGeom>
            <a:grpFill/>
            <a:ln>
              <a:noFill/>
            </a:ln>
          </p:spPr>
          <p:txBody>
            <a:bodyPr lIns="79409" tIns="39705" rIns="79409" bIns="39705"/>
            <a:lstStyle/>
            <a:p>
              <a:pPr eaLnBrk="1" hangingPunct="1">
                <a:defRPr/>
              </a:pPr>
              <a:endParaRPr lang="id-ID" sz="700" noProof="1">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lIns="79409" tIns="39705" rIns="79409" bIns="39705"/>
            <a:lstStyle/>
            <a:p>
              <a:pPr eaLnBrk="1" hangingPunct="1">
                <a:defRPr/>
              </a:pPr>
              <a:endParaRPr lang="id-ID" sz="700" noProof="1">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18"/>
          <p:cNvGrpSpPr/>
          <p:nvPr/>
        </p:nvGrpSpPr>
        <p:grpSpPr>
          <a:xfrm flipH="1">
            <a:off x="5292628" y="1728090"/>
            <a:ext cx="666008" cy="566863"/>
            <a:chOff x="2208213" y="4308475"/>
            <a:chExt cx="1313851" cy="1123184"/>
          </a:xfrm>
          <a:solidFill>
            <a:srgbClr val="EA3945"/>
          </a:solidFill>
        </p:grpSpPr>
        <p:sp>
          <p:nvSpPr>
            <p:cNvPr id="9" name="Oval 18"/>
            <p:cNvSpPr>
              <a:spLocks noChangeArrowheads="1"/>
            </p:cNvSpPr>
            <p:nvPr/>
          </p:nvSpPr>
          <p:spPr bwMode="auto">
            <a:xfrm>
              <a:off x="2208213" y="4308475"/>
              <a:ext cx="885825" cy="889000"/>
            </a:xfrm>
            <a:prstGeom prst="ellipse">
              <a:avLst/>
            </a:prstGeom>
            <a:grpFill/>
            <a:ln>
              <a:noFill/>
            </a:ln>
          </p:spPr>
          <p:txBody>
            <a:bodyPr lIns="79409" tIns="39705" rIns="79409" bIns="39705"/>
            <a:lstStyle/>
            <a:p>
              <a:pPr eaLnBrk="1" hangingPunct="1">
                <a:defRPr/>
              </a:pPr>
              <a:endParaRPr lang="id-ID" sz="700" noProof="1">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lIns="79409" tIns="39705" rIns="79409" bIns="39705"/>
            <a:lstStyle/>
            <a:p>
              <a:pPr eaLnBrk="1" hangingPunct="1">
                <a:defRPr/>
              </a:pPr>
              <a:endParaRPr lang="id-ID" sz="700" noProof="1">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14"/>
          <p:cNvGrpSpPr>
            <a:grpSpLocks/>
          </p:cNvGrpSpPr>
          <p:nvPr/>
        </p:nvGrpSpPr>
        <p:grpSpPr bwMode="auto">
          <a:xfrm>
            <a:off x="2984818" y="1739107"/>
            <a:ext cx="665639" cy="567533"/>
            <a:chOff x="2208213" y="4308475"/>
            <a:chExt cx="1313851" cy="1123184"/>
          </a:xfrm>
          <a:solidFill>
            <a:srgbClr val="575B66"/>
          </a:solidFill>
        </p:grpSpPr>
        <p:sp>
          <p:nvSpPr>
            <p:cNvPr id="12" name="Oval 18"/>
            <p:cNvSpPr>
              <a:spLocks noChangeArrowheads="1"/>
            </p:cNvSpPr>
            <p:nvPr/>
          </p:nvSpPr>
          <p:spPr bwMode="auto">
            <a:xfrm>
              <a:off x="2208213" y="4308475"/>
              <a:ext cx="886136" cy="888913"/>
            </a:xfrm>
            <a:prstGeom prst="ellipse">
              <a:avLst/>
            </a:prstGeom>
            <a:grpFill/>
            <a:ln>
              <a:noFill/>
            </a:ln>
          </p:spPr>
          <p:txBody>
            <a:bodyPr lIns="79409" tIns="39705" rIns="79409" bIns="39705"/>
            <a:lstStyle/>
            <a:p>
              <a:pPr eaLnBrk="1" hangingPunct="1">
                <a:defRPr/>
              </a:pPr>
              <a:endParaRPr lang="id-ID" sz="700" noProof="1">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31"/>
            <p:cNvSpPr/>
            <p:nvPr/>
          </p:nvSpPr>
          <p:spPr bwMode="auto">
            <a:xfrm rot="2700000">
              <a:off x="3093551" y="5003148"/>
              <a:ext cx="330606" cy="526417"/>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lIns="79409" tIns="39705" rIns="79409" bIns="39705"/>
            <a:lstStyle/>
            <a:p>
              <a:pPr eaLnBrk="1" hangingPunct="1">
                <a:defRPr/>
              </a:pPr>
              <a:endParaRPr lang="id-ID" sz="700" noProof="1">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Text Placeholder 7"/>
          <p:cNvSpPr txBox="1">
            <a:spLocks noChangeArrowheads="1"/>
          </p:cNvSpPr>
          <p:nvPr/>
        </p:nvSpPr>
        <p:spPr bwMode="auto">
          <a:xfrm>
            <a:off x="2978150" y="1789997"/>
            <a:ext cx="436722" cy="337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3043" rIns="0" bIns="63043" anchor="ctr"/>
          <a:lstStyle/>
          <a:p>
            <a:pPr algn="ctr" eaLnBrk="1" hangingPunct="1">
              <a:buFont typeface="Arial" pitchFamily="34" charset="0"/>
              <a:buNone/>
            </a:pPr>
            <a:r>
              <a:rPr lang="es-ES_tradnl" altLang="en-US">
                <a:solidFill>
                  <a:schemeClr val="bg1"/>
                </a:solidFill>
                <a:latin typeface="Arial" pitchFamily="34" charset="0"/>
                <a:ea typeface="微软雅黑" pitchFamily="34" charset="-122"/>
                <a:sym typeface="Arial" pitchFamily="34" charset="0"/>
              </a:rPr>
              <a:t>01</a:t>
            </a:r>
          </a:p>
        </p:txBody>
      </p:sp>
      <p:sp>
        <p:nvSpPr>
          <p:cNvPr id="15" name="Text Placeholder 2"/>
          <p:cNvSpPr txBox="1">
            <a:spLocks noChangeArrowheads="1"/>
          </p:cNvSpPr>
          <p:nvPr/>
        </p:nvSpPr>
        <p:spPr bwMode="auto">
          <a:xfrm>
            <a:off x="1375728" y="1759021"/>
            <a:ext cx="1439069"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lnSpc>
                <a:spcPct val="120000"/>
              </a:lnSpc>
              <a:buFont typeface="Arial" pitchFamily="34" charset="0"/>
              <a:buNone/>
            </a:pPr>
            <a:r>
              <a:rPr lang="en-US" altLang="zh-CN" sz="600">
                <a:solidFill>
                  <a:srgbClr val="A6A6A6"/>
                </a:solidFill>
                <a:latin typeface="Arial" pitchFamily="34" charset="0"/>
                <a:ea typeface="微软雅黑" pitchFamily="34" charset="-122"/>
                <a:sym typeface="Arial" pitchFamily="34" charset="0"/>
              </a:rPr>
              <a:t>Please replace text, click add relevant headline, modify the text content, also can copy your content to this directly.</a:t>
            </a:r>
          </a:p>
        </p:txBody>
      </p:sp>
      <p:sp>
        <p:nvSpPr>
          <p:cNvPr id="16" name="Text Placeholder 7"/>
          <p:cNvSpPr txBox="1">
            <a:spLocks noChangeArrowheads="1"/>
          </p:cNvSpPr>
          <p:nvPr/>
        </p:nvSpPr>
        <p:spPr bwMode="auto">
          <a:xfrm>
            <a:off x="2949257" y="3714963"/>
            <a:ext cx="436722" cy="337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3043" rIns="0" bIns="63043" anchor="ctr"/>
          <a:lstStyle/>
          <a:p>
            <a:pPr algn="ctr" eaLnBrk="1" hangingPunct="1">
              <a:buFont typeface="Arial" pitchFamily="34" charset="0"/>
              <a:buNone/>
            </a:pPr>
            <a:r>
              <a:rPr lang="es-ES_tradnl" altLang="en-US">
                <a:solidFill>
                  <a:schemeClr val="bg1"/>
                </a:solidFill>
                <a:latin typeface="Arial" pitchFamily="34" charset="0"/>
                <a:ea typeface="微软雅黑" pitchFamily="34" charset="-122"/>
                <a:sym typeface="Arial" pitchFamily="34" charset="0"/>
              </a:rPr>
              <a:t>03</a:t>
            </a:r>
          </a:p>
        </p:txBody>
      </p:sp>
      <p:sp>
        <p:nvSpPr>
          <p:cNvPr id="17" name="Text Placeholder 2"/>
          <p:cNvSpPr txBox="1">
            <a:spLocks noChangeArrowheads="1"/>
          </p:cNvSpPr>
          <p:nvPr/>
        </p:nvSpPr>
        <p:spPr bwMode="auto">
          <a:xfrm>
            <a:off x="1375728" y="3676243"/>
            <a:ext cx="1439069"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lnSpc>
                <a:spcPct val="120000"/>
              </a:lnSpc>
              <a:buFont typeface="Arial" pitchFamily="34" charset="0"/>
              <a:buNone/>
            </a:pPr>
            <a:r>
              <a:rPr lang="en-US" altLang="zh-CN" sz="600">
                <a:solidFill>
                  <a:srgbClr val="A6A6A6"/>
                </a:solidFill>
                <a:latin typeface="Arial" pitchFamily="34" charset="0"/>
                <a:ea typeface="微软雅黑" pitchFamily="34" charset="-122"/>
                <a:sym typeface="Arial" pitchFamily="34" charset="0"/>
              </a:rPr>
              <a:t>Please replace text, click add relevant headline, modify the text content, also can copy your content to this directly.</a:t>
            </a:r>
          </a:p>
        </p:txBody>
      </p:sp>
      <p:sp>
        <p:nvSpPr>
          <p:cNvPr id="18" name="Text Placeholder 7"/>
          <p:cNvSpPr txBox="1">
            <a:spLocks noChangeArrowheads="1"/>
          </p:cNvSpPr>
          <p:nvPr/>
        </p:nvSpPr>
        <p:spPr bwMode="auto">
          <a:xfrm>
            <a:off x="5495132" y="1789997"/>
            <a:ext cx="436721" cy="337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3043" rIns="0" bIns="63043" anchor="ctr"/>
          <a:lstStyle/>
          <a:p>
            <a:pPr algn="ctr" eaLnBrk="1" hangingPunct="1">
              <a:buFont typeface="Arial" pitchFamily="34" charset="0"/>
              <a:buNone/>
            </a:pPr>
            <a:r>
              <a:rPr lang="es-ES_tradnl" altLang="en-US">
                <a:solidFill>
                  <a:schemeClr val="bg1"/>
                </a:solidFill>
                <a:latin typeface="Arial" pitchFamily="34" charset="0"/>
                <a:ea typeface="微软雅黑" pitchFamily="34" charset="-122"/>
                <a:sym typeface="Arial" pitchFamily="34" charset="0"/>
              </a:rPr>
              <a:t>02</a:t>
            </a:r>
          </a:p>
        </p:txBody>
      </p:sp>
      <p:sp>
        <p:nvSpPr>
          <p:cNvPr id="19" name="Text Placeholder 2"/>
          <p:cNvSpPr txBox="1">
            <a:spLocks noChangeArrowheads="1"/>
          </p:cNvSpPr>
          <p:nvPr/>
        </p:nvSpPr>
        <p:spPr bwMode="auto">
          <a:xfrm>
            <a:off x="6131878" y="1755702"/>
            <a:ext cx="1470184"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lnSpc>
                <a:spcPct val="120000"/>
              </a:lnSpc>
              <a:buFont typeface="Arial" pitchFamily="34" charset="0"/>
              <a:buNone/>
            </a:pPr>
            <a:r>
              <a:rPr lang="en-US" altLang="zh-CN" sz="600">
                <a:solidFill>
                  <a:srgbClr val="A6A6A6"/>
                </a:solidFill>
                <a:latin typeface="Arial" pitchFamily="34" charset="0"/>
                <a:ea typeface="微软雅黑" pitchFamily="34" charset="-122"/>
                <a:sym typeface="Arial" pitchFamily="34" charset="0"/>
              </a:rPr>
              <a:t>Please replace text, click add relevant headline, modify the text content, also can copy your content to this directly.</a:t>
            </a:r>
          </a:p>
        </p:txBody>
      </p:sp>
      <p:sp>
        <p:nvSpPr>
          <p:cNvPr id="20" name="Text Placeholder 7"/>
          <p:cNvSpPr txBox="1">
            <a:spLocks noChangeArrowheads="1"/>
          </p:cNvSpPr>
          <p:nvPr/>
        </p:nvSpPr>
        <p:spPr bwMode="auto">
          <a:xfrm>
            <a:off x="5552917" y="3691731"/>
            <a:ext cx="436721" cy="33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3043" rIns="0" bIns="63043" anchor="ctr"/>
          <a:lstStyle/>
          <a:p>
            <a:pPr algn="ctr" eaLnBrk="1" hangingPunct="1">
              <a:buFont typeface="Arial" pitchFamily="34" charset="0"/>
              <a:buNone/>
            </a:pPr>
            <a:r>
              <a:rPr lang="es-ES_tradnl" altLang="en-US">
                <a:solidFill>
                  <a:schemeClr val="bg1"/>
                </a:solidFill>
                <a:latin typeface="Arial" pitchFamily="34" charset="0"/>
                <a:ea typeface="微软雅黑" pitchFamily="34" charset="-122"/>
                <a:sym typeface="Arial" pitchFamily="34" charset="0"/>
              </a:rPr>
              <a:t>04</a:t>
            </a:r>
          </a:p>
        </p:txBody>
      </p:sp>
      <p:sp>
        <p:nvSpPr>
          <p:cNvPr id="21" name="Text Placeholder 2"/>
          <p:cNvSpPr txBox="1">
            <a:spLocks noChangeArrowheads="1"/>
          </p:cNvSpPr>
          <p:nvPr/>
        </p:nvSpPr>
        <p:spPr bwMode="auto">
          <a:xfrm>
            <a:off x="6131878" y="3676243"/>
            <a:ext cx="1470184"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lnSpc>
                <a:spcPct val="120000"/>
              </a:lnSpc>
              <a:buFont typeface="Arial" pitchFamily="34" charset="0"/>
              <a:buNone/>
            </a:pPr>
            <a:r>
              <a:rPr lang="en-US" altLang="zh-CN" sz="600">
                <a:solidFill>
                  <a:srgbClr val="A6A6A6"/>
                </a:solidFill>
                <a:latin typeface="Arial" pitchFamily="34" charset="0"/>
                <a:ea typeface="微软雅黑" pitchFamily="34" charset="-122"/>
                <a:sym typeface="Arial" pitchFamily="34" charset="0"/>
              </a:rPr>
              <a:t>Please replace text, click add relevant headline, modify the text content, also can copy your content to this directly.</a:t>
            </a:r>
          </a:p>
        </p:txBody>
      </p:sp>
      <p:sp>
        <p:nvSpPr>
          <p:cNvPr id="22" name="Shape 1719"/>
          <p:cNvSpPr/>
          <p:nvPr/>
        </p:nvSpPr>
        <p:spPr>
          <a:xfrm>
            <a:off x="3357087" y="2700484"/>
            <a:ext cx="1091248" cy="1303224"/>
          </a:xfrm>
          <a:custGeom>
            <a:avLst/>
            <a:gdLst/>
            <a:ahLst/>
            <a:cxnLst>
              <a:cxn ang="0">
                <a:pos x="wd2" y="hd2"/>
              </a:cxn>
              <a:cxn ang="5400000">
                <a:pos x="wd2" y="hd2"/>
              </a:cxn>
              <a:cxn ang="10800000">
                <a:pos x="wd2" y="hd2"/>
              </a:cxn>
              <a:cxn ang="16200000">
                <a:pos x="wd2" y="hd2"/>
              </a:cxn>
            </a:cxnLst>
            <a:rect l="0" t="0" r="r" b="b"/>
            <a:pathLst>
              <a:path w="21600" h="21600" extrusionOk="0">
                <a:moveTo>
                  <a:pt x="21544" y="21600"/>
                </a:moveTo>
                <a:lnTo>
                  <a:pt x="17863" y="16372"/>
                </a:lnTo>
                <a:lnTo>
                  <a:pt x="21600" y="11064"/>
                </a:lnTo>
                <a:cubicBezTo>
                  <a:pt x="16705" y="10632"/>
                  <a:pt x="12832" y="7246"/>
                  <a:pt x="12619" y="3093"/>
                </a:cubicBezTo>
                <a:lnTo>
                  <a:pt x="6294" y="0"/>
                </a:lnTo>
                <a:lnTo>
                  <a:pt x="0" y="3080"/>
                </a:lnTo>
                <a:cubicBezTo>
                  <a:pt x="216" y="13022"/>
                  <a:pt x="9708" y="21118"/>
                  <a:pt x="21544" y="21600"/>
                </a:cubicBezTo>
                <a:close/>
              </a:path>
            </a:pathLst>
          </a:custGeom>
          <a:solidFill>
            <a:srgbClr val="575B66"/>
          </a:solidFill>
          <a:ln w="12700">
            <a:miter lim="400000"/>
          </a:ln>
        </p:spPr>
        <p:txBody>
          <a:bodyPr lIns="6857" tIns="6857" rIns="6857" bIns="6857" anchor="ctr"/>
          <a:lstStyle/>
          <a:p>
            <a:pPr defTabSz="82092" eaLnBrk="1" hangingPunct="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noProof="1">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cs typeface="Gill Sans"/>
              <a:sym typeface="Arial" panose="020B0604020202020204" pitchFamily="34" charset="0"/>
            </a:endParaRPr>
          </a:p>
        </p:txBody>
      </p:sp>
      <p:sp>
        <p:nvSpPr>
          <p:cNvPr id="23" name="Shape 1720"/>
          <p:cNvSpPr/>
          <p:nvPr/>
        </p:nvSpPr>
        <p:spPr>
          <a:xfrm>
            <a:off x="4317207" y="2918426"/>
            <a:ext cx="1309053" cy="1086389"/>
          </a:xfrm>
          <a:custGeom>
            <a:avLst/>
            <a:gdLst/>
            <a:ahLst/>
            <a:cxnLst>
              <a:cxn ang="0">
                <a:pos x="wd2" y="hd2"/>
              </a:cxn>
              <a:cxn ang="5400000">
                <a:pos x="wd2" y="hd2"/>
              </a:cxn>
              <a:cxn ang="10800000">
                <a:pos x="wd2" y="hd2"/>
              </a:cxn>
              <a:cxn ang="16200000">
                <a:pos x="wd2" y="hd2"/>
              </a:cxn>
            </a:cxnLst>
            <a:rect l="0" t="0" r="r" b="b"/>
            <a:pathLst>
              <a:path w="21600" h="21600" extrusionOk="0">
                <a:moveTo>
                  <a:pt x="0" y="15305"/>
                </a:moveTo>
                <a:lnTo>
                  <a:pt x="3079" y="21600"/>
                </a:lnTo>
                <a:cubicBezTo>
                  <a:pt x="13022" y="21383"/>
                  <a:pt x="21117" y="11891"/>
                  <a:pt x="21600" y="57"/>
                </a:cubicBezTo>
                <a:lnTo>
                  <a:pt x="16372" y="3738"/>
                </a:lnTo>
                <a:lnTo>
                  <a:pt x="11063" y="0"/>
                </a:lnTo>
                <a:cubicBezTo>
                  <a:pt x="10631" y="4895"/>
                  <a:pt x="7245" y="8768"/>
                  <a:pt x="3093" y="8981"/>
                </a:cubicBezTo>
                <a:cubicBezTo>
                  <a:pt x="3093" y="8981"/>
                  <a:pt x="0" y="15305"/>
                  <a:pt x="0" y="15305"/>
                </a:cubicBezTo>
                <a:close/>
              </a:path>
            </a:pathLst>
          </a:custGeom>
          <a:solidFill>
            <a:srgbClr val="EA3945"/>
          </a:solidFill>
          <a:ln w="12700">
            <a:miter lim="400000"/>
          </a:ln>
        </p:spPr>
        <p:txBody>
          <a:bodyPr lIns="6857" tIns="6857" rIns="6857" bIns="6857" anchor="ctr"/>
          <a:lstStyle/>
          <a:p>
            <a:pPr defTabSz="82092" eaLnBrk="1" hangingPunct="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noProof="1">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cs typeface="Gill Sans"/>
              <a:sym typeface="Arial" panose="020B0604020202020204" pitchFamily="34" charset="0"/>
            </a:endParaRPr>
          </a:p>
        </p:txBody>
      </p:sp>
      <p:sp>
        <p:nvSpPr>
          <p:cNvPr id="24" name="Shape 1721"/>
          <p:cNvSpPr/>
          <p:nvPr/>
        </p:nvSpPr>
        <p:spPr>
          <a:xfrm>
            <a:off x="4528344" y="1756808"/>
            <a:ext cx="1091248" cy="1303224"/>
          </a:xfrm>
          <a:custGeom>
            <a:avLst/>
            <a:gdLst/>
            <a:ahLst/>
            <a:cxnLst>
              <a:cxn ang="0">
                <a:pos x="wd2" y="hd2"/>
              </a:cxn>
              <a:cxn ang="5400000">
                <a:pos x="wd2" y="hd2"/>
              </a:cxn>
              <a:cxn ang="10800000">
                <a:pos x="wd2" y="hd2"/>
              </a:cxn>
              <a:cxn ang="16200000">
                <a:pos x="wd2" y="hd2"/>
              </a:cxn>
            </a:cxnLst>
            <a:rect l="0" t="0" r="r" b="b"/>
            <a:pathLst>
              <a:path w="21600" h="21600" extrusionOk="0">
                <a:moveTo>
                  <a:pt x="21600" y="18521"/>
                </a:moveTo>
                <a:cubicBezTo>
                  <a:pt x="21384" y="8578"/>
                  <a:pt x="11891" y="483"/>
                  <a:pt x="56" y="0"/>
                </a:cubicBezTo>
                <a:lnTo>
                  <a:pt x="3737" y="5228"/>
                </a:lnTo>
                <a:lnTo>
                  <a:pt x="0" y="10536"/>
                </a:lnTo>
                <a:cubicBezTo>
                  <a:pt x="4895" y="10968"/>
                  <a:pt x="8767" y="14353"/>
                  <a:pt x="8981" y="18507"/>
                </a:cubicBezTo>
                <a:lnTo>
                  <a:pt x="15305" y="21600"/>
                </a:lnTo>
                <a:cubicBezTo>
                  <a:pt x="15305" y="21600"/>
                  <a:pt x="21600" y="18521"/>
                  <a:pt x="21600" y="18521"/>
                </a:cubicBezTo>
                <a:close/>
              </a:path>
            </a:pathLst>
          </a:custGeom>
          <a:solidFill>
            <a:srgbClr val="EA3945"/>
          </a:solidFill>
          <a:ln w="12700">
            <a:miter lim="400000"/>
          </a:ln>
        </p:spPr>
        <p:txBody>
          <a:bodyPr lIns="6857" tIns="6857" rIns="6857" bIns="6857" anchor="ctr"/>
          <a:lstStyle/>
          <a:p>
            <a:pPr defTabSz="82092" eaLnBrk="1" hangingPunct="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noProof="1">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cs typeface="Gill Sans"/>
              <a:sym typeface="Arial" panose="020B0604020202020204" pitchFamily="34" charset="0"/>
            </a:endParaRPr>
          </a:p>
        </p:txBody>
      </p:sp>
      <p:sp>
        <p:nvSpPr>
          <p:cNvPr id="25" name="Shape 1722"/>
          <p:cNvSpPr/>
          <p:nvPr/>
        </p:nvSpPr>
        <p:spPr>
          <a:xfrm>
            <a:off x="3357087" y="1756808"/>
            <a:ext cx="1309053" cy="1086389"/>
          </a:xfrm>
          <a:custGeom>
            <a:avLst/>
            <a:gdLst/>
            <a:ahLst/>
            <a:cxnLst>
              <a:cxn ang="0">
                <a:pos x="wd2" y="hd2"/>
              </a:cxn>
              <a:cxn ang="5400000">
                <a:pos x="wd2" y="hd2"/>
              </a:cxn>
              <a:cxn ang="10800000">
                <a:pos x="wd2" y="hd2"/>
              </a:cxn>
              <a:cxn ang="16200000">
                <a:pos x="wd2" y="hd2"/>
              </a:cxn>
            </a:cxnLst>
            <a:rect l="0" t="0" r="r" b="b"/>
            <a:pathLst>
              <a:path w="21600" h="21600" extrusionOk="0">
                <a:moveTo>
                  <a:pt x="21600" y="6294"/>
                </a:moveTo>
                <a:lnTo>
                  <a:pt x="18521" y="0"/>
                </a:lnTo>
                <a:cubicBezTo>
                  <a:pt x="8577" y="216"/>
                  <a:pt x="483" y="9708"/>
                  <a:pt x="0" y="21544"/>
                </a:cubicBezTo>
                <a:lnTo>
                  <a:pt x="5227" y="17863"/>
                </a:lnTo>
                <a:lnTo>
                  <a:pt x="10537" y="21600"/>
                </a:lnTo>
                <a:cubicBezTo>
                  <a:pt x="10969" y="16705"/>
                  <a:pt x="14354" y="12832"/>
                  <a:pt x="18507" y="12619"/>
                </a:cubicBezTo>
                <a:cubicBezTo>
                  <a:pt x="18507" y="12619"/>
                  <a:pt x="21600" y="6294"/>
                  <a:pt x="21600" y="6294"/>
                </a:cubicBezTo>
                <a:close/>
              </a:path>
            </a:pathLst>
          </a:custGeom>
          <a:solidFill>
            <a:srgbClr val="575B66"/>
          </a:solidFill>
          <a:ln w="12700">
            <a:miter lim="400000"/>
          </a:ln>
        </p:spPr>
        <p:txBody>
          <a:bodyPr lIns="6857" tIns="6857" rIns="6857" bIns="6857" anchor="ctr"/>
          <a:lstStyle/>
          <a:p>
            <a:pPr defTabSz="82092" eaLnBrk="1" hangingPunct="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noProof="1">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pitchFamily="34" charset="-122"/>
              <a:cs typeface="Gill Sans"/>
              <a:sym typeface="Arial" panose="020B0604020202020204" pitchFamily="34" charset="0"/>
            </a:endParaRPr>
          </a:p>
        </p:txBody>
      </p:sp>
      <p:sp>
        <p:nvSpPr>
          <p:cNvPr id="26" name="Text Placeholder 7"/>
          <p:cNvSpPr txBox="1">
            <a:spLocks noChangeArrowheads="1"/>
          </p:cNvSpPr>
          <p:nvPr/>
        </p:nvSpPr>
        <p:spPr bwMode="auto">
          <a:xfrm>
            <a:off x="3822700" y="2053298"/>
            <a:ext cx="352267" cy="47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hangingPunct="1">
              <a:buFont typeface="Arial" pitchFamily="34" charset="0"/>
              <a:buNone/>
            </a:pPr>
            <a:r>
              <a:rPr lang="zh-CN" altLang="en-US" sz="1000">
                <a:solidFill>
                  <a:schemeClr val="bg1"/>
                </a:solidFill>
                <a:latin typeface="Arial" pitchFamily="34" charset="0"/>
                <a:ea typeface="微软雅黑" pitchFamily="34" charset="-122"/>
                <a:sym typeface="Arial" pitchFamily="34" charset="0"/>
              </a:rPr>
              <a:t>文字内容</a:t>
            </a:r>
            <a:endParaRPr lang="es-ES_tradnl" altLang="en-US" sz="1000">
              <a:solidFill>
                <a:schemeClr val="bg1"/>
              </a:solidFill>
              <a:latin typeface="Arial" pitchFamily="34" charset="0"/>
              <a:ea typeface="微软雅黑" pitchFamily="34" charset="-122"/>
              <a:sym typeface="Arial" pitchFamily="34" charset="0"/>
            </a:endParaRPr>
          </a:p>
        </p:txBody>
      </p:sp>
      <p:sp>
        <p:nvSpPr>
          <p:cNvPr id="27" name="Text Placeholder 7"/>
          <p:cNvSpPr txBox="1">
            <a:spLocks noChangeArrowheads="1"/>
          </p:cNvSpPr>
          <p:nvPr/>
        </p:nvSpPr>
        <p:spPr bwMode="auto">
          <a:xfrm>
            <a:off x="3650457" y="3078839"/>
            <a:ext cx="353378" cy="47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hangingPunct="1">
              <a:buFont typeface="Arial" pitchFamily="34" charset="0"/>
              <a:buNone/>
            </a:pPr>
            <a:r>
              <a:rPr lang="zh-CN" altLang="en-US" sz="1000">
                <a:solidFill>
                  <a:schemeClr val="bg1"/>
                </a:solidFill>
                <a:latin typeface="Arial" pitchFamily="34" charset="0"/>
                <a:ea typeface="微软雅黑" pitchFamily="34" charset="-122"/>
                <a:sym typeface="Arial" pitchFamily="34" charset="0"/>
              </a:rPr>
              <a:t>文字内容</a:t>
            </a:r>
            <a:endParaRPr lang="es-ES_tradnl" altLang="en-US" sz="1000">
              <a:solidFill>
                <a:schemeClr val="bg1"/>
              </a:solidFill>
              <a:latin typeface="Arial" pitchFamily="34" charset="0"/>
              <a:ea typeface="微软雅黑" pitchFamily="34" charset="-122"/>
              <a:sym typeface="Arial" pitchFamily="34" charset="0"/>
            </a:endParaRPr>
          </a:p>
        </p:txBody>
      </p:sp>
      <p:sp>
        <p:nvSpPr>
          <p:cNvPr id="28" name="Text Placeholder 7"/>
          <p:cNvSpPr txBox="1">
            <a:spLocks noChangeArrowheads="1"/>
          </p:cNvSpPr>
          <p:nvPr/>
        </p:nvSpPr>
        <p:spPr bwMode="auto">
          <a:xfrm>
            <a:off x="4982845" y="2255751"/>
            <a:ext cx="356712" cy="47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hangingPunct="1">
              <a:buFont typeface="Arial" pitchFamily="34" charset="0"/>
              <a:buNone/>
            </a:pPr>
            <a:r>
              <a:rPr lang="zh-CN" altLang="en-US" sz="1000">
                <a:solidFill>
                  <a:schemeClr val="bg1"/>
                </a:solidFill>
                <a:latin typeface="Arial" pitchFamily="34" charset="0"/>
                <a:ea typeface="微软雅黑" pitchFamily="34" charset="-122"/>
                <a:sym typeface="Arial" pitchFamily="34" charset="0"/>
              </a:rPr>
              <a:t>文字内容</a:t>
            </a:r>
            <a:endParaRPr lang="es-ES_tradnl" altLang="en-US" sz="1000">
              <a:solidFill>
                <a:schemeClr val="bg1"/>
              </a:solidFill>
              <a:latin typeface="Arial" pitchFamily="34" charset="0"/>
              <a:ea typeface="微软雅黑" pitchFamily="34" charset="-122"/>
              <a:sym typeface="Arial" pitchFamily="34" charset="0"/>
            </a:endParaRPr>
          </a:p>
        </p:txBody>
      </p:sp>
      <p:sp>
        <p:nvSpPr>
          <p:cNvPr id="29" name="Text Placeholder 7"/>
          <p:cNvSpPr txBox="1">
            <a:spLocks noChangeArrowheads="1"/>
          </p:cNvSpPr>
          <p:nvPr/>
        </p:nvSpPr>
        <p:spPr bwMode="auto">
          <a:xfrm>
            <a:off x="4811712" y="3241466"/>
            <a:ext cx="356712" cy="47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eaLnBrk="1" hangingPunct="1">
              <a:buFont typeface="Arial" pitchFamily="34" charset="0"/>
              <a:buNone/>
            </a:pPr>
            <a:r>
              <a:rPr lang="zh-CN" altLang="en-US" sz="1000">
                <a:solidFill>
                  <a:schemeClr val="bg1"/>
                </a:solidFill>
                <a:latin typeface="Arial" pitchFamily="34" charset="0"/>
                <a:ea typeface="微软雅黑" pitchFamily="34" charset="-122"/>
                <a:sym typeface="Arial" pitchFamily="34" charset="0"/>
              </a:rPr>
              <a:t>文字内容</a:t>
            </a:r>
            <a:endParaRPr lang="es-ES_tradnl" altLang="en-US" sz="1000">
              <a:solidFill>
                <a:schemeClr val="bg1"/>
              </a:solidFill>
              <a:latin typeface="Arial" pitchFamily="34" charset="0"/>
              <a:ea typeface="微软雅黑" pitchFamily="34" charset="-122"/>
              <a:sym typeface="Arial" pitchFamily="34" charset="0"/>
            </a:endParaRPr>
          </a:p>
        </p:txBody>
      </p:sp>
      <p:sp>
        <p:nvSpPr>
          <p:cNvPr id="30" name="TextBox 25"/>
          <p:cNvSpPr txBox="1"/>
          <p:nvPr/>
        </p:nvSpPr>
        <p:spPr>
          <a:xfrm>
            <a:off x="3608485" y="204722"/>
            <a:ext cx="1723549" cy="307777"/>
          </a:xfrm>
          <a:prstGeom prst="rect">
            <a:avLst/>
          </a:prstGeom>
          <a:noFill/>
        </p:spPr>
        <p:txBody>
          <a:bodyPr wrap="none" rtlCol="0">
            <a:spAutoFit/>
          </a:bodyPr>
          <a:lstStyle/>
          <a:p>
            <a:r>
              <a:rPr lang="zh-CN" altLang="en-US" sz="1400" spc="600" dirty="0">
                <a:latin typeface="汉仪细等线" panose="01010104010101010101" pitchFamily="2" charset="-122"/>
                <a:ea typeface="汉仪细等线" panose="01010104010101010101" pitchFamily="2" charset="-122"/>
              </a:rPr>
              <a:t>单击添加标题</a:t>
            </a:r>
          </a:p>
        </p:txBody>
      </p:sp>
      <p:sp>
        <p:nvSpPr>
          <p:cNvPr id="31" name="TextBox 26"/>
          <p:cNvSpPr txBox="1"/>
          <p:nvPr/>
        </p:nvSpPr>
        <p:spPr>
          <a:xfrm>
            <a:off x="3464497" y="525464"/>
            <a:ext cx="2044149" cy="338554"/>
          </a:xfrm>
          <a:prstGeom prst="rect">
            <a:avLst/>
          </a:prstGeom>
          <a:noFill/>
        </p:spPr>
        <p:txBody>
          <a:bodyPr wrap="none" rtlCol="0">
            <a:spAutoFit/>
          </a:bodyPr>
          <a:lstStyle/>
          <a:p>
            <a:pPr algn="ctr"/>
            <a:r>
              <a:rPr lang="en-US" altLang="zh-CN" sz="800" dirty="0">
                <a:latin typeface="汉仪细等线" panose="01010104010101010101" pitchFamily="2" charset="-122"/>
                <a:ea typeface="汉仪细等线" panose="01010104010101010101" pitchFamily="2" charset="-122"/>
              </a:rPr>
              <a:t>Please click enter to add enter to add </a:t>
            </a:r>
          </a:p>
          <a:p>
            <a:pPr algn="ctr"/>
            <a:r>
              <a:rPr lang="en-US" altLang="zh-CN" sz="800" dirty="0">
                <a:latin typeface="汉仪细等线" panose="01010104010101010101" pitchFamily="2" charset="-122"/>
                <a:ea typeface="汉仪细等线" panose="01010104010101010101" pitchFamily="2" charset="-122"/>
              </a:rPr>
              <a:t>text </a:t>
            </a:r>
            <a:r>
              <a:rPr lang="en-US" altLang="zh-CN" sz="800" dirty="0" err="1">
                <a:latin typeface="汉仪细等线" panose="01010104010101010101" pitchFamily="2" charset="-122"/>
                <a:ea typeface="汉仪细等线" panose="01010104010101010101" pitchFamily="2" charset="-122"/>
              </a:rPr>
              <a:t>contentcontent</a:t>
            </a:r>
            <a:endParaRPr lang="zh-CN" altLang="en-US" sz="800" dirty="0">
              <a:latin typeface="汉仪细等线" panose="01010104010101010101" pitchFamily="2" charset="-122"/>
              <a:ea typeface="汉仪细等线" panose="01010104010101010101" pitchFamily="2" charset="-122"/>
            </a:endParaRPr>
          </a:p>
        </p:txBody>
      </p:sp>
    </p:spTree>
    <p:extLst>
      <p:ext uri="{BB962C8B-B14F-4D97-AF65-F5344CB8AC3E}">
        <p14:creationId xmlns:p14="http://schemas.microsoft.com/office/powerpoint/2010/main" val="643119536"/>
      </p:ext>
    </p:extLst>
  </p:cSld>
  <p:clrMapOvr>
    <a:masterClrMapping/>
  </p:clrMapOvr>
  <p:transition spd="slow" advTm="54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400"/>
                                        <p:tgtEl>
                                          <p:spTgt spid="14">
                                            <p:txEl>
                                              <p:pRg st="0" end="0"/>
                                            </p:txEl>
                                          </p:spTgt>
                                        </p:tgtEl>
                                      </p:cBhvr>
                                    </p:animEffect>
                                    <p:anim calcmode="lin" valueType="num">
                                      <p:cBhvr>
                                        <p:cTn id="8" dur="4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14">
                                            <p:txEl>
                                              <p:pRg st="0" end="0"/>
                                            </p:txEl>
                                          </p:spTgt>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20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p:cTn id="12"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5">
                                            <p:txEl>
                                              <p:pRg st="0" end="0"/>
                                            </p:txEl>
                                          </p:spTgt>
                                        </p:tgtEl>
                                        <p:attrNameLst>
                                          <p:attrName>ppt_h</p:attrName>
                                        </p:attrNameLst>
                                      </p:cBhvr>
                                      <p:tavLst>
                                        <p:tav tm="0">
                                          <p:val>
                                            <p:fltVal val="0"/>
                                          </p:val>
                                        </p:tav>
                                        <p:tav tm="100000">
                                          <p:val>
                                            <p:strVal val="#ppt_h"/>
                                          </p:val>
                                        </p:tav>
                                      </p:tavLst>
                                    </p:anim>
                                  </p:childTnLst>
                                </p:cTn>
                              </p:par>
                              <p:par>
                                <p:cTn id="14" presetID="42" presetClass="entr" presetSubtype="0" fill="hold" grpId="0" nodeType="withEffect">
                                  <p:stCondLst>
                                    <p:cond delay="20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fade">
                                      <p:cBhvr>
                                        <p:cTn id="16" dur="400"/>
                                        <p:tgtEl>
                                          <p:spTgt spid="16">
                                            <p:txEl>
                                              <p:pRg st="0" end="0"/>
                                            </p:txEl>
                                          </p:spTgt>
                                        </p:tgtEl>
                                      </p:cBhvr>
                                    </p:animEffect>
                                    <p:anim calcmode="lin" valueType="num">
                                      <p:cBhvr>
                                        <p:cTn id="17" dur="4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16">
                                            <p:txEl>
                                              <p:pRg st="0" end="0"/>
                                            </p:txEl>
                                          </p:spTgt>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200"/>
                                  </p:stCondLst>
                                  <p:childTnLst>
                                    <p:set>
                                      <p:cBhvr>
                                        <p:cTn id="20" dur="1" fill="hold">
                                          <p:stCondLst>
                                            <p:cond delay="0"/>
                                          </p:stCondLst>
                                        </p:cTn>
                                        <p:tgtEl>
                                          <p:spTgt spid="17">
                                            <p:txEl>
                                              <p:pRg st="0" end="0"/>
                                            </p:txEl>
                                          </p:spTgt>
                                        </p:tgtEl>
                                        <p:attrNameLst>
                                          <p:attrName>style.visibility</p:attrName>
                                        </p:attrNameLst>
                                      </p:cBhvr>
                                      <p:to>
                                        <p:strVal val="visible"/>
                                      </p:to>
                                    </p:set>
                                    <p:anim calcmode="lin" valueType="num">
                                      <p:cBhvr>
                                        <p:cTn id="21"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7">
                                            <p:txEl>
                                              <p:pRg st="0" end="0"/>
                                            </p:txEl>
                                          </p:spTgt>
                                        </p:tgtEl>
                                        <p:attrNameLst>
                                          <p:attrName>ppt_h</p:attrName>
                                        </p:attrNameLst>
                                      </p:cBhvr>
                                      <p:tavLst>
                                        <p:tav tm="0">
                                          <p:val>
                                            <p:fltVal val="0"/>
                                          </p:val>
                                        </p:tav>
                                        <p:tav tm="100000">
                                          <p:val>
                                            <p:strVal val="#ppt_h"/>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400"/>
                                        <p:tgtEl>
                                          <p:spTgt spid="18">
                                            <p:txEl>
                                              <p:pRg st="0" end="0"/>
                                            </p:txEl>
                                          </p:spTgt>
                                        </p:tgtEl>
                                      </p:cBhvr>
                                    </p:animEffect>
                                    <p:anim calcmode="lin" valueType="num">
                                      <p:cBhvr>
                                        <p:cTn id="26" dur="4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7" dur="400" fill="hold"/>
                                        <p:tgtEl>
                                          <p:spTgt spid="18">
                                            <p:txEl>
                                              <p:pRg st="0" end="0"/>
                                            </p:txEl>
                                          </p:spTgt>
                                        </p:tgtEl>
                                        <p:attrNameLst>
                                          <p:attrName>ppt_y</p:attrName>
                                        </p:attrNameLst>
                                      </p:cBhvr>
                                      <p:tavLst>
                                        <p:tav tm="0">
                                          <p:val>
                                            <p:strVal val="#ppt_y+.1"/>
                                          </p:val>
                                        </p:tav>
                                        <p:tav tm="100000">
                                          <p:val>
                                            <p:strVal val="#ppt_y"/>
                                          </p:val>
                                        </p:tav>
                                      </p:tavLst>
                                    </p:anim>
                                  </p:childTnLst>
                                </p:cTn>
                              </p:par>
                              <p:par>
                                <p:cTn id="28" presetID="23" presetClass="entr" presetSubtype="16" fill="hold" grpId="0" nodeType="withEffect">
                                  <p:stCondLst>
                                    <p:cond delay="200"/>
                                  </p:stCondLst>
                                  <p:childTnLst>
                                    <p:set>
                                      <p:cBhvr>
                                        <p:cTn id="29" dur="1" fill="hold">
                                          <p:stCondLst>
                                            <p:cond delay="0"/>
                                          </p:stCondLst>
                                        </p:cTn>
                                        <p:tgtEl>
                                          <p:spTgt spid="19">
                                            <p:txEl>
                                              <p:pRg st="0" end="0"/>
                                            </p:txEl>
                                          </p:spTgt>
                                        </p:tgtEl>
                                        <p:attrNameLst>
                                          <p:attrName>style.visibility</p:attrName>
                                        </p:attrNameLst>
                                      </p:cBhvr>
                                      <p:to>
                                        <p:strVal val="visible"/>
                                      </p:to>
                                    </p:set>
                                    <p:anim calcmode="lin" valueType="num">
                                      <p:cBhvr>
                                        <p:cTn id="30"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19">
                                            <p:txEl>
                                              <p:pRg st="0" end="0"/>
                                            </p:txEl>
                                          </p:spTgt>
                                        </p:tgtEl>
                                        <p:attrNameLst>
                                          <p:attrName>ppt_h</p:attrName>
                                        </p:attrNameLst>
                                      </p:cBhvr>
                                      <p:tavLst>
                                        <p:tav tm="0">
                                          <p:val>
                                            <p:fltVal val="0"/>
                                          </p:val>
                                        </p:tav>
                                        <p:tav tm="100000">
                                          <p:val>
                                            <p:strVal val="#ppt_h"/>
                                          </p:val>
                                        </p:tav>
                                      </p:tavLst>
                                    </p:anim>
                                  </p:childTnLst>
                                </p:cTn>
                              </p:par>
                              <p:par>
                                <p:cTn id="32" presetID="42" presetClass="entr" presetSubtype="0" fill="hold" grpId="0" nodeType="withEffect">
                                  <p:stCondLst>
                                    <p:cond delay="200"/>
                                  </p:stCondLst>
                                  <p:childTnLst>
                                    <p:set>
                                      <p:cBhvr>
                                        <p:cTn id="33" dur="1" fill="hold">
                                          <p:stCondLst>
                                            <p:cond delay="0"/>
                                          </p:stCondLst>
                                        </p:cTn>
                                        <p:tgtEl>
                                          <p:spTgt spid="20">
                                            <p:txEl>
                                              <p:pRg st="0" end="0"/>
                                            </p:txEl>
                                          </p:spTgt>
                                        </p:tgtEl>
                                        <p:attrNameLst>
                                          <p:attrName>style.visibility</p:attrName>
                                        </p:attrNameLst>
                                      </p:cBhvr>
                                      <p:to>
                                        <p:strVal val="visible"/>
                                      </p:to>
                                    </p:set>
                                    <p:animEffect transition="in" filter="fade">
                                      <p:cBhvr>
                                        <p:cTn id="34" dur="400"/>
                                        <p:tgtEl>
                                          <p:spTgt spid="20">
                                            <p:txEl>
                                              <p:pRg st="0" end="0"/>
                                            </p:txEl>
                                          </p:spTgt>
                                        </p:tgtEl>
                                      </p:cBhvr>
                                    </p:animEffect>
                                    <p:anim calcmode="lin" valueType="num">
                                      <p:cBhvr>
                                        <p:cTn id="35" dur="4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36" dur="400" fill="hold"/>
                                        <p:tgtEl>
                                          <p:spTgt spid="20">
                                            <p:txEl>
                                              <p:pRg st="0" end="0"/>
                                            </p:txEl>
                                          </p:spTgt>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200"/>
                                  </p:stCondLst>
                                  <p:childTnLst>
                                    <p:set>
                                      <p:cBhvr>
                                        <p:cTn id="38" dur="1" fill="hold">
                                          <p:stCondLst>
                                            <p:cond delay="0"/>
                                          </p:stCondLst>
                                        </p:cTn>
                                        <p:tgtEl>
                                          <p:spTgt spid="21">
                                            <p:txEl>
                                              <p:pRg st="0" end="0"/>
                                            </p:txEl>
                                          </p:spTgt>
                                        </p:tgtEl>
                                        <p:attrNameLst>
                                          <p:attrName>style.visibility</p:attrName>
                                        </p:attrNameLst>
                                      </p:cBhvr>
                                      <p:to>
                                        <p:strVal val="visible"/>
                                      </p:to>
                                    </p:set>
                                    <p:anim calcmode="lin" valueType="num">
                                      <p:cBhvr>
                                        <p:cTn id="39"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21">
                                            <p:txEl>
                                              <p:pRg st="0" end="0"/>
                                            </p:txEl>
                                          </p:spTgt>
                                        </p:tgtEl>
                                        <p:attrNameLst>
                                          <p:attrName>ppt_h</p:attrName>
                                        </p:attrNameLst>
                                      </p:cBhvr>
                                      <p:tavLst>
                                        <p:tav tm="0">
                                          <p:val>
                                            <p:fltVal val="0"/>
                                          </p:val>
                                        </p:tav>
                                        <p:tav tm="100000">
                                          <p:val>
                                            <p:strVal val="#ppt_h"/>
                                          </p:val>
                                        </p:tav>
                                      </p:tavLst>
                                    </p:anim>
                                  </p:childTnLst>
                                </p:cTn>
                              </p:par>
                            </p:childTnLst>
                          </p:cTn>
                        </p:par>
                        <p:par>
                          <p:cTn id="41" fill="hold">
                            <p:stCondLst>
                              <p:cond delay="700"/>
                            </p:stCondLst>
                            <p:childTnLst>
                              <p:par>
                                <p:cTn id="42" presetID="10" presetClass="entr" presetSubtype="0"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par>
                          <p:cTn id="45" fill="hold">
                            <p:stCondLst>
                              <p:cond delay="1200"/>
                            </p:stCondLst>
                            <p:childTnLst>
                              <p:par>
                                <p:cTn id="46" presetID="10" presetClass="entr" presetSubtype="0"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par>
                          <p:cTn id="49" fill="hold">
                            <p:stCondLst>
                              <p:cond delay="1700"/>
                            </p:stCondLst>
                            <p:childTnLst>
                              <p:par>
                                <p:cTn id="50" presetID="10" presetClass="entr" presetSubtype="0"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par>
                          <p:cTn id="53" fill="hold">
                            <p:stCondLst>
                              <p:cond delay="2200"/>
                            </p:stCondLst>
                            <p:childTnLst>
                              <p:par>
                                <p:cTn id="54" presetID="10" presetClass="entr" presetSubtype="0" fill="hold"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500"/>
                                        <p:tgtEl>
                                          <p:spTgt spid="2"/>
                                        </p:tgtEl>
                                      </p:cBhvr>
                                    </p:animEffect>
                                  </p:childTnLst>
                                </p:cTn>
                              </p:par>
                            </p:childTnLst>
                          </p:cTn>
                        </p:par>
                        <p:par>
                          <p:cTn id="57" fill="hold">
                            <p:stCondLst>
                              <p:cond delay="2700"/>
                            </p:stCondLst>
                            <p:childTnLst>
                              <p:par>
                                <p:cTn id="58" presetID="9" presetClass="entr" presetSubtype="0" fill="hold" nodeType="afterEffect">
                                  <p:stCondLst>
                                    <p:cond delay="100"/>
                                  </p:stCondLst>
                                  <p:childTnLst>
                                    <p:set>
                                      <p:cBhvr>
                                        <p:cTn id="59" dur="indefinite" fill="hold"/>
                                        <p:tgtEl>
                                          <p:spTgt spid="25"/>
                                        </p:tgtEl>
                                        <p:attrNameLst>
                                          <p:attrName>style.visibility</p:attrName>
                                        </p:attrNameLst>
                                      </p:cBhvr>
                                      <p:to>
                                        <p:strVal val="visible"/>
                                      </p:to>
                                    </p:set>
                                    <p:animEffect transition="in" filter="dissolve(in)">
                                      <p:cBhvr>
                                        <p:cTn id="60" dur="750"/>
                                        <p:tgtEl>
                                          <p:spTgt spid="25"/>
                                        </p:tgtEl>
                                      </p:cBhvr>
                                    </p:animEffect>
                                  </p:childTnLst>
                                </p:cTn>
                              </p:par>
                            </p:childTnLst>
                          </p:cTn>
                        </p:par>
                        <p:par>
                          <p:cTn id="61" fill="hold">
                            <p:stCondLst>
                              <p:cond delay="2800"/>
                            </p:stCondLst>
                            <p:childTnLst>
                              <p:par>
                                <p:cTn id="62" presetID="9" presetClass="entr" presetSubtype="0" fill="hold" nodeType="afterEffect">
                                  <p:stCondLst>
                                    <p:cond delay="100"/>
                                  </p:stCondLst>
                                  <p:childTnLst>
                                    <p:set>
                                      <p:cBhvr>
                                        <p:cTn id="63" dur="indefinite" fill="hold"/>
                                        <p:tgtEl>
                                          <p:spTgt spid="24"/>
                                        </p:tgtEl>
                                        <p:attrNameLst>
                                          <p:attrName>style.visibility</p:attrName>
                                        </p:attrNameLst>
                                      </p:cBhvr>
                                      <p:to>
                                        <p:strVal val="visible"/>
                                      </p:to>
                                    </p:set>
                                    <p:animEffect transition="in" filter="dissolve(in)">
                                      <p:cBhvr>
                                        <p:cTn id="64" dur="750"/>
                                        <p:tgtEl>
                                          <p:spTgt spid="24"/>
                                        </p:tgtEl>
                                      </p:cBhvr>
                                    </p:animEffect>
                                  </p:childTnLst>
                                </p:cTn>
                              </p:par>
                            </p:childTnLst>
                          </p:cTn>
                        </p:par>
                        <p:par>
                          <p:cTn id="65" fill="hold">
                            <p:stCondLst>
                              <p:cond delay="2900"/>
                            </p:stCondLst>
                            <p:childTnLst>
                              <p:par>
                                <p:cTn id="66" presetID="9" presetClass="entr" presetSubtype="0" fill="hold" nodeType="afterEffect">
                                  <p:stCondLst>
                                    <p:cond delay="100"/>
                                  </p:stCondLst>
                                  <p:childTnLst>
                                    <p:set>
                                      <p:cBhvr>
                                        <p:cTn id="67" dur="indefinite" fill="hold"/>
                                        <p:tgtEl>
                                          <p:spTgt spid="22"/>
                                        </p:tgtEl>
                                        <p:attrNameLst>
                                          <p:attrName>style.visibility</p:attrName>
                                        </p:attrNameLst>
                                      </p:cBhvr>
                                      <p:to>
                                        <p:strVal val="visible"/>
                                      </p:to>
                                    </p:set>
                                    <p:animEffect transition="in" filter="dissolve(in)">
                                      <p:cBhvr>
                                        <p:cTn id="68" dur="750"/>
                                        <p:tgtEl>
                                          <p:spTgt spid="22"/>
                                        </p:tgtEl>
                                      </p:cBhvr>
                                    </p:animEffect>
                                  </p:childTnLst>
                                </p:cTn>
                              </p:par>
                            </p:childTnLst>
                          </p:cTn>
                        </p:par>
                        <p:par>
                          <p:cTn id="69" fill="hold">
                            <p:stCondLst>
                              <p:cond delay="3000"/>
                            </p:stCondLst>
                            <p:childTnLst>
                              <p:par>
                                <p:cTn id="70" presetID="9" presetClass="entr" presetSubtype="0" fill="hold" nodeType="afterEffect">
                                  <p:stCondLst>
                                    <p:cond delay="100"/>
                                  </p:stCondLst>
                                  <p:childTnLst>
                                    <p:set>
                                      <p:cBhvr>
                                        <p:cTn id="71" dur="indefinite" fill="hold"/>
                                        <p:tgtEl>
                                          <p:spTgt spid="23"/>
                                        </p:tgtEl>
                                        <p:attrNameLst>
                                          <p:attrName>style.visibility</p:attrName>
                                        </p:attrNameLst>
                                      </p:cBhvr>
                                      <p:to>
                                        <p:strVal val="visible"/>
                                      </p:to>
                                    </p:set>
                                    <p:animEffect transition="in" filter="dissolve(in)">
                                      <p:cBhvr>
                                        <p:cTn id="72" dur="750"/>
                                        <p:tgtEl>
                                          <p:spTgt spid="23"/>
                                        </p:tgtEl>
                                      </p:cBhvr>
                                    </p:animEffect>
                                  </p:childTnLst>
                                </p:cTn>
                              </p:par>
                            </p:childTnLst>
                          </p:cTn>
                        </p:par>
                        <p:par>
                          <p:cTn id="73" fill="hold">
                            <p:stCondLst>
                              <p:cond delay="3100"/>
                            </p:stCondLst>
                            <p:childTnLst>
                              <p:par>
                                <p:cTn id="74" presetID="53" presetClass="entr" presetSubtype="16" fill="hold" grpId="0" nodeType="afterEffect">
                                  <p:stCondLst>
                                    <p:cond delay="0"/>
                                  </p:stCondLst>
                                  <p:childTnLst>
                                    <p:set>
                                      <p:cBhvr>
                                        <p:cTn id="75" dur="1" fill="hold">
                                          <p:stCondLst>
                                            <p:cond delay="0"/>
                                          </p:stCondLst>
                                        </p:cTn>
                                        <p:tgtEl>
                                          <p:spTgt spid="26">
                                            <p:txEl>
                                              <p:pRg st="0" end="0"/>
                                            </p:txEl>
                                          </p:spTgt>
                                        </p:tgtEl>
                                        <p:attrNameLst>
                                          <p:attrName>style.visibility</p:attrName>
                                        </p:attrNameLst>
                                      </p:cBhvr>
                                      <p:to>
                                        <p:strVal val="visible"/>
                                      </p:to>
                                    </p:set>
                                    <p:anim calcmode="lin" valueType="num">
                                      <p:cBhvr>
                                        <p:cTn id="76"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77"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78" dur="500"/>
                                        <p:tgtEl>
                                          <p:spTgt spid="26">
                                            <p:txEl>
                                              <p:pRg st="0" end="0"/>
                                            </p:txEl>
                                          </p:spTgt>
                                        </p:tgtEl>
                                      </p:cBhvr>
                                    </p:animEffect>
                                  </p:childTnLst>
                                </p:cTn>
                              </p:par>
                            </p:childTnLst>
                          </p:cTn>
                        </p:par>
                        <p:par>
                          <p:cTn id="79" fill="hold">
                            <p:stCondLst>
                              <p:cond delay="3600"/>
                            </p:stCondLst>
                            <p:childTnLst>
                              <p:par>
                                <p:cTn id="80" presetID="53" presetClass="entr" presetSubtype="16" fill="hold" grpId="0" nodeType="afterEffect">
                                  <p:stCondLst>
                                    <p:cond delay="0"/>
                                  </p:stCondLst>
                                  <p:childTnLst>
                                    <p:set>
                                      <p:cBhvr>
                                        <p:cTn id="81" dur="1" fill="hold">
                                          <p:stCondLst>
                                            <p:cond delay="0"/>
                                          </p:stCondLst>
                                        </p:cTn>
                                        <p:tgtEl>
                                          <p:spTgt spid="27">
                                            <p:txEl>
                                              <p:pRg st="0" end="0"/>
                                            </p:txEl>
                                          </p:spTgt>
                                        </p:tgtEl>
                                        <p:attrNameLst>
                                          <p:attrName>style.visibility</p:attrName>
                                        </p:attrNameLst>
                                      </p:cBhvr>
                                      <p:to>
                                        <p:strVal val="visible"/>
                                      </p:to>
                                    </p:set>
                                    <p:anim calcmode="lin" valueType="num">
                                      <p:cBhvr>
                                        <p:cTn id="82"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84" dur="500"/>
                                        <p:tgtEl>
                                          <p:spTgt spid="27">
                                            <p:txEl>
                                              <p:pRg st="0" end="0"/>
                                            </p:txEl>
                                          </p:spTgt>
                                        </p:tgtEl>
                                      </p:cBhvr>
                                    </p:animEffect>
                                  </p:childTnLst>
                                </p:cTn>
                              </p:par>
                            </p:childTnLst>
                          </p:cTn>
                        </p:par>
                        <p:par>
                          <p:cTn id="85" fill="hold">
                            <p:stCondLst>
                              <p:cond delay="4100"/>
                            </p:stCondLst>
                            <p:childTnLst>
                              <p:par>
                                <p:cTn id="86" presetID="53" presetClass="entr" presetSubtype="16" fill="hold" grpId="0" nodeType="afterEffect">
                                  <p:stCondLst>
                                    <p:cond delay="0"/>
                                  </p:stCondLst>
                                  <p:childTnLst>
                                    <p:set>
                                      <p:cBhvr>
                                        <p:cTn id="87" dur="1" fill="hold">
                                          <p:stCondLst>
                                            <p:cond delay="0"/>
                                          </p:stCondLst>
                                        </p:cTn>
                                        <p:tgtEl>
                                          <p:spTgt spid="28">
                                            <p:txEl>
                                              <p:pRg st="0" end="0"/>
                                            </p:txEl>
                                          </p:spTgt>
                                        </p:tgtEl>
                                        <p:attrNameLst>
                                          <p:attrName>style.visibility</p:attrName>
                                        </p:attrNameLst>
                                      </p:cBhvr>
                                      <p:to>
                                        <p:strVal val="visible"/>
                                      </p:to>
                                    </p:set>
                                    <p:anim calcmode="lin" valueType="num">
                                      <p:cBhvr>
                                        <p:cTn id="88"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89"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90" dur="500"/>
                                        <p:tgtEl>
                                          <p:spTgt spid="28">
                                            <p:txEl>
                                              <p:pRg st="0" end="0"/>
                                            </p:txEl>
                                          </p:spTgt>
                                        </p:tgtEl>
                                      </p:cBhvr>
                                    </p:animEffect>
                                  </p:childTnLst>
                                </p:cTn>
                              </p:par>
                            </p:childTnLst>
                          </p:cTn>
                        </p:par>
                        <p:par>
                          <p:cTn id="91" fill="hold">
                            <p:stCondLst>
                              <p:cond delay="4600"/>
                            </p:stCondLst>
                            <p:childTnLst>
                              <p:par>
                                <p:cTn id="92" presetID="53" presetClass="entr" presetSubtype="16" fill="hold" grpId="0" nodeType="afterEffect">
                                  <p:stCondLst>
                                    <p:cond delay="0"/>
                                  </p:stCondLst>
                                  <p:childTnLst>
                                    <p:set>
                                      <p:cBhvr>
                                        <p:cTn id="93" dur="1" fill="hold">
                                          <p:stCondLst>
                                            <p:cond delay="0"/>
                                          </p:stCondLst>
                                        </p:cTn>
                                        <p:tgtEl>
                                          <p:spTgt spid="29">
                                            <p:txEl>
                                              <p:pRg st="0" end="0"/>
                                            </p:txEl>
                                          </p:spTgt>
                                        </p:tgtEl>
                                        <p:attrNameLst>
                                          <p:attrName>style.visibility</p:attrName>
                                        </p:attrNameLst>
                                      </p:cBhvr>
                                      <p:to>
                                        <p:strVal val="visible"/>
                                      </p:to>
                                    </p:set>
                                    <p:anim calcmode="lin" valueType="num">
                                      <p:cBhvr>
                                        <p:cTn id="94"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95"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96"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42" presetClass="entr" presetSubtype="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Effect transition="in" filter="fade">
                      <p:cBhvr>
                        <p:cTn dur="400"/>
                        <p:tgtEl>
                          <p:spTgt spid="14"/>
                        </p:tgtEl>
                      </p:cBhvr>
                    </p:animEffect>
                    <p:anim calcmode="lin" valueType="num">
                      <p:cBhvr>
                        <p:cTn dur="400" fill="hold"/>
                        <p:tgtEl>
                          <p:spTgt spid="14"/>
                        </p:tgtEl>
                        <p:attrNameLst>
                          <p:attrName>ppt_x</p:attrName>
                        </p:attrNameLst>
                      </p:cBhvr>
                      <p:tavLst>
                        <p:tav tm="0">
                          <p:val>
                            <p:strVal val="#ppt_x"/>
                          </p:val>
                        </p:tav>
                        <p:tav tm="100000">
                          <p:val>
                            <p:strVal val="#ppt_x"/>
                          </p:val>
                        </p:tav>
                      </p:tavLst>
                    </p:anim>
                    <p:anim calcmode="lin" valueType="num">
                      <p:cBhvr>
                        <p:cTn dur="4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23" presetClass="entr" presetSubtype="16"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childTnLst>
                </p:cTn>
              </p:par>
            </p:tnLst>
          </p:tmpl>
        </p:tmplLst>
      </p:bldP>
      <p:bldP spid="16" grpId="0" build="p">
        <p:tmplLst>
          <p:tmpl lvl="1">
            <p:tnLst>
              <p:par>
                <p:cTn presetID="42" presetClass="entr" presetSubtype="0" fill="hold" nodeType="withEffect">
                  <p:stCondLst>
                    <p:cond delay="200"/>
                  </p:stCondLst>
                  <p:childTnLst>
                    <p:set>
                      <p:cBhvr>
                        <p:cTn dur="1" fill="hold">
                          <p:stCondLst>
                            <p:cond delay="0"/>
                          </p:stCondLst>
                        </p:cTn>
                        <p:tgtEl>
                          <p:spTgt spid="16"/>
                        </p:tgtEl>
                        <p:attrNameLst>
                          <p:attrName>style.visibility</p:attrName>
                        </p:attrNameLst>
                      </p:cBhvr>
                      <p:to>
                        <p:strVal val="visible"/>
                      </p:to>
                    </p:set>
                    <p:animEffect transition="in" filter="fade">
                      <p:cBhvr>
                        <p:cTn dur="400"/>
                        <p:tgtEl>
                          <p:spTgt spid="16"/>
                        </p:tgtEl>
                      </p:cBhvr>
                    </p:animEffect>
                    <p:anim calcmode="lin" valueType="num">
                      <p:cBhvr>
                        <p:cTn dur="400" fill="hold"/>
                        <p:tgtEl>
                          <p:spTgt spid="16"/>
                        </p:tgtEl>
                        <p:attrNameLst>
                          <p:attrName>ppt_x</p:attrName>
                        </p:attrNameLst>
                      </p:cBhvr>
                      <p:tavLst>
                        <p:tav tm="0">
                          <p:val>
                            <p:strVal val="#ppt_x"/>
                          </p:val>
                        </p:tav>
                        <p:tav tm="100000">
                          <p:val>
                            <p:strVal val="#ppt_x"/>
                          </p:val>
                        </p:tav>
                      </p:tavLst>
                    </p:anim>
                    <p:anim calcmode="lin" valueType="num">
                      <p:cBhvr>
                        <p:cTn dur="400" fill="hold"/>
                        <p:tgtEl>
                          <p:spTgt spid="16"/>
                        </p:tgtEl>
                        <p:attrNameLst>
                          <p:attrName>ppt_y</p:attrName>
                        </p:attrNameLst>
                      </p:cBhvr>
                      <p:tavLst>
                        <p:tav tm="0">
                          <p:val>
                            <p:strVal val="#ppt_y+.1"/>
                          </p:val>
                        </p:tav>
                        <p:tav tm="100000">
                          <p:val>
                            <p:strVal val="#ppt_y"/>
                          </p:val>
                        </p:tav>
                      </p:tavLst>
                    </p:anim>
                  </p:childTnLst>
                </p:cTn>
              </p:par>
            </p:tnLst>
          </p:tmpl>
        </p:tmplLst>
      </p:bldP>
      <p:bldP spid="17" grpId="0" build="p">
        <p:tmplLst>
          <p:tmpl lvl="1">
            <p:tnLst>
              <p:par>
                <p:cTn presetID="23" presetClass="entr" presetSubtype="16"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 calcmode="lin" valueType="num">
                      <p:cBhvr>
                        <p:cTn dur="500" fill="hold"/>
                        <p:tgtEl>
                          <p:spTgt spid="17"/>
                        </p:tgtEl>
                        <p:attrNameLst>
                          <p:attrName>ppt_w</p:attrName>
                        </p:attrNameLst>
                      </p:cBhvr>
                      <p:tavLst>
                        <p:tav tm="0">
                          <p:val>
                            <p:fltVal val="0"/>
                          </p:val>
                        </p:tav>
                        <p:tav tm="100000">
                          <p:val>
                            <p:strVal val="#ppt_w"/>
                          </p:val>
                        </p:tav>
                      </p:tavLst>
                    </p:anim>
                    <p:anim calcmode="lin" valueType="num">
                      <p:cBhvr>
                        <p:cTn dur="500" fill="hold"/>
                        <p:tgtEl>
                          <p:spTgt spid="17"/>
                        </p:tgtEl>
                        <p:attrNameLst>
                          <p:attrName>ppt_h</p:attrName>
                        </p:attrNameLst>
                      </p:cBhvr>
                      <p:tavLst>
                        <p:tav tm="0">
                          <p:val>
                            <p:fltVal val="0"/>
                          </p:val>
                        </p:tav>
                        <p:tav tm="100000">
                          <p:val>
                            <p:strVal val="#ppt_h"/>
                          </p:val>
                        </p:tav>
                      </p:tavLst>
                    </p:anim>
                  </p:childTnLst>
                </p:cTn>
              </p:par>
            </p:tnLst>
          </p:tmpl>
        </p:tmplLst>
      </p:bldP>
      <p:bldP spid="18" grpId="0" build="p">
        <p:tmplLst>
          <p:tmpl lvl="1">
            <p:tnLst>
              <p:par>
                <p:cTn presetID="42" presetClass="entr" presetSubtype="0" fill="hold" nodeType="withEffect">
                  <p:stCondLst>
                    <p:cond delay="200"/>
                  </p:stCondLst>
                  <p:childTnLst>
                    <p:set>
                      <p:cBhvr>
                        <p:cTn dur="1" fill="hold">
                          <p:stCondLst>
                            <p:cond delay="0"/>
                          </p:stCondLst>
                        </p:cTn>
                        <p:tgtEl>
                          <p:spTgt spid="18"/>
                        </p:tgtEl>
                        <p:attrNameLst>
                          <p:attrName>style.visibility</p:attrName>
                        </p:attrNameLst>
                      </p:cBhvr>
                      <p:to>
                        <p:strVal val="visible"/>
                      </p:to>
                    </p:set>
                    <p:animEffect transition="in" filter="fade">
                      <p:cBhvr>
                        <p:cTn dur="400"/>
                        <p:tgtEl>
                          <p:spTgt spid="18"/>
                        </p:tgtEl>
                      </p:cBhvr>
                    </p:animEffect>
                    <p:anim calcmode="lin" valueType="num">
                      <p:cBhvr>
                        <p:cTn dur="400" fill="hold"/>
                        <p:tgtEl>
                          <p:spTgt spid="18"/>
                        </p:tgtEl>
                        <p:attrNameLst>
                          <p:attrName>ppt_x</p:attrName>
                        </p:attrNameLst>
                      </p:cBhvr>
                      <p:tavLst>
                        <p:tav tm="0">
                          <p:val>
                            <p:strVal val="#ppt_x"/>
                          </p:val>
                        </p:tav>
                        <p:tav tm="100000">
                          <p:val>
                            <p:strVal val="#ppt_x"/>
                          </p:val>
                        </p:tav>
                      </p:tavLst>
                    </p:anim>
                    <p:anim calcmode="lin" valueType="num">
                      <p:cBhvr>
                        <p:cTn dur="400" fill="hold"/>
                        <p:tgtEl>
                          <p:spTgt spid="18"/>
                        </p:tgtEl>
                        <p:attrNameLst>
                          <p:attrName>ppt_y</p:attrName>
                        </p:attrNameLst>
                      </p:cBhvr>
                      <p:tavLst>
                        <p:tav tm="0">
                          <p:val>
                            <p:strVal val="#ppt_y+.1"/>
                          </p:val>
                        </p:tav>
                        <p:tav tm="100000">
                          <p:val>
                            <p:strVal val="#ppt_y"/>
                          </p:val>
                        </p:tav>
                      </p:tavLst>
                    </p:anim>
                  </p:childTnLst>
                </p:cTn>
              </p:par>
            </p:tnLst>
          </p:tmpl>
        </p:tmplLst>
      </p:bldP>
      <p:bldP spid="19" grpId="0" build="p">
        <p:tmplLst>
          <p:tmpl lvl="1">
            <p:tnLst>
              <p:par>
                <p:cTn presetID="23" presetClass="entr" presetSubtype="16"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 calcmode="lin" valueType="num">
                      <p:cBhvr>
                        <p:cTn dur="500" fill="hold"/>
                        <p:tgtEl>
                          <p:spTgt spid="19"/>
                        </p:tgtEl>
                        <p:attrNameLst>
                          <p:attrName>ppt_w</p:attrName>
                        </p:attrNameLst>
                      </p:cBhvr>
                      <p:tavLst>
                        <p:tav tm="0">
                          <p:val>
                            <p:fltVal val="0"/>
                          </p:val>
                        </p:tav>
                        <p:tav tm="100000">
                          <p:val>
                            <p:strVal val="#ppt_w"/>
                          </p:val>
                        </p:tav>
                      </p:tavLst>
                    </p:anim>
                    <p:anim calcmode="lin" valueType="num">
                      <p:cBhvr>
                        <p:cTn dur="500" fill="hold"/>
                        <p:tgtEl>
                          <p:spTgt spid="19"/>
                        </p:tgtEl>
                        <p:attrNameLst>
                          <p:attrName>ppt_h</p:attrName>
                        </p:attrNameLst>
                      </p:cBhvr>
                      <p:tavLst>
                        <p:tav tm="0">
                          <p:val>
                            <p:fltVal val="0"/>
                          </p:val>
                        </p:tav>
                        <p:tav tm="100000">
                          <p:val>
                            <p:strVal val="#ppt_h"/>
                          </p:val>
                        </p:tav>
                      </p:tavLst>
                    </p:anim>
                  </p:childTnLst>
                </p:cTn>
              </p:par>
            </p:tnLst>
          </p:tmpl>
        </p:tmplLst>
      </p:bldP>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400"/>
                        <p:tgtEl>
                          <p:spTgt spid="20"/>
                        </p:tgtEl>
                      </p:cBhvr>
                    </p:animEffect>
                    <p:anim calcmode="lin" valueType="num">
                      <p:cBhvr>
                        <p:cTn dur="400" fill="hold"/>
                        <p:tgtEl>
                          <p:spTgt spid="20"/>
                        </p:tgtEl>
                        <p:attrNameLst>
                          <p:attrName>ppt_x</p:attrName>
                        </p:attrNameLst>
                      </p:cBhvr>
                      <p:tavLst>
                        <p:tav tm="0">
                          <p:val>
                            <p:strVal val="#ppt_x"/>
                          </p:val>
                        </p:tav>
                        <p:tav tm="100000">
                          <p:val>
                            <p:strVal val="#ppt_x"/>
                          </p:val>
                        </p:tav>
                      </p:tavLst>
                    </p:anim>
                    <p:anim calcmode="lin" valueType="num">
                      <p:cBhvr>
                        <p:cTn dur="4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23" presetClass="entr" presetSubtype="16"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childTnLst>
                </p:cTn>
              </p:par>
            </p:tnLst>
          </p:tmpl>
        </p:tmplLst>
      </p:bldP>
      <p:bldP spid="26" grpId="0" build="p">
        <p:tmplLst>
          <p:tmpl lvl="1">
            <p:tnLst>
              <p:par>
                <p:cTn presetID="53" presetClass="entr" presetSubtype="16"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Effect transition="in" filter="fade">
                      <p:cBhvr>
                        <p:cTn dur="500"/>
                        <p:tgtEl>
                          <p:spTgt spid="26"/>
                        </p:tgtEl>
                      </p:cBhvr>
                    </p:animEffect>
                  </p:childTnLst>
                </p:cTn>
              </p:par>
            </p:tnLst>
          </p:tmpl>
        </p:tmplLst>
      </p:bldP>
      <p:bldP spid="27" grpId="0" build="p">
        <p:tmplLst>
          <p:tmpl lvl="1">
            <p:tnLst>
              <p:par>
                <p:cTn presetID="53" presetClass="entr" presetSubtype="16"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p:cTn dur="500" fill="hold"/>
                        <p:tgtEl>
                          <p:spTgt spid="27"/>
                        </p:tgtEl>
                        <p:attrNameLst>
                          <p:attrName>ppt_w</p:attrName>
                        </p:attrNameLst>
                      </p:cBhvr>
                      <p:tavLst>
                        <p:tav tm="0">
                          <p:val>
                            <p:fltVal val="0"/>
                          </p:val>
                        </p:tav>
                        <p:tav tm="100000">
                          <p:val>
                            <p:strVal val="#ppt_w"/>
                          </p:val>
                        </p:tav>
                      </p:tavLst>
                    </p:anim>
                    <p:anim calcmode="lin" valueType="num">
                      <p:cBhvr>
                        <p:cTn dur="500" fill="hold"/>
                        <p:tgtEl>
                          <p:spTgt spid="27"/>
                        </p:tgtEl>
                        <p:attrNameLst>
                          <p:attrName>ppt_h</p:attrName>
                        </p:attrNameLst>
                      </p:cBhvr>
                      <p:tavLst>
                        <p:tav tm="0">
                          <p:val>
                            <p:fltVal val="0"/>
                          </p:val>
                        </p:tav>
                        <p:tav tm="100000">
                          <p:val>
                            <p:strVal val="#ppt_h"/>
                          </p:val>
                        </p:tav>
                      </p:tavLst>
                    </p:anim>
                    <p:animEffect transition="in" filter="fade">
                      <p:cBhvr>
                        <p:cTn dur="500"/>
                        <p:tgtEl>
                          <p:spTgt spid="27"/>
                        </p:tgtEl>
                      </p:cBhvr>
                    </p:animEffect>
                  </p:childTnLst>
                </p:cTn>
              </p:par>
            </p:tnLst>
          </p:tmpl>
        </p:tmplLst>
      </p:bldP>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TextBox 4"/>
          <p:cNvSpPr txBox="1"/>
          <p:nvPr/>
        </p:nvSpPr>
        <p:spPr>
          <a:xfrm>
            <a:off x="7045230" y="1185103"/>
            <a:ext cx="1415772" cy="830997"/>
          </a:xfrm>
          <a:prstGeom prst="rect">
            <a:avLst/>
          </a:prstGeom>
          <a:noFill/>
        </p:spPr>
        <p:txBody>
          <a:bodyPr wrap="none" rtlCol="0">
            <a:spAutoFit/>
          </a:bodyPr>
          <a:lstStyle/>
          <a:p>
            <a:r>
              <a:rPr lang="en-US" altLang="zh-CN" sz="4800" b="1" dirty="0">
                <a:solidFill>
                  <a:srgbClr val="EA3945"/>
                </a:solidFill>
                <a:latin typeface="黑体" panose="02010600030101010101" pitchFamily="2" charset="-122"/>
                <a:ea typeface="黑体" panose="02010600030101010101" pitchFamily="2" charset="-122"/>
              </a:rPr>
              <a:t>20XX</a:t>
            </a:r>
            <a:endParaRPr lang="zh-CN" altLang="en-US" sz="4800" b="1" dirty="0">
              <a:solidFill>
                <a:srgbClr val="EA3945"/>
              </a:solidFill>
              <a:latin typeface="黑体" panose="02010600030101010101" pitchFamily="2" charset="-122"/>
              <a:ea typeface="黑体" panose="02010600030101010101" pitchFamily="2" charset="-122"/>
            </a:endParaRPr>
          </a:p>
        </p:txBody>
      </p:sp>
      <p:sp>
        <p:nvSpPr>
          <p:cNvPr id="8" name="TextBox 5"/>
          <p:cNvSpPr txBox="1"/>
          <p:nvPr/>
        </p:nvSpPr>
        <p:spPr>
          <a:xfrm>
            <a:off x="4932598" y="1944092"/>
            <a:ext cx="3672800" cy="584775"/>
          </a:xfrm>
          <a:prstGeom prst="rect">
            <a:avLst/>
          </a:prstGeom>
          <a:noFill/>
        </p:spPr>
        <p:txBody>
          <a:bodyPr wrap="none" rtlCol="0">
            <a:spAutoFit/>
          </a:bodyPr>
          <a:lstStyle/>
          <a:p>
            <a:r>
              <a:rPr lang="zh-CN" altLang="en-US" sz="3200" dirty="0">
                <a:solidFill>
                  <a:schemeClr val="tx1">
                    <a:lumMod val="85000"/>
                    <a:lumOff val="15000"/>
                  </a:schemeClr>
                </a:solidFill>
                <a:latin typeface="黑体" panose="02010600030101010101" pitchFamily="2" charset="-122"/>
                <a:ea typeface="黑体" panose="02010600030101010101" pitchFamily="2" charset="-122"/>
              </a:rPr>
              <a:t>汇报完毕 欢迎收看</a:t>
            </a:r>
          </a:p>
        </p:txBody>
      </p:sp>
      <p:sp>
        <p:nvSpPr>
          <p:cNvPr id="9" name="TextBox 6"/>
          <p:cNvSpPr txBox="1"/>
          <p:nvPr/>
        </p:nvSpPr>
        <p:spPr>
          <a:xfrm>
            <a:off x="4015186" y="2736174"/>
            <a:ext cx="4589718" cy="369332"/>
          </a:xfrm>
          <a:prstGeom prst="rect">
            <a:avLst/>
          </a:prstGeom>
          <a:noFill/>
        </p:spPr>
        <p:txBody>
          <a:bodyPr wrap="none" rtlCol="0">
            <a:spAutoFit/>
          </a:bodyPr>
          <a:lstStyle/>
          <a:p>
            <a:r>
              <a:rPr lang="zh-CN" altLang="en-US" spc="150" dirty="0">
                <a:solidFill>
                  <a:schemeClr val="tx1">
                    <a:lumMod val="85000"/>
                    <a:lumOff val="15000"/>
                  </a:schemeClr>
                </a:solidFill>
                <a:latin typeface="黑体" panose="02010600030101010101" pitchFamily="2" charset="-122"/>
                <a:ea typeface="黑体" panose="02010600030101010101" pitchFamily="2" charset="-122"/>
              </a:rPr>
              <a:t>个人简历</a:t>
            </a:r>
            <a:r>
              <a:rPr lang="en-US" altLang="zh-CN" spc="150" dirty="0">
                <a:solidFill>
                  <a:schemeClr val="tx1">
                    <a:lumMod val="85000"/>
                    <a:lumOff val="15000"/>
                  </a:schemeClr>
                </a:solidFill>
                <a:latin typeface="黑体" panose="02010600030101010101" pitchFamily="2" charset="-122"/>
                <a:ea typeface="黑体" panose="02010600030101010101" pitchFamily="2" charset="-122"/>
              </a:rPr>
              <a:t>|</a:t>
            </a:r>
            <a:r>
              <a:rPr lang="zh-CN" altLang="en-US" spc="150" dirty="0">
                <a:solidFill>
                  <a:schemeClr val="tx1">
                    <a:lumMod val="85000"/>
                    <a:lumOff val="15000"/>
                  </a:schemeClr>
                </a:solidFill>
                <a:latin typeface="黑体" panose="02010600030101010101" pitchFamily="2" charset="-122"/>
                <a:ea typeface="黑体" panose="02010600030101010101" pitchFamily="2" charset="-122"/>
              </a:rPr>
              <a:t>商务介绍</a:t>
            </a:r>
            <a:r>
              <a:rPr lang="en-US" altLang="zh-CN" spc="150" dirty="0">
                <a:solidFill>
                  <a:schemeClr val="tx1">
                    <a:lumMod val="85000"/>
                    <a:lumOff val="15000"/>
                  </a:schemeClr>
                </a:solidFill>
                <a:latin typeface="黑体" panose="02010600030101010101" pitchFamily="2" charset="-122"/>
                <a:ea typeface="黑体" panose="02010600030101010101" pitchFamily="2" charset="-122"/>
              </a:rPr>
              <a:t>|</a:t>
            </a:r>
            <a:r>
              <a:rPr lang="zh-CN" altLang="en-US" spc="150" dirty="0">
                <a:solidFill>
                  <a:schemeClr val="tx1">
                    <a:lumMod val="85000"/>
                    <a:lumOff val="15000"/>
                  </a:schemeClr>
                </a:solidFill>
                <a:latin typeface="黑体" panose="02010600030101010101" pitchFamily="2" charset="-122"/>
                <a:ea typeface="黑体" panose="02010600030101010101" pitchFamily="2" charset="-122"/>
              </a:rPr>
              <a:t>年终总结</a:t>
            </a:r>
            <a:r>
              <a:rPr lang="en-US" altLang="zh-CN" spc="150" dirty="0">
                <a:solidFill>
                  <a:schemeClr val="tx1">
                    <a:lumMod val="85000"/>
                    <a:lumOff val="15000"/>
                  </a:schemeClr>
                </a:solidFill>
                <a:latin typeface="黑体" panose="02010600030101010101" pitchFamily="2" charset="-122"/>
                <a:ea typeface="黑体" panose="02010600030101010101" pitchFamily="2" charset="-122"/>
              </a:rPr>
              <a:t>|</a:t>
            </a:r>
            <a:r>
              <a:rPr lang="zh-CN" altLang="en-US" spc="150" dirty="0">
                <a:solidFill>
                  <a:schemeClr val="tx1">
                    <a:lumMod val="85000"/>
                    <a:lumOff val="15000"/>
                  </a:schemeClr>
                </a:solidFill>
                <a:latin typeface="黑体" panose="02010600030101010101" pitchFamily="2" charset="-122"/>
                <a:ea typeface="黑体" panose="02010600030101010101" pitchFamily="2" charset="-122"/>
              </a:rPr>
              <a:t>会议报告</a:t>
            </a:r>
          </a:p>
        </p:txBody>
      </p:sp>
      <p:cxnSp>
        <p:nvCxnSpPr>
          <p:cNvPr id="10" name="直接连接符 9"/>
          <p:cNvCxnSpPr>
            <a:cxnSpLocks/>
          </p:cNvCxnSpPr>
          <p:nvPr/>
        </p:nvCxnSpPr>
        <p:spPr>
          <a:xfrm>
            <a:off x="7668826" y="2664172"/>
            <a:ext cx="648160" cy="0"/>
          </a:xfrm>
          <a:prstGeom prst="line">
            <a:avLst/>
          </a:prstGeom>
          <a:ln w="25400">
            <a:solidFill>
              <a:srgbClr val="EA3945"/>
            </a:solidFill>
          </a:ln>
        </p:spPr>
        <p:style>
          <a:lnRef idx="1">
            <a:schemeClr val="accent1"/>
          </a:lnRef>
          <a:fillRef idx="0">
            <a:schemeClr val="accent1"/>
          </a:fillRef>
          <a:effectRef idx="0">
            <a:schemeClr val="accent1"/>
          </a:effectRef>
          <a:fontRef idx="minor">
            <a:schemeClr val="tx1"/>
          </a:fontRef>
        </p:style>
      </p:cxnSp>
      <p:sp>
        <p:nvSpPr>
          <p:cNvPr id="11" name="TextBox 9"/>
          <p:cNvSpPr txBox="1"/>
          <p:nvPr/>
        </p:nvSpPr>
        <p:spPr>
          <a:xfrm>
            <a:off x="5482754" y="3138581"/>
            <a:ext cx="3021275" cy="461665"/>
          </a:xfrm>
          <a:prstGeom prst="rect">
            <a:avLst/>
          </a:prstGeom>
          <a:noFill/>
        </p:spPr>
        <p:txBody>
          <a:bodyPr wrap="none" rtlCol="0">
            <a:spAutoFit/>
          </a:bodyPr>
          <a:lstStyle/>
          <a:p>
            <a:pPr algn="r"/>
            <a:r>
              <a:rPr lang="en-US" altLang="zh-CN" sz="1200" dirty="0"/>
              <a:t>Annual work summary report, general </a:t>
            </a:r>
            <a:r>
              <a:rPr lang="en-US" altLang="zh-CN" sz="1200" dirty="0" err="1"/>
              <a:t>dynam</a:t>
            </a:r>
            <a:endParaRPr lang="en-US" altLang="zh-CN" sz="1200" dirty="0"/>
          </a:p>
          <a:p>
            <a:pPr algn="r"/>
            <a:r>
              <a:rPr lang="en-US" altLang="zh-CN" sz="1200" dirty="0" err="1"/>
              <a:t>ic</a:t>
            </a:r>
            <a:r>
              <a:rPr lang="en-US" altLang="zh-CN" sz="1200" dirty="0"/>
              <a:t> PPT template</a:t>
            </a:r>
            <a:endParaRPr lang="zh-CN" altLang="en-US" sz="1200" dirty="0"/>
          </a:p>
        </p:txBody>
      </p:sp>
    </p:spTree>
    <p:custDataLst>
      <p:tags r:id="rId1"/>
    </p:custDataLst>
    <p:extLst>
      <p:ext uri="{BB962C8B-B14F-4D97-AF65-F5344CB8AC3E}">
        <p14:creationId xmlns:p14="http://schemas.microsoft.com/office/powerpoint/2010/main" val="4085521865"/>
      </p:ext>
    </p:extLst>
  </p:cSld>
  <p:clrMapOvr>
    <a:masterClrMapping/>
  </p:clrMapOvr>
  <p:transition spd="slow" advTm="854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52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anim calcmode="lin" valueType="num">
                                      <p:cBhvr>
                                        <p:cTn id="17" dur="500" fill="hold"/>
                                        <p:tgtEl>
                                          <p:spTgt spid="8"/>
                                        </p:tgtEl>
                                        <p:attrNameLst>
                                          <p:attrName>ppt_x</p:attrName>
                                        </p:attrNameLst>
                                      </p:cBhvr>
                                      <p:tavLst>
                                        <p:tav tm="0">
                                          <p:val>
                                            <p:fltVal val="0.5"/>
                                          </p:val>
                                        </p:tav>
                                        <p:tav tm="100000">
                                          <p:val>
                                            <p:strVal val="#ppt_x"/>
                                          </p:val>
                                        </p:tav>
                                      </p:tavLst>
                                    </p:anim>
                                    <p:anim calcmode="lin" valueType="num">
                                      <p:cBhvr>
                                        <p:cTn id="18" dur="5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2662403" y="1672063"/>
            <a:ext cx="1120182" cy="1120182"/>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4948578" y="1672063"/>
            <a:ext cx="1120182" cy="1120182"/>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3538855" y="1468393"/>
            <a:ext cx="1527520" cy="1527520"/>
          </a:xfrm>
          <a:prstGeom prst="rect">
            <a:avLst/>
          </a:prstGeom>
          <a:solidFill>
            <a:srgbClr val="FF5757"/>
          </a:solidFill>
          <a:ln>
            <a:solidFill>
              <a:srgbClr val="FF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11"/>
          <p:cNvSpPr txBox="1"/>
          <p:nvPr/>
        </p:nvSpPr>
        <p:spPr>
          <a:xfrm>
            <a:off x="3780476" y="1584082"/>
            <a:ext cx="1184940" cy="1107996"/>
          </a:xfrm>
          <a:prstGeom prst="rect">
            <a:avLst/>
          </a:prstGeom>
          <a:noFill/>
        </p:spPr>
        <p:txBody>
          <a:bodyPr wrap="none" rtlCol="0">
            <a:spAutoFit/>
          </a:bodyPr>
          <a:lstStyle/>
          <a:p>
            <a:r>
              <a:rPr lang="en-US" altLang="zh-CN" sz="6600" spc="600" dirty="0">
                <a:solidFill>
                  <a:schemeClr val="bg1"/>
                </a:solidFill>
                <a:latin typeface="黑体" panose="02010600030101010101" pitchFamily="2" charset="-122"/>
                <a:ea typeface="黑体" panose="02010600030101010101" pitchFamily="2" charset="-122"/>
              </a:rPr>
              <a:t>01</a:t>
            </a:r>
            <a:endParaRPr lang="zh-CN" altLang="en-US" sz="6600" spc="600" dirty="0">
              <a:solidFill>
                <a:schemeClr val="bg1"/>
              </a:solidFill>
              <a:latin typeface="黑体" panose="02010600030101010101" pitchFamily="2" charset="-122"/>
              <a:ea typeface="黑体" panose="02010600030101010101" pitchFamily="2" charset="-122"/>
            </a:endParaRPr>
          </a:p>
        </p:txBody>
      </p:sp>
      <p:sp>
        <p:nvSpPr>
          <p:cNvPr id="6" name="TextBox 25"/>
          <p:cNvSpPr txBox="1"/>
          <p:nvPr/>
        </p:nvSpPr>
        <p:spPr>
          <a:xfrm>
            <a:off x="3471924" y="3600306"/>
            <a:ext cx="1877437" cy="338554"/>
          </a:xfrm>
          <a:prstGeom prst="rect">
            <a:avLst/>
          </a:prstGeom>
          <a:noFill/>
        </p:spPr>
        <p:txBody>
          <a:bodyPr wrap="none" rtlCol="0">
            <a:spAutoFit/>
          </a:bodyPr>
          <a:lstStyle/>
          <a:p>
            <a:r>
              <a:rPr lang="zh-CN" altLang="en-US" spc="600" dirty="0">
                <a:latin typeface="汉仪细等线" panose="01010104010101010101" pitchFamily="2" charset="-122"/>
                <a:ea typeface="汉仪细等线" panose="01010104010101010101" pitchFamily="2" charset="-122"/>
              </a:rPr>
              <a:t>单击添加标题</a:t>
            </a:r>
          </a:p>
        </p:txBody>
      </p:sp>
      <p:sp>
        <p:nvSpPr>
          <p:cNvPr id="7" name="TextBox 26"/>
          <p:cNvSpPr txBox="1"/>
          <p:nvPr/>
        </p:nvSpPr>
        <p:spPr>
          <a:xfrm>
            <a:off x="3165822" y="3960276"/>
            <a:ext cx="2630848" cy="415498"/>
          </a:xfrm>
          <a:prstGeom prst="rect">
            <a:avLst/>
          </a:prstGeom>
          <a:noFill/>
        </p:spPr>
        <p:txBody>
          <a:bodyPr wrap="none" rtlCol="0">
            <a:spAutoFit/>
          </a:bodyPr>
          <a:lstStyle/>
          <a:p>
            <a:pPr algn="ctr"/>
            <a:r>
              <a:rPr lang="en-US" altLang="zh-CN" sz="1050" dirty="0">
                <a:latin typeface="汉仪细等线" panose="01010104010101010101" pitchFamily="2" charset="-122"/>
                <a:ea typeface="汉仪细等线" panose="01010104010101010101" pitchFamily="2" charset="-122"/>
              </a:rPr>
              <a:t>Please click enter to add enter to add </a:t>
            </a:r>
          </a:p>
          <a:p>
            <a:pPr algn="ctr"/>
            <a:r>
              <a:rPr lang="en-US" altLang="zh-CN" sz="1050" dirty="0">
                <a:latin typeface="汉仪细等线" panose="01010104010101010101" pitchFamily="2" charset="-122"/>
                <a:ea typeface="汉仪细等线" panose="01010104010101010101" pitchFamily="2" charset="-122"/>
              </a:rPr>
              <a:t>text </a:t>
            </a:r>
            <a:r>
              <a:rPr lang="en-US" altLang="zh-CN" sz="1050" dirty="0" err="1">
                <a:latin typeface="汉仪细等线" panose="01010104010101010101" pitchFamily="2" charset="-122"/>
                <a:ea typeface="汉仪细等线" panose="01010104010101010101" pitchFamily="2" charset="-122"/>
              </a:rPr>
              <a:t>contentcontent</a:t>
            </a:r>
            <a:endParaRPr lang="zh-CN" altLang="en-US" sz="1050" dirty="0">
              <a:latin typeface="汉仪细等线" panose="01010104010101010101" pitchFamily="2" charset="-122"/>
              <a:ea typeface="汉仪细等线" panose="01010104010101010101" pitchFamily="2" charset="-122"/>
            </a:endParaRPr>
          </a:p>
        </p:txBody>
      </p:sp>
    </p:spTree>
  </p:cSld>
  <p:clrMapOvr>
    <a:masterClrMapping/>
  </p:clrMapOvr>
  <p:transition spd="med" advTm="7303">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2500"/>
                            </p:stCondLst>
                            <p:childTnLst>
                              <p:par>
                                <p:cTn id="15" presetID="5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anim calcmode="lin" valueType="num">
                                      <p:cBhvr>
                                        <p:cTn id="27" dur="500" fill="hold"/>
                                        <p:tgtEl>
                                          <p:spTgt spid="3"/>
                                        </p:tgtEl>
                                        <p:attrNameLst>
                                          <p:attrName>ppt_x</p:attrName>
                                        </p:attrNameLst>
                                      </p:cBhvr>
                                      <p:tavLst>
                                        <p:tav tm="0">
                                          <p:val>
                                            <p:fltVal val="0.5"/>
                                          </p:val>
                                        </p:tav>
                                        <p:tav tm="100000">
                                          <p:val>
                                            <p:strVal val="#ppt_x"/>
                                          </p:val>
                                        </p:tav>
                                      </p:tavLst>
                                    </p:anim>
                                    <p:anim calcmode="lin" valueType="num">
                                      <p:cBhvr>
                                        <p:cTn id="28" dur="500" fill="hold"/>
                                        <p:tgtEl>
                                          <p:spTgt spid="3"/>
                                        </p:tgtEl>
                                        <p:attrNameLst>
                                          <p:attrName>ppt_y</p:attrName>
                                        </p:attrNameLst>
                                      </p:cBhvr>
                                      <p:tavLst>
                                        <p:tav tm="0">
                                          <p:val>
                                            <p:fltVal val="0.5"/>
                                          </p:val>
                                        </p:tav>
                                        <p:tav tm="100000">
                                          <p:val>
                                            <p:strVal val="#ppt_y"/>
                                          </p:val>
                                        </p:tav>
                                      </p:tavLst>
                                    </p:anim>
                                  </p:childTnLst>
                                </p:cTn>
                              </p:par>
                            </p:childTnLst>
                          </p:cTn>
                        </p:par>
                        <p:par>
                          <p:cTn id="29" fill="hold">
                            <p:stCondLst>
                              <p:cond delay="3000"/>
                            </p:stCondLst>
                            <p:childTnLst>
                              <p:par>
                                <p:cTn id="30" presetID="14" presetClass="entr" presetSubtype="1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6725" y="1320892"/>
            <a:ext cx="1901564" cy="28218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sz="24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496725" y="3236417"/>
            <a:ext cx="1901564" cy="739388"/>
            <a:chOff x="503548" y="3302863"/>
            <a:chExt cx="1932251" cy="754722"/>
          </a:xfrm>
        </p:grpSpPr>
        <p:sp>
          <p:nvSpPr>
            <p:cNvPr id="4" name="矩形 3"/>
            <p:cNvSpPr/>
            <p:nvPr/>
          </p:nvSpPr>
          <p:spPr>
            <a:xfrm>
              <a:off x="503548" y="3554929"/>
              <a:ext cx="1932251" cy="502656"/>
            </a:xfrm>
            <a:prstGeom prst="rect">
              <a:avLst/>
            </a:prstGeom>
            <a:noFill/>
          </p:spPr>
          <p:txBody>
            <a:bodyPr wrap="square">
              <a:spAutoFit/>
            </a:bodyPr>
            <a:lstStyle/>
            <a:p>
              <a:pPr lvl="0" algn="ctr">
                <a:lnSpc>
                  <a:spcPct val="130000"/>
                </a:lnSpc>
                <a:defRPr/>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根据自己的需要添加适当的文字，文字最好不要超过</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5" name="TextBox 30"/>
            <p:cNvSpPr txBox="1"/>
            <p:nvPr/>
          </p:nvSpPr>
          <p:spPr>
            <a:xfrm>
              <a:off x="503548" y="3302863"/>
              <a:ext cx="1932251" cy="282744"/>
            </a:xfrm>
            <a:prstGeom prst="rect">
              <a:avLst/>
            </a:prstGeom>
            <a:noFill/>
            <a:effectLst/>
          </p:spPr>
          <p:txBody>
            <a:bodyPr wrap="square" rtlCol="0">
              <a:spAutoFit/>
            </a:bodyPr>
            <a:lstStyle/>
            <a:p>
              <a:pPr algn="ctr"/>
              <a:r>
                <a:rPr lang="zh-CN" altLang="en-US" sz="1200" b="1" dirty="0">
                  <a:solidFill>
                    <a:srgbClr val="EA3945"/>
                  </a:solidFill>
                  <a:latin typeface="微软雅黑" panose="020B0503020204020204" pitchFamily="34" charset="-122"/>
                  <a:ea typeface="微软雅黑" panose="020B0503020204020204" pitchFamily="34" charset="-122"/>
                </a:rPr>
                <a:t>点击此处添加文本信息</a:t>
              </a:r>
            </a:p>
          </p:txBody>
        </p:sp>
      </p:grpSp>
      <p:sp>
        <p:nvSpPr>
          <p:cNvPr id="6" name="矩形 5"/>
          <p:cNvSpPr/>
          <p:nvPr/>
        </p:nvSpPr>
        <p:spPr>
          <a:xfrm>
            <a:off x="2520286" y="1320892"/>
            <a:ext cx="1901564" cy="28218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sz="24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2519375" y="1426711"/>
            <a:ext cx="1901564" cy="774623"/>
            <a:chOff x="2558838" y="1455626"/>
            <a:chExt cx="1932251" cy="790688"/>
          </a:xfrm>
        </p:grpSpPr>
        <p:sp>
          <p:nvSpPr>
            <p:cNvPr id="8" name="矩形 7"/>
            <p:cNvSpPr/>
            <p:nvPr/>
          </p:nvSpPr>
          <p:spPr>
            <a:xfrm>
              <a:off x="2558838" y="1743658"/>
              <a:ext cx="1932251" cy="502656"/>
            </a:xfrm>
            <a:prstGeom prst="rect">
              <a:avLst/>
            </a:prstGeom>
            <a:noFill/>
          </p:spPr>
          <p:txBody>
            <a:bodyPr wrap="square">
              <a:spAutoFit/>
            </a:bodyPr>
            <a:lstStyle/>
            <a:p>
              <a:pPr lvl="0" algn="ctr">
                <a:lnSpc>
                  <a:spcPct val="130000"/>
                </a:lnSpc>
                <a:defRPr/>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根据自己的需要添加适当的文字，文字最好不要超过</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9" name="TextBox 32"/>
            <p:cNvSpPr txBox="1"/>
            <p:nvPr/>
          </p:nvSpPr>
          <p:spPr>
            <a:xfrm>
              <a:off x="2558838" y="1455626"/>
              <a:ext cx="1932251" cy="282744"/>
            </a:xfrm>
            <a:prstGeom prst="rect">
              <a:avLst/>
            </a:prstGeom>
            <a:noFill/>
            <a:effectLst/>
          </p:spPr>
          <p:txBody>
            <a:bodyPr wrap="square" rtlCol="0">
              <a:spAutoFit/>
            </a:bodyPr>
            <a:lstStyle/>
            <a:p>
              <a:pPr lvl="0" algn="ctr"/>
              <a:r>
                <a:rPr lang="zh-CN" altLang="en-US" sz="1200" b="1" dirty="0">
                  <a:solidFill>
                    <a:srgbClr val="EA3945"/>
                  </a:solidFill>
                  <a:latin typeface="微软雅黑" panose="020B0503020204020204" pitchFamily="34" charset="-122"/>
                  <a:ea typeface="微软雅黑" panose="020B0503020204020204" pitchFamily="34" charset="-122"/>
                </a:rPr>
                <a:t>点击此处添加文本信息</a:t>
              </a:r>
            </a:p>
          </p:txBody>
        </p:sp>
      </p:grpSp>
      <p:sp>
        <p:nvSpPr>
          <p:cNvPr id="10" name="矩形 9"/>
          <p:cNvSpPr/>
          <p:nvPr/>
        </p:nvSpPr>
        <p:spPr>
          <a:xfrm>
            <a:off x="4543847" y="1320892"/>
            <a:ext cx="1901564" cy="28218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sz="24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4550028" y="3225608"/>
            <a:ext cx="1901564" cy="774623"/>
            <a:chOff x="4622261" y="3291830"/>
            <a:chExt cx="1932251" cy="790688"/>
          </a:xfrm>
        </p:grpSpPr>
        <p:sp>
          <p:nvSpPr>
            <p:cNvPr id="12" name="矩形 11"/>
            <p:cNvSpPr/>
            <p:nvPr/>
          </p:nvSpPr>
          <p:spPr>
            <a:xfrm>
              <a:off x="4622261" y="3579862"/>
              <a:ext cx="1932251" cy="502656"/>
            </a:xfrm>
            <a:prstGeom prst="rect">
              <a:avLst/>
            </a:prstGeom>
            <a:noFill/>
          </p:spPr>
          <p:txBody>
            <a:bodyPr wrap="square">
              <a:spAutoFit/>
            </a:bodyPr>
            <a:lstStyle/>
            <a:p>
              <a:pPr lvl="0" algn="ctr">
                <a:lnSpc>
                  <a:spcPct val="130000"/>
                </a:lnSpc>
                <a:defRPr/>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根据自己的需要添加适当的文字，文字最好不要超过</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13" name="TextBox 34"/>
            <p:cNvSpPr txBox="1"/>
            <p:nvPr/>
          </p:nvSpPr>
          <p:spPr>
            <a:xfrm>
              <a:off x="4622261" y="3291830"/>
              <a:ext cx="1932251" cy="282744"/>
            </a:xfrm>
            <a:prstGeom prst="rect">
              <a:avLst/>
            </a:prstGeom>
            <a:noFill/>
            <a:effectLst/>
          </p:spPr>
          <p:txBody>
            <a:bodyPr wrap="square" rtlCol="0">
              <a:spAutoFit/>
            </a:bodyPr>
            <a:lstStyle/>
            <a:p>
              <a:pPr lvl="0" algn="ctr"/>
              <a:r>
                <a:rPr lang="zh-CN" altLang="en-US" sz="1200" b="1" dirty="0">
                  <a:solidFill>
                    <a:srgbClr val="EA3945"/>
                  </a:solidFill>
                  <a:latin typeface="微软雅黑" panose="020B0503020204020204" pitchFamily="34" charset="-122"/>
                  <a:ea typeface="微软雅黑" panose="020B0503020204020204" pitchFamily="34" charset="-122"/>
                </a:rPr>
                <a:t>点击此处添加文本信息</a:t>
              </a:r>
            </a:p>
          </p:txBody>
        </p:sp>
      </p:grpSp>
      <p:sp>
        <p:nvSpPr>
          <p:cNvPr id="14" name="矩形 13"/>
          <p:cNvSpPr/>
          <p:nvPr/>
        </p:nvSpPr>
        <p:spPr>
          <a:xfrm>
            <a:off x="6567408" y="1320892"/>
            <a:ext cx="1901564" cy="282180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sz="24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6567406" y="1426710"/>
            <a:ext cx="1901564" cy="774623"/>
            <a:chOff x="6672195" y="1455625"/>
            <a:chExt cx="1932251" cy="790688"/>
          </a:xfrm>
        </p:grpSpPr>
        <p:sp>
          <p:nvSpPr>
            <p:cNvPr id="16" name="矩形 15"/>
            <p:cNvSpPr/>
            <p:nvPr/>
          </p:nvSpPr>
          <p:spPr>
            <a:xfrm>
              <a:off x="6672195" y="1743657"/>
              <a:ext cx="1932251" cy="502656"/>
            </a:xfrm>
            <a:prstGeom prst="rect">
              <a:avLst/>
            </a:prstGeom>
            <a:noFill/>
          </p:spPr>
          <p:txBody>
            <a:bodyPr wrap="square">
              <a:spAutoFit/>
            </a:bodyPr>
            <a:lstStyle/>
            <a:p>
              <a:pPr lvl="0" algn="ctr">
                <a:lnSpc>
                  <a:spcPct val="130000"/>
                </a:lnSpc>
                <a:defRPr/>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根据自己的需要添加适当的文字，文字最好不要超过</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17" name="TextBox 36"/>
            <p:cNvSpPr txBox="1"/>
            <p:nvPr/>
          </p:nvSpPr>
          <p:spPr>
            <a:xfrm>
              <a:off x="6672195" y="1455625"/>
              <a:ext cx="1932251" cy="282744"/>
            </a:xfrm>
            <a:prstGeom prst="rect">
              <a:avLst/>
            </a:prstGeom>
            <a:noFill/>
            <a:effectLst/>
          </p:spPr>
          <p:txBody>
            <a:bodyPr wrap="square" rtlCol="0">
              <a:spAutoFit/>
            </a:bodyPr>
            <a:lstStyle/>
            <a:p>
              <a:pPr lvl="0" algn="ctr"/>
              <a:r>
                <a:rPr lang="zh-CN" altLang="en-US" sz="1200" b="1" dirty="0">
                  <a:solidFill>
                    <a:srgbClr val="EA3945"/>
                  </a:solidFill>
                  <a:latin typeface="微软雅黑" panose="020B0503020204020204" pitchFamily="34" charset="-122"/>
                  <a:ea typeface="微软雅黑" panose="020B0503020204020204" pitchFamily="34" charset="-122"/>
                </a:rPr>
                <a:t>点击此处添加文本信息</a:t>
              </a:r>
            </a:p>
          </p:txBody>
        </p:sp>
      </p:grpSp>
      <p:sp>
        <p:nvSpPr>
          <p:cNvPr id="18" name="矩形 17"/>
          <p:cNvSpPr/>
          <p:nvPr/>
        </p:nvSpPr>
        <p:spPr>
          <a:xfrm>
            <a:off x="561702" y="1391436"/>
            <a:ext cx="1771611" cy="176362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sz="2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2585263" y="2293965"/>
            <a:ext cx="1771611" cy="1763626"/>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sz="2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4608824" y="1382073"/>
            <a:ext cx="1771611" cy="1763626"/>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sz="2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6632385" y="2308521"/>
            <a:ext cx="1771611" cy="1763626"/>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sz="2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TextBox 25"/>
          <p:cNvSpPr txBox="1"/>
          <p:nvPr/>
        </p:nvSpPr>
        <p:spPr>
          <a:xfrm>
            <a:off x="3608485" y="204722"/>
            <a:ext cx="1723549" cy="307777"/>
          </a:xfrm>
          <a:prstGeom prst="rect">
            <a:avLst/>
          </a:prstGeom>
          <a:noFill/>
        </p:spPr>
        <p:txBody>
          <a:bodyPr wrap="none" rtlCol="0">
            <a:spAutoFit/>
          </a:bodyPr>
          <a:lstStyle/>
          <a:p>
            <a:r>
              <a:rPr lang="zh-CN" altLang="en-US" sz="1400" spc="600" dirty="0">
                <a:latin typeface="汉仪细等线" panose="01010104010101010101" pitchFamily="2" charset="-122"/>
                <a:ea typeface="汉仪细等线" panose="01010104010101010101" pitchFamily="2" charset="-122"/>
              </a:rPr>
              <a:t>单击添加标题</a:t>
            </a:r>
          </a:p>
        </p:txBody>
      </p:sp>
      <p:sp>
        <p:nvSpPr>
          <p:cNvPr id="23" name="TextBox 26"/>
          <p:cNvSpPr txBox="1"/>
          <p:nvPr/>
        </p:nvSpPr>
        <p:spPr>
          <a:xfrm>
            <a:off x="3464497" y="525464"/>
            <a:ext cx="2044149" cy="338554"/>
          </a:xfrm>
          <a:prstGeom prst="rect">
            <a:avLst/>
          </a:prstGeom>
          <a:noFill/>
        </p:spPr>
        <p:txBody>
          <a:bodyPr wrap="none" rtlCol="0">
            <a:spAutoFit/>
          </a:bodyPr>
          <a:lstStyle/>
          <a:p>
            <a:pPr algn="ctr"/>
            <a:r>
              <a:rPr lang="en-US" altLang="zh-CN" sz="800" dirty="0">
                <a:latin typeface="汉仪细等线" panose="01010104010101010101" pitchFamily="2" charset="-122"/>
                <a:ea typeface="汉仪细等线" panose="01010104010101010101" pitchFamily="2" charset="-122"/>
              </a:rPr>
              <a:t>Please click enter to add enter to add </a:t>
            </a:r>
          </a:p>
          <a:p>
            <a:pPr algn="ctr"/>
            <a:r>
              <a:rPr lang="en-US" altLang="zh-CN" sz="800" dirty="0">
                <a:latin typeface="汉仪细等线" panose="01010104010101010101" pitchFamily="2" charset="-122"/>
                <a:ea typeface="汉仪细等线" panose="01010104010101010101" pitchFamily="2" charset="-122"/>
              </a:rPr>
              <a:t>text </a:t>
            </a:r>
            <a:r>
              <a:rPr lang="en-US" altLang="zh-CN" sz="800" dirty="0" err="1">
                <a:latin typeface="汉仪细等线" panose="01010104010101010101" pitchFamily="2" charset="-122"/>
                <a:ea typeface="汉仪细等线" panose="01010104010101010101" pitchFamily="2" charset="-122"/>
              </a:rPr>
              <a:t>contentcontent</a:t>
            </a:r>
            <a:endParaRPr lang="zh-CN" altLang="en-US" sz="800" dirty="0">
              <a:latin typeface="汉仪细等线" panose="01010104010101010101" pitchFamily="2" charset="-122"/>
              <a:ea typeface="汉仪细等线" panose="01010104010101010101" pitchFamily="2" charset="-122"/>
            </a:endParaRPr>
          </a:p>
        </p:txBody>
      </p:sp>
    </p:spTree>
  </p:cSld>
  <p:clrMapOvr>
    <a:masterClrMapping/>
  </p:clrMapOvr>
  <p:transition spd="slow" advTm="859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par>
                          <p:cTn id="39" fill="hold">
                            <p:stCondLst>
                              <p:cond delay="4000"/>
                            </p:stCondLst>
                            <p:childTnLst>
                              <p:par>
                                <p:cTn id="40" presetID="22" presetClass="entr" presetSubtype="1"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up)">
                                      <p:cBhvr>
                                        <p:cTn id="42" dur="500"/>
                                        <p:tgtEl>
                                          <p:spTgt spid="11"/>
                                        </p:tgtEl>
                                      </p:cBhvr>
                                    </p:animEffect>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up)">
                                      <p:cBhvr>
                                        <p:cTn id="51" dur="500"/>
                                        <p:tgtEl>
                                          <p:spTgt spid="21"/>
                                        </p:tgtEl>
                                      </p:cBhvr>
                                    </p:animEffect>
                                  </p:childTnLst>
                                </p:cTn>
                              </p:par>
                            </p:childTnLst>
                          </p:cTn>
                        </p:par>
                        <p:par>
                          <p:cTn id="52" fill="hold">
                            <p:stCondLst>
                              <p:cond delay="5500"/>
                            </p:stCondLst>
                            <p:childTnLst>
                              <p:par>
                                <p:cTn id="53" presetID="22" presetClass="entr" presetSubtype="4"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4" grpId="0" animBg="1"/>
      <p:bldP spid="18" grpId="0" animBg="1"/>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663"/>
          <p:cNvSpPr>
            <a:spLocks noChangeShapeType="1"/>
          </p:cNvSpPr>
          <p:nvPr/>
        </p:nvSpPr>
        <p:spPr bwMode="auto">
          <a:xfrm>
            <a:off x="7464267" y="2696059"/>
            <a:ext cx="1536858" cy="0"/>
          </a:xfrm>
          <a:prstGeom prst="line">
            <a:avLst/>
          </a:prstGeom>
          <a:noFill/>
          <a:ln w="12700">
            <a:solidFill>
              <a:srgbClr val="A6AAA9"/>
            </a:solidFill>
            <a:miter lim="400000"/>
            <a:headEnd/>
            <a:tailEnd/>
          </a:ln>
          <a:extLst>
            <a:ext uri="{909E8E84-426E-40DD-AFC4-6F175D3DCCD1}">
              <a14:hiddenFill xmlns:a14="http://schemas.microsoft.com/office/drawing/2010/main">
                <a:noFill/>
              </a14:hiddenFill>
            </a:ext>
          </a:extLst>
        </p:spPr>
        <p:txBody>
          <a:bodyPr lIns="16256" tIns="16256" rIns="16256" bIns="16256" anchor="ctr"/>
          <a:lstStyle/>
          <a:p>
            <a:endParaRPr lang="zh-CN" altLang="en-US"/>
          </a:p>
        </p:txBody>
      </p:sp>
      <p:sp>
        <p:nvSpPr>
          <p:cNvPr id="3" name="Shape 1664"/>
          <p:cNvSpPr>
            <a:spLocks noChangeShapeType="1"/>
          </p:cNvSpPr>
          <p:nvPr/>
        </p:nvSpPr>
        <p:spPr bwMode="auto">
          <a:xfrm>
            <a:off x="1435735" y="2696059"/>
            <a:ext cx="854552" cy="0"/>
          </a:xfrm>
          <a:prstGeom prst="line">
            <a:avLst/>
          </a:prstGeom>
          <a:noFill/>
          <a:ln w="12700">
            <a:solidFill>
              <a:srgbClr val="A6AAA9"/>
            </a:solidFill>
            <a:miter lim="400000"/>
            <a:headEnd/>
            <a:tailEnd/>
          </a:ln>
          <a:extLst>
            <a:ext uri="{909E8E84-426E-40DD-AFC4-6F175D3DCCD1}">
              <a14:hiddenFill xmlns:a14="http://schemas.microsoft.com/office/drawing/2010/main">
                <a:noFill/>
              </a14:hiddenFill>
            </a:ext>
          </a:extLst>
        </p:spPr>
        <p:txBody>
          <a:bodyPr lIns="16256" tIns="16256" rIns="16256" bIns="16256" anchor="ctr"/>
          <a:lstStyle/>
          <a:p>
            <a:endParaRPr lang="zh-CN" altLang="en-US"/>
          </a:p>
        </p:txBody>
      </p:sp>
      <p:sp>
        <p:nvSpPr>
          <p:cNvPr id="4" name="Shape 1660"/>
          <p:cNvSpPr>
            <a:spLocks noChangeShapeType="1"/>
          </p:cNvSpPr>
          <p:nvPr/>
        </p:nvSpPr>
        <p:spPr bwMode="auto">
          <a:xfrm>
            <a:off x="2308067" y="2696059"/>
            <a:ext cx="1459071" cy="0"/>
          </a:xfrm>
          <a:prstGeom prst="line">
            <a:avLst/>
          </a:prstGeom>
          <a:noFill/>
          <a:ln w="12700">
            <a:solidFill>
              <a:srgbClr val="A6AAA9"/>
            </a:solidFill>
            <a:miter lim="400000"/>
            <a:headEnd/>
            <a:tailEnd/>
          </a:ln>
          <a:extLst>
            <a:ext uri="{909E8E84-426E-40DD-AFC4-6F175D3DCCD1}">
              <a14:hiddenFill xmlns:a14="http://schemas.microsoft.com/office/drawing/2010/main">
                <a:noFill/>
              </a14:hiddenFill>
            </a:ext>
          </a:extLst>
        </p:spPr>
        <p:txBody>
          <a:bodyPr lIns="16256" tIns="16256" rIns="16256" bIns="16256" anchor="ctr"/>
          <a:lstStyle/>
          <a:p>
            <a:endParaRPr lang="zh-CN" altLang="en-US"/>
          </a:p>
        </p:txBody>
      </p:sp>
      <p:sp>
        <p:nvSpPr>
          <p:cNvPr id="5" name="Shape 1661"/>
          <p:cNvSpPr>
            <a:spLocks noChangeShapeType="1"/>
          </p:cNvSpPr>
          <p:nvPr/>
        </p:nvSpPr>
        <p:spPr bwMode="auto">
          <a:xfrm>
            <a:off x="3800475" y="2696059"/>
            <a:ext cx="1459072" cy="0"/>
          </a:xfrm>
          <a:prstGeom prst="line">
            <a:avLst/>
          </a:prstGeom>
          <a:noFill/>
          <a:ln w="12700">
            <a:solidFill>
              <a:srgbClr val="A6AAA9"/>
            </a:solidFill>
            <a:miter lim="400000"/>
            <a:headEnd/>
            <a:tailEnd/>
          </a:ln>
          <a:extLst>
            <a:ext uri="{909E8E84-426E-40DD-AFC4-6F175D3DCCD1}">
              <a14:hiddenFill xmlns:a14="http://schemas.microsoft.com/office/drawing/2010/main">
                <a:noFill/>
              </a14:hiddenFill>
            </a:ext>
          </a:extLst>
        </p:spPr>
        <p:txBody>
          <a:bodyPr lIns="16256" tIns="16256" rIns="16256" bIns="16256" anchor="ctr"/>
          <a:lstStyle/>
          <a:p>
            <a:endParaRPr lang="zh-CN" altLang="en-US"/>
          </a:p>
        </p:txBody>
      </p:sp>
      <p:sp>
        <p:nvSpPr>
          <p:cNvPr id="6" name="Shape 1662"/>
          <p:cNvSpPr>
            <a:spLocks noChangeShapeType="1"/>
          </p:cNvSpPr>
          <p:nvPr/>
        </p:nvSpPr>
        <p:spPr bwMode="auto">
          <a:xfrm>
            <a:off x="5292884" y="2696059"/>
            <a:ext cx="1459071" cy="0"/>
          </a:xfrm>
          <a:prstGeom prst="line">
            <a:avLst/>
          </a:prstGeom>
          <a:noFill/>
          <a:ln w="12700">
            <a:solidFill>
              <a:srgbClr val="A6AAA9"/>
            </a:solidFill>
            <a:miter lim="400000"/>
            <a:headEnd/>
            <a:tailEnd/>
          </a:ln>
          <a:extLst>
            <a:ext uri="{909E8E84-426E-40DD-AFC4-6F175D3DCCD1}">
              <a14:hiddenFill xmlns:a14="http://schemas.microsoft.com/office/drawing/2010/main">
                <a:noFill/>
              </a14:hiddenFill>
            </a:ext>
          </a:extLst>
        </p:spPr>
        <p:txBody>
          <a:bodyPr lIns="16256" tIns="16256" rIns="16256" bIns="16256" anchor="ctr"/>
          <a:lstStyle/>
          <a:p>
            <a:endParaRPr lang="zh-CN" altLang="en-US"/>
          </a:p>
        </p:txBody>
      </p:sp>
      <p:sp>
        <p:nvSpPr>
          <p:cNvPr id="7" name="Shape 1663"/>
          <p:cNvSpPr>
            <a:spLocks noChangeShapeType="1"/>
          </p:cNvSpPr>
          <p:nvPr/>
        </p:nvSpPr>
        <p:spPr bwMode="auto">
          <a:xfrm>
            <a:off x="6785293" y="2696059"/>
            <a:ext cx="785654" cy="0"/>
          </a:xfrm>
          <a:prstGeom prst="line">
            <a:avLst/>
          </a:prstGeom>
          <a:noFill/>
          <a:ln w="12700">
            <a:solidFill>
              <a:srgbClr val="A6AAA9"/>
            </a:solidFill>
            <a:miter lim="400000"/>
            <a:headEnd/>
            <a:tailEnd/>
          </a:ln>
          <a:extLst>
            <a:ext uri="{909E8E84-426E-40DD-AFC4-6F175D3DCCD1}">
              <a14:hiddenFill xmlns:a14="http://schemas.microsoft.com/office/drawing/2010/main">
                <a:noFill/>
              </a14:hiddenFill>
            </a:ext>
          </a:extLst>
        </p:spPr>
        <p:txBody>
          <a:bodyPr lIns="16256" tIns="16256" rIns="16256" bIns="16256" anchor="ctr"/>
          <a:lstStyle/>
          <a:p>
            <a:endParaRPr lang="zh-CN" altLang="en-US"/>
          </a:p>
        </p:txBody>
      </p:sp>
      <p:sp>
        <p:nvSpPr>
          <p:cNvPr id="8" name="Shape 1664"/>
          <p:cNvSpPr>
            <a:spLocks noChangeShapeType="1"/>
          </p:cNvSpPr>
          <p:nvPr/>
        </p:nvSpPr>
        <p:spPr bwMode="auto">
          <a:xfrm>
            <a:off x="-30004" y="2700484"/>
            <a:ext cx="1433513" cy="0"/>
          </a:xfrm>
          <a:prstGeom prst="line">
            <a:avLst/>
          </a:prstGeom>
          <a:noFill/>
          <a:ln w="12700">
            <a:solidFill>
              <a:srgbClr val="A6AAA9"/>
            </a:solidFill>
            <a:miter lim="400000"/>
            <a:headEnd/>
            <a:tailEnd/>
          </a:ln>
          <a:extLst>
            <a:ext uri="{909E8E84-426E-40DD-AFC4-6F175D3DCCD1}">
              <a14:hiddenFill xmlns:a14="http://schemas.microsoft.com/office/drawing/2010/main">
                <a:noFill/>
              </a14:hiddenFill>
            </a:ext>
          </a:extLst>
        </p:spPr>
        <p:txBody>
          <a:bodyPr lIns="16256" tIns="16256" rIns="16256" bIns="16256" anchor="ctr"/>
          <a:lstStyle/>
          <a:p>
            <a:endParaRPr lang="zh-CN" altLang="en-US"/>
          </a:p>
        </p:txBody>
      </p:sp>
      <p:sp>
        <p:nvSpPr>
          <p:cNvPr id="9" name="Shape 1672"/>
          <p:cNvSpPr>
            <a:spLocks noChangeArrowheads="1"/>
          </p:cNvSpPr>
          <p:nvPr/>
        </p:nvSpPr>
        <p:spPr bwMode="auto">
          <a:xfrm>
            <a:off x="3169285" y="2117462"/>
            <a:ext cx="1189038" cy="1164937"/>
          </a:xfrm>
          <a:custGeom>
            <a:avLst/>
            <a:gdLst>
              <a:gd name="T0" fmla="*/ 1449774 w 19679"/>
              <a:gd name="T1" fmla="*/ 244812 h 19679"/>
              <a:gd name="T2" fmla="*/ 1449774 w 19679"/>
              <a:gd name="T3" fmla="*/ 1426741 h 19679"/>
              <a:gd name="T4" fmla="*/ 248765 w 19679"/>
              <a:gd name="T5" fmla="*/ 1426741 h 19679"/>
              <a:gd name="T6" fmla="*/ 248765 w 19679"/>
              <a:gd name="T7" fmla="*/ 244812 h 19679"/>
              <a:gd name="T8" fmla="*/ 1449774 w 19679"/>
              <a:gd name="T9" fmla="*/ 244812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575B66"/>
          </a:solidFill>
          <a:ln>
            <a:noFill/>
          </a:ln>
        </p:spPr>
        <p:txBody>
          <a:bodyPr lIns="0" tIns="0" rIns="0" bIns="0"/>
          <a:lstStyle/>
          <a:p>
            <a:endParaRPr lang="zh-CN" altLang="en-US"/>
          </a:p>
        </p:txBody>
      </p:sp>
      <p:sp>
        <p:nvSpPr>
          <p:cNvPr id="10" name="Shape 1674"/>
          <p:cNvSpPr>
            <a:spLocks noChangeArrowheads="1"/>
          </p:cNvSpPr>
          <p:nvPr/>
        </p:nvSpPr>
        <p:spPr bwMode="auto">
          <a:xfrm>
            <a:off x="4642803" y="2117462"/>
            <a:ext cx="1189038" cy="1164937"/>
          </a:xfrm>
          <a:custGeom>
            <a:avLst/>
            <a:gdLst>
              <a:gd name="T0" fmla="*/ 1449774 w 19679"/>
              <a:gd name="T1" fmla="*/ 244812 h 19679"/>
              <a:gd name="T2" fmla="*/ 1449774 w 19679"/>
              <a:gd name="T3" fmla="*/ 1426741 h 19679"/>
              <a:gd name="T4" fmla="*/ 248765 w 19679"/>
              <a:gd name="T5" fmla="*/ 1426741 h 19679"/>
              <a:gd name="T6" fmla="*/ 248765 w 19679"/>
              <a:gd name="T7" fmla="*/ 244812 h 19679"/>
              <a:gd name="T8" fmla="*/ 1449774 w 19679"/>
              <a:gd name="T9" fmla="*/ 244812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zh-CN" altLang="en-US"/>
          </a:p>
        </p:txBody>
      </p:sp>
      <p:sp>
        <p:nvSpPr>
          <p:cNvPr id="11" name="Shape 1677"/>
          <p:cNvSpPr>
            <a:spLocks noChangeArrowheads="1"/>
          </p:cNvSpPr>
          <p:nvPr/>
        </p:nvSpPr>
        <p:spPr bwMode="auto">
          <a:xfrm>
            <a:off x="6116320" y="2117462"/>
            <a:ext cx="1187927" cy="1164937"/>
          </a:xfrm>
          <a:custGeom>
            <a:avLst/>
            <a:gdLst>
              <a:gd name="T0" fmla="*/ 1448420 w 19679"/>
              <a:gd name="T1" fmla="*/ 244812 h 19679"/>
              <a:gd name="T2" fmla="*/ 1448420 w 19679"/>
              <a:gd name="T3" fmla="*/ 1426741 h 19679"/>
              <a:gd name="T4" fmla="*/ 248532 w 19679"/>
              <a:gd name="T5" fmla="*/ 1426741 h 19679"/>
              <a:gd name="T6" fmla="*/ 248532 w 19679"/>
              <a:gd name="T7" fmla="*/ 244812 h 19679"/>
              <a:gd name="T8" fmla="*/ 1448420 w 19679"/>
              <a:gd name="T9" fmla="*/ 244812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575B66"/>
          </a:solidFill>
          <a:ln>
            <a:noFill/>
          </a:ln>
        </p:spPr>
        <p:txBody>
          <a:bodyPr lIns="0" tIns="0" rIns="0" bIns="0"/>
          <a:lstStyle/>
          <a:p>
            <a:endParaRPr lang="zh-CN" altLang="en-US"/>
          </a:p>
        </p:txBody>
      </p:sp>
      <p:sp>
        <p:nvSpPr>
          <p:cNvPr id="12" name="Shape 1669"/>
          <p:cNvSpPr>
            <a:spLocks noChangeArrowheads="1"/>
          </p:cNvSpPr>
          <p:nvPr/>
        </p:nvSpPr>
        <p:spPr bwMode="auto">
          <a:xfrm>
            <a:off x="1696879" y="2117462"/>
            <a:ext cx="1187926" cy="1164937"/>
          </a:xfrm>
          <a:custGeom>
            <a:avLst/>
            <a:gdLst>
              <a:gd name="T0" fmla="*/ 1448419 w 19679"/>
              <a:gd name="T1" fmla="*/ 244812 h 19679"/>
              <a:gd name="T2" fmla="*/ 1448419 w 19679"/>
              <a:gd name="T3" fmla="*/ 1426741 h 19679"/>
              <a:gd name="T4" fmla="*/ 248532 w 19679"/>
              <a:gd name="T5" fmla="*/ 1426741 h 19679"/>
              <a:gd name="T6" fmla="*/ 248532 w 19679"/>
              <a:gd name="T7" fmla="*/ 244812 h 19679"/>
              <a:gd name="T8" fmla="*/ 1448419 w 19679"/>
              <a:gd name="T9" fmla="*/ 244812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A3945"/>
          </a:solidFill>
          <a:ln>
            <a:solidFill>
              <a:srgbClr val="EA3945"/>
            </a:solidFill>
          </a:ln>
        </p:spPr>
        <p:txBody>
          <a:bodyPr lIns="0" tIns="0" rIns="0" bIns="0"/>
          <a:lstStyle/>
          <a:p>
            <a:endParaRPr lang="zh-CN" altLang="en-US"/>
          </a:p>
        </p:txBody>
      </p:sp>
      <p:sp>
        <p:nvSpPr>
          <p:cNvPr id="13" name="Shape 1681"/>
          <p:cNvSpPr>
            <a:spLocks noChangeArrowheads="1"/>
          </p:cNvSpPr>
          <p:nvPr/>
        </p:nvSpPr>
        <p:spPr bwMode="auto">
          <a:xfrm>
            <a:off x="4676140" y="2156184"/>
            <a:ext cx="356712" cy="355123"/>
          </a:xfrm>
          <a:custGeom>
            <a:avLst/>
            <a:gdLst>
              <a:gd name="T0" fmla="*/ 434933 w 19679"/>
              <a:gd name="T1" fmla="*/ 74629 h 19679"/>
              <a:gd name="T2" fmla="*/ 434933 w 19679"/>
              <a:gd name="T3" fmla="*/ 434932 h 19679"/>
              <a:gd name="T4" fmla="*/ 74629 w 19679"/>
              <a:gd name="T5" fmla="*/ 434932 h 19679"/>
              <a:gd name="T6" fmla="*/ 74629 w 19679"/>
              <a:gd name="T7" fmla="*/ 74629 h 19679"/>
              <a:gd name="T8" fmla="*/ 434933 w 19679"/>
              <a:gd name="T9" fmla="*/ 74629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12192" tIns="12192" rIns="12192" bIns="12192" anchor="ctr"/>
          <a:lstStyle/>
          <a:p>
            <a:endParaRPr lang="zh-CN" altLang="en-US"/>
          </a:p>
        </p:txBody>
      </p:sp>
      <p:grpSp>
        <p:nvGrpSpPr>
          <p:cNvPr id="14" name="Group 38"/>
          <p:cNvGrpSpPr>
            <a:grpSpLocks/>
          </p:cNvGrpSpPr>
          <p:nvPr/>
        </p:nvGrpSpPr>
        <p:grpSpPr bwMode="auto">
          <a:xfrm>
            <a:off x="3203734" y="2884131"/>
            <a:ext cx="356711" cy="356229"/>
            <a:chOff x="4073627" y="3999857"/>
            <a:chExt cx="556668" cy="556668"/>
          </a:xfrm>
        </p:grpSpPr>
        <p:sp>
          <p:nvSpPr>
            <p:cNvPr id="15" name="Shape 1683"/>
            <p:cNvSpPr/>
            <p:nvPr/>
          </p:nvSpPr>
          <p:spPr>
            <a:xfrm>
              <a:off x="4073627" y="3999857"/>
              <a:ext cx="556668" cy="5566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5B66"/>
            </a:solidFill>
            <a:ln w="12700">
              <a:miter lim="400000"/>
            </a:ln>
          </p:spPr>
          <p:txBody>
            <a:bodyPr lIns="17447" tIns="17447" rIns="17447" bIns="17447" anchor="ctr"/>
            <a:lstStyle/>
            <a:p>
              <a:pPr eaLnBrk="1" hangingPunct="1">
                <a:lnSpc>
                  <a:spcPct val="120000"/>
                </a:lnSpc>
                <a:defRPr/>
              </a:pPr>
              <a:endParaRPr noProof="1">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Shape 1685"/>
            <p:cNvSpPr>
              <a:spLocks noChangeArrowheads="1"/>
            </p:cNvSpPr>
            <p:nvPr/>
          </p:nvSpPr>
          <p:spPr bwMode="auto">
            <a:xfrm>
              <a:off x="4248567" y="4138023"/>
              <a:ext cx="206789" cy="285751"/>
            </a:xfrm>
            <a:custGeom>
              <a:avLst/>
              <a:gdLst>
                <a:gd name="T0" fmla="*/ 201592 w 21565"/>
                <a:gd name="T1" fmla="*/ 71146 h 21086"/>
                <a:gd name="T2" fmla="*/ 68687 w 21565"/>
                <a:gd name="T3" fmla="*/ 2643 h 21086"/>
                <a:gd name="T4" fmla="*/ 4267 w 21565"/>
                <a:gd name="T5" fmla="*/ 27876 h 21086"/>
                <a:gd name="T6" fmla="*/ 0 w 21565"/>
                <a:gd name="T7" fmla="*/ 43406 h 21086"/>
                <a:gd name="T8" fmla="*/ 1659 w 21565"/>
                <a:gd name="T9" fmla="*/ 198112 h 21086"/>
                <a:gd name="T10" fmla="*/ 9426 w 21565"/>
                <a:gd name="T11" fmla="*/ 207991 h 21086"/>
                <a:gd name="T12" fmla="*/ 131649 w 21565"/>
                <a:gd name="T13" fmla="*/ 284206 h 21086"/>
                <a:gd name="T14" fmla="*/ 137335 w 21565"/>
                <a:gd name="T15" fmla="*/ 285751 h 21086"/>
                <a:gd name="T16" fmla="*/ 142245 w 21565"/>
                <a:gd name="T17" fmla="*/ 284613 h 21086"/>
                <a:gd name="T18" fmla="*/ 147711 w 21565"/>
                <a:gd name="T19" fmla="*/ 276292 h 21086"/>
                <a:gd name="T20" fmla="*/ 147711 w 21565"/>
                <a:gd name="T21" fmla="*/ 113794 h 21086"/>
                <a:gd name="T22" fmla="*/ 142513 w 21565"/>
                <a:gd name="T23" fmla="*/ 105595 h 21086"/>
                <a:gd name="T24" fmla="*/ 21700 w 21565"/>
                <a:gd name="T25" fmla="*/ 38175 h 21086"/>
                <a:gd name="T26" fmla="*/ 38328 w 21565"/>
                <a:gd name="T27" fmla="*/ 24732 h 21086"/>
                <a:gd name="T28" fmla="*/ 58321 w 21565"/>
                <a:gd name="T29" fmla="*/ 22022 h 21086"/>
                <a:gd name="T30" fmla="*/ 177820 w 21565"/>
                <a:gd name="T31" fmla="*/ 85904 h 21086"/>
                <a:gd name="T32" fmla="*/ 181407 w 21565"/>
                <a:gd name="T33" fmla="*/ 91189 h 21086"/>
                <a:gd name="T34" fmla="*/ 181407 w 21565"/>
                <a:gd name="T35" fmla="*/ 245381 h 21086"/>
                <a:gd name="T36" fmla="*/ 194946 w 21565"/>
                <a:gd name="T37" fmla="*/ 256208 h 21086"/>
                <a:gd name="T38" fmla="*/ 206789 w 21565"/>
                <a:gd name="T39" fmla="*/ 245381 h 21086"/>
                <a:gd name="T40" fmla="*/ 206789 w 21565"/>
                <a:gd name="T41" fmla="*/ 79345 h 21086"/>
                <a:gd name="T42" fmla="*/ 201592 w 21565"/>
                <a:gd name="T43" fmla="*/ 71146 h 210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565" h="21086">
                  <a:moveTo>
                    <a:pt x="21023" y="5250"/>
                  </a:moveTo>
                  <a:lnTo>
                    <a:pt x="7163" y="195"/>
                  </a:lnTo>
                  <a:cubicBezTo>
                    <a:pt x="5264" y="-514"/>
                    <a:pt x="1521" y="853"/>
                    <a:pt x="445" y="2057"/>
                  </a:cubicBezTo>
                  <a:cubicBezTo>
                    <a:pt x="-35" y="2595"/>
                    <a:pt x="0" y="2983"/>
                    <a:pt x="0" y="3203"/>
                  </a:cubicBezTo>
                  <a:lnTo>
                    <a:pt x="173" y="14619"/>
                  </a:lnTo>
                  <a:cubicBezTo>
                    <a:pt x="184" y="14862"/>
                    <a:pt x="614" y="15188"/>
                    <a:pt x="983" y="15348"/>
                  </a:cubicBezTo>
                  <a:cubicBezTo>
                    <a:pt x="1753" y="15682"/>
                    <a:pt x="13399" y="20826"/>
                    <a:pt x="13729" y="20972"/>
                  </a:cubicBezTo>
                  <a:cubicBezTo>
                    <a:pt x="13905" y="21051"/>
                    <a:pt x="14115" y="21086"/>
                    <a:pt x="14322" y="21086"/>
                  </a:cubicBezTo>
                  <a:cubicBezTo>
                    <a:pt x="14499" y="21086"/>
                    <a:pt x="14675" y="21058"/>
                    <a:pt x="14834" y="21002"/>
                  </a:cubicBezTo>
                  <a:cubicBezTo>
                    <a:pt x="15185" y="20881"/>
                    <a:pt x="15404" y="20645"/>
                    <a:pt x="15404" y="20388"/>
                  </a:cubicBezTo>
                  <a:lnTo>
                    <a:pt x="15404" y="8397"/>
                  </a:lnTo>
                  <a:cubicBezTo>
                    <a:pt x="15404" y="8148"/>
                    <a:pt x="15198" y="7917"/>
                    <a:pt x="14862" y="7792"/>
                  </a:cubicBezTo>
                  <a:lnTo>
                    <a:pt x="2263" y="2817"/>
                  </a:lnTo>
                  <a:cubicBezTo>
                    <a:pt x="2408" y="2620"/>
                    <a:pt x="2968" y="2205"/>
                    <a:pt x="3997" y="1825"/>
                  </a:cubicBezTo>
                  <a:cubicBezTo>
                    <a:pt x="5082" y="1422"/>
                    <a:pt x="5896" y="1574"/>
                    <a:pt x="6082" y="1625"/>
                  </a:cubicBezTo>
                  <a:cubicBezTo>
                    <a:pt x="6082" y="1625"/>
                    <a:pt x="18173" y="6203"/>
                    <a:pt x="18544" y="6339"/>
                  </a:cubicBezTo>
                  <a:cubicBezTo>
                    <a:pt x="18911" y="6476"/>
                    <a:pt x="18918" y="6495"/>
                    <a:pt x="18918" y="6729"/>
                  </a:cubicBezTo>
                  <a:cubicBezTo>
                    <a:pt x="18918" y="6961"/>
                    <a:pt x="18918" y="18107"/>
                    <a:pt x="18918" y="18107"/>
                  </a:cubicBezTo>
                  <a:cubicBezTo>
                    <a:pt x="18918" y="18674"/>
                    <a:pt x="19733" y="18906"/>
                    <a:pt x="20330" y="18906"/>
                  </a:cubicBezTo>
                  <a:cubicBezTo>
                    <a:pt x="20927" y="18906"/>
                    <a:pt x="21565" y="18493"/>
                    <a:pt x="21565" y="18107"/>
                  </a:cubicBezTo>
                  <a:lnTo>
                    <a:pt x="21565" y="5855"/>
                  </a:lnTo>
                  <a:cubicBezTo>
                    <a:pt x="21565" y="5605"/>
                    <a:pt x="21357" y="5375"/>
                    <a:pt x="21023" y="5250"/>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zh-CN" altLang="en-US"/>
            </a:p>
          </p:txBody>
        </p:sp>
      </p:grpSp>
      <p:grpSp>
        <p:nvGrpSpPr>
          <p:cNvPr id="17" name="Group 37"/>
          <p:cNvGrpSpPr>
            <a:grpSpLocks/>
          </p:cNvGrpSpPr>
          <p:nvPr/>
        </p:nvGrpSpPr>
        <p:grpSpPr bwMode="auto">
          <a:xfrm>
            <a:off x="1736884" y="2156184"/>
            <a:ext cx="356711" cy="355123"/>
            <a:chOff x="1785343" y="2858041"/>
            <a:chExt cx="556668" cy="556668"/>
          </a:xfrm>
        </p:grpSpPr>
        <p:sp>
          <p:nvSpPr>
            <p:cNvPr id="18" name="Shape 1678"/>
            <p:cNvSpPr/>
            <p:nvPr/>
          </p:nvSpPr>
          <p:spPr>
            <a:xfrm>
              <a:off x="1785343" y="2858041"/>
              <a:ext cx="556668" cy="5566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A3945"/>
            </a:solidFill>
            <a:ln w="12700">
              <a:solidFill>
                <a:srgbClr val="EA3945"/>
              </a:solidFill>
              <a:miter lim="400000"/>
            </a:ln>
          </p:spPr>
          <p:txBody>
            <a:bodyPr lIns="17447" tIns="17447" rIns="17447" bIns="17447" anchor="ctr"/>
            <a:lstStyle/>
            <a:p>
              <a:pPr eaLnBrk="1" hangingPunct="1">
                <a:lnSpc>
                  <a:spcPct val="120000"/>
                </a:lnSpc>
                <a:defRPr/>
              </a:pPr>
              <a:endParaRPr noProof="1">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Shape 1686"/>
            <p:cNvSpPr>
              <a:spLocks noChangeArrowheads="1"/>
            </p:cNvSpPr>
            <p:nvPr/>
          </p:nvSpPr>
          <p:spPr bwMode="auto">
            <a:xfrm>
              <a:off x="1976501" y="3008761"/>
              <a:ext cx="174352" cy="255228"/>
            </a:xfrm>
            <a:custGeom>
              <a:avLst/>
              <a:gdLst>
                <a:gd name="T0" fmla="*/ 66859 w 21600"/>
                <a:gd name="T1" fmla="*/ 0 h 21600"/>
                <a:gd name="T2" fmla="*/ 57916 w 21600"/>
                <a:gd name="T3" fmla="*/ 24991 h 21600"/>
                <a:gd name="T4" fmla="*/ 30681 w 21600"/>
                <a:gd name="T5" fmla="*/ 24991 h 21600"/>
                <a:gd name="T6" fmla="*/ 41861 w 21600"/>
                <a:gd name="T7" fmla="*/ 49994 h 21600"/>
                <a:gd name="T8" fmla="*/ 131676 w 21600"/>
                <a:gd name="T9" fmla="*/ 49994 h 21600"/>
                <a:gd name="T10" fmla="*/ 142856 w 21600"/>
                <a:gd name="T11" fmla="*/ 24991 h 21600"/>
                <a:gd name="T12" fmla="*/ 115621 w 21600"/>
                <a:gd name="T13" fmla="*/ 24991 h 21600"/>
                <a:gd name="T14" fmla="*/ 106686 w 21600"/>
                <a:gd name="T15" fmla="*/ 0 h 21600"/>
                <a:gd name="T16" fmla="*/ 66859 w 21600"/>
                <a:gd name="T17" fmla="*/ 0 h 21600"/>
                <a:gd name="T18" fmla="*/ 17476 w 21600"/>
                <a:gd name="T19" fmla="*/ 30887 h 21600"/>
                <a:gd name="T20" fmla="*/ 0 w 21600"/>
                <a:gd name="T21" fmla="*/ 48162 h 21600"/>
                <a:gd name="T22" fmla="*/ 0 w 21600"/>
                <a:gd name="T23" fmla="*/ 237752 h 21600"/>
                <a:gd name="T24" fmla="*/ 17476 w 21600"/>
                <a:gd name="T25" fmla="*/ 255228 h 21600"/>
                <a:gd name="T26" fmla="*/ 157078 w 21600"/>
                <a:gd name="T27" fmla="*/ 255228 h 21600"/>
                <a:gd name="T28" fmla="*/ 174352 w 21600"/>
                <a:gd name="T29" fmla="*/ 237752 h 21600"/>
                <a:gd name="T30" fmla="*/ 174352 w 21600"/>
                <a:gd name="T31" fmla="*/ 48162 h 21600"/>
                <a:gd name="T32" fmla="*/ 157078 w 21600"/>
                <a:gd name="T33" fmla="*/ 30887 h 21600"/>
                <a:gd name="T34" fmla="*/ 142040 w 21600"/>
                <a:gd name="T35" fmla="*/ 68273 h 21600"/>
                <a:gd name="T36" fmla="*/ 32312 w 21600"/>
                <a:gd name="T37" fmla="*/ 68273 h 21600"/>
                <a:gd name="T38" fmla="*/ 17476 w 21600"/>
                <a:gd name="T39" fmla="*/ 30887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8283" y="0"/>
                  </a:moveTo>
                  <a:lnTo>
                    <a:pt x="7175" y="2115"/>
                  </a:lnTo>
                  <a:lnTo>
                    <a:pt x="3801" y="2115"/>
                  </a:lnTo>
                  <a:lnTo>
                    <a:pt x="5186" y="4231"/>
                  </a:lnTo>
                  <a:cubicBezTo>
                    <a:pt x="5186" y="4231"/>
                    <a:pt x="16313" y="4231"/>
                    <a:pt x="16313" y="4231"/>
                  </a:cubicBezTo>
                  <a:lnTo>
                    <a:pt x="17698" y="2115"/>
                  </a:lnTo>
                  <a:lnTo>
                    <a:pt x="14324" y="2115"/>
                  </a:lnTo>
                  <a:lnTo>
                    <a:pt x="13217" y="0"/>
                  </a:lnTo>
                  <a:lnTo>
                    <a:pt x="8283" y="0"/>
                  </a:lnTo>
                  <a:close/>
                  <a:moveTo>
                    <a:pt x="2165" y="2614"/>
                  </a:moveTo>
                  <a:cubicBezTo>
                    <a:pt x="977" y="2614"/>
                    <a:pt x="0" y="3264"/>
                    <a:pt x="0" y="4076"/>
                  </a:cubicBezTo>
                  <a:lnTo>
                    <a:pt x="0" y="20121"/>
                  </a:lnTo>
                  <a:cubicBezTo>
                    <a:pt x="0" y="20933"/>
                    <a:pt x="977" y="21600"/>
                    <a:pt x="2165" y="21600"/>
                  </a:cubicBezTo>
                  <a:lnTo>
                    <a:pt x="19460" y="21600"/>
                  </a:lnTo>
                  <a:cubicBezTo>
                    <a:pt x="20648" y="21600"/>
                    <a:pt x="21600" y="20933"/>
                    <a:pt x="21600" y="20121"/>
                  </a:cubicBezTo>
                  <a:lnTo>
                    <a:pt x="21600" y="4076"/>
                  </a:lnTo>
                  <a:cubicBezTo>
                    <a:pt x="21600" y="3264"/>
                    <a:pt x="20648" y="2614"/>
                    <a:pt x="19460" y="2614"/>
                  </a:cubicBezTo>
                  <a:lnTo>
                    <a:pt x="17597" y="5778"/>
                  </a:lnTo>
                  <a:lnTo>
                    <a:pt x="4003" y="5778"/>
                  </a:lnTo>
                  <a:lnTo>
                    <a:pt x="2165" y="2614"/>
                  </a:ln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zh-CN" altLang="en-US"/>
            </a:p>
          </p:txBody>
        </p:sp>
      </p:grpSp>
      <p:grpSp>
        <p:nvGrpSpPr>
          <p:cNvPr id="20" name="Group 40"/>
          <p:cNvGrpSpPr>
            <a:grpSpLocks/>
          </p:cNvGrpSpPr>
          <p:nvPr/>
        </p:nvGrpSpPr>
        <p:grpSpPr bwMode="auto">
          <a:xfrm>
            <a:off x="6142990" y="2884131"/>
            <a:ext cx="356712" cy="356229"/>
            <a:chOff x="8657337" y="3999857"/>
            <a:chExt cx="556669" cy="556668"/>
          </a:xfrm>
        </p:grpSpPr>
        <p:sp>
          <p:nvSpPr>
            <p:cNvPr id="21" name="Shape 1684"/>
            <p:cNvSpPr/>
            <p:nvPr/>
          </p:nvSpPr>
          <p:spPr>
            <a:xfrm>
              <a:off x="8657337" y="3999857"/>
              <a:ext cx="556669" cy="5566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5B66"/>
            </a:solidFill>
            <a:ln w="12700">
              <a:miter lim="400000"/>
            </a:ln>
          </p:spPr>
          <p:txBody>
            <a:bodyPr lIns="17447" tIns="17447" rIns="17447" bIns="17447" anchor="ctr"/>
            <a:lstStyle/>
            <a:p>
              <a:pPr eaLnBrk="1" hangingPunct="1">
                <a:lnSpc>
                  <a:spcPct val="120000"/>
                </a:lnSpc>
                <a:defRPr/>
              </a:pPr>
              <a:endParaRPr noProof="1">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Shape 1687"/>
            <p:cNvSpPr>
              <a:spLocks noChangeArrowheads="1"/>
            </p:cNvSpPr>
            <p:nvPr/>
          </p:nvSpPr>
          <p:spPr bwMode="auto">
            <a:xfrm>
              <a:off x="8848496" y="4156361"/>
              <a:ext cx="174352" cy="249074"/>
            </a:xfrm>
            <a:custGeom>
              <a:avLst/>
              <a:gdLst>
                <a:gd name="T0" fmla="*/ 15616 w 20957"/>
                <a:gd name="T1" fmla="*/ 246112 h 21276"/>
                <a:gd name="T2" fmla="*/ 32945 w 20957"/>
                <a:gd name="T3" fmla="*/ 190680 h 21276"/>
                <a:gd name="T4" fmla="*/ 102006 w 20957"/>
                <a:gd name="T5" fmla="*/ 155993 h 21276"/>
                <a:gd name="T6" fmla="*/ 64801 w 20957"/>
                <a:gd name="T7" fmla="*/ 139217 h 21276"/>
                <a:gd name="T8" fmla="*/ 144701 w 20957"/>
                <a:gd name="T9" fmla="*/ 98887 h 21276"/>
                <a:gd name="T10" fmla="*/ 97912 w 20957"/>
                <a:gd name="T11" fmla="*/ 85331 h 21276"/>
                <a:gd name="T12" fmla="*/ 162829 w 20957"/>
                <a:gd name="T13" fmla="*/ 64118 h 21276"/>
                <a:gd name="T14" fmla="*/ 172954 w 20957"/>
                <a:gd name="T15" fmla="*/ 23414 h 21276"/>
                <a:gd name="T16" fmla="*/ 124219 w 20957"/>
                <a:gd name="T17" fmla="*/ 82 h 21276"/>
                <a:gd name="T18" fmla="*/ 76681 w 20957"/>
                <a:gd name="T19" fmla="*/ 60501 h 21276"/>
                <a:gd name="T20" fmla="*/ 80649 w 20957"/>
                <a:gd name="T21" fmla="*/ 9518 h 21276"/>
                <a:gd name="T22" fmla="*/ 34942 w 20957"/>
                <a:gd name="T23" fmla="*/ 50515 h 21276"/>
                <a:gd name="T24" fmla="*/ 31256 w 20957"/>
                <a:gd name="T25" fmla="*/ 151638 h 21276"/>
                <a:gd name="T26" fmla="*/ 4201 w 20957"/>
                <a:gd name="T27" fmla="*/ 104706 h 21276"/>
                <a:gd name="T28" fmla="*/ 17321 w 20957"/>
                <a:gd name="T29" fmla="*/ 183411 h 21276"/>
                <a:gd name="T30" fmla="*/ 4925 w 20957"/>
                <a:gd name="T31" fmla="*/ 239837 h 21276"/>
                <a:gd name="T32" fmla="*/ 15616 w 20957"/>
                <a:gd name="T33" fmla="*/ 246112 h 212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957" h="21276">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zh-CN" altLang="en-US"/>
            </a:p>
          </p:txBody>
        </p:sp>
      </p:grpSp>
      <p:grpSp>
        <p:nvGrpSpPr>
          <p:cNvPr id="23" name="Group 41"/>
          <p:cNvGrpSpPr>
            <a:grpSpLocks/>
          </p:cNvGrpSpPr>
          <p:nvPr/>
        </p:nvGrpSpPr>
        <p:grpSpPr bwMode="auto">
          <a:xfrm>
            <a:off x="1275715" y="2562196"/>
            <a:ext cx="268923" cy="268832"/>
            <a:chOff x="1065729" y="3500706"/>
            <a:chExt cx="420138" cy="420138"/>
          </a:xfrm>
        </p:grpSpPr>
        <p:sp>
          <p:nvSpPr>
            <p:cNvPr id="24" name="Shape 1688"/>
            <p:cNvSpPr>
              <a:spLocks noChangeArrowheads="1"/>
            </p:cNvSpPr>
            <p:nvPr/>
          </p:nvSpPr>
          <p:spPr bwMode="auto">
            <a:xfrm>
              <a:off x="1065729" y="3500706"/>
              <a:ext cx="420138" cy="420138"/>
            </a:xfrm>
            <a:custGeom>
              <a:avLst/>
              <a:gdLst>
                <a:gd name="T0" fmla="*/ 358587 w 19679"/>
                <a:gd name="T1" fmla="*/ 61529 h 19679"/>
                <a:gd name="T2" fmla="*/ 358587 w 19679"/>
                <a:gd name="T3" fmla="*/ 358587 h 19679"/>
                <a:gd name="T4" fmla="*/ 61529 w 19679"/>
                <a:gd name="T5" fmla="*/ 358587 h 19679"/>
                <a:gd name="T6" fmla="*/ 61529 w 19679"/>
                <a:gd name="T7" fmla="*/ 61529 h 19679"/>
                <a:gd name="T8" fmla="*/ 358587 w 19679"/>
                <a:gd name="T9" fmla="*/ 61529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7F7FA"/>
            </a:solidFill>
            <a:ln w="12700">
              <a:solidFill>
                <a:srgbClr val="A6AAA9"/>
              </a:solidFill>
              <a:miter lim="400000"/>
              <a:headEnd/>
              <a:tailEnd/>
            </a:ln>
          </p:spPr>
          <p:txBody>
            <a:bodyPr lIns="17447" tIns="17447" rIns="17447" bIns="17447" anchor="ctr"/>
            <a:lstStyle/>
            <a:p>
              <a:endParaRPr lang="zh-CN" altLang="en-US"/>
            </a:p>
          </p:txBody>
        </p:sp>
        <p:sp>
          <p:nvSpPr>
            <p:cNvPr id="25" name="Shape 1689"/>
            <p:cNvSpPr>
              <a:spLocks noChangeArrowheads="1"/>
            </p:cNvSpPr>
            <p:nvPr/>
          </p:nvSpPr>
          <p:spPr bwMode="auto">
            <a:xfrm>
              <a:off x="1162442" y="3611819"/>
              <a:ext cx="205812" cy="210612"/>
            </a:xfrm>
            <a:custGeom>
              <a:avLst/>
              <a:gdLst>
                <a:gd name="T0" fmla="*/ 142057 w 20431"/>
                <a:gd name="T1" fmla="*/ 65256 h 20433"/>
                <a:gd name="T2" fmla="*/ 142057 w 20431"/>
                <a:gd name="T3" fmla="*/ 38746 h 20433"/>
                <a:gd name="T4" fmla="*/ 167966 w 20431"/>
                <a:gd name="T5" fmla="*/ 38746 h 20433"/>
                <a:gd name="T6" fmla="*/ 167966 w 20431"/>
                <a:gd name="T7" fmla="*/ 65256 h 20433"/>
                <a:gd name="T8" fmla="*/ 142057 w 20431"/>
                <a:gd name="T9" fmla="*/ 65256 h 20433"/>
                <a:gd name="T10" fmla="*/ 129989 w 20431"/>
                <a:gd name="T11" fmla="*/ 136048 h 20433"/>
                <a:gd name="T12" fmla="*/ 205087 w 20431"/>
                <a:gd name="T13" fmla="*/ 5339 h 20433"/>
                <a:gd name="T14" fmla="*/ 203747 w 20431"/>
                <a:gd name="T15" fmla="*/ 2123 h 20433"/>
                <a:gd name="T16" fmla="*/ 200604 w 20431"/>
                <a:gd name="T17" fmla="*/ 742 h 20433"/>
                <a:gd name="T18" fmla="*/ 72862 w 20431"/>
                <a:gd name="T19" fmla="*/ 77605 h 20433"/>
                <a:gd name="T20" fmla="*/ 1380 w 20431"/>
                <a:gd name="T21" fmla="*/ 138336 h 20433"/>
                <a:gd name="T22" fmla="*/ 12199 w 20431"/>
                <a:gd name="T23" fmla="*/ 149829 h 20433"/>
                <a:gd name="T24" fmla="*/ 37917 w 20431"/>
                <a:gd name="T25" fmla="*/ 140109 h 20433"/>
                <a:gd name="T26" fmla="*/ 68903 w 20431"/>
                <a:gd name="T27" fmla="*/ 171815 h 20433"/>
                <a:gd name="T28" fmla="*/ 59404 w 20431"/>
                <a:gd name="T29" fmla="*/ 198130 h 20433"/>
                <a:gd name="T30" fmla="*/ 70635 w 20431"/>
                <a:gd name="T31" fmla="*/ 209210 h 20433"/>
                <a:gd name="T32" fmla="*/ 129989 w 20431"/>
                <a:gd name="T33" fmla="*/ 136048 h 204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431" h="20433">
                  <a:moveTo>
                    <a:pt x="14102" y="6331"/>
                  </a:moveTo>
                  <a:cubicBezTo>
                    <a:pt x="13391" y="5619"/>
                    <a:pt x="13391" y="4469"/>
                    <a:pt x="14102" y="3759"/>
                  </a:cubicBezTo>
                  <a:cubicBezTo>
                    <a:pt x="14812" y="3049"/>
                    <a:pt x="15965" y="3049"/>
                    <a:pt x="16674" y="3759"/>
                  </a:cubicBezTo>
                  <a:cubicBezTo>
                    <a:pt x="17385" y="4469"/>
                    <a:pt x="17385" y="5619"/>
                    <a:pt x="16674" y="6331"/>
                  </a:cubicBezTo>
                  <a:cubicBezTo>
                    <a:pt x="15965" y="7041"/>
                    <a:pt x="14812" y="7041"/>
                    <a:pt x="14102" y="6331"/>
                  </a:cubicBezTo>
                  <a:close/>
                  <a:moveTo>
                    <a:pt x="12904" y="13199"/>
                  </a:moveTo>
                  <a:cubicBezTo>
                    <a:pt x="12904" y="13199"/>
                    <a:pt x="21289" y="7286"/>
                    <a:pt x="20359" y="518"/>
                  </a:cubicBezTo>
                  <a:cubicBezTo>
                    <a:pt x="20339" y="369"/>
                    <a:pt x="20289" y="271"/>
                    <a:pt x="20226" y="206"/>
                  </a:cubicBezTo>
                  <a:cubicBezTo>
                    <a:pt x="20162" y="145"/>
                    <a:pt x="20065" y="93"/>
                    <a:pt x="19914" y="72"/>
                  </a:cubicBezTo>
                  <a:cubicBezTo>
                    <a:pt x="13147" y="-856"/>
                    <a:pt x="7233" y="7529"/>
                    <a:pt x="7233" y="7529"/>
                  </a:cubicBezTo>
                  <a:cubicBezTo>
                    <a:pt x="2104" y="6928"/>
                    <a:pt x="2478" y="7929"/>
                    <a:pt x="137" y="13421"/>
                  </a:cubicBezTo>
                  <a:cubicBezTo>
                    <a:pt x="-311" y="14470"/>
                    <a:pt x="416" y="14829"/>
                    <a:pt x="1211" y="14536"/>
                  </a:cubicBezTo>
                  <a:cubicBezTo>
                    <a:pt x="2006" y="14242"/>
                    <a:pt x="3764" y="13593"/>
                    <a:pt x="3764" y="13593"/>
                  </a:cubicBezTo>
                  <a:lnTo>
                    <a:pt x="6840" y="16669"/>
                  </a:lnTo>
                  <a:cubicBezTo>
                    <a:pt x="6840" y="16669"/>
                    <a:pt x="6192" y="18426"/>
                    <a:pt x="5897" y="19222"/>
                  </a:cubicBezTo>
                  <a:cubicBezTo>
                    <a:pt x="5604" y="20018"/>
                    <a:pt x="5963" y="20744"/>
                    <a:pt x="7012" y="20297"/>
                  </a:cubicBezTo>
                  <a:cubicBezTo>
                    <a:pt x="12505" y="17955"/>
                    <a:pt x="13504" y="18328"/>
                    <a:pt x="12904" y="13199"/>
                  </a:cubicBezTo>
                  <a:close/>
                </a:path>
              </a:pathLst>
            </a:custGeom>
            <a:solidFill>
              <a:srgbClr val="EA3945"/>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zh-CN" altLang="en-US"/>
            </a:p>
          </p:txBody>
        </p:sp>
      </p:grpSp>
      <p:grpSp>
        <p:nvGrpSpPr>
          <p:cNvPr id="26" name="Group 1692"/>
          <p:cNvGrpSpPr>
            <a:grpSpLocks/>
          </p:cNvGrpSpPr>
          <p:nvPr/>
        </p:nvGrpSpPr>
        <p:grpSpPr bwMode="auto">
          <a:xfrm>
            <a:off x="7434263" y="2562196"/>
            <a:ext cx="270034" cy="268832"/>
            <a:chOff x="0" y="0"/>
            <a:chExt cx="840273" cy="840273"/>
          </a:xfrm>
        </p:grpSpPr>
        <p:sp>
          <p:nvSpPr>
            <p:cNvPr id="27" name="Shape 1690"/>
            <p:cNvSpPr>
              <a:spLocks noChangeArrowheads="1"/>
            </p:cNvSpPr>
            <p:nvPr/>
          </p:nvSpPr>
          <p:spPr bwMode="auto">
            <a:xfrm>
              <a:off x="0" y="0"/>
              <a:ext cx="840274" cy="840274"/>
            </a:xfrm>
            <a:custGeom>
              <a:avLst/>
              <a:gdLst>
                <a:gd name="T0" fmla="*/ 717173 w 19679"/>
                <a:gd name="T1" fmla="*/ 123059 h 19679"/>
                <a:gd name="T2" fmla="*/ 717173 w 19679"/>
                <a:gd name="T3" fmla="*/ 717173 h 19679"/>
                <a:gd name="T4" fmla="*/ 123059 w 19679"/>
                <a:gd name="T5" fmla="*/ 717173 h 19679"/>
                <a:gd name="T6" fmla="*/ 123059 w 19679"/>
                <a:gd name="T7" fmla="*/ 123059 h 19679"/>
                <a:gd name="T8" fmla="*/ 717173 w 19679"/>
                <a:gd name="T9" fmla="*/ 123059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7F7FA"/>
            </a:solidFill>
            <a:ln w="12700">
              <a:solidFill>
                <a:srgbClr val="A6AAA9"/>
              </a:solidFill>
              <a:miter lim="400000"/>
              <a:headEnd/>
              <a:tailEnd/>
            </a:ln>
          </p:spPr>
          <p:txBody>
            <a:bodyPr lIns="17447" tIns="17447" rIns="17447" bIns="17447" anchor="ctr"/>
            <a:lstStyle/>
            <a:p>
              <a:endParaRPr lang="zh-CN" altLang="en-US"/>
            </a:p>
          </p:txBody>
        </p:sp>
        <p:sp>
          <p:nvSpPr>
            <p:cNvPr id="28" name="Shape 1691"/>
            <p:cNvSpPr>
              <a:spLocks noChangeArrowheads="1"/>
            </p:cNvSpPr>
            <p:nvPr/>
          </p:nvSpPr>
          <p:spPr bwMode="auto">
            <a:xfrm>
              <a:off x="180945" y="221045"/>
              <a:ext cx="478384" cy="398185"/>
            </a:xfrm>
            <a:custGeom>
              <a:avLst/>
              <a:gdLst>
                <a:gd name="T0" fmla="*/ 472338 w 21600"/>
                <a:gd name="T1" fmla="*/ 215810 h 21436"/>
                <a:gd name="T2" fmla="*/ 472338 w 21600"/>
                <a:gd name="T3" fmla="*/ 215810 h 21436"/>
                <a:gd name="T4" fmla="*/ 472338 w 21600"/>
                <a:gd name="T5" fmla="*/ 209736 h 21436"/>
                <a:gd name="T6" fmla="*/ 472338 w 21600"/>
                <a:gd name="T7" fmla="*/ 209736 h 21436"/>
                <a:gd name="T8" fmla="*/ 472338 w 21600"/>
                <a:gd name="T9" fmla="*/ 209736 h 21436"/>
                <a:gd name="T10" fmla="*/ 478384 w 21600"/>
                <a:gd name="T11" fmla="*/ 209736 h 21436"/>
                <a:gd name="T12" fmla="*/ 478384 w 21600"/>
                <a:gd name="T13" fmla="*/ 203644 h 21436"/>
                <a:gd name="T14" fmla="*/ 478384 w 21600"/>
                <a:gd name="T15" fmla="*/ 203644 h 21436"/>
                <a:gd name="T16" fmla="*/ 478384 w 21600"/>
                <a:gd name="T17" fmla="*/ 197569 h 21436"/>
                <a:gd name="T18" fmla="*/ 478384 w 21600"/>
                <a:gd name="T19" fmla="*/ 197569 h 21436"/>
                <a:gd name="T20" fmla="*/ 478384 w 21600"/>
                <a:gd name="T21" fmla="*/ 197569 h 21436"/>
                <a:gd name="T22" fmla="*/ 478384 w 21600"/>
                <a:gd name="T23" fmla="*/ 191495 h 21436"/>
                <a:gd name="T24" fmla="*/ 478384 w 21600"/>
                <a:gd name="T25" fmla="*/ 191495 h 21436"/>
                <a:gd name="T26" fmla="*/ 478384 w 21600"/>
                <a:gd name="T27" fmla="*/ 185402 h 21436"/>
                <a:gd name="T28" fmla="*/ 472338 w 21600"/>
                <a:gd name="T29" fmla="*/ 185402 h 21436"/>
                <a:gd name="T30" fmla="*/ 472338 w 21600"/>
                <a:gd name="T31" fmla="*/ 185402 h 21436"/>
                <a:gd name="T32" fmla="*/ 472338 w 21600"/>
                <a:gd name="T33" fmla="*/ 179328 h 21436"/>
                <a:gd name="T34" fmla="*/ 472338 w 21600"/>
                <a:gd name="T35" fmla="*/ 179328 h 21436"/>
                <a:gd name="T36" fmla="*/ 472338 w 21600"/>
                <a:gd name="T37" fmla="*/ 179328 h 21436"/>
                <a:gd name="T38" fmla="*/ 472338 w 21600"/>
                <a:gd name="T39" fmla="*/ 173254 h 21436"/>
                <a:gd name="T40" fmla="*/ 466269 w 21600"/>
                <a:gd name="T41" fmla="*/ 173254 h 21436"/>
                <a:gd name="T42" fmla="*/ 466269 w 21600"/>
                <a:gd name="T43" fmla="*/ 173254 h 21436"/>
                <a:gd name="T44" fmla="*/ 302777 w 21600"/>
                <a:gd name="T45" fmla="*/ 9121 h 21436"/>
                <a:gd name="T46" fmla="*/ 254341 w 21600"/>
                <a:gd name="T47" fmla="*/ 9121 h 21436"/>
                <a:gd name="T48" fmla="*/ 254341 w 21600"/>
                <a:gd name="T49" fmla="*/ 57751 h 21436"/>
                <a:gd name="T50" fmla="*/ 357282 w 21600"/>
                <a:gd name="T51" fmla="*/ 161087 h 21436"/>
                <a:gd name="T52" fmla="*/ 36344 w 21600"/>
                <a:gd name="T53" fmla="*/ 161087 h 21436"/>
                <a:gd name="T54" fmla="*/ 6046 w 21600"/>
                <a:gd name="T55" fmla="*/ 179328 h 21436"/>
                <a:gd name="T56" fmla="*/ 0 w 21600"/>
                <a:gd name="T57" fmla="*/ 197569 h 21436"/>
                <a:gd name="T58" fmla="*/ 12115 w 21600"/>
                <a:gd name="T59" fmla="*/ 221885 h 21436"/>
                <a:gd name="T60" fmla="*/ 36344 w 21600"/>
                <a:gd name="T61" fmla="*/ 234052 h 21436"/>
                <a:gd name="T62" fmla="*/ 36344 w 21600"/>
                <a:gd name="T63" fmla="*/ 234052 h 21436"/>
                <a:gd name="T64" fmla="*/ 357282 w 21600"/>
                <a:gd name="T65" fmla="*/ 234052 h 21436"/>
                <a:gd name="T66" fmla="*/ 254341 w 21600"/>
                <a:gd name="T67" fmla="*/ 337387 h 21436"/>
                <a:gd name="T68" fmla="*/ 254341 w 21600"/>
                <a:gd name="T69" fmla="*/ 386018 h 21436"/>
                <a:gd name="T70" fmla="*/ 278548 w 21600"/>
                <a:gd name="T71" fmla="*/ 398185 h 21436"/>
                <a:gd name="T72" fmla="*/ 302777 w 21600"/>
                <a:gd name="T73" fmla="*/ 386018 h 21436"/>
                <a:gd name="T74" fmla="*/ 466269 w 21600"/>
                <a:gd name="T75" fmla="*/ 221885 h 21436"/>
                <a:gd name="T76" fmla="*/ 466269 w 21600"/>
                <a:gd name="T77" fmla="*/ 221885 h 21436"/>
                <a:gd name="T78" fmla="*/ 472338 w 21600"/>
                <a:gd name="T79" fmla="*/ 215810 h 21436"/>
                <a:gd name="T80" fmla="*/ 472338 w 21600"/>
                <a:gd name="T81" fmla="*/ 215810 h 214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600" h="21436">
                  <a:moveTo>
                    <a:pt x="21327" y="11618"/>
                  </a:moveTo>
                  <a:lnTo>
                    <a:pt x="21327" y="11618"/>
                  </a:lnTo>
                  <a:lnTo>
                    <a:pt x="21327" y="11291"/>
                  </a:lnTo>
                  <a:cubicBezTo>
                    <a:pt x="21600" y="11291"/>
                    <a:pt x="21600" y="11291"/>
                    <a:pt x="21600" y="11291"/>
                  </a:cubicBezTo>
                  <a:cubicBezTo>
                    <a:pt x="21600" y="10963"/>
                    <a:pt x="21600" y="10963"/>
                    <a:pt x="21600" y="10963"/>
                  </a:cubicBezTo>
                  <a:lnTo>
                    <a:pt x="21600" y="10636"/>
                  </a:lnTo>
                  <a:cubicBezTo>
                    <a:pt x="21600" y="10309"/>
                    <a:pt x="21600" y="10309"/>
                    <a:pt x="21600" y="10309"/>
                  </a:cubicBezTo>
                  <a:lnTo>
                    <a:pt x="21600" y="9981"/>
                  </a:lnTo>
                  <a:cubicBezTo>
                    <a:pt x="21600" y="9981"/>
                    <a:pt x="21600" y="9981"/>
                    <a:pt x="21327" y="9981"/>
                  </a:cubicBezTo>
                  <a:cubicBezTo>
                    <a:pt x="21327" y="9981"/>
                    <a:pt x="21327" y="9981"/>
                    <a:pt x="21327" y="9654"/>
                  </a:cubicBezTo>
                  <a:lnTo>
                    <a:pt x="21327" y="9327"/>
                  </a:lnTo>
                  <a:lnTo>
                    <a:pt x="21053" y="9327"/>
                  </a:lnTo>
                  <a:cubicBezTo>
                    <a:pt x="13671" y="491"/>
                    <a:pt x="13671" y="491"/>
                    <a:pt x="13671" y="491"/>
                  </a:cubicBezTo>
                  <a:cubicBezTo>
                    <a:pt x="13124" y="-164"/>
                    <a:pt x="12030" y="-164"/>
                    <a:pt x="11484" y="491"/>
                  </a:cubicBezTo>
                  <a:cubicBezTo>
                    <a:pt x="10937" y="1145"/>
                    <a:pt x="10937" y="2454"/>
                    <a:pt x="11484" y="3109"/>
                  </a:cubicBezTo>
                  <a:cubicBezTo>
                    <a:pt x="16132" y="8672"/>
                    <a:pt x="16132" y="8672"/>
                    <a:pt x="16132" y="8672"/>
                  </a:cubicBezTo>
                  <a:cubicBezTo>
                    <a:pt x="1641" y="8672"/>
                    <a:pt x="1641" y="8672"/>
                    <a:pt x="1641" y="8672"/>
                  </a:cubicBezTo>
                  <a:cubicBezTo>
                    <a:pt x="1094" y="8672"/>
                    <a:pt x="547" y="9000"/>
                    <a:pt x="273" y="9654"/>
                  </a:cubicBezTo>
                  <a:cubicBezTo>
                    <a:pt x="0" y="9981"/>
                    <a:pt x="0" y="10309"/>
                    <a:pt x="0" y="10636"/>
                  </a:cubicBezTo>
                  <a:cubicBezTo>
                    <a:pt x="0" y="11291"/>
                    <a:pt x="273" y="11618"/>
                    <a:pt x="547" y="11945"/>
                  </a:cubicBezTo>
                  <a:cubicBezTo>
                    <a:pt x="820" y="12272"/>
                    <a:pt x="1094" y="12600"/>
                    <a:pt x="1641" y="12600"/>
                  </a:cubicBezTo>
                  <a:cubicBezTo>
                    <a:pt x="16132" y="12600"/>
                    <a:pt x="16132" y="12600"/>
                    <a:pt x="16132" y="12600"/>
                  </a:cubicBezTo>
                  <a:cubicBezTo>
                    <a:pt x="11484" y="18163"/>
                    <a:pt x="11484" y="18163"/>
                    <a:pt x="11484" y="18163"/>
                  </a:cubicBezTo>
                  <a:cubicBezTo>
                    <a:pt x="10937" y="18818"/>
                    <a:pt x="10937" y="20127"/>
                    <a:pt x="11484" y="20781"/>
                  </a:cubicBezTo>
                  <a:cubicBezTo>
                    <a:pt x="11757" y="21109"/>
                    <a:pt x="12304" y="21436"/>
                    <a:pt x="12577" y="21436"/>
                  </a:cubicBezTo>
                  <a:cubicBezTo>
                    <a:pt x="13124" y="21436"/>
                    <a:pt x="13397" y="21109"/>
                    <a:pt x="13671" y="20781"/>
                  </a:cubicBezTo>
                  <a:cubicBezTo>
                    <a:pt x="21053" y="11945"/>
                    <a:pt x="21053" y="11945"/>
                    <a:pt x="21053" y="11945"/>
                  </a:cubicBezTo>
                  <a:cubicBezTo>
                    <a:pt x="21053" y="11945"/>
                    <a:pt x="21327" y="11945"/>
                    <a:pt x="21327" y="11618"/>
                  </a:cubicBezTo>
                  <a:close/>
                </a:path>
              </a:pathLst>
            </a:custGeom>
            <a:solidFill>
              <a:srgbClr val="EA3945"/>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lstStyle/>
            <a:p>
              <a:endParaRPr lang="zh-CN" altLang="en-US"/>
            </a:p>
          </p:txBody>
        </p:sp>
      </p:grpSp>
      <p:sp>
        <p:nvSpPr>
          <p:cNvPr id="29" name="Text Placeholder 3"/>
          <p:cNvSpPr txBox="1">
            <a:spLocks noChangeArrowheads="1"/>
          </p:cNvSpPr>
          <p:nvPr/>
        </p:nvSpPr>
        <p:spPr bwMode="auto">
          <a:xfrm>
            <a:off x="2040255" y="2511946"/>
            <a:ext cx="557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marL="168620" indent="-168620" algn="l" defTabSz="673373" rtl="0" eaLnBrk="0" fontAlgn="base" hangingPunct="0">
              <a:lnSpc>
                <a:spcPct val="90000"/>
              </a:lnSpc>
              <a:spcBef>
                <a:spcPts val="734"/>
              </a:spcBef>
              <a:spcAft>
                <a:spcPct val="0"/>
              </a:spcAft>
              <a:buFont typeface="Arial" pitchFamily="34" charset="0"/>
              <a:buChar char="•"/>
              <a:defRPr sz="2000" kern="1200">
                <a:solidFill>
                  <a:schemeClr val="tx1"/>
                </a:solidFill>
                <a:latin typeface="+mn-lt"/>
                <a:ea typeface="+mn-ea"/>
                <a:cs typeface="+mn-cs"/>
              </a:defRPr>
            </a:lvl1pPr>
            <a:lvl2pPr marL="505861" indent="-168620" algn="l" defTabSz="673373" rtl="0" eaLnBrk="0" fontAlgn="base" hangingPunct="0">
              <a:lnSpc>
                <a:spcPct val="90000"/>
              </a:lnSpc>
              <a:spcBef>
                <a:spcPts val="367"/>
              </a:spcBef>
              <a:spcAft>
                <a:spcPct val="0"/>
              </a:spcAft>
              <a:buFont typeface="Arial" pitchFamily="34" charset="0"/>
              <a:buChar char="•"/>
              <a:defRPr sz="1700" kern="1200">
                <a:solidFill>
                  <a:schemeClr val="tx1"/>
                </a:solidFill>
                <a:latin typeface="+mn-lt"/>
                <a:ea typeface="+mn-ea"/>
                <a:cs typeface="+mn-cs"/>
              </a:defRPr>
            </a:lvl2pPr>
            <a:lvl3pPr marL="841993" indent="-168620" algn="l" defTabSz="673373" rtl="0" eaLnBrk="0" fontAlgn="base" hangingPunct="0">
              <a:lnSpc>
                <a:spcPct val="90000"/>
              </a:lnSpc>
              <a:spcBef>
                <a:spcPts val="367"/>
              </a:spcBef>
              <a:spcAft>
                <a:spcPct val="0"/>
              </a:spcAft>
              <a:buFont typeface="Arial" pitchFamily="34" charset="0"/>
              <a:buChar char="•"/>
              <a:defRPr sz="1500" kern="1200">
                <a:solidFill>
                  <a:schemeClr val="tx1"/>
                </a:solidFill>
                <a:latin typeface="+mn-lt"/>
                <a:ea typeface="+mn-ea"/>
                <a:cs typeface="+mn-cs"/>
              </a:defRPr>
            </a:lvl3pPr>
            <a:lvl4pPr marL="1179234" indent="-168620" algn="l" defTabSz="673373" rtl="0" eaLnBrk="0" fontAlgn="base" hangingPunct="0">
              <a:lnSpc>
                <a:spcPct val="90000"/>
              </a:lnSpc>
              <a:spcBef>
                <a:spcPts val="367"/>
              </a:spcBef>
              <a:spcAft>
                <a:spcPct val="0"/>
              </a:spcAft>
              <a:buFont typeface="Arial" pitchFamily="34" charset="0"/>
              <a:buChar char="•"/>
              <a:defRPr sz="1300" kern="1200">
                <a:solidFill>
                  <a:schemeClr val="tx1"/>
                </a:solidFill>
                <a:latin typeface="+mn-lt"/>
                <a:ea typeface="+mn-ea"/>
                <a:cs typeface="+mn-cs"/>
              </a:defRPr>
            </a:lvl4pPr>
            <a:lvl5pPr marL="1516475" indent="-168620" algn="l" defTabSz="673373" rtl="0" eaLnBrk="0" fontAlgn="base" hangingPunct="0">
              <a:lnSpc>
                <a:spcPct val="90000"/>
              </a:lnSpc>
              <a:spcBef>
                <a:spcPts val="367"/>
              </a:spcBef>
              <a:spcAft>
                <a:spcPct val="0"/>
              </a:spcAft>
              <a:buFont typeface="Arial" pitchFamily="34" charset="0"/>
              <a:buChar char="•"/>
              <a:defRPr sz="1300" kern="1200">
                <a:solidFill>
                  <a:schemeClr val="tx1"/>
                </a:solidFill>
                <a:latin typeface="+mn-lt"/>
                <a:ea typeface="+mn-ea"/>
                <a:cs typeface="+mn-cs"/>
              </a:defRPr>
            </a:lvl5pPr>
            <a:lvl6pPr marL="1853050" indent="-168620" algn="l" defTabSz="673594" rtl="0" eaLnBrk="1" latinLnBrk="0" hangingPunct="1">
              <a:lnSpc>
                <a:spcPct val="90000"/>
              </a:lnSpc>
              <a:spcBef>
                <a:spcPts val="367"/>
              </a:spcBef>
              <a:buFont typeface="Arial" panose="020B0604020202020204" pitchFamily="34" charset="0"/>
              <a:buChar char="•"/>
              <a:defRPr sz="1300" kern="1200">
                <a:solidFill>
                  <a:schemeClr val="tx1"/>
                </a:solidFill>
                <a:latin typeface="+mn-lt"/>
                <a:ea typeface="+mn-ea"/>
                <a:cs typeface="+mn-cs"/>
              </a:defRPr>
            </a:lvl6pPr>
            <a:lvl7pPr marL="2190291" indent="-168620" algn="l" defTabSz="673594" rtl="0" eaLnBrk="1" latinLnBrk="0" hangingPunct="1">
              <a:lnSpc>
                <a:spcPct val="90000"/>
              </a:lnSpc>
              <a:spcBef>
                <a:spcPts val="367"/>
              </a:spcBef>
              <a:buFont typeface="Arial" panose="020B0604020202020204" pitchFamily="34" charset="0"/>
              <a:buChar char="•"/>
              <a:defRPr sz="1300" kern="1200">
                <a:solidFill>
                  <a:schemeClr val="tx1"/>
                </a:solidFill>
                <a:latin typeface="+mn-lt"/>
                <a:ea typeface="+mn-ea"/>
                <a:cs typeface="+mn-cs"/>
              </a:defRPr>
            </a:lvl7pPr>
            <a:lvl8pPr marL="2527088" indent="-168620" algn="l" defTabSz="673594" rtl="0" eaLnBrk="1" latinLnBrk="0" hangingPunct="1">
              <a:lnSpc>
                <a:spcPct val="90000"/>
              </a:lnSpc>
              <a:spcBef>
                <a:spcPts val="367"/>
              </a:spcBef>
              <a:buFont typeface="Arial" panose="020B0604020202020204" pitchFamily="34" charset="0"/>
              <a:buChar char="•"/>
              <a:defRPr sz="1300" kern="1200">
                <a:solidFill>
                  <a:schemeClr val="tx1"/>
                </a:solidFill>
                <a:latin typeface="+mn-lt"/>
                <a:ea typeface="+mn-ea"/>
                <a:cs typeface="+mn-cs"/>
              </a:defRPr>
            </a:lvl8pPr>
            <a:lvl9pPr marL="2863885" indent="-168620" algn="l" defTabSz="673594" rtl="0" eaLnBrk="1" latinLnBrk="0" hangingPunct="1">
              <a:lnSpc>
                <a:spcPct val="90000"/>
              </a:lnSpc>
              <a:spcBef>
                <a:spcPts val="367"/>
              </a:spcBef>
              <a:buFont typeface="Arial" panose="020B0604020202020204" pitchFamily="34" charset="0"/>
              <a:buChar char="•"/>
              <a:defRPr sz="1300" kern="1200">
                <a:solidFill>
                  <a:schemeClr val="tx1"/>
                </a:solidFill>
                <a:latin typeface="+mn-lt"/>
                <a:ea typeface="+mn-ea"/>
                <a:cs typeface="+mn-cs"/>
              </a:defRPr>
            </a:lvl9pPr>
          </a:lstStyle>
          <a:p>
            <a:pPr marL="0" indent="0" algn="ctr" defTabSz="638983" eaLnBrk="1" hangingPunct="1">
              <a:lnSpc>
                <a:spcPct val="120000"/>
              </a:lnSpc>
              <a:buFont typeface="Arial" pitchFamily="34" charset="0"/>
              <a:buNone/>
            </a:pPr>
            <a:r>
              <a:rPr lang="zh-CN" altLang="en-US" sz="1000">
                <a:solidFill>
                  <a:srgbClr val="FCFCFC"/>
                </a:solidFill>
                <a:latin typeface="Arial" pitchFamily="34" charset="0"/>
                <a:ea typeface="微软雅黑" pitchFamily="34" charset="-122"/>
                <a:sym typeface="Arial" pitchFamily="34" charset="0"/>
              </a:rPr>
              <a:t>请替换文字内容</a:t>
            </a:r>
            <a:endParaRPr lang="id-ID" altLang="en-US" sz="1000">
              <a:solidFill>
                <a:srgbClr val="FCFCFC"/>
              </a:solidFill>
              <a:latin typeface="Arial" pitchFamily="34" charset="0"/>
              <a:ea typeface="微软雅黑" pitchFamily="34" charset="-122"/>
              <a:sym typeface="Arial" pitchFamily="34" charset="0"/>
            </a:endParaRPr>
          </a:p>
        </p:txBody>
      </p:sp>
      <p:sp>
        <p:nvSpPr>
          <p:cNvPr id="30" name="Text Placeholder 4"/>
          <p:cNvSpPr txBox="1">
            <a:spLocks noChangeArrowheads="1"/>
          </p:cNvSpPr>
          <p:nvPr/>
        </p:nvSpPr>
        <p:spPr bwMode="auto">
          <a:xfrm>
            <a:off x="1672432" y="1542185"/>
            <a:ext cx="1157923"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168620" indent="-168620" algn="l" defTabSz="673373" rtl="0" eaLnBrk="0" fontAlgn="base" hangingPunct="0">
              <a:lnSpc>
                <a:spcPct val="90000"/>
              </a:lnSpc>
              <a:spcBef>
                <a:spcPts val="734"/>
              </a:spcBef>
              <a:spcAft>
                <a:spcPct val="0"/>
              </a:spcAft>
              <a:buFont typeface="Arial" pitchFamily="34" charset="0"/>
              <a:buChar char="•"/>
              <a:defRPr sz="2000" kern="1200">
                <a:solidFill>
                  <a:schemeClr val="tx1"/>
                </a:solidFill>
                <a:latin typeface="+mn-lt"/>
                <a:ea typeface="+mn-ea"/>
                <a:cs typeface="+mn-cs"/>
              </a:defRPr>
            </a:lvl1pPr>
            <a:lvl2pPr marL="505861" indent="-168620" algn="l" defTabSz="673373" rtl="0" eaLnBrk="0" fontAlgn="base" hangingPunct="0">
              <a:lnSpc>
                <a:spcPct val="90000"/>
              </a:lnSpc>
              <a:spcBef>
                <a:spcPts val="367"/>
              </a:spcBef>
              <a:spcAft>
                <a:spcPct val="0"/>
              </a:spcAft>
              <a:buFont typeface="Arial" pitchFamily="34" charset="0"/>
              <a:buChar char="•"/>
              <a:defRPr sz="1700" kern="1200">
                <a:solidFill>
                  <a:schemeClr val="tx1"/>
                </a:solidFill>
                <a:latin typeface="+mn-lt"/>
                <a:ea typeface="+mn-ea"/>
                <a:cs typeface="+mn-cs"/>
              </a:defRPr>
            </a:lvl2pPr>
            <a:lvl3pPr marL="841993" indent="-168620" algn="l" defTabSz="673373" rtl="0" eaLnBrk="0" fontAlgn="base" hangingPunct="0">
              <a:lnSpc>
                <a:spcPct val="90000"/>
              </a:lnSpc>
              <a:spcBef>
                <a:spcPts val="367"/>
              </a:spcBef>
              <a:spcAft>
                <a:spcPct val="0"/>
              </a:spcAft>
              <a:buFont typeface="Arial" pitchFamily="34" charset="0"/>
              <a:buChar char="•"/>
              <a:defRPr sz="1500" kern="1200">
                <a:solidFill>
                  <a:schemeClr val="tx1"/>
                </a:solidFill>
                <a:latin typeface="+mn-lt"/>
                <a:ea typeface="+mn-ea"/>
                <a:cs typeface="+mn-cs"/>
              </a:defRPr>
            </a:lvl3pPr>
            <a:lvl4pPr marL="1179234" indent="-168620" algn="l" defTabSz="673373" rtl="0" eaLnBrk="0" fontAlgn="base" hangingPunct="0">
              <a:lnSpc>
                <a:spcPct val="90000"/>
              </a:lnSpc>
              <a:spcBef>
                <a:spcPts val="367"/>
              </a:spcBef>
              <a:spcAft>
                <a:spcPct val="0"/>
              </a:spcAft>
              <a:buFont typeface="Arial" pitchFamily="34" charset="0"/>
              <a:buChar char="•"/>
              <a:defRPr sz="1300" kern="1200">
                <a:solidFill>
                  <a:schemeClr val="tx1"/>
                </a:solidFill>
                <a:latin typeface="+mn-lt"/>
                <a:ea typeface="+mn-ea"/>
                <a:cs typeface="+mn-cs"/>
              </a:defRPr>
            </a:lvl4pPr>
            <a:lvl5pPr marL="1516475" indent="-168620" algn="l" defTabSz="673373" rtl="0" eaLnBrk="0" fontAlgn="base" hangingPunct="0">
              <a:lnSpc>
                <a:spcPct val="90000"/>
              </a:lnSpc>
              <a:spcBef>
                <a:spcPts val="367"/>
              </a:spcBef>
              <a:spcAft>
                <a:spcPct val="0"/>
              </a:spcAft>
              <a:buFont typeface="Arial" pitchFamily="34" charset="0"/>
              <a:buChar char="•"/>
              <a:defRPr sz="1300" kern="1200">
                <a:solidFill>
                  <a:schemeClr val="tx1"/>
                </a:solidFill>
                <a:latin typeface="+mn-lt"/>
                <a:ea typeface="+mn-ea"/>
                <a:cs typeface="+mn-cs"/>
              </a:defRPr>
            </a:lvl5pPr>
            <a:lvl6pPr marL="1853050" indent="-168620" algn="l" defTabSz="673594" rtl="0" eaLnBrk="1" latinLnBrk="0" hangingPunct="1">
              <a:lnSpc>
                <a:spcPct val="90000"/>
              </a:lnSpc>
              <a:spcBef>
                <a:spcPts val="367"/>
              </a:spcBef>
              <a:buFont typeface="Arial" panose="020B0604020202020204" pitchFamily="34" charset="0"/>
              <a:buChar char="•"/>
              <a:defRPr sz="1300" kern="1200">
                <a:solidFill>
                  <a:schemeClr val="tx1"/>
                </a:solidFill>
                <a:latin typeface="+mn-lt"/>
                <a:ea typeface="+mn-ea"/>
                <a:cs typeface="+mn-cs"/>
              </a:defRPr>
            </a:lvl6pPr>
            <a:lvl7pPr marL="2190291" indent="-168620" algn="l" defTabSz="673594" rtl="0" eaLnBrk="1" latinLnBrk="0" hangingPunct="1">
              <a:lnSpc>
                <a:spcPct val="90000"/>
              </a:lnSpc>
              <a:spcBef>
                <a:spcPts val="367"/>
              </a:spcBef>
              <a:buFont typeface="Arial" panose="020B0604020202020204" pitchFamily="34" charset="0"/>
              <a:buChar char="•"/>
              <a:defRPr sz="1300" kern="1200">
                <a:solidFill>
                  <a:schemeClr val="tx1"/>
                </a:solidFill>
                <a:latin typeface="+mn-lt"/>
                <a:ea typeface="+mn-ea"/>
                <a:cs typeface="+mn-cs"/>
              </a:defRPr>
            </a:lvl7pPr>
            <a:lvl8pPr marL="2527088" indent="-168620" algn="l" defTabSz="673594" rtl="0" eaLnBrk="1" latinLnBrk="0" hangingPunct="1">
              <a:lnSpc>
                <a:spcPct val="90000"/>
              </a:lnSpc>
              <a:spcBef>
                <a:spcPts val="367"/>
              </a:spcBef>
              <a:buFont typeface="Arial" panose="020B0604020202020204" pitchFamily="34" charset="0"/>
              <a:buChar char="•"/>
              <a:defRPr sz="1300" kern="1200">
                <a:solidFill>
                  <a:schemeClr val="tx1"/>
                </a:solidFill>
                <a:latin typeface="+mn-lt"/>
                <a:ea typeface="+mn-ea"/>
                <a:cs typeface="+mn-cs"/>
              </a:defRPr>
            </a:lvl8pPr>
            <a:lvl9pPr marL="2863885" indent="-168620" algn="l" defTabSz="673594" rtl="0" eaLnBrk="1" latinLnBrk="0" hangingPunct="1">
              <a:lnSpc>
                <a:spcPct val="90000"/>
              </a:lnSpc>
              <a:spcBef>
                <a:spcPts val="367"/>
              </a:spcBef>
              <a:buFont typeface="Arial" panose="020B0604020202020204" pitchFamily="34" charset="0"/>
              <a:buChar char="•"/>
              <a:defRPr sz="1300" kern="1200">
                <a:solidFill>
                  <a:schemeClr val="tx1"/>
                </a:solidFill>
                <a:latin typeface="+mn-lt"/>
                <a:ea typeface="+mn-ea"/>
                <a:cs typeface="+mn-cs"/>
              </a:defRPr>
            </a:lvl9pPr>
          </a:lstStyle>
          <a:p>
            <a:pPr marL="0" indent="0" defTabSz="638983" eaLnBrk="1" hangingPunct="1">
              <a:lnSpc>
                <a:spcPct val="120000"/>
              </a:lnSpc>
              <a:buFont typeface="Arial" pitchFamily="34" charset="0"/>
              <a:buNone/>
            </a:pPr>
            <a:r>
              <a:rPr lang="en-US" altLang="zh-CN" sz="600">
                <a:solidFill>
                  <a:srgbClr val="A6A6A6"/>
                </a:solidFill>
                <a:latin typeface="Arial" pitchFamily="34" charset="0"/>
                <a:ea typeface="微软雅黑" pitchFamily="34" charset="-122"/>
                <a:sym typeface="Arial" pitchFamily="34" charset="0"/>
              </a:rPr>
              <a:t>Please replace text, click add relevant headline, modify the text content, also can copy your content to this directly.</a:t>
            </a:r>
            <a:endParaRPr lang="id-ID" altLang="zh-CN" sz="600">
              <a:solidFill>
                <a:srgbClr val="A6A6A6"/>
              </a:solidFill>
              <a:latin typeface="Arial" pitchFamily="34" charset="0"/>
              <a:ea typeface="微软雅黑" pitchFamily="34" charset="-122"/>
              <a:sym typeface="Arial" pitchFamily="34" charset="0"/>
            </a:endParaRPr>
          </a:p>
        </p:txBody>
      </p:sp>
      <p:sp>
        <p:nvSpPr>
          <p:cNvPr id="31" name="Text Placeholder 3"/>
          <p:cNvSpPr txBox="1">
            <a:spLocks noChangeArrowheads="1"/>
          </p:cNvSpPr>
          <p:nvPr/>
        </p:nvSpPr>
        <p:spPr bwMode="auto">
          <a:xfrm>
            <a:off x="3501549" y="2511393"/>
            <a:ext cx="5567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lnSpc>
                <a:spcPct val="120000"/>
              </a:lnSpc>
              <a:spcBef>
                <a:spcPts val="699"/>
              </a:spcBef>
            </a:pPr>
            <a:r>
              <a:rPr lang="zh-CN" altLang="en-US" sz="1000">
                <a:solidFill>
                  <a:srgbClr val="FCFCFC"/>
                </a:solidFill>
                <a:latin typeface="Arial" pitchFamily="34" charset="0"/>
                <a:ea typeface="微软雅黑" pitchFamily="34" charset="-122"/>
                <a:sym typeface="Arial" pitchFamily="34" charset="0"/>
              </a:rPr>
              <a:t>请替换文字内容</a:t>
            </a:r>
            <a:endParaRPr lang="id-ID" altLang="en-US" sz="1000">
              <a:solidFill>
                <a:srgbClr val="FCFCFC"/>
              </a:solidFill>
              <a:latin typeface="Arial" pitchFamily="34" charset="0"/>
              <a:ea typeface="微软雅黑" pitchFamily="34" charset="-122"/>
              <a:sym typeface="Arial" pitchFamily="34" charset="0"/>
            </a:endParaRPr>
          </a:p>
        </p:txBody>
      </p:sp>
      <p:sp>
        <p:nvSpPr>
          <p:cNvPr id="32" name="Text Placeholder 3"/>
          <p:cNvSpPr txBox="1">
            <a:spLocks noChangeArrowheads="1"/>
          </p:cNvSpPr>
          <p:nvPr/>
        </p:nvSpPr>
        <p:spPr bwMode="auto">
          <a:xfrm>
            <a:off x="6431915" y="2511393"/>
            <a:ext cx="5567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lnSpc>
                <a:spcPct val="120000"/>
              </a:lnSpc>
              <a:spcBef>
                <a:spcPts val="699"/>
              </a:spcBef>
            </a:pPr>
            <a:r>
              <a:rPr lang="zh-CN" altLang="en-US" sz="1000">
                <a:solidFill>
                  <a:srgbClr val="FCFCFC"/>
                </a:solidFill>
                <a:latin typeface="Arial" pitchFamily="34" charset="0"/>
                <a:ea typeface="微软雅黑" pitchFamily="34" charset="-122"/>
                <a:sym typeface="Arial" pitchFamily="34" charset="0"/>
              </a:rPr>
              <a:t>请替换文字内容</a:t>
            </a:r>
            <a:endParaRPr lang="id-ID" altLang="en-US" sz="1000">
              <a:solidFill>
                <a:srgbClr val="FCFCFC"/>
              </a:solidFill>
              <a:latin typeface="Arial" pitchFamily="34" charset="0"/>
              <a:ea typeface="微软雅黑" pitchFamily="34" charset="-122"/>
              <a:sym typeface="Arial" pitchFamily="34" charset="0"/>
            </a:endParaRPr>
          </a:p>
        </p:txBody>
      </p:sp>
      <p:sp>
        <p:nvSpPr>
          <p:cNvPr id="33" name="Text Placeholder 4"/>
          <p:cNvSpPr txBox="1">
            <a:spLocks noChangeArrowheads="1"/>
          </p:cNvSpPr>
          <p:nvPr/>
        </p:nvSpPr>
        <p:spPr bwMode="auto">
          <a:xfrm>
            <a:off x="6131877" y="3492597"/>
            <a:ext cx="1156812"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lnSpc>
                <a:spcPct val="120000"/>
              </a:lnSpc>
              <a:spcBef>
                <a:spcPts val="699"/>
              </a:spcBef>
            </a:pPr>
            <a:r>
              <a:rPr lang="en-US" altLang="zh-CN" sz="600">
                <a:solidFill>
                  <a:srgbClr val="A6A6A6"/>
                </a:solidFill>
                <a:latin typeface="Arial" pitchFamily="34" charset="0"/>
                <a:ea typeface="微软雅黑" pitchFamily="34" charset="-122"/>
                <a:sym typeface="Arial" pitchFamily="34" charset="0"/>
              </a:rPr>
              <a:t>Please replace text, click add relevant headline, modify the text content, also can copy your content to this directly.</a:t>
            </a:r>
            <a:endParaRPr lang="id-ID" altLang="zh-CN" sz="600">
              <a:solidFill>
                <a:srgbClr val="A6A6A6"/>
              </a:solidFill>
              <a:latin typeface="Arial" pitchFamily="34" charset="0"/>
              <a:ea typeface="微软雅黑" pitchFamily="34" charset="-122"/>
              <a:sym typeface="Arial" pitchFamily="34" charset="0"/>
            </a:endParaRPr>
          </a:p>
        </p:txBody>
      </p:sp>
      <p:sp>
        <p:nvSpPr>
          <p:cNvPr id="34" name="Text Placeholder 4"/>
          <p:cNvSpPr txBox="1">
            <a:spLocks noChangeArrowheads="1"/>
          </p:cNvSpPr>
          <p:nvPr/>
        </p:nvSpPr>
        <p:spPr bwMode="auto">
          <a:xfrm>
            <a:off x="2937034" y="3492597"/>
            <a:ext cx="116459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lnSpc>
                <a:spcPct val="120000"/>
              </a:lnSpc>
              <a:spcBef>
                <a:spcPts val="699"/>
              </a:spcBef>
            </a:pPr>
            <a:r>
              <a:rPr lang="en-US" altLang="zh-CN" sz="600">
                <a:solidFill>
                  <a:srgbClr val="A6A6A6"/>
                </a:solidFill>
                <a:latin typeface="Arial" pitchFamily="34" charset="0"/>
                <a:ea typeface="微软雅黑" pitchFamily="34" charset="-122"/>
                <a:sym typeface="Arial" pitchFamily="34" charset="0"/>
              </a:rPr>
              <a:t>Please replace text, click add relevant headline, modify the text content, also can copy your content to this directly.</a:t>
            </a:r>
            <a:endParaRPr lang="id-ID" altLang="zh-CN" sz="600">
              <a:solidFill>
                <a:srgbClr val="A6A6A6"/>
              </a:solidFill>
              <a:latin typeface="Arial" pitchFamily="34" charset="0"/>
              <a:ea typeface="微软雅黑" pitchFamily="34" charset="-122"/>
              <a:sym typeface="Arial" pitchFamily="34" charset="0"/>
            </a:endParaRPr>
          </a:p>
        </p:txBody>
      </p:sp>
      <p:sp>
        <p:nvSpPr>
          <p:cNvPr id="35" name="Text Placeholder 4"/>
          <p:cNvSpPr txBox="1">
            <a:spLocks noChangeArrowheads="1"/>
          </p:cNvSpPr>
          <p:nvPr/>
        </p:nvSpPr>
        <p:spPr bwMode="auto">
          <a:xfrm>
            <a:off x="4696143" y="1542185"/>
            <a:ext cx="1163479"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lnSpc>
                <a:spcPct val="120000"/>
              </a:lnSpc>
              <a:spcBef>
                <a:spcPts val="699"/>
              </a:spcBef>
            </a:pPr>
            <a:r>
              <a:rPr lang="en-US" altLang="zh-CN" sz="600">
                <a:solidFill>
                  <a:srgbClr val="A6A6A6"/>
                </a:solidFill>
                <a:latin typeface="Arial" pitchFamily="34" charset="0"/>
                <a:ea typeface="微软雅黑" pitchFamily="34" charset="-122"/>
                <a:sym typeface="Arial" pitchFamily="34" charset="0"/>
              </a:rPr>
              <a:t>Please replace text, click add relevant headline, modify the text content, also can copy your content to this directly.</a:t>
            </a:r>
            <a:endParaRPr lang="id-ID" altLang="zh-CN" sz="600">
              <a:solidFill>
                <a:srgbClr val="A6A6A6"/>
              </a:solidFill>
              <a:latin typeface="Arial" pitchFamily="34" charset="0"/>
              <a:ea typeface="微软雅黑" pitchFamily="34" charset="-122"/>
              <a:sym typeface="Arial" pitchFamily="34" charset="0"/>
            </a:endParaRPr>
          </a:p>
        </p:txBody>
      </p:sp>
      <p:sp>
        <p:nvSpPr>
          <p:cNvPr id="36" name="Shape 1674"/>
          <p:cNvSpPr>
            <a:spLocks noChangeArrowheads="1"/>
          </p:cNvSpPr>
          <p:nvPr/>
        </p:nvSpPr>
        <p:spPr bwMode="auto">
          <a:xfrm>
            <a:off x="4642803" y="2118569"/>
            <a:ext cx="1189038" cy="1164936"/>
          </a:xfrm>
          <a:custGeom>
            <a:avLst/>
            <a:gdLst>
              <a:gd name="T0" fmla="*/ 1449774 w 19679"/>
              <a:gd name="T1" fmla="*/ 244812 h 19679"/>
              <a:gd name="T2" fmla="*/ 1449774 w 19679"/>
              <a:gd name="T3" fmla="*/ 1426740 h 19679"/>
              <a:gd name="T4" fmla="*/ 248765 w 19679"/>
              <a:gd name="T5" fmla="*/ 1426740 h 19679"/>
              <a:gd name="T6" fmla="*/ 248765 w 19679"/>
              <a:gd name="T7" fmla="*/ 244812 h 19679"/>
              <a:gd name="T8" fmla="*/ 1449774 w 19679"/>
              <a:gd name="T9" fmla="*/ 244812 h 196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A3945"/>
          </a:solidFill>
          <a:ln>
            <a:solidFill>
              <a:srgbClr val="EA3945"/>
            </a:solidFill>
          </a:ln>
        </p:spPr>
        <p:txBody>
          <a:bodyPr lIns="0" tIns="0" rIns="0" bIns="0"/>
          <a:lstStyle/>
          <a:p>
            <a:endParaRPr lang="zh-CN" altLang="en-US"/>
          </a:p>
        </p:txBody>
      </p:sp>
      <p:sp>
        <p:nvSpPr>
          <p:cNvPr id="37" name="Text Placeholder 3"/>
          <p:cNvSpPr txBox="1">
            <a:spLocks noChangeArrowheads="1"/>
          </p:cNvSpPr>
          <p:nvPr/>
        </p:nvSpPr>
        <p:spPr bwMode="auto">
          <a:xfrm>
            <a:off x="4956175" y="2511393"/>
            <a:ext cx="557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lnSpc>
                <a:spcPct val="120000"/>
              </a:lnSpc>
              <a:spcBef>
                <a:spcPts val="699"/>
              </a:spcBef>
            </a:pPr>
            <a:r>
              <a:rPr lang="zh-CN" altLang="en-US" sz="1000">
                <a:solidFill>
                  <a:srgbClr val="FCFCFC"/>
                </a:solidFill>
                <a:latin typeface="Arial" pitchFamily="34" charset="0"/>
                <a:ea typeface="微软雅黑" pitchFamily="34" charset="-122"/>
                <a:sym typeface="Arial" pitchFamily="34" charset="0"/>
              </a:rPr>
              <a:t>请替换文字内容</a:t>
            </a:r>
            <a:endParaRPr lang="id-ID" altLang="en-US" sz="1000">
              <a:solidFill>
                <a:srgbClr val="FCFCFC"/>
              </a:solidFill>
              <a:latin typeface="Arial" pitchFamily="34" charset="0"/>
              <a:ea typeface="微软雅黑" pitchFamily="34" charset="-122"/>
              <a:sym typeface="Arial" pitchFamily="34" charset="0"/>
            </a:endParaRPr>
          </a:p>
        </p:txBody>
      </p:sp>
      <p:sp>
        <p:nvSpPr>
          <p:cNvPr id="38" name="Shape 1681"/>
          <p:cNvSpPr/>
          <p:nvPr/>
        </p:nvSpPr>
        <p:spPr>
          <a:xfrm>
            <a:off x="4676140" y="2156184"/>
            <a:ext cx="356712" cy="3551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A3945"/>
          </a:solidFill>
          <a:ln w="12700">
            <a:miter lim="400000"/>
          </a:ln>
        </p:spPr>
        <p:txBody>
          <a:bodyPr lIns="12192" tIns="12192" rIns="12192" bIns="12192" anchor="ctr"/>
          <a:lstStyle/>
          <a:p>
            <a:pPr eaLnBrk="1" hangingPunct="1">
              <a:lnSpc>
                <a:spcPct val="120000"/>
              </a:lnSpc>
              <a:defRPr/>
            </a:pPr>
            <a:endParaRPr noProof="1">
              <a:solidFill>
                <a:srgbClr val="53585F"/>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Shape 1682"/>
          <p:cNvSpPr>
            <a:spLocks noChangeArrowheads="1"/>
          </p:cNvSpPr>
          <p:nvPr/>
        </p:nvSpPr>
        <p:spPr bwMode="auto">
          <a:xfrm>
            <a:off x="4773930" y="2253538"/>
            <a:ext cx="160020" cy="159308"/>
          </a:xfrm>
          <a:custGeom>
            <a:avLst/>
            <a:gdLst>
              <a:gd name="T0" fmla="*/ 65648 w 21318"/>
              <a:gd name="T1" fmla="*/ 205408 h 21320"/>
              <a:gd name="T2" fmla="*/ 41842 w 21318"/>
              <a:gd name="T3" fmla="*/ 210522 h 21320"/>
              <a:gd name="T4" fmla="*/ 31709 w 21318"/>
              <a:gd name="T5" fmla="*/ 196873 h 21320"/>
              <a:gd name="T6" fmla="*/ 18069 w 21318"/>
              <a:gd name="T7" fmla="*/ 186751 h 21320"/>
              <a:gd name="T8" fmla="*/ 23184 w 21318"/>
              <a:gd name="T9" fmla="*/ 162958 h 21320"/>
              <a:gd name="T10" fmla="*/ 30068 w 21318"/>
              <a:gd name="T11" fmla="*/ 156074 h 21320"/>
              <a:gd name="T12" fmla="*/ 57627 w 21318"/>
              <a:gd name="T13" fmla="*/ 170957 h 21320"/>
              <a:gd name="T14" fmla="*/ 72511 w 21318"/>
              <a:gd name="T15" fmla="*/ 198535 h 21320"/>
              <a:gd name="T16" fmla="*/ 65648 w 21318"/>
              <a:gd name="T17" fmla="*/ 205408 h 21320"/>
              <a:gd name="T18" fmla="*/ 210445 w 21318"/>
              <a:gd name="T19" fmla="*/ 18142 h 21320"/>
              <a:gd name="T20" fmla="*/ 173439 w 21318"/>
              <a:gd name="T21" fmla="*/ 161 h 21320"/>
              <a:gd name="T22" fmla="*/ 99405 w 21318"/>
              <a:gd name="T23" fmla="*/ 74198 h 21320"/>
              <a:gd name="T24" fmla="*/ 14787 w 21318"/>
              <a:gd name="T25" fmla="*/ 158798 h 21320"/>
              <a:gd name="T26" fmla="*/ 0 w 21318"/>
              <a:gd name="T27" fmla="*/ 228600 h 21320"/>
              <a:gd name="T28" fmla="*/ 69787 w 21318"/>
              <a:gd name="T29" fmla="*/ 213792 h 21320"/>
              <a:gd name="T30" fmla="*/ 154405 w 21318"/>
              <a:gd name="T31" fmla="*/ 129183 h 21320"/>
              <a:gd name="T32" fmla="*/ 228428 w 21318"/>
              <a:gd name="T33" fmla="*/ 55166 h 21320"/>
              <a:gd name="T34" fmla="*/ 210445 w 21318"/>
              <a:gd name="T35" fmla="*/ 18142 h 213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318" h="2132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endParaRPr lang="zh-CN" altLang="en-US"/>
          </a:p>
        </p:txBody>
      </p:sp>
      <p:sp>
        <p:nvSpPr>
          <p:cNvPr id="45" name="TextBox 25"/>
          <p:cNvSpPr txBox="1"/>
          <p:nvPr/>
        </p:nvSpPr>
        <p:spPr>
          <a:xfrm>
            <a:off x="3608485" y="204722"/>
            <a:ext cx="1723549" cy="307777"/>
          </a:xfrm>
          <a:prstGeom prst="rect">
            <a:avLst/>
          </a:prstGeom>
          <a:noFill/>
        </p:spPr>
        <p:txBody>
          <a:bodyPr wrap="none" rtlCol="0">
            <a:spAutoFit/>
          </a:bodyPr>
          <a:lstStyle/>
          <a:p>
            <a:r>
              <a:rPr lang="zh-CN" altLang="en-US" sz="1400" spc="600" dirty="0">
                <a:latin typeface="汉仪细等线" panose="01010104010101010101" pitchFamily="2" charset="-122"/>
                <a:ea typeface="汉仪细等线" panose="01010104010101010101" pitchFamily="2" charset="-122"/>
              </a:rPr>
              <a:t>单击添加标题</a:t>
            </a:r>
          </a:p>
        </p:txBody>
      </p:sp>
      <p:sp>
        <p:nvSpPr>
          <p:cNvPr id="46" name="TextBox 26"/>
          <p:cNvSpPr txBox="1"/>
          <p:nvPr/>
        </p:nvSpPr>
        <p:spPr>
          <a:xfrm>
            <a:off x="3464497" y="525464"/>
            <a:ext cx="2044149" cy="338554"/>
          </a:xfrm>
          <a:prstGeom prst="rect">
            <a:avLst/>
          </a:prstGeom>
          <a:noFill/>
        </p:spPr>
        <p:txBody>
          <a:bodyPr wrap="none" rtlCol="0">
            <a:spAutoFit/>
          </a:bodyPr>
          <a:lstStyle/>
          <a:p>
            <a:pPr algn="ctr"/>
            <a:r>
              <a:rPr lang="en-US" altLang="zh-CN" sz="800" dirty="0">
                <a:latin typeface="汉仪细等线" panose="01010104010101010101" pitchFamily="2" charset="-122"/>
                <a:ea typeface="汉仪细等线" panose="01010104010101010101" pitchFamily="2" charset="-122"/>
              </a:rPr>
              <a:t>Please click enter to add enter to add </a:t>
            </a:r>
          </a:p>
          <a:p>
            <a:pPr algn="ctr"/>
            <a:r>
              <a:rPr lang="en-US" altLang="zh-CN" sz="800" dirty="0">
                <a:latin typeface="汉仪细等线" panose="01010104010101010101" pitchFamily="2" charset="-122"/>
                <a:ea typeface="汉仪细等线" panose="01010104010101010101" pitchFamily="2" charset="-122"/>
              </a:rPr>
              <a:t>text </a:t>
            </a:r>
            <a:r>
              <a:rPr lang="en-US" altLang="zh-CN" sz="800" dirty="0" err="1">
                <a:latin typeface="汉仪细等线" panose="01010104010101010101" pitchFamily="2" charset="-122"/>
                <a:ea typeface="汉仪细等线" panose="01010104010101010101" pitchFamily="2" charset="-122"/>
              </a:rPr>
              <a:t>contentcontent</a:t>
            </a:r>
            <a:endParaRPr lang="zh-CN" altLang="en-US" sz="800" dirty="0">
              <a:latin typeface="汉仪细等线" panose="01010104010101010101" pitchFamily="2" charset="-122"/>
              <a:ea typeface="汉仪细等线" panose="01010104010101010101" pitchFamily="2" charset="-122"/>
            </a:endParaRPr>
          </a:p>
        </p:txBody>
      </p:sp>
    </p:spTree>
  </p:cSld>
  <p:clrMapOvr>
    <a:masterClrMapping/>
  </p:clrMapOvr>
  <p:transition spd="slow" advTm="1446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animEffect transition="in" filter="fade">
                                      <p:cBhvr>
                                        <p:cTn id="27" dur="500"/>
                                        <p:tgtEl>
                                          <p:spTgt spid="29">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par>
                          <p:cTn id="31" fill="hold">
                            <p:stCondLst>
                              <p:cond delay="2500"/>
                            </p:stCondLst>
                            <p:childTnLst>
                              <p:par>
                                <p:cTn id="32" presetID="18" presetClass="entr" presetSubtype="6"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strips(downRight)">
                                      <p:cBhvr>
                                        <p:cTn id="34" dur="500"/>
                                        <p:tgtEl>
                                          <p:spTgt spid="34"/>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par>
                          <p:cTn id="52" fill="hold">
                            <p:stCondLst>
                              <p:cond delay="4500"/>
                            </p:stCondLst>
                            <p:childTnLst>
                              <p:par>
                                <p:cTn id="53" presetID="18" presetClass="entr" presetSubtype="6" fill="hold" grpId="0" nodeType="afterEffect">
                                  <p:stCondLst>
                                    <p:cond delay="0"/>
                                  </p:stCondLst>
                                  <p:childTnLst>
                                    <p:set>
                                      <p:cBhvr>
                                        <p:cTn id="54" dur="1" fill="hold">
                                          <p:stCondLst>
                                            <p:cond delay="0"/>
                                          </p:stCondLst>
                                        </p:cTn>
                                        <p:tgtEl>
                                          <p:spTgt spid="30">
                                            <p:txEl>
                                              <p:pRg st="0" end="0"/>
                                            </p:txEl>
                                          </p:spTgt>
                                        </p:tgtEl>
                                        <p:attrNameLst>
                                          <p:attrName>style.visibility</p:attrName>
                                        </p:attrNameLst>
                                      </p:cBhvr>
                                      <p:to>
                                        <p:strVal val="visible"/>
                                      </p:to>
                                    </p:set>
                                    <p:animEffect transition="in" filter="strips(downRight)">
                                      <p:cBhvr>
                                        <p:cTn id="55" dur="500"/>
                                        <p:tgtEl>
                                          <p:spTgt spid="30">
                                            <p:txEl>
                                              <p:pRg st="0" end="0"/>
                                            </p:txEl>
                                          </p:spTgt>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left)">
                                      <p:cBhvr>
                                        <p:cTn id="59" dur="500"/>
                                        <p:tgtEl>
                                          <p:spTgt spid="5"/>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Effect transition="in" filter="fade">
                                      <p:cBhvr>
                                        <p:cTn id="65" dur="500"/>
                                        <p:tgtEl>
                                          <p:spTgt spid="10"/>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childTnLst>
                          </p:cTn>
                        </p:par>
                        <p:par>
                          <p:cTn id="76" fill="hold">
                            <p:stCondLst>
                              <p:cond delay="6500"/>
                            </p:stCondLst>
                            <p:childTnLst>
                              <p:par>
                                <p:cTn id="77" presetID="18" presetClass="entr" presetSubtype="6"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strips(downRight)">
                                      <p:cBhvr>
                                        <p:cTn id="79" dur="500"/>
                                        <p:tgtEl>
                                          <p:spTgt spid="35"/>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wipe(left)">
                                      <p:cBhvr>
                                        <p:cTn id="83" dur="500"/>
                                        <p:tgtEl>
                                          <p:spTgt spid="6"/>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p:cTn id="87" dur="500" fill="hold"/>
                                        <p:tgtEl>
                                          <p:spTgt spid="11"/>
                                        </p:tgtEl>
                                        <p:attrNameLst>
                                          <p:attrName>ppt_w</p:attrName>
                                        </p:attrNameLst>
                                      </p:cBhvr>
                                      <p:tavLst>
                                        <p:tav tm="0">
                                          <p:val>
                                            <p:fltVal val="0"/>
                                          </p:val>
                                        </p:tav>
                                        <p:tav tm="100000">
                                          <p:val>
                                            <p:strVal val="#ppt_w"/>
                                          </p:val>
                                        </p:tav>
                                      </p:tavLst>
                                    </p:anim>
                                    <p:anim calcmode="lin" valueType="num">
                                      <p:cBhvr>
                                        <p:cTn id="88" dur="500" fill="hold"/>
                                        <p:tgtEl>
                                          <p:spTgt spid="11"/>
                                        </p:tgtEl>
                                        <p:attrNameLst>
                                          <p:attrName>ppt_h</p:attrName>
                                        </p:attrNameLst>
                                      </p:cBhvr>
                                      <p:tavLst>
                                        <p:tav tm="0">
                                          <p:val>
                                            <p:fltVal val="0"/>
                                          </p:val>
                                        </p:tav>
                                        <p:tav tm="100000">
                                          <p:val>
                                            <p:strVal val="#ppt_h"/>
                                          </p:val>
                                        </p:tav>
                                      </p:tavLst>
                                    </p:anim>
                                    <p:animEffect transition="in" filter="fade">
                                      <p:cBhvr>
                                        <p:cTn id="89" dur="500"/>
                                        <p:tgtEl>
                                          <p:spTgt spid="11"/>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500"/>
                                        <p:tgtEl>
                                          <p:spTgt spid="32"/>
                                        </p:tgtEl>
                                      </p:cBhvr>
                                    </p:animEffect>
                                  </p:childTnLst>
                                </p:cTn>
                              </p:par>
                              <p:par>
                                <p:cTn id="94" presetID="10" presetClass="entr" presetSubtype="0" fill="hold" nodeType="with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500"/>
                                        <p:tgtEl>
                                          <p:spTgt spid="20"/>
                                        </p:tgtEl>
                                      </p:cBhvr>
                                    </p:animEffect>
                                  </p:childTnLst>
                                </p:cTn>
                              </p:par>
                            </p:childTnLst>
                          </p:cTn>
                        </p:par>
                        <p:par>
                          <p:cTn id="97" fill="hold">
                            <p:stCondLst>
                              <p:cond delay="850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500"/>
                                        <p:tgtEl>
                                          <p:spTgt spid="33"/>
                                        </p:tgtEl>
                                      </p:cBhvr>
                                    </p:animEffect>
                                  </p:childTnLst>
                                </p:cTn>
                              </p:par>
                            </p:childTnLst>
                          </p:cTn>
                        </p:par>
                        <p:par>
                          <p:cTn id="101" fill="hold">
                            <p:stCondLst>
                              <p:cond delay="9000"/>
                            </p:stCondLst>
                            <p:childTnLst>
                              <p:par>
                                <p:cTn id="102" presetID="22" presetClass="entr" presetSubtype="8"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wipe(left)">
                                      <p:cBhvr>
                                        <p:cTn id="104" dur="500"/>
                                        <p:tgtEl>
                                          <p:spTgt spid="7"/>
                                        </p:tgtEl>
                                      </p:cBhvr>
                                    </p:animEffect>
                                  </p:childTnLst>
                                </p:cTn>
                              </p:par>
                            </p:childTnLst>
                          </p:cTn>
                        </p:par>
                        <p:par>
                          <p:cTn id="105" fill="hold">
                            <p:stCondLst>
                              <p:cond delay="9500"/>
                            </p:stCondLst>
                            <p:childTnLst>
                              <p:par>
                                <p:cTn id="106" presetID="53" presetClass="entr" presetSubtype="16" fill="hold" nodeType="afterEffect">
                                  <p:stCondLst>
                                    <p:cond delay="0"/>
                                  </p:stCondLst>
                                  <p:childTnLst>
                                    <p:set>
                                      <p:cBhvr>
                                        <p:cTn id="107" dur="1" fill="hold">
                                          <p:stCondLst>
                                            <p:cond delay="0"/>
                                          </p:stCondLst>
                                        </p:cTn>
                                        <p:tgtEl>
                                          <p:spTgt spid="26"/>
                                        </p:tgtEl>
                                        <p:attrNameLst>
                                          <p:attrName>style.visibility</p:attrName>
                                        </p:attrNameLst>
                                      </p:cBhvr>
                                      <p:to>
                                        <p:strVal val="visible"/>
                                      </p:to>
                                    </p:set>
                                    <p:anim calcmode="lin" valueType="num">
                                      <p:cBhvr>
                                        <p:cTn id="108" dur="500" fill="hold"/>
                                        <p:tgtEl>
                                          <p:spTgt spid="26"/>
                                        </p:tgtEl>
                                        <p:attrNameLst>
                                          <p:attrName>ppt_w</p:attrName>
                                        </p:attrNameLst>
                                      </p:cBhvr>
                                      <p:tavLst>
                                        <p:tav tm="0">
                                          <p:val>
                                            <p:fltVal val="0"/>
                                          </p:val>
                                        </p:tav>
                                        <p:tav tm="100000">
                                          <p:val>
                                            <p:strVal val="#ppt_w"/>
                                          </p:val>
                                        </p:tav>
                                      </p:tavLst>
                                    </p:anim>
                                    <p:anim calcmode="lin" valueType="num">
                                      <p:cBhvr>
                                        <p:cTn id="109" dur="500" fill="hold"/>
                                        <p:tgtEl>
                                          <p:spTgt spid="26"/>
                                        </p:tgtEl>
                                        <p:attrNameLst>
                                          <p:attrName>ppt_h</p:attrName>
                                        </p:attrNameLst>
                                      </p:cBhvr>
                                      <p:tavLst>
                                        <p:tav tm="0">
                                          <p:val>
                                            <p:fltVal val="0"/>
                                          </p:val>
                                        </p:tav>
                                        <p:tav tm="100000">
                                          <p:val>
                                            <p:strVal val="#ppt_h"/>
                                          </p:val>
                                        </p:tav>
                                      </p:tavLst>
                                    </p:anim>
                                    <p:animEffect transition="in" filter="fade">
                                      <p:cBhvr>
                                        <p:cTn id="110" dur="500"/>
                                        <p:tgtEl>
                                          <p:spTgt spid="26"/>
                                        </p:tgtEl>
                                      </p:cBhvr>
                                    </p:animEffect>
                                  </p:childTnLst>
                                </p:cTn>
                              </p:par>
                            </p:childTnLst>
                          </p:cTn>
                        </p:par>
                        <p:par>
                          <p:cTn id="111" fill="hold">
                            <p:stCondLst>
                              <p:cond delay="10000"/>
                            </p:stCondLst>
                            <p:childTnLst>
                              <p:par>
                                <p:cTn id="112" presetID="1" presetClass="entr" presetSubtype="0" fill="hold" grpId="0" nodeType="afterEffect">
                                  <p:stCondLst>
                                    <p:cond delay="0"/>
                                  </p:stCondLst>
                                  <p:childTnLst>
                                    <p:set>
                                      <p:cBhvr>
                                        <p:cTn id="113" dur="1" fill="hold">
                                          <p:stCondLst>
                                            <p:cond delay="0"/>
                                          </p:stCondLst>
                                        </p:cTn>
                                        <p:tgtEl>
                                          <p:spTgt spid="36"/>
                                        </p:tgtEl>
                                        <p:attrNameLst>
                                          <p:attrName>style.visibility</p:attrName>
                                        </p:attrNameLst>
                                      </p:cBhvr>
                                      <p:to>
                                        <p:strVal val="visible"/>
                                      </p:to>
                                    </p:set>
                                  </p:childTnLst>
                                </p:cTn>
                              </p:par>
                            </p:childTnLst>
                          </p:cTn>
                        </p:par>
                        <p:par>
                          <p:cTn id="114" fill="hold">
                            <p:stCondLst>
                              <p:cond delay="10000"/>
                            </p:stCondLst>
                            <p:childTnLst>
                              <p:par>
                                <p:cTn id="115" presetID="1" presetClass="entr" presetSubtype="0"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childTnLst>
                                </p:cTn>
                              </p:par>
                            </p:childTnLst>
                          </p:cTn>
                        </p:par>
                        <p:par>
                          <p:cTn id="117" fill="hold">
                            <p:stCondLst>
                              <p:cond delay="10000"/>
                            </p:stCondLst>
                            <p:childTnLst>
                              <p:par>
                                <p:cTn id="118" presetID="27" presetClass="emph" presetSubtype="0" fill="remove" grpId="1" nodeType="afterEffect">
                                  <p:stCondLst>
                                    <p:cond delay="0"/>
                                  </p:stCondLst>
                                  <p:childTnLst>
                                    <p:animClr clrSpc="rgb" dir="cw">
                                      <p:cBhvr override="childStyle">
                                        <p:cTn id="119" dur="250" autoRev="1" fill="remove"/>
                                        <p:tgtEl>
                                          <p:spTgt spid="36"/>
                                        </p:tgtEl>
                                        <p:attrNameLst>
                                          <p:attrName>style.color</p:attrName>
                                        </p:attrNameLst>
                                      </p:cBhvr>
                                      <p:to>
                                        <a:schemeClr val="bg1"/>
                                      </p:to>
                                    </p:animClr>
                                    <p:animClr clrSpc="rgb" dir="cw">
                                      <p:cBhvr>
                                        <p:cTn id="120" dur="250" autoRev="1" fill="remove"/>
                                        <p:tgtEl>
                                          <p:spTgt spid="36"/>
                                        </p:tgtEl>
                                        <p:attrNameLst>
                                          <p:attrName>fillcolor</p:attrName>
                                        </p:attrNameLst>
                                      </p:cBhvr>
                                      <p:to>
                                        <a:schemeClr val="bg1"/>
                                      </p:to>
                                    </p:animClr>
                                    <p:set>
                                      <p:cBhvr>
                                        <p:cTn id="121" dur="250" autoRev="1" fill="remove"/>
                                        <p:tgtEl>
                                          <p:spTgt spid="36"/>
                                        </p:tgtEl>
                                        <p:attrNameLst>
                                          <p:attrName>fill.type</p:attrName>
                                        </p:attrNameLst>
                                      </p:cBhvr>
                                      <p:to>
                                        <p:strVal val="solid"/>
                                      </p:to>
                                    </p:set>
                                    <p:set>
                                      <p:cBhvr>
                                        <p:cTn id="122" dur="250" autoRev="1" fill="remove"/>
                                        <p:tgtEl>
                                          <p:spTgt spid="36"/>
                                        </p:tgtEl>
                                        <p:attrNameLst>
                                          <p:attrName>fill.on</p:attrName>
                                        </p:attrNameLst>
                                      </p:cBhvr>
                                      <p:to>
                                        <p:strVal val="true"/>
                                      </p:to>
                                    </p:set>
                                  </p:childTnLst>
                                </p:cTn>
                              </p:par>
                              <p:par>
                                <p:cTn id="123" presetID="27" presetClass="emph" presetSubtype="0" fill="remove" grpId="1" nodeType="withEffect">
                                  <p:stCondLst>
                                    <p:cond delay="0"/>
                                  </p:stCondLst>
                                  <p:childTnLst>
                                    <p:animClr clrSpc="rgb" dir="cw">
                                      <p:cBhvr override="childStyle">
                                        <p:cTn id="124" dur="250" autoRev="1" fill="remove"/>
                                        <p:tgtEl>
                                          <p:spTgt spid="38"/>
                                        </p:tgtEl>
                                        <p:attrNameLst>
                                          <p:attrName>style.color</p:attrName>
                                        </p:attrNameLst>
                                      </p:cBhvr>
                                      <p:to>
                                        <a:schemeClr val="bg1"/>
                                      </p:to>
                                    </p:animClr>
                                    <p:animClr clrSpc="rgb" dir="cw">
                                      <p:cBhvr>
                                        <p:cTn id="125" dur="250" autoRev="1" fill="remove"/>
                                        <p:tgtEl>
                                          <p:spTgt spid="38"/>
                                        </p:tgtEl>
                                        <p:attrNameLst>
                                          <p:attrName>fillcolor</p:attrName>
                                        </p:attrNameLst>
                                      </p:cBhvr>
                                      <p:to>
                                        <a:schemeClr val="bg1"/>
                                      </p:to>
                                    </p:animClr>
                                    <p:set>
                                      <p:cBhvr>
                                        <p:cTn id="126" dur="250" autoRev="1" fill="remove"/>
                                        <p:tgtEl>
                                          <p:spTgt spid="38"/>
                                        </p:tgtEl>
                                        <p:attrNameLst>
                                          <p:attrName>fill.type</p:attrName>
                                        </p:attrNameLst>
                                      </p:cBhvr>
                                      <p:to>
                                        <p:strVal val="solid"/>
                                      </p:to>
                                    </p:set>
                                    <p:set>
                                      <p:cBhvr>
                                        <p:cTn id="127" dur="250" autoRev="1" fill="remove"/>
                                        <p:tgtEl>
                                          <p:spTgt spid="38"/>
                                        </p:tgtEl>
                                        <p:attrNameLst>
                                          <p:attrName>fill.on</p:attrName>
                                        </p:attrNameLst>
                                      </p:cBhvr>
                                      <p:to>
                                        <p:strVal val="true"/>
                                      </p:to>
                                    </p:set>
                                  </p:childTnLst>
                                </p:cTn>
                              </p:par>
                            </p:childTnLst>
                          </p:cTn>
                        </p:par>
                        <p:par>
                          <p:cTn id="128" fill="hold">
                            <p:stCondLst>
                              <p:cond delay="10500"/>
                            </p:stCondLst>
                            <p:childTnLst>
                              <p:par>
                                <p:cTn id="129" presetID="22" presetClass="entr" presetSubtype="8" fill="hold" grpId="0" nodeType="afterEffect">
                                  <p:stCondLst>
                                    <p:cond delay="0"/>
                                  </p:stCondLst>
                                  <p:childTnLst>
                                    <p:set>
                                      <p:cBhvr>
                                        <p:cTn id="130" dur="1" fill="hold">
                                          <p:stCondLst>
                                            <p:cond delay="0"/>
                                          </p:stCondLst>
                                        </p:cTn>
                                        <p:tgtEl>
                                          <p:spTgt spid="2"/>
                                        </p:tgtEl>
                                        <p:attrNameLst>
                                          <p:attrName>style.visibility</p:attrName>
                                        </p:attrNameLst>
                                      </p:cBhvr>
                                      <p:to>
                                        <p:strVal val="visible"/>
                                      </p:to>
                                    </p:set>
                                    <p:animEffect transition="in" filter="wipe(left)">
                                      <p:cBhvr>
                                        <p:cTn id="1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29" grpId="0" build="p"/>
      <p:bldP spid="30" grpId="0" build="p"/>
      <p:bldP spid="31" grpId="0"/>
      <p:bldP spid="32" grpId="0"/>
      <p:bldP spid="33" grpId="0"/>
      <p:bldP spid="34" grpId="0"/>
      <p:bldP spid="35" grpId="0"/>
      <p:bldP spid="36" grpId="0" animBg="1"/>
      <p:bldP spid="36" grpId="1" animBg="1"/>
      <p:bldP spid="37" grpId="0"/>
      <p:bldP spid="38" grpId="0" animBg="1"/>
      <p:bldP spid="38" grpId="1"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 Arrow 64"/>
          <p:cNvSpPr/>
          <p:nvPr/>
        </p:nvSpPr>
        <p:spPr>
          <a:xfrm>
            <a:off x="4204970" y="995672"/>
            <a:ext cx="364490" cy="4044641"/>
          </a:xfrm>
          <a:prstGeom prst="upArrow">
            <a:avLst>
              <a:gd name="adj1" fmla="val 50000"/>
              <a:gd name="adj2" fmla="val 67147"/>
            </a:avLst>
          </a:prstGeom>
          <a:solidFill>
            <a:srgbClr val="EA3945"/>
          </a:solidFill>
          <a:ln>
            <a:noFill/>
          </a:ln>
        </p:spPr>
        <p:style>
          <a:lnRef idx="2">
            <a:schemeClr val="accent1">
              <a:shade val="50000"/>
            </a:schemeClr>
          </a:lnRef>
          <a:fillRef idx="1">
            <a:schemeClr val="accent1"/>
          </a:fillRef>
          <a:effectRef idx="0">
            <a:schemeClr val="accent1"/>
          </a:effectRef>
          <a:fontRef idx="minor">
            <a:schemeClr val="lt1"/>
          </a:fontRef>
        </p:style>
        <p:txBody>
          <a:bodyPr lIns="63898" tIns="31949" rIns="63898" bIns="31949" anchor="ctr"/>
          <a:lstStyle/>
          <a:p>
            <a:pPr algn="ctr" eaLnBrk="1" hangingPunct="1">
              <a:defRPr/>
            </a:pPr>
            <a:endParaRPr lang="en-US" noProof="1"/>
          </a:p>
        </p:txBody>
      </p:sp>
      <p:sp>
        <p:nvSpPr>
          <p:cNvPr id="3" name="Bent Arrow 65"/>
          <p:cNvSpPr/>
          <p:nvPr/>
        </p:nvSpPr>
        <p:spPr>
          <a:xfrm>
            <a:off x="4294982" y="1699280"/>
            <a:ext cx="2300288" cy="3341033"/>
          </a:xfrm>
          <a:prstGeom prst="bentArrow">
            <a:avLst>
              <a:gd name="adj1" fmla="val 8879"/>
              <a:gd name="adj2" fmla="val 9038"/>
              <a:gd name="adj3" fmla="val 15734"/>
              <a:gd name="adj4" fmla="val 19454"/>
            </a:avLst>
          </a:prstGeom>
          <a:solidFill>
            <a:srgbClr val="575B66"/>
          </a:solidFill>
          <a:ln>
            <a:noFill/>
          </a:ln>
        </p:spPr>
        <p:style>
          <a:lnRef idx="2">
            <a:schemeClr val="accent1">
              <a:shade val="50000"/>
            </a:schemeClr>
          </a:lnRef>
          <a:fillRef idx="1">
            <a:schemeClr val="accent1"/>
          </a:fillRef>
          <a:effectRef idx="0">
            <a:schemeClr val="accent1"/>
          </a:effectRef>
          <a:fontRef idx="minor">
            <a:schemeClr val="lt1"/>
          </a:fontRef>
        </p:style>
        <p:txBody>
          <a:bodyPr lIns="63898" tIns="31949" rIns="63898" bIns="31949" anchor="ctr"/>
          <a:lstStyle/>
          <a:p>
            <a:pPr algn="ctr" eaLnBrk="1" hangingPunct="1">
              <a:defRPr/>
            </a:pPr>
            <a:endParaRPr lang="en-US" noProof="1">
              <a:solidFill>
                <a:schemeClr val="tx1"/>
              </a:solidFill>
            </a:endParaRPr>
          </a:p>
        </p:txBody>
      </p:sp>
      <p:sp>
        <p:nvSpPr>
          <p:cNvPr id="4" name="Bent Arrow 53"/>
          <p:cNvSpPr/>
          <p:nvPr/>
        </p:nvSpPr>
        <p:spPr>
          <a:xfrm flipH="1">
            <a:off x="2200275" y="2370806"/>
            <a:ext cx="2300288" cy="2669507"/>
          </a:xfrm>
          <a:prstGeom prst="bentArrow">
            <a:avLst>
              <a:gd name="adj1" fmla="val 8879"/>
              <a:gd name="adj2" fmla="val 9038"/>
              <a:gd name="adj3" fmla="val 15734"/>
              <a:gd name="adj4" fmla="val 19454"/>
            </a:avLst>
          </a:prstGeom>
          <a:solidFill>
            <a:srgbClr val="575B66"/>
          </a:solidFill>
          <a:ln>
            <a:noFill/>
          </a:ln>
        </p:spPr>
        <p:style>
          <a:lnRef idx="2">
            <a:schemeClr val="accent1">
              <a:shade val="50000"/>
            </a:schemeClr>
          </a:lnRef>
          <a:fillRef idx="1">
            <a:schemeClr val="accent1"/>
          </a:fillRef>
          <a:effectRef idx="0">
            <a:schemeClr val="accent1"/>
          </a:effectRef>
          <a:fontRef idx="minor">
            <a:schemeClr val="lt1"/>
          </a:fontRef>
        </p:style>
        <p:txBody>
          <a:bodyPr lIns="63898" tIns="31949" rIns="63898" bIns="31949" anchor="ctr"/>
          <a:lstStyle/>
          <a:p>
            <a:pPr algn="ctr" eaLnBrk="1" hangingPunct="1">
              <a:defRPr/>
            </a:pPr>
            <a:endParaRPr lang="en-US" noProof="1">
              <a:solidFill>
                <a:schemeClr val="tx1"/>
              </a:solidFill>
            </a:endParaRPr>
          </a:p>
        </p:txBody>
      </p:sp>
      <p:sp>
        <p:nvSpPr>
          <p:cNvPr id="5" name="Bent Arrow 50"/>
          <p:cNvSpPr/>
          <p:nvPr/>
        </p:nvSpPr>
        <p:spPr>
          <a:xfrm>
            <a:off x="4296092" y="2743630"/>
            <a:ext cx="2041367" cy="2296683"/>
          </a:xfrm>
          <a:prstGeom prst="bentArrow">
            <a:avLst>
              <a:gd name="adj1" fmla="val 10194"/>
              <a:gd name="adj2" fmla="val 9038"/>
              <a:gd name="adj3" fmla="val 14263"/>
              <a:gd name="adj4" fmla="val 24932"/>
            </a:avLst>
          </a:prstGeom>
          <a:solidFill>
            <a:srgbClr val="EA3945"/>
          </a:solidFill>
          <a:ln>
            <a:noFill/>
          </a:ln>
        </p:spPr>
        <p:style>
          <a:lnRef idx="2">
            <a:schemeClr val="accent1">
              <a:shade val="50000"/>
            </a:schemeClr>
          </a:lnRef>
          <a:fillRef idx="1">
            <a:schemeClr val="accent1"/>
          </a:fillRef>
          <a:effectRef idx="0">
            <a:schemeClr val="accent1"/>
          </a:effectRef>
          <a:fontRef idx="minor">
            <a:schemeClr val="lt1"/>
          </a:fontRef>
        </p:style>
        <p:txBody>
          <a:bodyPr lIns="63898" tIns="31949" rIns="63898" bIns="31949" anchor="ctr"/>
          <a:lstStyle/>
          <a:p>
            <a:pPr algn="ctr" eaLnBrk="1" hangingPunct="1">
              <a:defRPr/>
            </a:pPr>
            <a:endParaRPr lang="en-US" noProof="1">
              <a:solidFill>
                <a:schemeClr val="tx1"/>
              </a:solidFill>
            </a:endParaRPr>
          </a:p>
        </p:txBody>
      </p:sp>
      <p:sp>
        <p:nvSpPr>
          <p:cNvPr id="6" name="Bent Arrow 56"/>
          <p:cNvSpPr/>
          <p:nvPr/>
        </p:nvSpPr>
        <p:spPr>
          <a:xfrm flipH="1">
            <a:off x="2747010" y="3327757"/>
            <a:ext cx="1753553" cy="1712556"/>
          </a:xfrm>
          <a:prstGeom prst="bentArrow">
            <a:avLst>
              <a:gd name="adj1" fmla="val 13458"/>
              <a:gd name="adj2" fmla="val 12349"/>
              <a:gd name="adj3" fmla="val 17061"/>
              <a:gd name="adj4" fmla="val 30061"/>
            </a:avLst>
          </a:prstGeom>
          <a:solidFill>
            <a:srgbClr val="EA3945"/>
          </a:solidFill>
          <a:ln>
            <a:noFill/>
          </a:ln>
        </p:spPr>
        <p:style>
          <a:lnRef idx="2">
            <a:schemeClr val="accent1">
              <a:shade val="50000"/>
            </a:schemeClr>
          </a:lnRef>
          <a:fillRef idx="1">
            <a:schemeClr val="accent1"/>
          </a:fillRef>
          <a:effectRef idx="0">
            <a:schemeClr val="accent1"/>
          </a:effectRef>
          <a:fontRef idx="minor">
            <a:schemeClr val="lt1"/>
          </a:fontRef>
        </p:style>
        <p:txBody>
          <a:bodyPr lIns="63898" tIns="31949" rIns="63898" bIns="31949" anchor="ctr"/>
          <a:lstStyle/>
          <a:p>
            <a:pPr algn="ctr" eaLnBrk="1" hangingPunct="1">
              <a:defRPr/>
            </a:pPr>
            <a:endParaRPr lang="en-US" noProof="1">
              <a:solidFill>
                <a:schemeClr val="tx1"/>
              </a:solidFill>
            </a:endParaRPr>
          </a:p>
        </p:txBody>
      </p:sp>
      <p:sp>
        <p:nvSpPr>
          <p:cNvPr id="7" name="TextBox 6"/>
          <p:cNvSpPr txBox="1"/>
          <p:nvPr/>
        </p:nvSpPr>
        <p:spPr>
          <a:xfrm>
            <a:off x="893445" y="3814530"/>
            <a:ext cx="1695768" cy="748967"/>
          </a:xfrm>
          <a:prstGeom prst="rect">
            <a:avLst/>
          </a:prstGeom>
          <a:noFill/>
        </p:spPr>
        <p:txBody>
          <a:bodyPr lIns="63898" tIns="31949" rIns="63898" bIns="31949">
            <a:spAutoFit/>
          </a:bodyPr>
          <a:lstStyle/>
          <a:p>
            <a:pPr algn="r" eaLnBrk="1" hangingPunct="1">
              <a:defRPr/>
            </a:pPr>
            <a:r>
              <a:rPr lang="zh-CN" altLang="en-US" sz="1100" noProof="1">
                <a:solidFill>
                  <a:srgbClr val="EA3945"/>
                </a:solidFill>
                <a:latin typeface="微软雅黑" panose="020B0503020204020204" pitchFamily="34" charset="-122"/>
                <a:ea typeface="微软雅黑" panose="020B0503020204020204" pitchFamily="34" charset="-122"/>
              </a:rPr>
              <a:t>请替换文字内容</a:t>
            </a:r>
            <a:br>
              <a:rPr lang="en-US" sz="600" b="1" dirty="0">
                <a:solidFill>
                  <a:schemeClr val="accent4"/>
                </a:solidFill>
                <a:latin typeface="微软雅黑" panose="020B0503020204020204" pitchFamily="34" charset="-122"/>
                <a:ea typeface="微软雅黑" panose="020B0503020204020204" pitchFamily="34" charset="-122"/>
              </a:rPr>
            </a:br>
            <a:endParaRPr lang="en-US" sz="600" b="1" noProof="1">
              <a:solidFill>
                <a:schemeClr val="accent4"/>
              </a:solidFill>
              <a:latin typeface="微软雅黑" panose="020B0503020204020204" pitchFamily="34" charset="-122"/>
              <a:ea typeface="微软雅黑" panose="020B0503020204020204" pitchFamily="34" charset="-122"/>
            </a:endParaRPr>
          </a:p>
          <a:p>
            <a:pPr algn="r" eaLnBrk="1" hangingPunct="1">
              <a:lnSpc>
                <a:spcPct val="150000"/>
              </a:lnSpc>
              <a:defRPr/>
            </a:pPr>
            <a:r>
              <a:rPr lang="zh-CN" altLang="en-US" sz="600" noProof="1">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00" noProof="1">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8" name="TextBox 7"/>
          <p:cNvSpPr txBox="1"/>
          <p:nvPr/>
        </p:nvSpPr>
        <p:spPr>
          <a:xfrm>
            <a:off x="640080" y="2784563"/>
            <a:ext cx="1673543" cy="862916"/>
          </a:xfrm>
          <a:prstGeom prst="rect">
            <a:avLst/>
          </a:prstGeom>
          <a:noFill/>
        </p:spPr>
        <p:txBody>
          <a:bodyPr lIns="63898" tIns="31949" rIns="63898" bIns="31949">
            <a:spAutoFit/>
          </a:bodyPr>
          <a:lstStyle/>
          <a:p>
            <a:pPr algn="r" eaLnBrk="1" hangingPunct="1">
              <a:defRPr/>
            </a:pPr>
            <a:r>
              <a:rPr lang="zh-CN" altLang="en-US" sz="1100" noProof="1">
                <a:solidFill>
                  <a:srgbClr val="EA3945"/>
                </a:solidFill>
                <a:latin typeface="微软雅黑" panose="020B0503020204020204" pitchFamily="34" charset="-122"/>
                <a:ea typeface="微软雅黑" panose="020B0503020204020204" pitchFamily="34" charset="-122"/>
              </a:rPr>
              <a:t>请替换文字内容</a:t>
            </a:r>
            <a:br>
              <a:rPr lang="en-US" altLang="zh-CN" sz="600" b="1" dirty="0">
                <a:solidFill>
                  <a:schemeClr val="accent4"/>
                </a:solidFill>
                <a:latin typeface="微软雅黑" panose="020B0503020204020204" pitchFamily="34" charset="-122"/>
                <a:ea typeface="微软雅黑" panose="020B0503020204020204" pitchFamily="34" charset="-122"/>
              </a:rPr>
            </a:br>
            <a:endParaRPr lang="en-US" altLang="zh-CN" sz="600" b="1" noProof="1">
              <a:solidFill>
                <a:schemeClr val="accent4"/>
              </a:solidFill>
              <a:latin typeface="微软雅黑" panose="020B0503020204020204" pitchFamily="34" charset="-122"/>
              <a:ea typeface="微软雅黑" panose="020B0503020204020204" pitchFamily="34" charset="-122"/>
            </a:endParaRPr>
          </a:p>
          <a:p>
            <a:pPr algn="r" eaLnBrk="1" hangingPunct="1">
              <a:lnSpc>
                <a:spcPct val="150000"/>
              </a:lnSpc>
              <a:defRPr/>
            </a:pPr>
            <a:r>
              <a:rPr lang="zh-CN" altLang="en-US" sz="600" noProof="1">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00" noProof="1">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a:p>
            <a:pPr algn="r" eaLnBrk="1" hangingPunct="1">
              <a:defRPr/>
            </a:pPr>
            <a:endParaRPr lang="en-US" altLang="zh-CN" sz="600" noProof="1">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6617494" y="2547814"/>
            <a:ext cx="1673543" cy="1018629"/>
          </a:xfrm>
          <a:prstGeom prst="rect">
            <a:avLst/>
          </a:prstGeom>
          <a:noFill/>
        </p:spPr>
        <p:txBody>
          <a:bodyPr lIns="63898" tIns="31949" rIns="63898" bIns="31949">
            <a:spAutoFit/>
          </a:bodyPr>
          <a:lstStyle/>
          <a:p>
            <a:pPr eaLnBrk="1" hangingPunct="1">
              <a:defRPr/>
            </a:pPr>
            <a:r>
              <a:rPr lang="zh-CN" altLang="en-US" sz="1100" noProof="1">
                <a:solidFill>
                  <a:srgbClr val="EA3945"/>
                </a:solidFill>
                <a:latin typeface="微软雅黑" panose="020B0503020204020204" pitchFamily="34" charset="-122"/>
                <a:ea typeface="微软雅黑" panose="020B0503020204020204" pitchFamily="34" charset="-122"/>
              </a:rPr>
              <a:t>请替换文字内容</a:t>
            </a:r>
            <a:br>
              <a:rPr lang="en-US" altLang="zh-CN" b="1" dirty="0">
                <a:solidFill>
                  <a:srgbClr val="EA3945"/>
                </a:solidFill>
                <a:latin typeface="微软雅黑" panose="020B0503020204020204" pitchFamily="34" charset="-122"/>
                <a:ea typeface="微软雅黑" panose="020B0503020204020204" pitchFamily="34" charset="-122"/>
              </a:rPr>
            </a:br>
            <a:endParaRPr lang="en-US" altLang="zh-CN" b="1" noProof="1">
              <a:solidFill>
                <a:srgbClr val="EA3945"/>
              </a:solidFill>
              <a:latin typeface="微软雅黑" panose="020B0503020204020204" pitchFamily="34" charset="-122"/>
              <a:ea typeface="微软雅黑" panose="020B0503020204020204" pitchFamily="34" charset="-122"/>
            </a:endParaRPr>
          </a:p>
          <a:p>
            <a:pPr eaLnBrk="1" hangingPunct="1">
              <a:lnSpc>
                <a:spcPct val="150000"/>
              </a:lnSpc>
              <a:defRPr/>
            </a:pPr>
            <a:r>
              <a:rPr lang="zh-CN" altLang="en-US" sz="600" noProof="1">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00" noProof="1">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a:p>
            <a:pPr eaLnBrk="1" hangingPunct="1">
              <a:defRPr/>
            </a:pPr>
            <a:endParaRPr lang="en-US" altLang="zh-CN" sz="600" noProof="1">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2470309" y="1084176"/>
            <a:ext cx="1673543" cy="862916"/>
          </a:xfrm>
          <a:prstGeom prst="rect">
            <a:avLst/>
          </a:prstGeom>
          <a:noFill/>
        </p:spPr>
        <p:txBody>
          <a:bodyPr lIns="63898" tIns="31949" rIns="63898" bIns="31949">
            <a:spAutoFit/>
          </a:bodyPr>
          <a:lstStyle/>
          <a:p>
            <a:pPr algn="r" eaLnBrk="1" hangingPunct="1">
              <a:defRPr/>
            </a:pPr>
            <a:r>
              <a:rPr lang="zh-CN" altLang="en-US" sz="1100" noProof="1">
                <a:solidFill>
                  <a:srgbClr val="EA3945"/>
                </a:solidFill>
                <a:latin typeface="微软雅黑" panose="020B0503020204020204" pitchFamily="34" charset="-122"/>
                <a:ea typeface="微软雅黑" panose="020B0503020204020204" pitchFamily="34" charset="-122"/>
              </a:rPr>
              <a:t>请替换文字内容</a:t>
            </a:r>
            <a:br>
              <a:rPr lang="en-US" altLang="zh-CN" sz="600" b="1" dirty="0">
                <a:solidFill>
                  <a:srgbClr val="EA3945"/>
                </a:solidFill>
                <a:latin typeface="微软雅黑" panose="020B0503020204020204" pitchFamily="34" charset="-122"/>
                <a:ea typeface="微软雅黑" panose="020B0503020204020204" pitchFamily="34" charset="-122"/>
              </a:rPr>
            </a:br>
            <a:endParaRPr lang="en-US" altLang="zh-CN" sz="600" b="1" noProof="1">
              <a:solidFill>
                <a:srgbClr val="EA3945"/>
              </a:solidFill>
              <a:latin typeface="微软雅黑" panose="020B0503020204020204" pitchFamily="34" charset="-122"/>
              <a:ea typeface="微软雅黑" panose="020B0503020204020204" pitchFamily="34" charset="-122"/>
            </a:endParaRPr>
          </a:p>
          <a:p>
            <a:pPr algn="r" eaLnBrk="1" hangingPunct="1">
              <a:lnSpc>
                <a:spcPct val="150000"/>
              </a:lnSpc>
              <a:defRPr/>
            </a:pPr>
            <a:r>
              <a:rPr lang="zh-CN" altLang="en-US" sz="600" noProof="1">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00" noProof="1">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a:p>
            <a:pPr algn="r" eaLnBrk="1" hangingPunct="1">
              <a:defRPr/>
            </a:pPr>
            <a:endParaRPr lang="en-US" altLang="zh-CN" sz="600" noProof="1">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6617494" y="1535548"/>
            <a:ext cx="1673543" cy="864022"/>
          </a:xfrm>
          <a:prstGeom prst="rect">
            <a:avLst/>
          </a:prstGeom>
          <a:noFill/>
        </p:spPr>
        <p:txBody>
          <a:bodyPr lIns="63898" tIns="31949" rIns="63898" bIns="31949">
            <a:spAutoFit/>
          </a:bodyPr>
          <a:lstStyle/>
          <a:p>
            <a:pPr eaLnBrk="1" hangingPunct="1">
              <a:defRPr/>
            </a:pPr>
            <a:r>
              <a:rPr lang="zh-CN" altLang="en-US" sz="1100" noProof="1">
                <a:solidFill>
                  <a:srgbClr val="EA3945"/>
                </a:solidFill>
                <a:latin typeface="微软雅黑" panose="020B0503020204020204" pitchFamily="34" charset="-122"/>
                <a:ea typeface="微软雅黑" panose="020B0503020204020204" pitchFamily="34" charset="-122"/>
              </a:rPr>
              <a:t>请替换文字内容</a:t>
            </a:r>
            <a:br>
              <a:rPr lang="en-US" altLang="zh-CN" sz="600" b="1" dirty="0">
                <a:solidFill>
                  <a:schemeClr val="accent4"/>
                </a:solidFill>
                <a:latin typeface="微软雅黑" panose="020B0503020204020204" pitchFamily="34" charset="-122"/>
                <a:ea typeface="微软雅黑" panose="020B0503020204020204" pitchFamily="34" charset="-122"/>
              </a:rPr>
            </a:br>
            <a:endParaRPr lang="en-US" altLang="zh-CN" sz="600" b="1" noProof="1">
              <a:solidFill>
                <a:schemeClr val="accent4"/>
              </a:solidFill>
              <a:latin typeface="微软雅黑" panose="020B0503020204020204" pitchFamily="34" charset="-122"/>
              <a:ea typeface="微软雅黑" panose="020B0503020204020204" pitchFamily="34" charset="-122"/>
            </a:endParaRPr>
          </a:p>
          <a:p>
            <a:pPr eaLnBrk="1" hangingPunct="1">
              <a:lnSpc>
                <a:spcPct val="150000"/>
              </a:lnSpc>
              <a:defRPr/>
            </a:pPr>
            <a:r>
              <a:rPr lang="zh-CN" altLang="en-US" sz="600" noProof="1">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600" noProof="1">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a:p>
            <a:pPr eaLnBrk="1" hangingPunct="1">
              <a:defRPr/>
            </a:pPr>
            <a:endParaRPr lang="en-US" altLang="zh-CN" sz="600" noProof="1">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Freeform 245"/>
          <p:cNvSpPr>
            <a:spLocks noChangeArrowheads="1"/>
          </p:cNvSpPr>
          <p:nvPr/>
        </p:nvSpPr>
        <p:spPr bwMode="auto">
          <a:xfrm>
            <a:off x="3720465" y="3774703"/>
            <a:ext cx="326708" cy="324147"/>
          </a:xfrm>
          <a:custGeom>
            <a:avLst/>
            <a:gdLst>
              <a:gd name="T0" fmla="*/ 466725 w 68"/>
              <a:gd name="T1" fmla="*/ 20521 h 68"/>
              <a:gd name="T2" fmla="*/ 398089 w 68"/>
              <a:gd name="T3" fmla="*/ 417256 h 68"/>
              <a:gd name="T4" fmla="*/ 391225 w 68"/>
              <a:gd name="T5" fmla="*/ 430937 h 68"/>
              <a:gd name="T6" fmla="*/ 384362 w 68"/>
              <a:gd name="T7" fmla="*/ 430937 h 68"/>
              <a:gd name="T8" fmla="*/ 377498 w 68"/>
              <a:gd name="T9" fmla="*/ 430937 h 68"/>
              <a:gd name="T10" fmla="*/ 260817 w 68"/>
              <a:gd name="T11" fmla="*/ 383055 h 68"/>
              <a:gd name="T12" fmla="*/ 192181 w 68"/>
              <a:gd name="T13" fmla="*/ 458298 h 68"/>
              <a:gd name="T14" fmla="*/ 178454 w 68"/>
              <a:gd name="T15" fmla="*/ 465138 h 68"/>
              <a:gd name="T16" fmla="*/ 178454 w 68"/>
              <a:gd name="T17" fmla="*/ 465138 h 68"/>
              <a:gd name="T18" fmla="*/ 164726 w 68"/>
              <a:gd name="T19" fmla="*/ 444617 h 68"/>
              <a:gd name="T20" fmla="*/ 164726 w 68"/>
              <a:gd name="T21" fmla="*/ 355694 h 68"/>
              <a:gd name="T22" fmla="*/ 391225 w 68"/>
              <a:gd name="T23" fmla="*/ 82083 h 68"/>
              <a:gd name="T24" fmla="*/ 109818 w 68"/>
              <a:gd name="T25" fmla="*/ 321492 h 68"/>
              <a:gd name="T26" fmla="*/ 6864 w 68"/>
              <a:gd name="T27" fmla="*/ 280451 h 68"/>
              <a:gd name="T28" fmla="*/ 0 w 68"/>
              <a:gd name="T29" fmla="*/ 266770 h 68"/>
              <a:gd name="T30" fmla="*/ 6864 w 68"/>
              <a:gd name="T31" fmla="*/ 246250 h 68"/>
              <a:gd name="T32" fmla="*/ 439271 w 68"/>
              <a:gd name="T33" fmla="*/ 0 h 68"/>
              <a:gd name="T34" fmla="*/ 446134 w 68"/>
              <a:gd name="T35" fmla="*/ 0 h 68"/>
              <a:gd name="T36" fmla="*/ 459861 w 68"/>
              <a:gd name="T37" fmla="*/ 0 h 68"/>
              <a:gd name="T38" fmla="*/ 466725 w 68"/>
              <a:gd name="T39" fmla="*/ 20521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EA3945"/>
          </a:solidFill>
          <a:ln>
            <a:noFill/>
          </a:ln>
        </p:spPr>
        <p:txBody>
          <a:bodyPr lIns="89852" tIns="44926" rIns="89852" bIns="44926"/>
          <a:lstStyle/>
          <a:p>
            <a:endParaRPr lang="zh-CN" altLang="en-US"/>
          </a:p>
        </p:txBody>
      </p:sp>
      <p:sp>
        <p:nvSpPr>
          <p:cNvPr id="13" name="Freeform 5"/>
          <p:cNvSpPr>
            <a:spLocks noEditPoints="1" noChangeArrowheads="1"/>
          </p:cNvSpPr>
          <p:nvPr/>
        </p:nvSpPr>
        <p:spPr bwMode="auto">
          <a:xfrm>
            <a:off x="4645025" y="1221358"/>
            <a:ext cx="364490" cy="362867"/>
          </a:xfrm>
          <a:custGeom>
            <a:avLst/>
            <a:gdLst>
              <a:gd name="T0" fmla="*/ 0 w 384"/>
              <a:gd name="T1" fmla="*/ 260350 h 384"/>
              <a:gd name="T2" fmla="*/ 345777 w 384"/>
              <a:gd name="T3" fmla="*/ 183059 h 384"/>
              <a:gd name="T4" fmla="*/ 375609 w 384"/>
              <a:gd name="T5" fmla="*/ 165431 h 384"/>
              <a:gd name="T6" fmla="*/ 410865 w 384"/>
              <a:gd name="T7" fmla="*/ 157295 h 384"/>
              <a:gd name="T8" fmla="*/ 401373 w 384"/>
              <a:gd name="T9" fmla="*/ 142379 h 384"/>
              <a:gd name="T10" fmla="*/ 376965 w 384"/>
              <a:gd name="T11" fmla="*/ 120683 h 384"/>
              <a:gd name="T12" fmla="*/ 359337 w 384"/>
              <a:gd name="T13" fmla="*/ 122039 h 384"/>
              <a:gd name="T14" fmla="*/ 347133 w 384"/>
              <a:gd name="T15" fmla="*/ 111191 h 384"/>
              <a:gd name="T16" fmla="*/ 313234 w 384"/>
              <a:gd name="T17" fmla="*/ 98987 h 384"/>
              <a:gd name="T18" fmla="*/ 317302 w 384"/>
              <a:gd name="T19" fmla="*/ 132887 h 384"/>
              <a:gd name="T20" fmla="*/ 303742 w 384"/>
              <a:gd name="T21" fmla="*/ 160007 h 384"/>
              <a:gd name="T22" fmla="*/ 277978 w 384"/>
              <a:gd name="T23" fmla="*/ 139667 h 384"/>
              <a:gd name="T24" fmla="*/ 237298 w 384"/>
              <a:gd name="T25" fmla="*/ 120683 h 384"/>
              <a:gd name="T26" fmla="*/ 248146 w 384"/>
              <a:gd name="T27" fmla="*/ 92207 h 384"/>
              <a:gd name="T28" fmla="*/ 287470 w 384"/>
              <a:gd name="T29" fmla="*/ 78647 h 384"/>
              <a:gd name="T30" fmla="*/ 280690 w 384"/>
              <a:gd name="T31" fmla="*/ 63732 h 384"/>
              <a:gd name="T32" fmla="*/ 254926 w 384"/>
              <a:gd name="T33" fmla="*/ 67799 h 384"/>
              <a:gd name="T34" fmla="*/ 227806 w 384"/>
              <a:gd name="T35" fmla="*/ 50172 h 384"/>
              <a:gd name="T36" fmla="*/ 231874 w 384"/>
              <a:gd name="T37" fmla="*/ 70511 h 384"/>
              <a:gd name="T38" fmla="*/ 212890 w 384"/>
              <a:gd name="T39" fmla="*/ 70511 h 384"/>
              <a:gd name="T40" fmla="*/ 191195 w 384"/>
              <a:gd name="T41" fmla="*/ 54240 h 384"/>
              <a:gd name="T42" fmla="*/ 170855 w 384"/>
              <a:gd name="T43" fmla="*/ 63732 h 384"/>
              <a:gd name="T44" fmla="*/ 193907 w 384"/>
              <a:gd name="T45" fmla="*/ 69155 h 384"/>
              <a:gd name="T46" fmla="*/ 177635 w 384"/>
              <a:gd name="T47" fmla="*/ 78647 h 384"/>
              <a:gd name="T48" fmla="*/ 75935 w 384"/>
              <a:gd name="T49" fmla="*/ 145091 h 384"/>
              <a:gd name="T50" fmla="*/ 88139 w 384"/>
              <a:gd name="T51" fmla="*/ 160007 h 384"/>
              <a:gd name="T52" fmla="*/ 107123 w 384"/>
              <a:gd name="T53" fmla="*/ 183059 h 384"/>
              <a:gd name="T54" fmla="*/ 100343 w 384"/>
              <a:gd name="T55" fmla="*/ 214246 h 384"/>
              <a:gd name="T56" fmla="*/ 119327 w 384"/>
              <a:gd name="T57" fmla="*/ 250858 h 384"/>
              <a:gd name="T58" fmla="*/ 146447 w 384"/>
              <a:gd name="T59" fmla="*/ 290182 h 384"/>
              <a:gd name="T60" fmla="*/ 160007 w 384"/>
              <a:gd name="T61" fmla="*/ 307810 h 384"/>
              <a:gd name="T62" fmla="*/ 142379 w 384"/>
              <a:gd name="T63" fmla="*/ 267130 h 384"/>
              <a:gd name="T64" fmla="*/ 169499 w 384"/>
              <a:gd name="T65" fmla="*/ 305098 h 384"/>
              <a:gd name="T66" fmla="*/ 203398 w 384"/>
              <a:gd name="T67" fmla="*/ 345777 h 384"/>
              <a:gd name="T68" fmla="*/ 249502 w 384"/>
              <a:gd name="T69" fmla="*/ 364761 h 384"/>
              <a:gd name="T70" fmla="*/ 288826 w 384"/>
              <a:gd name="T71" fmla="*/ 393237 h 384"/>
              <a:gd name="T72" fmla="*/ 303742 w 384"/>
              <a:gd name="T73" fmla="*/ 390525 h 384"/>
              <a:gd name="T74" fmla="*/ 287470 w 384"/>
              <a:gd name="T75" fmla="*/ 363405 h 384"/>
              <a:gd name="T76" fmla="*/ 267130 w 384"/>
              <a:gd name="T77" fmla="*/ 355269 h 384"/>
              <a:gd name="T78" fmla="*/ 263062 w 384"/>
              <a:gd name="T79" fmla="*/ 324082 h 384"/>
              <a:gd name="T80" fmla="*/ 231874 w 384"/>
              <a:gd name="T81" fmla="*/ 338997 h 384"/>
              <a:gd name="T82" fmla="*/ 227806 w 384"/>
              <a:gd name="T83" fmla="*/ 284758 h 384"/>
              <a:gd name="T84" fmla="*/ 249502 w 384"/>
              <a:gd name="T85" fmla="*/ 279334 h 384"/>
              <a:gd name="T86" fmla="*/ 265774 w 384"/>
              <a:gd name="T87" fmla="*/ 273910 h 384"/>
              <a:gd name="T88" fmla="*/ 290182 w 384"/>
              <a:gd name="T89" fmla="*/ 286114 h 384"/>
              <a:gd name="T90" fmla="*/ 299674 w 384"/>
              <a:gd name="T91" fmla="*/ 277978 h 384"/>
              <a:gd name="T92" fmla="*/ 317302 w 384"/>
              <a:gd name="T93" fmla="*/ 242722 h 384"/>
              <a:gd name="T94" fmla="*/ 315946 w 384"/>
              <a:gd name="T95" fmla="*/ 231874 h 384"/>
              <a:gd name="T96" fmla="*/ 341709 w 384"/>
              <a:gd name="T97" fmla="*/ 212890 h 384"/>
              <a:gd name="T98" fmla="*/ 360693 w 384"/>
              <a:gd name="T99" fmla="*/ 193907 h 384"/>
              <a:gd name="T100" fmla="*/ 370185 w 384"/>
              <a:gd name="T101" fmla="*/ 177635 h 384"/>
              <a:gd name="T102" fmla="*/ 345777 w 384"/>
              <a:gd name="T103" fmla="*/ 183059 h 384"/>
              <a:gd name="T104" fmla="*/ 400017 w 384"/>
              <a:gd name="T105" fmla="*/ 404085 h 384"/>
              <a:gd name="T106" fmla="*/ 368829 w 384"/>
              <a:gd name="T107" fmla="*/ 390525 h 384"/>
              <a:gd name="T108" fmla="*/ 340353 w 384"/>
              <a:gd name="T109" fmla="*/ 390525 h 384"/>
              <a:gd name="T110" fmla="*/ 320014 w 384"/>
              <a:gd name="T111" fmla="*/ 387813 h 384"/>
              <a:gd name="T112" fmla="*/ 311878 w 384"/>
              <a:gd name="T113" fmla="*/ 416289 h 384"/>
              <a:gd name="T114" fmla="*/ 302386 w 384"/>
              <a:gd name="T115" fmla="*/ 454257 h 384"/>
              <a:gd name="T116" fmla="*/ 417645 w 384"/>
              <a:gd name="T117" fmla="*/ 409509 h 3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rgbClr val="EA3945"/>
          </a:solidFill>
          <a:ln>
            <a:noFill/>
          </a:ln>
        </p:spPr>
        <p:txBody>
          <a:bodyPr lIns="89852" tIns="44926" rIns="89852" bIns="44926"/>
          <a:lstStyle/>
          <a:p>
            <a:endParaRPr lang="zh-CN" altLang="en-US"/>
          </a:p>
        </p:txBody>
      </p:sp>
      <p:sp>
        <p:nvSpPr>
          <p:cNvPr id="14" name="Freeform 217"/>
          <p:cNvSpPr>
            <a:spLocks noEditPoints="1" noChangeArrowheads="1"/>
          </p:cNvSpPr>
          <p:nvPr/>
        </p:nvSpPr>
        <p:spPr bwMode="auto">
          <a:xfrm>
            <a:off x="3771583" y="2838772"/>
            <a:ext cx="372269" cy="278788"/>
          </a:xfrm>
          <a:custGeom>
            <a:avLst/>
            <a:gdLst>
              <a:gd name="T0" fmla="*/ 531813 w 78"/>
              <a:gd name="T1" fmla="*/ 400050 h 58"/>
              <a:gd name="T2" fmla="*/ 0 w 78"/>
              <a:gd name="T3" fmla="*/ 400050 h 58"/>
              <a:gd name="T4" fmla="*/ 0 w 78"/>
              <a:gd name="T5" fmla="*/ 0 h 58"/>
              <a:gd name="T6" fmla="*/ 34091 w 78"/>
              <a:gd name="T7" fmla="*/ 0 h 58"/>
              <a:gd name="T8" fmla="*/ 34091 w 78"/>
              <a:gd name="T9" fmla="*/ 365563 h 58"/>
              <a:gd name="T10" fmla="*/ 531813 w 78"/>
              <a:gd name="T11" fmla="*/ 365563 h 58"/>
              <a:gd name="T12" fmla="*/ 531813 w 78"/>
              <a:gd name="T13" fmla="*/ 400050 h 58"/>
              <a:gd name="T14" fmla="*/ 497722 w 78"/>
              <a:gd name="T15" fmla="*/ 151743 h 58"/>
              <a:gd name="T16" fmla="*/ 484086 w 78"/>
              <a:gd name="T17" fmla="*/ 158641 h 58"/>
              <a:gd name="T18" fmla="*/ 449996 w 78"/>
              <a:gd name="T19" fmla="*/ 124153 h 58"/>
              <a:gd name="T20" fmla="*/ 286361 w 78"/>
              <a:gd name="T21" fmla="*/ 289691 h 58"/>
              <a:gd name="T22" fmla="*/ 272725 w 78"/>
              <a:gd name="T23" fmla="*/ 289691 h 58"/>
              <a:gd name="T24" fmla="*/ 211362 w 78"/>
              <a:gd name="T25" fmla="*/ 234512 h 58"/>
              <a:gd name="T26" fmla="*/ 109090 w 78"/>
              <a:gd name="T27" fmla="*/ 337973 h 58"/>
              <a:gd name="T28" fmla="*/ 54545 w 78"/>
              <a:gd name="T29" fmla="*/ 289691 h 58"/>
              <a:gd name="T30" fmla="*/ 204543 w 78"/>
              <a:gd name="T31" fmla="*/ 137948 h 58"/>
              <a:gd name="T32" fmla="*/ 218180 w 78"/>
              <a:gd name="T33" fmla="*/ 137948 h 58"/>
              <a:gd name="T34" fmla="*/ 279543 w 78"/>
              <a:gd name="T35" fmla="*/ 200025 h 58"/>
              <a:gd name="T36" fmla="*/ 402269 w 78"/>
              <a:gd name="T37" fmla="*/ 75872 h 58"/>
              <a:gd name="T38" fmla="*/ 368178 w 78"/>
              <a:gd name="T39" fmla="*/ 41384 h 58"/>
              <a:gd name="T40" fmla="*/ 374996 w 78"/>
              <a:gd name="T41" fmla="*/ 27590 h 58"/>
              <a:gd name="T42" fmla="*/ 484086 w 78"/>
              <a:gd name="T43" fmla="*/ 27590 h 58"/>
              <a:gd name="T44" fmla="*/ 497722 w 78"/>
              <a:gd name="T45" fmla="*/ 41384 h 58"/>
              <a:gd name="T46" fmla="*/ 497722 w 78"/>
              <a:gd name="T47" fmla="*/ 151743 h 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rgbClr val="575B66"/>
          </a:solidFill>
          <a:ln>
            <a:noFill/>
          </a:ln>
        </p:spPr>
        <p:txBody>
          <a:bodyPr lIns="89852" tIns="44926" rIns="89852" bIns="44926"/>
          <a:lstStyle/>
          <a:p>
            <a:endParaRPr lang="zh-CN" altLang="en-US"/>
          </a:p>
        </p:txBody>
      </p:sp>
      <p:sp>
        <p:nvSpPr>
          <p:cNvPr id="15" name="Freeform 216"/>
          <p:cNvSpPr>
            <a:spLocks noEditPoints="1" noChangeArrowheads="1"/>
          </p:cNvSpPr>
          <p:nvPr/>
        </p:nvSpPr>
        <p:spPr bwMode="auto">
          <a:xfrm>
            <a:off x="4657249" y="3189470"/>
            <a:ext cx="334486" cy="334103"/>
          </a:xfrm>
          <a:custGeom>
            <a:avLst/>
            <a:gdLst>
              <a:gd name="T0" fmla="*/ 477837 w 68"/>
              <a:gd name="T1" fmla="*/ 239713 h 68"/>
              <a:gd name="T2" fmla="*/ 238919 w 68"/>
              <a:gd name="T3" fmla="*/ 479425 h 68"/>
              <a:gd name="T4" fmla="*/ 0 w 68"/>
              <a:gd name="T5" fmla="*/ 239713 h 68"/>
              <a:gd name="T6" fmla="*/ 238919 w 68"/>
              <a:gd name="T7" fmla="*/ 0 h 68"/>
              <a:gd name="T8" fmla="*/ 477837 w 68"/>
              <a:gd name="T9" fmla="*/ 239713 h 68"/>
              <a:gd name="T10" fmla="*/ 105405 w 68"/>
              <a:gd name="T11" fmla="*/ 282015 h 68"/>
              <a:gd name="T12" fmla="*/ 98378 w 68"/>
              <a:gd name="T13" fmla="*/ 239713 h 68"/>
              <a:gd name="T14" fmla="*/ 105405 w 68"/>
              <a:gd name="T15" fmla="*/ 190360 h 68"/>
              <a:gd name="T16" fmla="*/ 56216 w 68"/>
              <a:gd name="T17" fmla="*/ 141007 h 68"/>
              <a:gd name="T18" fmla="*/ 35135 w 68"/>
              <a:gd name="T19" fmla="*/ 239713 h 68"/>
              <a:gd name="T20" fmla="*/ 56216 w 68"/>
              <a:gd name="T21" fmla="*/ 331367 h 68"/>
              <a:gd name="T22" fmla="*/ 105405 w 68"/>
              <a:gd name="T23" fmla="*/ 282015 h 68"/>
              <a:gd name="T24" fmla="*/ 337297 w 68"/>
              <a:gd name="T25" fmla="*/ 239713 h 68"/>
              <a:gd name="T26" fmla="*/ 238919 w 68"/>
              <a:gd name="T27" fmla="*/ 133957 h 68"/>
              <a:gd name="T28" fmla="*/ 133513 w 68"/>
              <a:gd name="T29" fmla="*/ 239713 h 68"/>
              <a:gd name="T30" fmla="*/ 238919 w 68"/>
              <a:gd name="T31" fmla="*/ 338418 h 68"/>
              <a:gd name="T32" fmla="*/ 337297 w 68"/>
              <a:gd name="T33" fmla="*/ 239713 h 68"/>
              <a:gd name="T34" fmla="*/ 140540 w 68"/>
              <a:gd name="T35" fmla="*/ 56403 h 68"/>
              <a:gd name="T36" fmla="*/ 189729 w 68"/>
              <a:gd name="T37" fmla="*/ 105756 h 68"/>
              <a:gd name="T38" fmla="*/ 238919 w 68"/>
              <a:gd name="T39" fmla="*/ 98705 h 68"/>
              <a:gd name="T40" fmla="*/ 281081 w 68"/>
              <a:gd name="T41" fmla="*/ 105756 h 68"/>
              <a:gd name="T42" fmla="*/ 330270 w 68"/>
              <a:gd name="T43" fmla="*/ 56403 h 68"/>
              <a:gd name="T44" fmla="*/ 238919 w 68"/>
              <a:gd name="T45" fmla="*/ 35252 h 68"/>
              <a:gd name="T46" fmla="*/ 140540 w 68"/>
              <a:gd name="T47" fmla="*/ 56403 h 68"/>
              <a:gd name="T48" fmla="*/ 330270 w 68"/>
              <a:gd name="T49" fmla="*/ 415972 h 68"/>
              <a:gd name="T50" fmla="*/ 281081 w 68"/>
              <a:gd name="T51" fmla="*/ 366619 h 68"/>
              <a:gd name="T52" fmla="*/ 238919 w 68"/>
              <a:gd name="T53" fmla="*/ 373669 h 68"/>
              <a:gd name="T54" fmla="*/ 189729 w 68"/>
              <a:gd name="T55" fmla="*/ 366619 h 68"/>
              <a:gd name="T56" fmla="*/ 140540 w 68"/>
              <a:gd name="T57" fmla="*/ 415972 h 68"/>
              <a:gd name="T58" fmla="*/ 238919 w 68"/>
              <a:gd name="T59" fmla="*/ 444173 h 68"/>
              <a:gd name="T60" fmla="*/ 330270 w 68"/>
              <a:gd name="T61" fmla="*/ 415972 h 68"/>
              <a:gd name="T62" fmla="*/ 421621 w 68"/>
              <a:gd name="T63" fmla="*/ 331367 h 68"/>
              <a:gd name="T64" fmla="*/ 442702 w 68"/>
              <a:gd name="T65" fmla="*/ 239713 h 68"/>
              <a:gd name="T66" fmla="*/ 421621 w 68"/>
              <a:gd name="T67" fmla="*/ 141007 h 68"/>
              <a:gd name="T68" fmla="*/ 365405 w 68"/>
              <a:gd name="T69" fmla="*/ 190360 h 68"/>
              <a:gd name="T70" fmla="*/ 372432 w 68"/>
              <a:gd name="T71" fmla="*/ 239713 h 68"/>
              <a:gd name="T72" fmla="*/ 365405 w 68"/>
              <a:gd name="T73" fmla="*/ 282015 h 68"/>
              <a:gd name="T74" fmla="*/ 421621 w 68"/>
              <a:gd name="T75" fmla="*/ 331367 h 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rgbClr val="EA3945"/>
          </a:solidFill>
          <a:ln>
            <a:noFill/>
          </a:ln>
        </p:spPr>
        <p:txBody>
          <a:bodyPr lIns="89852" tIns="44926" rIns="89852" bIns="44926"/>
          <a:lstStyle/>
          <a:p>
            <a:endParaRPr lang="zh-CN" altLang="en-US"/>
          </a:p>
        </p:txBody>
      </p:sp>
      <p:sp>
        <p:nvSpPr>
          <p:cNvPr id="16" name="Freeform 135"/>
          <p:cNvSpPr>
            <a:spLocks noEditPoints="1" noChangeArrowheads="1"/>
          </p:cNvSpPr>
          <p:nvPr/>
        </p:nvSpPr>
        <p:spPr bwMode="auto">
          <a:xfrm>
            <a:off x="4622800" y="2167247"/>
            <a:ext cx="298927" cy="278788"/>
          </a:xfrm>
          <a:custGeom>
            <a:avLst/>
            <a:gdLst>
              <a:gd name="T0" fmla="*/ 76048 w 73"/>
              <a:gd name="T1" fmla="*/ 229440 h 68"/>
              <a:gd name="T2" fmla="*/ 46799 w 73"/>
              <a:gd name="T3" fmla="*/ 229440 h 68"/>
              <a:gd name="T4" fmla="*/ 0 w 73"/>
              <a:gd name="T5" fmla="*/ 194142 h 68"/>
              <a:gd name="T6" fmla="*/ 29249 w 73"/>
              <a:gd name="T7" fmla="*/ 111779 h 68"/>
              <a:gd name="T8" fmla="*/ 87748 w 73"/>
              <a:gd name="T9" fmla="*/ 129428 h 68"/>
              <a:gd name="T10" fmla="*/ 116997 w 73"/>
              <a:gd name="T11" fmla="*/ 123545 h 68"/>
              <a:gd name="T12" fmla="*/ 116997 w 73"/>
              <a:gd name="T13" fmla="*/ 141194 h 68"/>
              <a:gd name="T14" fmla="*/ 134546 w 73"/>
              <a:gd name="T15" fmla="*/ 200025 h 68"/>
              <a:gd name="T16" fmla="*/ 76048 w 73"/>
              <a:gd name="T17" fmla="*/ 229440 h 68"/>
              <a:gd name="T18" fmla="*/ 87748 w 73"/>
              <a:gd name="T19" fmla="*/ 111779 h 68"/>
              <a:gd name="T20" fmla="*/ 29249 w 73"/>
              <a:gd name="T21" fmla="*/ 52948 h 68"/>
              <a:gd name="T22" fmla="*/ 87748 w 73"/>
              <a:gd name="T23" fmla="*/ 0 h 68"/>
              <a:gd name="T24" fmla="*/ 146246 w 73"/>
              <a:gd name="T25" fmla="*/ 52948 h 68"/>
              <a:gd name="T26" fmla="*/ 87748 w 73"/>
              <a:gd name="T27" fmla="*/ 111779 h 68"/>
              <a:gd name="T28" fmla="*/ 310041 w 73"/>
              <a:gd name="T29" fmla="*/ 400050 h 68"/>
              <a:gd name="T30" fmla="*/ 116997 w 73"/>
              <a:gd name="T31" fmla="*/ 400050 h 68"/>
              <a:gd name="T32" fmla="*/ 58498 w 73"/>
              <a:gd name="T33" fmla="*/ 341219 h 68"/>
              <a:gd name="T34" fmla="*/ 134546 w 73"/>
              <a:gd name="T35" fmla="*/ 211791 h 68"/>
              <a:gd name="T36" fmla="*/ 216444 w 73"/>
              <a:gd name="T37" fmla="*/ 241207 h 68"/>
              <a:gd name="T38" fmla="*/ 292492 w 73"/>
              <a:gd name="T39" fmla="*/ 211791 h 68"/>
              <a:gd name="T40" fmla="*/ 374389 w 73"/>
              <a:gd name="T41" fmla="*/ 341219 h 68"/>
              <a:gd name="T42" fmla="*/ 310041 w 73"/>
              <a:gd name="T43" fmla="*/ 400050 h 68"/>
              <a:gd name="T44" fmla="*/ 216444 w 73"/>
              <a:gd name="T45" fmla="*/ 229440 h 68"/>
              <a:gd name="T46" fmla="*/ 128696 w 73"/>
              <a:gd name="T47" fmla="*/ 141194 h 68"/>
              <a:gd name="T48" fmla="*/ 216444 w 73"/>
              <a:gd name="T49" fmla="*/ 52948 h 68"/>
              <a:gd name="T50" fmla="*/ 298342 w 73"/>
              <a:gd name="T51" fmla="*/ 141194 h 68"/>
              <a:gd name="T52" fmla="*/ 216444 w 73"/>
              <a:gd name="T53" fmla="*/ 229440 h 68"/>
              <a:gd name="T54" fmla="*/ 345140 w 73"/>
              <a:gd name="T55" fmla="*/ 111779 h 68"/>
              <a:gd name="T56" fmla="*/ 286642 w 73"/>
              <a:gd name="T57" fmla="*/ 52948 h 68"/>
              <a:gd name="T58" fmla="*/ 345140 w 73"/>
              <a:gd name="T59" fmla="*/ 0 h 68"/>
              <a:gd name="T60" fmla="*/ 397789 w 73"/>
              <a:gd name="T61" fmla="*/ 52948 h 68"/>
              <a:gd name="T62" fmla="*/ 345140 w 73"/>
              <a:gd name="T63" fmla="*/ 111779 h 68"/>
              <a:gd name="T64" fmla="*/ 386089 w 73"/>
              <a:gd name="T65" fmla="*/ 229440 h 68"/>
              <a:gd name="T66" fmla="*/ 356840 w 73"/>
              <a:gd name="T67" fmla="*/ 229440 h 68"/>
              <a:gd name="T68" fmla="*/ 298342 w 73"/>
              <a:gd name="T69" fmla="*/ 200025 h 68"/>
              <a:gd name="T70" fmla="*/ 315891 w 73"/>
              <a:gd name="T71" fmla="*/ 141194 h 68"/>
              <a:gd name="T72" fmla="*/ 315891 w 73"/>
              <a:gd name="T73" fmla="*/ 123545 h 68"/>
              <a:gd name="T74" fmla="*/ 345140 w 73"/>
              <a:gd name="T75" fmla="*/ 129428 h 68"/>
              <a:gd name="T76" fmla="*/ 403639 w 73"/>
              <a:gd name="T77" fmla="*/ 111779 h 68"/>
              <a:gd name="T78" fmla="*/ 427038 w 73"/>
              <a:gd name="T79" fmla="*/ 194142 h 68"/>
              <a:gd name="T80" fmla="*/ 386089 w 73"/>
              <a:gd name="T81" fmla="*/ 229440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75B66"/>
          </a:solidFill>
          <a:ln>
            <a:noFill/>
          </a:ln>
        </p:spPr>
        <p:txBody>
          <a:bodyPr lIns="89852" tIns="44926" rIns="89852" bIns="44926"/>
          <a:lstStyle/>
          <a:p>
            <a:endParaRPr lang="zh-CN" altLang="en-US"/>
          </a:p>
        </p:txBody>
      </p:sp>
      <p:sp>
        <p:nvSpPr>
          <p:cNvPr id="21" name="TextBox 25"/>
          <p:cNvSpPr txBox="1"/>
          <p:nvPr/>
        </p:nvSpPr>
        <p:spPr>
          <a:xfrm>
            <a:off x="3608485" y="204722"/>
            <a:ext cx="1723549" cy="307777"/>
          </a:xfrm>
          <a:prstGeom prst="rect">
            <a:avLst/>
          </a:prstGeom>
          <a:noFill/>
        </p:spPr>
        <p:txBody>
          <a:bodyPr wrap="none" rtlCol="0">
            <a:spAutoFit/>
          </a:bodyPr>
          <a:lstStyle/>
          <a:p>
            <a:r>
              <a:rPr lang="zh-CN" altLang="en-US" sz="1400" spc="600" dirty="0">
                <a:latin typeface="汉仪细等线" panose="01010104010101010101" pitchFamily="2" charset="-122"/>
                <a:ea typeface="汉仪细等线" panose="01010104010101010101" pitchFamily="2" charset="-122"/>
              </a:rPr>
              <a:t>单击添加标题</a:t>
            </a:r>
          </a:p>
        </p:txBody>
      </p:sp>
      <p:sp>
        <p:nvSpPr>
          <p:cNvPr id="22" name="TextBox 26"/>
          <p:cNvSpPr txBox="1"/>
          <p:nvPr/>
        </p:nvSpPr>
        <p:spPr>
          <a:xfrm>
            <a:off x="3464497" y="525464"/>
            <a:ext cx="2044149" cy="338554"/>
          </a:xfrm>
          <a:prstGeom prst="rect">
            <a:avLst/>
          </a:prstGeom>
          <a:noFill/>
        </p:spPr>
        <p:txBody>
          <a:bodyPr wrap="none" rtlCol="0">
            <a:spAutoFit/>
          </a:bodyPr>
          <a:lstStyle/>
          <a:p>
            <a:pPr algn="ctr"/>
            <a:r>
              <a:rPr lang="en-US" altLang="zh-CN" sz="800" dirty="0">
                <a:latin typeface="汉仪细等线" panose="01010104010101010101" pitchFamily="2" charset="-122"/>
                <a:ea typeface="汉仪细等线" panose="01010104010101010101" pitchFamily="2" charset="-122"/>
              </a:rPr>
              <a:t>Please click enter to add enter to add </a:t>
            </a:r>
          </a:p>
          <a:p>
            <a:pPr algn="ctr"/>
            <a:r>
              <a:rPr lang="en-US" altLang="zh-CN" sz="800" dirty="0">
                <a:latin typeface="汉仪细等线" panose="01010104010101010101" pitchFamily="2" charset="-122"/>
                <a:ea typeface="汉仪细等线" panose="01010104010101010101" pitchFamily="2" charset="-122"/>
              </a:rPr>
              <a:t>text </a:t>
            </a:r>
            <a:r>
              <a:rPr lang="en-US" altLang="zh-CN" sz="800" dirty="0" err="1">
                <a:latin typeface="汉仪细等线" panose="01010104010101010101" pitchFamily="2" charset="-122"/>
                <a:ea typeface="汉仪细等线" panose="01010104010101010101" pitchFamily="2" charset="-122"/>
              </a:rPr>
              <a:t>contentcontent</a:t>
            </a:r>
            <a:endParaRPr lang="zh-CN" altLang="en-US" sz="800" dirty="0">
              <a:latin typeface="汉仪细等线" panose="01010104010101010101" pitchFamily="2" charset="-122"/>
              <a:ea typeface="汉仪细等线" panose="01010104010101010101" pitchFamily="2" charset="-122"/>
            </a:endParaRPr>
          </a:p>
        </p:txBody>
      </p:sp>
    </p:spTree>
  </p:cSld>
  <p:clrMapOvr>
    <a:masterClrMapping/>
  </p:clrMapOvr>
  <p:transition spd="slow" advTm="1214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Left)">
                                      <p:cBhvr>
                                        <p:cTn id="7" dur="1000"/>
                                        <p:tgtEl>
                                          <p:spTgt spid="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par>
                          <p:cTn id="18" fill="hold">
                            <p:stCondLst>
                              <p:cond delay="2000"/>
                            </p:stCondLst>
                            <p:childTnLst>
                              <p:par>
                                <p:cTn id="19" presetID="18" presetClass="entr" presetSubtype="3"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upRight)">
                                      <p:cBhvr>
                                        <p:cTn id="21" dur="1000"/>
                                        <p:tgtEl>
                                          <p:spTgt spid="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4000"/>
                            </p:stCondLst>
                            <p:childTnLst>
                              <p:par>
                                <p:cTn id="33" presetID="18" presetClass="entr" presetSubtype="9"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strips(upLeft)">
                                      <p:cBhvr>
                                        <p:cTn id="35" dur="1000"/>
                                        <p:tgtEl>
                                          <p:spTgt spid="4"/>
                                        </p:tgtEl>
                                      </p:cBhvr>
                                    </p:animEffect>
                                  </p:childTnLst>
                                </p:cTn>
                              </p:par>
                            </p:childTnLst>
                          </p:cTn>
                        </p:par>
                        <p:par>
                          <p:cTn id="36" fill="hold">
                            <p:stCondLst>
                              <p:cond delay="5000"/>
                            </p:stCondLst>
                            <p:childTnLst>
                              <p:par>
                                <p:cTn id="37" presetID="53" presetClass="entr" presetSubtype="16"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par>
                          <p:cTn id="42" fill="hold">
                            <p:stCondLst>
                              <p:cond delay="5500"/>
                            </p:stCondLst>
                            <p:childTnLst>
                              <p:par>
                                <p:cTn id="43" presetID="22" presetClass="entr" presetSubtype="2"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right)">
                                      <p:cBhvr>
                                        <p:cTn id="45" dur="500"/>
                                        <p:tgtEl>
                                          <p:spTgt spid="8"/>
                                        </p:tgtEl>
                                      </p:cBhvr>
                                    </p:animEffect>
                                  </p:childTnLst>
                                </p:cTn>
                              </p:par>
                            </p:childTnLst>
                          </p:cTn>
                        </p:par>
                        <p:par>
                          <p:cTn id="46" fill="hold">
                            <p:stCondLst>
                              <p:cond delay="6000"/>
                            </p:stCondLst>
                            <p:childTnLst>
                              <p:par>
                                <p:cTn id="47" presetID="18" presetClass="entr" presetSubtype="3"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strips(upRight)">
                                      <p:cBhvr>
                                        <p:cTn id="49" dur="1000"/>
                                        <p:tgtEl>
                                          <p:spTgt spid="3"/>
                                        </p:tgtEl>
                                      </p:cBhvr>
                                    </p:animEffect>
                                  </p:childTnLst>
                                </p:cTn>
                              </p:par>
                            </p:childTnLst>
                          </p:cTn>
                        </p:par>
                        <p:par>
                          <p:cTn id="50" fill="hold">
                            <p:stCondLst>
                              <p:cond delay="7000"/>
                            </p:stCondLst>
                            <p:childTnLst>
                              <p:par>
                                <p:cTn id="51" presetID="53" presetClass="entr" presetSubtype="16"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childTnLst>
                          </p:cTn>
                        </p:par>
                        <p:par>
                          <p:cTn id="56" fill="hold">
                            <p:stCondLst>
                              <p:cond delay="7500"/>
                            </p:stCondLst>
                            <p:childTnLst>
                              <p:par>
                                <p:cTn id="57" presetID="22" presetClass="entr" presetSubtype="8"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childTnLst>
                          </p:cTn>
                        </p:par>
                        <p:par>
                          <p:cTn id="60" fill="hold">
                            <p:stCondLst>
                              <p:cond delay="8000"/>
                            </p:stCondLst>
                            <p:childTnLst>
                              <p:par>
                                <p:cTn id="61" presetID="18" presetClass="entr" presetSubtype="9"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strips(upLeft)">
                                      <p:cBhvr>
                                        <p:cTn id="63" dur="1000"/>
                                        <p:tgtEl>
                                          <p:spTgt spid="2"/>
                                        </p:tgtEl>
                                      </p:cBhvr>
                                    </p:animEffect>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childTnLst>
                                </p:cTn>
                              </p:par>
                            </p:childTnLst>
                          </p:cTn>
                        </p:par>
                        <p:par>
                          <p:cTn id="70" fill="hold">
                            <p:stCondLst>
                              <p:cond delay="9500"/>
                            </p:stCondLst>
                            <p:childTnLst>
                              <p:par>
                                <p:cTn id="71" presetID="22" presetClass="entr" presetSubtype="2"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right)">
                                      <p:cBhvr>
                                        <p:cTn id="7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11" grpId="0"/>
      <p:bldP spid="12"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03597" y="1579816"/>
            <a:ext cx="826013" cy="2709534"/>
            <a:chOff x="929805" y="2158972"/>
            <a:chExt cx="1118833" cy="3686672"/>
          </a:xfrm>
        </p:grpSpPr>
        <p:sp>
          <p:nvSpPr>
            <p:cNvPr id="3" name="矩形 2"/>
            <p:cNvSpPr/>
            <p:nvPr/>
          </p:nvSpPr>
          <p:spPr>
            <a:xfrm>
              <a:off x="960251" y="2749191"/>
              <a:ext cx="1057940" cy="2759149"/>
            </a:xfrm>
            <a:prstGeom prst="rect">
              <a:avLst/>
            </a:prstGeom>
            <a:solidFill>
              <a:srgbClr val="EA39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 name="文本框 6"/>
            <p:cNvSpPr txBox="1"/>
            <p:nvPr/>
          </p:nvSpPr>
          <p:spPr>
            <a:xfrm>
              <a:off x="1170063" y="5056635"/>
              <a:ext cx="638316" cy="400110"/>
            </a:xfrm>
            <a:prstGeom prst="rect">
              <a:avLst/>
            </a:prstGeom>
            <a:noFill/>
          </p:spPr>
          <p:txBody>
            <a:bodyPr wrap="none">
              <a:normAutofit fontScale="92500" lnSpcReduction="10000"/>
            </a:bodyPr>
            <a:lstStyle/>
            <a:p>
              <a:r>
                <a:rPr lang="en-US" sz="1500">
                  <a:solidFill>
                    <a:schemeClr val="bg1"/>
                  </a:solidFill>
                  <a:latin typeface="Impact" panose="020B0806030902050204" pitchFamily="34" charset="0"/>
                </a:rPr>
                <a:t>85%</a:t>
              </a:r>
            </a:p>
          </p:txBody>
        </p:sp>
        <p:sp>
          <p:nvSpPr>
            <p:cNvPr id="5" name="矩形 4"/>
            <p:cNvSpPr/>
            <p:nvPr/>
          </p:nvSpPr>
          <p:spPr>
            <a:xfrm>
              <a:off x="929805" y="5601475"/>
              <a:ext cx="1118833" cy="244169"/>
            </a:xfrm>
            <a:prstGeom prst="rect">
              <a:avLst/>
            </a:prstGeom>
          </p:spPr>
          <p:txBody>
            <a:bodyPr wrap="none" lIns="0" tIns="0" rIns="0" bIns="0">
              <a:normAutofit/>
            </a:bodyPr>
            <a:lstStyle/>
            <a:p>
              <a:pPr algn="ctr"/>
              <a:r>
                <a:rPr lang="zh-CN" altLang="en-US" sz="800" b="1">
                  <a:solidFill>
                    <a:schemeClr val="dk1">
                      <a:lumMod val="100000"/>
                    </a:schemeClr>
                  </a:solidFill>
                </a:rPr>
                <a:t>关键词</a:t>
              </a:r>
            </a:p>
          </p:txBody>
        </p:sp>
        <p:sp>
          <p:nvSpPr>
            <p:cNvPr id="6" name="椭圆 5"/>
            <p:cNvSpPr/>
            <p:nvPr/>
          </p:nvSpPr>
          <p:spPr>
            <a:xfrm>
              <a:off x="968258" y="2158972"/>
              <a:ext cx="1044692" cy="1044692"/>
            </a:xfrm>
            <a:prstGeom prst="ellipse">
              <a:avLst/>
            </a:prstGeom>
            <a:blipFill>
              <a:blip r:embed="rId4"/>
              <a:stretch>
                <a:fillRect/>
              </a:stretch>
            </a:blipFill>
            <a:ln w="28575" cap="flat" cmpd="sng" algn="ctr">
              <a:noFill/>
              <a:prstDash val="solid"/>
              <a:miter lim="800000"/>
            </a:ln>
            <a:effectLst/>
            <a:extLst>
              <a:ext uri="{91240B29-F687-4F45-9708-019B960494DF}">
                <a14:hiddenLine xmlns:a14="http://schemas.microsoft.com/office/drawing/2010/main" w="28575"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7" name="组合 6"/>
          <p:cNvGrpSpPr/>
          <p:nvPr/>
        </p:nvGrpSpPr>
        <p:grpSpPr>
          <a:xfrm>
            <a:off x="1884655" y="2422949"/>
            <a:ext cx="826013" cy="1866401"/>
            <a:chOff x="1987745" y="3306163"/>
            <a:chExt cx="1118833" cy="2539481"/>
          </a:xfrm>
        </p:grpSpPr>
        <p:sp>
          <p:nvSpPr>
            <p:cNvPr id="8" name="矩形 7"/>
            <p:cNvSpPr/>
            <p:nvPr/>
          </p:nvSpPr>
          <p:spPr>
            <a:xfrm>
              <a:off x="2018191" y="3902151"/>
              <a:ext cx="1057940" cy="1606189"/>
            </a:xfrm>
            <a:prstGeom prst="rect">
              <a:avLst/>
            </a:prstGeom>
            <a:solidFill>
              <a:srgbClr val="575B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9" name="文本框 18"/>
            <p:cNvSpPr txBox="1"/>
            <p:nvPr/>
          </p:nvSpPr>
          <p:spPr>
            <a:xfrm>
              <a:off x="2232812" y="5056635"/>
              <a:ext cx="628698" cy="400110"/>
            </a:xfrm>
            <a:prstGeom prst="rect">
              <a:avLst/>
            </a:prstGeom>
            <a:noFill/>
          </p:spPr>
          <p:txBody>
            <a:bodyPr wrap="none">
              <a:normAutofit fontScale="92500" lnSpcReduction="10000"/>
            </a:bodyPr>
            <a:lstStyle/>
            <a:p>
              <a:r>
                <a:rPr lang="en-US" sz="1500">
                  <a:solidFill>
                    <a:schemeClr val="bg1"/>
                  </a:solidFill>
                  <a:latin typeface="Impact" panose="020B0806030902050204" pitchFamily="34" charset="0"/>
                </a:rPr>
                <a:t>40%</a:t>
              </a:r>
            </a:p>
          </p:txBody>
        </p:sp>
        <p:sp>
          <p:nvSpPr>
            <p:cNvPr id="10" name="矩形 9"/>
            <p:cNvSpPr/>
            <p:nvPr/>
          </p:nvSpPr>
          <p:spPr>
            <a:xfrm>
              <a:off x="1987745" y="5601475"/>
              <a:ext cx="1118833" cy="244169"/>
            </a:xfrm>
            <a:prstGeom prst="rect">
              <a:avLst/>
            </a:prstGeom>
          </p:spPr>
          <p:txBody>
            <a:bodyPr wrap="none" lIns="0" tIns="0" rIns="0" bIns="0">
              <a:normAutofit/>
            </a:bodyPr>
            <a:lstStyle/>
            <a:p>
              <a:pPr algn="ctr"/>
              <a:r>
                <a:rPr lang="zh-CN" altLang="en-US" sz="800" b="1">
                  <a:solidFill>
                    <a:schemeClr val="dk1">
                      <a:lumMod val="100000"/>
                    </a:schemeClr>
                  </a:solidFill>
                </a:rPr>
                <a:t>关键词</a:t>
              </a:r>
            </a:p>
          </p:txBody>
        </p:sp>
        <p:sp>
          <p:nvSpPr>
            <p:cNvPr id="11" name="椭圆 10"/>
            <p:cNvSpPr/>
            <p:nvPr/>
          </p:nvSpPr>
          <p:spPr>
            <a:xfrm>
              <a:off x="2026654" y="3306163"/>
              <a:ext cx="1044692" cy="1044692"/>
            </a:xfrm>
            <a:prstGeom prst="ellipse">
              <a:avLst/>
            </a:prstGeom>
            <a:blipFill>
              <a:blip r:embed="rId4"/>
              <a:stretch>
                <a:fillRect/>
              </a:stretch>
            </a:blipFill>
            <a:ln w="28575" cap="flat" cmpd="sng" algn="ctr">
              <a:noFill/>
              <a:prstDash val="solid"/>
              <a:miter lim="800000"/>
            </a:ln>
            <a:effectLst/>
            <a:extLst>
              <a:ext uri="{91240B29-F687-4F45-9708-019B960494DF}">
                <a14:hiddenLine xmlns:a14="http://schemas.microsoft.com/office/drawing/2010/main" w="28575"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2" name="组合 11"/>
          <p:cNvGrpSpPr/>
          <p:nvPr/>
        </p:nvGrpSpPr>
        <p:grpSpPr>
          <a:xfrm>
            <a:off x="2665712" y="1984924"/>
            <a:ext cx="826013" cy="2304426"/>
            <a:chOff x="3045685" y="2710174"/>
            <a:chExt cx="1118833" cy="3135470"/>
          </a:xfrm>
        </p:grpSpPr>
        <p:sp>
          <p:nvSpPr>
            <p:cNvPr id="13" name="矩形 12"/>
            <p:cNvSpPr/>
            <p:nvPr/>
          </p:nvSpPr>
          <p:spPr>
            <a:xfrm>
              <a:off x="3076131" y="3279087"/>
              <a:ext cx="1057940" cy="2229253"/>
            </a:xfrm>
            <a:prstGeom prst="rect">
              <a:avLst/>
            </a:prstGeom>
            <a:solidFill>
              <a:srgbClr val="EA39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文本框 21"/>
            <p:cNvSpPr txBox="1"/>
            <p:nvPr/>
          </p:nvSpPr>
          <p:spPr>
            <a:xfrm>
              <a:off x="3285142" y="5056635"/>
              <a:ext cx="639919" cy="400110"/>
            </a:xfrm>
            <a:prstGeom prst="rect">
              <a:avLst/>
            </a:prstGeom>
            <a:noFill/>
          </p:spPr>
          <p:txBody>
            <a:bodyPr wrap="none">
              <a:normAutofit fontScale="92500" lnSpcReduction="10000"/>
            </a:bodyPr>
            <a:lstStyle/>
            <a:p>
              <a:r>
                <a:rPr lang="en-US" sz="1500">
                  <a:solidFill>
                    <a:schemeClr val="bg1"/>
                  </a:solidFill>
                  <a:latin typeface="Impact" panose="020B0806030902050204" pitchFamily="34" charset="0"/>
                </a:rPr>
                <a:t>60%</a:t>
              </a:r>
            </a:p>
          </p:txBody>
        </p:sp>
        <p:sp>
          <p:nvSpPr>
            <p:cNvPr id="15" name="矩形 14"/>
            <p:cNvSpPr/>
            <p:nvPr/>
          </p:nvSpPr>
          <p:spPr>
            <a:xfrm>
              <a:off x="3045685" y="5601475"/>
              <a:ext cx="1118833" cy="244169"/>
            </a:xfrm>
            <a:prstGeom prst="rect">
              <a:avLst/>
            </a:prstGeom>
          </p:spPr>
          <p:txBody>
            <a:bodyPr wrap="none" lIns="0" tIns="0" rIns="0" bIns="0">
              <a:normAutofit/>
            </a:bodyPr>
            <a:lstStyle/>
            <a:p>
              <a:pPr algn="ctr"/>
              <a:r>
                <a:rPr lang="zh-CN" altLang="en-US" sz="800" b="1">
                  <a:solidFill>
                    <a:schemeClr val="dk1">
                      <a:lumMod val="100000"/>
                    </a:schemeClr>
                  </a:solidFill>
                </a:rPr>
                <a:t>关键词</a:t>
              </a:r>
            </a:p>
          </p:txBody>
        </p:sp>
        <p:sp>
          <p:nvSpPr>
            <p:cNvPr id="16" name="椭圆 15"/>
            <p:cNvSpPr/>
            <p:nvPr/>
          </p:nvSpPr>
          <p:spPr>
            <a:xfrm>
              <a:off x="3074689" y="2710174"/>
              <a:ext cx="1044692" cy="1044692"/>
            </a:xfrm>
            <a:prstGeom prst="ellipse">
              <a:avLst/>
            </a:prstGeom>
            <a:blipFill>
              <a:blip r:embed="rId4"/>
              <a:stretch>
                <a:fillRect/>
              </a:stretch>
            </a:blipFill>
            <a:ln w="28575" cap="flat" cmpd="sng" algn="ctr">
              <a:noFill/>
              <a:prstDash val="solid"/>
              <a:miter lim="800000"/>
            </a:ln>
            <a:effectLst/>
            <a:extLst>
              <a:ext uri="{91240B29-F687-4F45-9708-019B960494DF}">
                <a14:hiddenLine xmlns:a14="http://schemas.microsoft.com/office/drawing/2010/main" w="28575"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7" name="组合 16"/>
          <p:cNvGrpSpPr/>
          <p:nvPr/>
        </p:nvGrpSpPr>
        <p:grpSpPr>
          <a:xfrm>
            <a:off x="3446769" y="1138343"/>
            <a:ext cx="826013" cy="3151007"/>
            <a:chOff x="4103625" y="1558290"/>
            <a:chExt cx="1118833" cy="4287354"/>
          </a:xfrm>
        </p:grpSpPr>
        <p:sp>
          <p:nvSpPr>
            <p:cNvPr id="18" name="矩形 17"/>
            <p:cNvSpPr/>
            <p:nvPr/>
          </p:nvSpPr>
          <p:spPr>
            <a:xfrm>
              <a:off x="4134071" y="2127139"/>
              <a:ext cx="1057940" cy="3381201"/>
            </a:xfrm>
            <a:prstGeom prst="rect">
              <a:avLst/>
            </a:prstGeom>
            <a:solidFill>
              <a:srgbClr val="575B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9" name="文本框 26"/>
            <p:cNvSpPr txBox="1"/>
            <p:nvPr/>
          </p:nvSpPr>
          <p:spPr>
            <a:xfrm>
              <a:off x="4343082" y="5056635"/>
              <a:ext cx="639919" cy="400110"/>
            </a:xfrm>
            <a:prstGeom prst="rect">
              <a:avLst/>
            </a:prstGeom>
            <a:noFill/>
          </p:spPr>
          <p:txBody>
            <a:bodyPr wrap="none">
              <a:normAutofit fontScale="92500" lnSpcReduction="10000"/>
            </a:bodyPr>
            <a:lstStyle/>
            <a:p>
              <a:r>
                <a:rPr lang="en-US" sz="1500">
                  <a:solidFill>
                    <a:schemeClr val="bg1"/>
                  </a:solidFill>
                  <a:latin typeface="Impact" panose="020B0806030902050204" pitchFamily="34" charset="0"/>
                </a:rPr>
                <a:t>95%</a:t>
              </a:r>
            </a:p>
          </p:txBody>
        </p:sp>
        <p:sp>
          <p:nvSpPr>
            <p:cNvPr id="20" name="矩形 19"/>
            <p:cNvSpPr/>
            <p:nvPr/>
          </p:nvSpPr>
          <p:spPr>
            <a:xfrm>
              <a:off x="4103625" y="5601475"/>
              <a:ext cx="1118833" cy="244169"/>
            </a:xfrm>
            <a:prstGeom prst="rect">
              <a:avLst/>
            </a:prstGeom>
          </p:spPr>
          <p:txBody>
            <a:bodyPr wrap="none" lIns="0" tIns="0" rIns="0" bIns="0">
              <a:normAutofit/>
            </a:bodyPr>
            <a:lstStyle/>
            <a:p>
              <a:pPr algn="ctr"/>
              <a:r>
                <a:rPr lang="zh-CN" altLang="en-US" sz="800" b="1">
                  <a:solidFill>
                    <a:schemeClr val="dk1">
                      <a:lumMod val="100000"/>
                    </a:schemeClr>
                  </a:solidFill>
                </a:rPr>
                <a:t>关键词</a:t>
              </a:r>
            </a:p>
          </p:txBody>
        </p:sp>
        <p:sp>
          <p:nvSpPr>
            <p:cNvPr id="21" name="椭圆 20"/>
            <p:cNvSpPr/>
            <p:nvPr/>
          </p:nvSpPr>
          <p:spPr>
            <a:xfrm>
              <a:off x="4138864" y="1558290"/>
              <a:ext cx="1044692" cy="1044692"/>
            </a:xfrm>
            <a:prstGeom prst="ellipse">
              <a:avLst/>
            </a:prstGeom>
            <a:blipFill>
              <a:blip r:embed="rId4"/>
              <a:stretch>
                <a:fillRect/>
              </a:stretch>
            </a:blipFill>
            <a:ln w="28575" cap="flat" cmpd="sng" algn="ctr">
              <a:noFill/>
              <a:prstDash val="solid"/>
              <a:miter lim="800000"/>
            </a:ln>
            <a:effectLst/>
            <a:extLst>
              <a:ext uri="{91240B29-F687-4F45-9708-019B960494DF}">
                <a14:hiddenLine xmlns:a14="http://schemas.microsoft.com/office/drawing/2010/main" w="28575"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22" name="组合 21"/>
          <p:cNvGrpSpPr/>
          <p:nvPr/>
        </p:nvGrpSpPr>
        <p:grpSpPr>
          <a:xfrm>
            <a:off x="4227826" y="2806849"/>
            <a:ext cx="826013" cy="1481938"/>
            <a:chOff x="5161565" y="3828509"/>
            <a:chExt cx="1118833" cy="2016369"/>
          </a:xfrm>
        </p:grpSpPr>
        <p:sp>
          <p:nvSpPr>
            <p:cNvPr id="23" name="矩形 22"/>
            <p:cNvSpPr/>
            <p:nvPr/>
          </p:nvSpPr>
          <p:spPr>
            <a:xfrm>
              <a:off x="5192011" y="4430162"/>
              <a:ext cx="1057940" cy="1077412"/>
            </a:xfrm>
            <a:prstGeom prst="rect">
              <a:avLst/>
            </a:prstGeom>
            <a:solidFill>
              <a:srgbClr val="EA39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24" name="文本框 30"/>
            <p:cNvSpPr txBox="1"/>
            <p:nvPr/>
          </p:nvSpPr>
          <p:spPr>
            <a:xfrm>
              <a:off x="5402625" y="5055869"/>
              <a:ext cx="636713" cy="400110"/>
            </a:xfrm>
            <a:prstGeom prst="rect">
              <a:avLst/>
            </a:prstGeom>
            <a:noFill/>
          </p:spPr>
          <p:txBody>
            <a:bodyPr wrap="none">
              <a:normAutofit fontScale="92500" lnSpcReduction="10000"/>
            </a:bodyPr>
            <a:lstStyle/>
            <a:p>
              <a:r>
                <a:rPr lang="en-US" sz="1500">
                  <a:solidFill>
                    <a:schemeClr val="bg1"/>
                  </a:solidFill>
                  <a:latin typeface="Impact" panose="020B0806030902050204" pitchFamily="34" charset="0"/>
                </a:rPr>
                <a:t>30%</a:t>
              </a:r>
            </a:p>
          </p:txBody>
        </p:sp>
        <p:sp>
          <p:nvSpPr>
            <p:cNvPr id="25" name="矩形 24"/>
            <p:cNvSpPr/>
            <p:nvPr/>
          </p:nvSpPr>
          <p:spPr>
            <a:xfrm>
              <a:off x="5161565" y="5600709"/>
              <a:ext cx="1118833" cy="244169"/>
            </a:xfrm>
            <a:prstGeom prst="rect">
              <a:avLst/>
            </a:prstGeom>
          </p:spPr>
          <p:txBody>
            <a:bodyPr wrap="none" lIns="0" tIns="0" rIns="0" bIns="0">
              <a:normAutofit/>
            </a:bodyPr>
            <a:lstStyle/>
            <a:p>
              <a:pPr algn="ctr"/>
              <a:r>
                <a:rPr lang="zh-CN" altLang="en-US" sz="800" b="1">
                  <a:solidFill>
                    <a:schemeClr val="dk1">
                      <a:lumMod val="100000"/>
                    </a:schemeClr>
                  </a:solidFill>
                </a:rPr>
                <a:t>关键词</a:t>
              </a:r>
            </a:p>
          </p:txBody>
        </p:sp>
        <p:sp>
          <p:nvSpPr>
            <p:cNvPr id="26" name="椭圆 25"/>
            <p:cNvSpPr/>
            <p:nvPr/>
          </p:nvSpPr>
          <p:spPr>
            <a:xfrm>
              <a:off x="5198636" y="3828509"/>
              <a:ext cx="1044692" cy="1044692"/>
            </a:xfrm>
            <a:prstGeom prst="ellipse">
              <a:avLst/>
            </a:prstGeom>
            <a:blipFill>
              <a:blip r:embed="rId4"/>
              <a:stretch>
                <a:fillRect/>
              </a:stretch>
            </a:blipFill>
            <a:ln w="28575" cap="flat" cmpd="sng" algn="ctr">
              <a:noFill/>
              <a:prstDash val="solid"/>
              <a:miter lim="800000"/>
            </a:ln>
            <a:effectLst/>
            <a:extLst>
              <a:ext uri="{91240B29-F687-4F45-9708-019B960494DF}">
                <a14:hiddenLine xmlns:a14="http://schemas.microsoft.com/office/drawing/2010/main" w="28575" cap="flat" cmpd="sng" algn="ctr">
                  <a:solidFill>
                    <a:schemeClr val="bg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27" name="矩形 26"/>
          <p:cNvSpPr/>
          <p:nvPr/>
        </p:nvSpPr>
        <p:spPr>
          <a:xfrm>
            <a:off x="5782210" y="1688306"/>
            <a:ext cx="702492" cy="161082"/>
          </a:xfrm>
          <a:prstGeom prst="rect">
            <a:avLst/>
          </a:prstGeom>
        </p:spPr>
        <p:txBody>
          <a:bodyPr wrap="none" lIns="0" tIns="0" rIns="0" bIns="0">
            <a:normAutofit/>
          </a:bodyPr>
          <a:lstStyle/>
          <a:p>
            <a:r>
              <a:rPr lang="zh-CN" altLang="en-US" sz="800" b="1">
                <a:solidFill>
                  <a:schemeClr val="dk1">
                    <a:lumMod val="100000"/>
                  </a:schemeClr>
                </a:solidFill>
              </a:rPr>
              <a:t>关键词</a:t>
            </a:r>
          </a:p>
        </p:txBody>
      </p:sp>
      <p:sp>
        <p:nvSpPr>
          <p:cNvPr id="28" name="矩形 27"/>
          <p:cNvSpPr/>
          <p:nvPr/>
        </p:nvSpPr>
        <p:spPr>
          <a:xfrm>
            <a:off x="5167754" y="1470469"/>
            <a:ext cx="614456" cy="435674"/>
          </a:xfrm>
          <a:prstGeom prst="rect">
            <a:avLst/>
          </a:prstGeom>
        </p:spPr>
        <p:txBody>
          <a:bodyPr wrap="square" lIns="0" tIns="0" rIns="0" bIns="0" anchor="b" anchorCtr="0">
            <a:normAutofit/>
          </a:bodyPr>
          <a:lstStyle/>
          <a:p>
            <a:r>
              <a:rPr lang="en-US" sz="2700" dirty="0">
                <a:solidFill>
                  <a:srgbClr val="EA3945"/>
                </a:solidFill>
                <a:latin typeface="Impact" panose="020B0806030902050204" pitchFamily="34" charset="0"/>
              </a:rPr>
              <a:t>75%</a:t>
            </a:r>
          </a:p>
        </p:txBody>
      </p:sp>
      <p:sp>
        <p:nvSpPr>
          <p:cNvPr id="29" name="矩形 28"/>
          <p:cNvSpPr/>
          <p:nvPr/>
        </p:nvSpPr>
        <p:spPr>
          <a:xfrm>
            <a:off x="5167754" y="1967157"/>
            <a:ext cx="2729774" cy="370265"/>
          </a:xfrm>
          <a:prstGeom prst="rect">
            <a:avLst/>
          </a:prstGeom>
        </p:spPr>
        <p:txBody>
          <a:bodyPr wrap="square" lIns="0" tIns="0" rIns="0" bIns="0">
            <a:normAutofit/>
          </a:bodyPr>
          <a:lstStyle/>
          <a:p>
            <a:pPr>
              <a:lnSpc>
                <a:spcPct val="120000"/>
              </a:lnSpc>
            </a:pPr>
            <a:r>
              <a:rPr lang="zh-CN" altLang="en-US" sz="800" dirty="0">
                <a:solidFill>
                  <a:schemeClr val="dk1">
                    <a:lumMod val="100000"/>
                  </a:schemeClr>
                </a:solidFill>
              </a:rPr>
              <a:t>此部分内容作为文字排版占位显示（建议使用主题字体）</a:t>
            </a:r>
            <a:br>
              <a:rPr lang="zh-CN" altLang="en-US" sz="800" dirty="0">
                <a:solidFill>
                  <a:schemeClr val="dk1">
                    <a:lumMod val="100000"/>
                  </a:schemeClr>
                </a:solidFill>
              </a:rPr>
            </a:br>
            <a:r>
              <a:rPr lang="zh-CN" altLang="en-US" sz="800" dirty="0">
                <a:solidFill>
                  <a:schemeClr val="dk1">
                    <a:lumMod val="100000"/>
                  </a:schemeClr>
                </a:solidFill>
              </a:rPr>
              <a:t>如需更改请在（设置形状格式）菜单下（文本选项）中调整</a:t>
            </a:r>
          </a:p>
        </p:txBody>
      </p:sp>
      <p:sp>
        <p:nvSpPr>
          <p:cNvPr id="32" name="TextBox 25"/>
          <p:cNvSpPr txBox="1"/>
          <p:nvPr/>
        </p:nvSpPr>
        <p:spPr>
          <a:xfrm>
            <a:off x="3608485" y="204722"/>
            <a:ext cx="1723549" cy="307777"/>
          </a:xfrm>
          <a:prstGeom prst="rect">
            <a:avLst/>
          </a:prstGeom>
          <a:noFill/>
        </p:spPr>
        <p:txBody>
          <a:bodyPr wrap="none" rtlCol="0">
            <a:spAutoFit/>
          </a:bodyPr>
          <a:lstStyle/>
          <a:p>
            <a:r>
              <a:rPr lang="zh-CN" altLang="en-US" sz="1400" spc="600" dirty="0">
                <a:latin typeface="汉仪细等线" panose="01010104010101010101" pitchFamily="2" charset="-122"/>
                <a:ea typeface="汉仪细等线" panose="01010104010101010101" pitchFamily="2" charset="-122"/>
              </a:rPr>
              <a:t>单击添加标题</a:t>
            </a:r>
          </a:p>
        </p:txBody>
      </p:sp>
      <p:sp>
        <p:nvSpPr>
          <p:cNvPr id="33" name="TextBox 26"/>
          <p:cNvSpPr txBox="1"/>
          <p:nvPr/>
        </p:nvSpPr>
        <p:spPr>
          <a:xfrm>
            <a:off x="3464497" y="525464"/>
            <a:ext cx="2044149" cy="338554"/>
          </a:xfrm>
          <a:prstGeom prst="rect">
            <a:avLst/>
          </a:prstGeom>
          <a:noFill/>
        </p:spPr>
        <p:txBody>
          <a:bodyPr wrap="none" rtlCol="0">
            <a:spAutoFit/>
          </a:bodyPr>
          <a:lstStyle/>
          <a:p>
            <a:pPr algn="ctr"/>
            <a:r>
              <a:rPr lang="en-US" altLang="zh-CN" sz="800" dirty="0">
                <a:latin typeface="汉仪细等线" panose="01010104010101010101" pitchFamily="2" charset="-122"/>
                <a:ea typeface="汉仪细等线" panose="01010104010101010101" pitchFamily="2" charset="-122"/>
              </a:rPr>
              <a:t>Please click enter to add enter to add </a:t>
            </a:r>
          </a:p>
          <a:p>
            <a:pPr algn="ctr"/>
            <a:r>
              <a:rPr lang="en-US" altLang="zh-CN" sz="800" dirty="0">
                <a:latin typeface="汉仪细等线" panose="01010104010101010101" pitchFamily="2" charset="-122"/>
                <a:ea typeface="汉仪细等线" panose="01010104010101010101" pitchFamily="2" charset="-122"/>
              </a:rPr>
              <a:t>text </a:t>
            </a:r>
            <a:r>
              <a:rPr lang="en-US" altLang="zh-CN" sz="800" dirty="0" err="1">
                <a:latin typeface="汉仪细等线" panose="01010104010101010101" pitchFamily="2" charset="-122"/>
                <a:ea typeface="汉仪细等线" panose="01010104010101010101" pitchFamily="2" charset="-122"/>
              </a:rPr>
              <a:t>contentcontent</a:t>
            </a:r>
            <a:endParaRPr lang="zh-CN" altLang="en-US" sz="800" dirty="0">
              <a:latin typeface="汉仪细等线" panose="01010104010101010101" pitchFamily="2" charset="-122"/>
              <a:ea typeface="汉仪细等线" panose="01010104010101010101" pitchFamily="2" charset="-122"/>
            </a:endParaRPr>
          </a:p>
        </p:txBody>
      </p:sp>
    </p:spTree>
    <p:custDataLst>
      <p:tags r:id="rId1"/>
    </p:custDataLst>
  </p:cSld>
  <p:clrMapOvr>
    <a:masterClrMapping/>
  </p:clrMapOvr>
  <p:transition spd="med" advTm="21068">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 calcmode="lin" valueType="num">
                                      <p:cBhvr>
                                        <p:cTn id="9" dur="500" fill="hold"/>
                                        <p:tgtEl>
                                          <p:spTgt spid="28"/>
                                        </p:tgtEl>
                                        <p:attrNameLst>
                                          <p:attrName>style.rotation</p:attrName>
                                        </p:attrNameLst>
                                      </p:cBhvr>
                                      <p:tavLst>
                                        <p:tav tm="0">
                                          <p:val>
                                            <p:fltVal val="360"/>
                                          </p:val>
                                        </p:tav>
                                        <p:tav tm="100000">
                                          <p:val>
                                            <p:fltVal val="0"/>
                                          </p:val>
                                        </p:tav>
                                      </p:tavLst>
                                    </p:anim>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 calcmode="lin" valueType="num">
                                      <p:cBhvr>
                                        <p:cTn id="17" dur="500" fill="hold"/>
                                        <p:tgtEl>
                                          <p:spTgt spid="27"/>
                                        </p:tgtEl>
                                        <p:attrNameLst>
                                          <p:attrName>style.rotation</p:attrName>
                                        </p:attrNameLst>
                                      </p:cBhvr>
                                      <p:tavLst>
                                        <p:tav tm="0">
                                          <p:val>
                                            <p:fltVal val="360"/>
                                          </p:val>
                                        </p:tav>
                                        <p:tav tm="100000">
                                          <p:val>
                                            <p:fltVal val="0"/>
                                          </p:val>
                                        </p:tav>
                                      </p:tavLst>
                                    </p:anim>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anim calcmode="lin" valueType="num">
                                      <p:cBhvr>
                                        <p:cTn id="25" dur="500" fill="hold"/>
                                        <p:tgtEl>
                                          <p:spTgt spid="29"/>
                                        </p:tgtEl>
                                        <p:attrNameLst>
                                          <p:attrName>style.rotation</p:attrName>
                                        </p:attrNameLst>
                                      </p:cBhvr>
                                      <p:tavLst>
                                        <p:tav tm="0">
                                          <p:val>
                                            <p:fltVal val="360"/>
                                          </p:val>
                                        </p:tav>
                                        <p:tav tm="100000">
                                          <p:val>
                                            <p:fltVal val="0"/>
                                          </p:val>
                                        </p:tav>
                                      </p:tavLst>
                                    </p:anim>
                                    <p:animEffect transition="in" filter="fade">
                                      <p:cBhvr>
                                        <p:cTn id="26" dur="500"/>
                                        <p:tgtEl>
                                          <p:spTgt spid="29"/>
                                        </p:tgtEl>
                                      </p:cBhvr>
                                    </p:animEffect>
                                  </p:childTnLst>
                                </p:cTn>
                              </p:par>
                              <p:par>
                                <p:cTn id="27" presetID="22" presetClass="entr" presetSubtype="4"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par>
                                <p:cTn id="30" presetID="22" presetClass="entr" presetSubtype="4"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par>
                                <p:cTn id="33" presetID="2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par>
                                <p:cTn id="36" presetID="22" presetClass="entr" presetSubtype="4"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par>
                                <p:cTn id="39" presetID="22" presetClass="entr" presetSubtype="4"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5410677" y="2985911"/>
            <a:ext cx="488950" cy="183646"/>
          </a:xfrm>
          <a:prstGeom prst="rect">
            <a:avLst/>
          </a:prstGeom>
          <a:solidFill>
            <a:srgbClr val="BFBFBF"/>
          </a:solidFill>
          <a:ln>
            <a:noFill/>
          </a:ln>
          <a:extLst>
            <a:ext uri="{91240B29-F687-4F45-9708-019B960494DF}">
              <a14:hiddenLine xmlns:a14="http://schemas.microsoft.com/office/drawing/2010/main" w="0">
                <a:solidFill>
                  <a:srgbClr val="000000"/>
                </a:solidFill>
                <a:miter lim="800000"/>
                <a:headEnd/>
                <a:tailEnd/>
              </a14:hiddenLine>
            </a:ext>
          </a:extLst>
        </p:spPr>
        <p:txBody>
          <a:bodyPr lIns="63898" tIns="31949" rIns="63898" bIns="31949"/>
          <a:lstStyle/>
          <a:p>
            <a:pPr eaLnBrk="1" hangingPunct="1"/>
            <a:endParaRPr lang="zh-CN" altLang="en-US"/>
          </a:p>
        </p:txBody>
      </p:sp>
      <p:sp>
        <p:nvSpPr>
          <p:cNvPr id="3" name="Rectangle 7"/>
          <p:cNvSpPr>
            <a:spLocks noChangeArrowheads="1"/>
          </p:cNvSpPr>
          <p:nvPr/>
        </p:nvSpPr>
        <p:spPr bwMode="auto">
          <a:xfrm>
            <a:off x="5410677" y="1670516"/>
            <a:ext cx="488950" cy="181434"/>
          </a:xfrm>
          <a:prstGeom prst="rect">
            <a:avLst/>
          </a:prstGeom>
          <a:solidFill>
            <a:srgbClr val="BFBFBF"/>
          </a:solidFill>
          <a:ln>
            <a:noFill/>
          </a:ln>
          <a:extLst>
            <a:ext uri="{91240B29-F687-4F45-9708-019B960494DF}">
              <a14:hiddenLine xmlns:a14="http://schemas.microsoft.com/office/drawing/2010/main" w="0">
                <a:solidFill>
                  <a:srgbClr val="000000"/>
                </a:solidFill>
                <a:miter lim="800000"/>
                <a:headEnd/>
                <a:tailEnd/>
              </a14:hiddenLine>
            </a:ext>
          </a:extLst>
        </p:spPr>
        <p:txBody>
          <a:bodyPr lIns="63898" tIns="31949" rIns="63898" bIns="31949"/>
          <a:lstStyle/>
          <a:p>
            <a:pPr eaLnBrk="1" hangingPunct="1"/>
            <a:endParaRPr lang="zh-CN" altLang="en-US"/>
          </a:p>
        </p:txBody>
      </p:sp>
      <p:sp>
        <p:nvSpPr>
          <p:cNvPr id="4" name="Freeform 8"/>
          <p:cNvSpPr>
            <a:spLocks noChangeArrowheads="1"/>
          </p:cNvSpPr>
          <p:nvPr/>
        </p:nvSpPr>
        <p:spPr bwMode="auto">
          <a:xfrm>
            <a:off x="3101499" y="1180425"/>
            <a:ext cx="2798128" cy="490092"/>
          </a:xfrm>
          <a:custGeom>
            <a:avLst/>
            <a:gdLst>
              <a:gd name="T0" fmla="*/ 0 w 1394"/>
              <a:gd name="T1" fmla="*/ 0 h 245"/>
              <a:gd name="T2" fmla="*/ 3297650 w 1394"/>
              <a:gd name="T3" fmla="*/ 0 h 245"/>
              <a:gd name="T4" fmla="*/ 3997325 w 1394"/>
              <a:gd name="T5" fmla="*/ 703262 h 245"/>
              <a:gd name="T6" fmla="*/ 691073 w 1394"/>
              <a:gd name="T7" fmla="*/ 703262 h 245"/>
              <a:gd name="T8" fmla="*/ 0 w 1394"/>
              <a:gd name="T9" fmla="*/ 0 h 2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4" h="245">
                <a:moveTo>
                  <a:pt x="0" y="0"/>
                </a:moveTo>
                <a:lnTo>
                  <a:pt x="1150" y="0"/>
                </a:lnTo>
                <a:lnTo>
                  <a:pt x="1394" y="245"/>
                </a:lnTo>
                <a:lnTo>
                  <a:pt x="241" y="245"/>
                </a:lnTo>
                <a:lnTo>
                  <a:pt x="0" y="0"/>
                </a:lnTo>
                <a:close/>
              </a:path>
            </a:pathLst>
          </a:custGeom>
          <a:solidFill>
            <a:srgbClr val="EA3945"/>
          </a:solidFill>
          <a:ln>
            <a:noFill/>
          </a:ln>
        </p:spPr>
        <p:txBody>
          <a:bodyPr lIns="67376" tIns="33688" rIns="67376" bIns="33688" anchor="ctr"/>
          <a:lstStyle/>
          <a:p>
            <a:endParaRPr lang="zh-CN" altLang="en-US"/>
          </a:p>
        </p:txBody>
      </p:sp>
      <p:sp>
        <p:nvSpPr>
          <p:cNvPr id="5" name="Rectangle 9"/>
          <p:cNvSpPr>
            <a:spLocks noChangeArrowheads="1"/>
          </p:cNvSpPr>
          <p:nvPr/>
        </p:nvSpPr>
        <p:spPr bwMode="auto">
          <a:xfrm>
            <a:off x="3101499" y="2334298"/>
            <a:ext cx="483393" cy="165945"/>
          </a:xfrm>
          <a:prstGeom prst="rect">
            <a:avLst/>
          </a:prstGeom>
          <a:solidFill>
            <a:srgbClr val="BFBFBF"/>
          </a:solidFill>
          <a:ln>
            <a:noFill/>
          </a:ln>
          <a:extLst>
            <a:ext uri="{91240B29-F687-4F45-9708-019B960494DF}">
              <a14:hiddenLine xmlns:a14="http://schemas.microsoft.com/office/drawing/2010/main" w="0">
                <a:solidFill>
                  <a:srgbClr val="000000"/>
                </a:solidFill>
                <a:miter lim="800000"/>
                <a:headEnd/>
                <a:tailEnd/>
              </a14:hiddenLine>
            </a:ext>
          </a:extLst>
        </p:spPr>
        <p:txBody>
          <a:bodyPr lIns="63898" tIns="31949" rIns="63898" bIns="31949"/>
          <a:lstStyle/>
          <a:p>
            <a:pPr eaLnBrk="1" hangingPunct="1"/>
            <a:endParaRPr lang="zh-CN" altLang="en-US"/>
          </a:p>
        </p:txBody>
      </p:sp>
      <p:sp>
        <p:nvSpPr>
          <p:cNvPr id="6" name="Freeform 10"/>
          <p:cNvSpPr>
            <a:spLocks noChangeArrowheads="1"/>
          </p:cNvSpPr>
          <p:nvPr/>
        </p:nvSpPr>
        <p:spPr bwMode="auto">
          <a:xfrm>
            <a:off x="3101499" y="2495818"/>
            <a:ext cx="2798128" cy="490092"/>
          </a:xfrm>
          <a:custGeom>
            <a:avLst/>
            <a:gdLst>
              <a:gd name="T0" fmla="*/ 0 w 1394"/>
              <a:gd name="T1" fmla="*/ 0 h 245"/>
              <a:gd name="T2" fmla="*/ 3297650 w 1394"/>
              <a:gd name="T3" fmla="*/ 0 h 245"/>
              <a:gd name="T4" fmla="*/ 3997325 w 1394"/>
              <a:gd name="T5" fmla="*/ 703263 h 245"/>
              <a:gd name="T6" fmla="*/ 691073 w 1394"/>
              <a:gd name="T7" fmla="*/ 703263 h 245"/>
              <a:gd name="T8" fmla="*/ 0 w 1394"/>
              <a:gd name="T9" fmla="*/ 0 h 2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4" h="245">
                <a:moveTo>
                  <a:pt x="0" y="0"/>
                </a:moveTo>
                <a:lnTo>
                  <a:pt x="1150" y="0"/>
                </a:lnTo>
                <a:lnTo>
                  <a:pt x="1394" y="245"/>
                </a:lnTo>
                <a:lnTo>
                  <a:pt x="241" y="245"/>
                </a:lnTo>
                <a:lnTo>
                  <a:pt x="0" y="0"/>
                </a:lnTo>
                <a:close/>
              </a:path>
            </a:pathLst>
          </a:custGeom>
          <a:solidFill>
            <a:srgbClr val="EA3945"/>
          </a:solidFill>
          <a:ln>
            <a:noFill/>
          </a:ln>
        </p:spPr>
        <p:txBody>
          <a:bodyPr lIns="67376" tIns="33688" rIns="67376" bIns="33688" anchor="ctr"/>
          <a:lstStyle/>
          <a:p>
            <a:endParaRPr lang="zh-CN" altLang="en-US"/>
          </a:p>
        </p:txBody>
      </p:sp>
      <p:sp>
        <p:nvSpPr>
          <p:cNvPr id="7" name="Rectangle 11"/>
          <p:cNvSpPr>
            <a:spLocks noChangeArrowheads="1"/>
          </p:cNvSpPr>
          <p:nvPr/>
        </p:nvSpPr>
        <p:spPr bwMode="auto">
          <a:xfrm>
            <a:off x="3101499" y="3649692"/>
            <a:ext cx="483393" cy="171476"/>
          </a:xfrm>
          <a:prstGeom prst="rect">
            <a:avLst/>
          </a:prstGeom>
          <a:solidFill>
            <a:srgbClr val="BFBFBF"/>
          </a:solidFill>
          <a:ln>
            <a:noFill/>
          </a:ln>
          <a:extLst>
            <a:ext uri="{91240B29-F687-4F45-9708-019B960494DF}">
              <a14:hiddenLine xmlns:a14="http://schemas.microsoft.com/office/drawing/2010/main" w="0">
                <a:solidFill>
                  <a:srgbClr val="000000"/>
                </a:solidFill>
                <a:miter lim="800000"/>
                <a:headEnd/>
                <a:tailEnd/>
              </a14:hiddenLine>
            </a:ext>
          </a:extLst>
        </p:spPr>
        <p:txBody>
          <a:bodyPr lIns="63898" tIns="31949" rIns="63898" bIns="31949"/>
          <a:lstStyle/>
          <a:p>
            <a:pPr eaLnBrk="1" hangingPunct="1"/>
            <a:endParaRPr lang="zh-CN" altLang="en-US"/>
          </a:p>
        </p:txBody>
      </p:sp>
      <p:sp>
        <p:nvSpPr>
          <p:cNvPr id="8" name="Freeform 12"/>
          <p:cNvSpPr>
            <a:spLocks noChangeArrowheads="1"/>
          </p:cNvSpPr>
          <p:nvPr/>
        </p:nvSpPr>
        <p:spPr bwMode="auto">
          <a:xfrm>
            <a:off x="3101499" y="3817850"/>
            <a:ext cx="2518093" cy="483454"/>
          </a:xfrm>
          <a:custGeom>
            <a:avLst/>
            <a:gdLst>
              <a:gd name="T0" fmla="*/ 0 w 1254"/>
              <a:gd name="T1" fmla="*/ 0 h 242"/>
              <a:gd name="T2" fmla="*/ 3597275 w 1254"/>
              <a:gd name="T3" fmla="*/ 0 h 242"/>
              <a:gd name="T4" fmla="*/ 3597275 w 1254"/>
              <a:gd name="T5" fmla="*/ 693737 h 242"/>
              <a:gd name="T6" fmla="*/ 691342 w 1254"/>
              <a:gd name="T7" fmla="*/ 693737 h 242"/>
              <a:gd name="T8" fmla="*/ 0 w 1254"/>
              <a:gd name="T9" fmla="*/ 0 h 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4" h="242">
                <a:moveTo>
                  <a:pt x="0" y="0"/>
                </a:moveTo>
                <a:lnTo>
                  <a:pt x="1254" y="0"/>
                </a:lnTo>
                <a:lnTo>
                  <a:pt x="1254" y="242"/>
                </a:lnTo>
                <a:lnTo>
                  <a:pt x="241" y="242"/>
                </a:lnTo>
                <a:lnTo>
                  <a:pt x="0" y="0"/>
                </a:lnTo>
                <a:close/>
              </a:path>
            </a:pathLst>
          </a:custGeom>
          <a:solidFill>
            <a:srgbClr val="EA3945"/>
          </a:solidFill>
          <a:ln>
            <a:noFill/>
          </a:ln>
        </p:spPr>
        <p:txBody>
          <a:bodyPr lIns="67376" tIns="33688" rIns="67376" bIns="33688" anchor="ctr"/>
          <a:lstStyle/>
          <a:p>
            <a:endParaRPr lang="zh-CN" altLang="en-US"/>
          </a:p>
        </p:txBody>
      </p:sp>
      <p:sp>
        <p:nvSpPr>
          <p:cNvPr id="9" name="Freeform 13"/>
          <p:cNvSpPr>
            <a:spLocks noChangeArrowheads="1"/>
          </p:cNvSpPr>
          <p:nvPr/>
        </p:nvSpPr>
        <p:spPr bwMode="auto">
          <a:xfrm>
            <a:off x="3101499" y="1844206"/>
            <a:ext cx="2798128" cy="490092"/>
          </a:xfrm>
          <a:custGeom>
            <a:avLst/>
            <a:gdLst>
              <a:gd name="T0" fmla="*/ 691073 w 1394"/>
              <a:gd name="T1" fmla="*/ 0 h 245"/>
              <a:gd name="T2" fmla="*/ 3997325 w 1394"/>
              <a:gd name="T3" fmla="*/ 0 h 245"/>
              <a:gd name="T4" fmla="*/ 3297650 w 1394"/>
              <a:gd name="T5" fmla="*/ 703262 h 245"/>
              <a:gd name="T6" fmla="*/ 0 w 1394"/>
              <a:gd name="T7" fmla="*/ 703262 h 245"/>
              <a:gd name="T8" fmla="*/ 691073 w 1394"/>
              <a:gd name="T9" fmla="*/ 0 h 2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4" h="245">
                <a:moveTo>
                  <a:pt x="241" y="0"/>
                </a:moveTo>
                <a:lnTo>
                  <a:pt x="1394" y="0"/>
                </a:lnTo>
                <a:lnTo>
                  <a:pt x="1150" y="245"/>
                </a:lnTo>
                <a:lnTo>
                  <a:pt x="0" y="245"/>
                </a:lnTo>
                <a:lnTo>
                  <a:pt x="241" y="0"/>
                </a:lnTo>
                <a:close/>
              </a:path>
            </a:pathLst>
          </a:custGeom>
          <a:solidFill>
            <a:srgbClr val="575B66"/>
          </a:solidFill>
          <a:ln>
            <a:noFill/>
          </a:ln>
        </p:spPr>
        <p:txBody>
          <a:bodyPr lIns="67376" tIns="33688" rIns="67376" bIns="33688" anchor="ctr"/>
          <a:lstStyle/>
          <a:p>
            <a:endParaRPr lang="zh-CN" altLang="en-US"/>
          </a:p>
        </p:txBody>
      </p:sp>
      <p:sp>
        <p:nvSpPr>
          <p:cNvPr id="10" name="Freeform 14"/>
          <p:cNvSpPr>
            <a:spLocks noChangeArrowheads="1"/>
          </p:cNvSpPr>
          <p:nvPr/>
        </p:nvSpPr>
        <p:spPr bwMode="auto">
          <a:xfrm>
            <a:off x="3101499" y="3161812"/>
            <a:ext cx="2798128" cy="487880"/>
          </a:xfrm>
          <a:custGeom>
            <a:avLst/>
            <a:gdLst>
              <a:gd name="T0" fmla="*/ 691073 w 1394"/>
              <a:gd name="T1" fmla="*/ 0 h 244"/>
              <a:gd name="T2" fmla="*/ 3997325 w 1394"/>
              <a:gd name="T3" fmla="*/ 0 h 244"/>
              <a:gd name="T4" fmla="*/ 3297650 w 1394"/>
              <a:gd name="T5" fmla="*/ 700088 h 244"/>
              <a:gd name="T6" fmla="*/ 0 w 1394"/>
              <a:gd name="T7" fmla="*/ 700088 h 244"/>
              <a:gd name="T8" fmla="*/ 691073 w 1394"/>
              <a:gd name="T9" fmla="*/ 0 h 2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4" h="244">
                <a:moveTo>
                  <a:pt x="241" y="0"/>
                </a:moveTo>
                <a:lnTo>
                  <a:pt x="1394" y="0"/>
                </a:lnTo>
                <a:lnTo>
                  <a:pt x="1150" y="244"/>
                </a:lnTo>
                <a:lnTo>
                  <a:pt x="0" y="244"/>
                </a:lnTo>
                <a:lnTo>
                  <a:pt x="241" y="0"/>
                </a:lnTo>
                <a:close/>
              </a:path>
            </a:pathLst>
          </a:custGeom>
          <a:solidFill>
            <a:srgbClr val="575B66"/>
          </a:solidFill>
          <a:ln>
            <a:noFill/>
          </a:ln>
        </p:spPr>
        <p:txBody>
          <a:bodyPr lIns="67376" tIns="33688" rIns="67376" bIns="33688" anchor="ctr"/>
          <a:lstStyle/>
          <a:p>
            <a:endParaRPr lang="zh-CN" altLang="en-US"/>
          </a:p>
        </p:txBody>
      </p:sp>
      <p:grpSp>
        <p:nvGrpSpPr>
          <p:cNvPr id="11" name="组合 10"/>
          <p:cNvGrpSpPr>
            <a:grpSpLocks/>
          </p:cNvGrpSpPr>
          <p:nvPr/>
        </p:nvGrpSpPr>
        <p:grpSpPr bwMode="auto">
          <a:xfrm>
            <a:off x="3667125" y="3905247"/>
            <a:ext cx="534512" cy="307552"/>
            <a:chOff x="5238881" y="5604205"/>
            <a:chExt cx="763063" cy="441774"/>
          </a:xfrm>
        </p:grpSpPr>
        <p:sp>
          <p:nvSpPr>
            <p:cNvPr id="12" name="Freeform 79"/>
            <p:cNvSpPr>
              <a:spLocks noChangeArrowheads="1"/>
            </p:cNvSpPr>
            <p:nvPr/>
          </p:nvSpPr>
          <p:spPr bwMode="auto">
            <a:xfrm>
              <a:off x="5238881" y="5652973"/>
              <a:ext cx="203676" cy="344239"/>
            </a:xfrm>
            <a:custGeom>
              <a:avLst/>
              <a:gdLst>
                <a:gd name="T0" fmla="*/ 174989 w 71"/>
                <a:gd name="T1" fmla="*/ 0 h 120"/>
                <a:gd name="T2" fmla="*/ 186464 w 71"/>
                <a:gd name="T3" fmla="*/ 0 h 120"/>
                <a:gd name="T4" fmla="*/ 192201 w 71"/>
                <a:gd name="T5" fmla="*/ 5737 h 120"/>
                <a:gd name="T6" fmla="*/ 203676 w 71"/>
                <a:gd name="T7" fmla="*/ 17212 h 120"/>
                <a:gd name="T8" fmla="*/ 203676 w 71"/>
                <a:gd name="T9" fmla="*/ 28687 h 120"/>
                <a:gd name="T10" fmla="*/ 203676 w 71"/>
                <a:gd name="T11" fmla="*/ 40161 h 120"/>
                <a:gd name="T12" fmla="*/ 192201 w 71"/>
                <a:gd name="T13" fmla="*/ 51636 h 120"/>
                <a:gd name="T14" fmla="*/ 74586 w 71"/>
                <a:gd name="T15" fmla="*/ 174988 h 120"/>
                <a:gd name="T16" fmla="*/ 192201 w 71"/>
                <a:gd name="T17" fmla="*/ 292603 h 120"/>
                <a:gd name="T18" fmla="*/ 203676 w 71"/>
                <a:gd name="T19" fmla="*/ 304078 h 120"/>
                <a:gd name="T20" fmla="*/ 203676 w 71"/>
                <a:gd name="T21" fmla="*/ 315552 h 120"/>
                <a:gd name="T22" fmla="*/ 203676 w 71"/>
                <a:gd name="T23" fmla="*/ 327027 h 120"/>
                <a:gd name="T24" fmla="*/ 192201 w 71"/>
                <a:gd name="T25" fmla="*/ 338502 h 120"/>
                <a:gd name="T26" fmla="*/ 174989 w 71"/>
                <a:gd name="T27" fmla="*/ 344239 h 120"/>
                <a:gd name="T28" fmla="*/ 152040 w 71"/>
                <a:gd name="T29" fmla="*/ 338502 h 120"/>
                <a:gd name="T30" fmla="*/ 11475 w 71"/>
                <a:gd name="T31" fmla="*/ 192200 h 120"/>
                <a:gd name="T32" fmla="*/ 0 w 71"/>
                <a:gd name="T33" fmla="*/ 174988 h 120"/>
                <a:gd name="T34" fmla="*/ 11475 w 71"/>
                <a:gd name="T35" fmla="*/ 152039 h 120"/>
                <a:gd name="T36" fmla="*/ 152040 w 71"/>
                <a:gd name="T37" fmla="*/ 5737 h 120"/>
                <a:gd name="T38" fmla="*/ 163515 w 71"/>
                <a:gd name="T39" fmla="*/ 0 h 120"/>
                <a:gd name="T40" fmla="*/ 174989 w 71"/>
                <a:gd name="T41" fmla="*/ 0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1" h="120">
                  <a:moveTo>
                    <a:pt x="61" y="0"/>
                  </a:moveTo>
                  <a:lnTo>
                    <a:pt x="65" y="0"/>
                  </a:lnTo>
                  <a:lnTo>
                    <a:pt x="67" y="2"/>
                  </a:lnTo>
                  <a:lnTo>
                    <a:pt x="71" y="6"/>
                  </a:lnTo>
                  <a:lnTo>
                    <a:pt x="71" y="10"/>
                  </a:lnTo>
                  <a:lnTo>
                    <a:pt x="71" y="14"/>
                  </a:lnTo>
                  <a:lnTo>
                    <a:pt x="67" y="18"/>
                  </a:lnTo>
                  <a:lnTo>
                    <a:pt x="26" y="61"/>
                  </a:lnTo>
                  <a:lnTo>
                    <a:pt x="67" y="102"/>
                  </a:lnTo>
                  <a:lnTo>
                    <a:pt x="71" y="106"/>
                  </a:lnTo>
                  <a:lnTo>
                    <a:pt x="71" y="110"/>
                  </a:lnTo>
                  <a:lnTo>
                    <a:pt x="71" y="114"/>
                  </a:lnTo>
                  <a:lnTo>
                    <a:pt x="67" y="118"/>
                  </a:lnTo>
                  <a:lnTo>
                    <a:pt x="61" y="120"/>
                  </a:lnTo>
                  <a:lnTo>
                    <a:pt x="53" y="118"/>
                  </a:lnTo>
                  <a:lnTo>
                    <a:pt x="4" y="67"/>
                  </a:lnTo>
                  <a:lnTo>
                    <a:pt x="0" y="61"/>
                  </a:lnTo>
                  <a:lnTo>
                    <a:pt x="4" y="53"/>
                  </a:lnTo>
                  <a:lnTo>
                    <a:pt x="53" y="2"/>
                  </a:lnTo>
                  <a:lnTo>
                    <a:pt x="57" y="0"/>
                  </a:lnTo>
                  <a:lnTo>
                    <a:pt x="61"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nvGrpSpPr>
            <p:cNvPr id="13" name="组合 4"/>
            <p:cNvGrpSpPr>
              <a:grpSpLocks/>
            </p:cNvGrpSpPr>
            <p:nvPr/>
          </p:nvGrpSpPr>
          <p:grpSpPr bwMode="auto">
            <a:xfrm>
              <a:off x="5557301" y="5604205"/>
              <a:ext cx="444643" cy="441774"/>
              <a:chOff x="5557301" y="5584126"/>
              <a:chExt cx="444643" cy="441774"/>
            </a:xfrm>
          </p:grpSpPr>
          <p:sp>
            <p:nvSpPr>
              <p:cNvPr id="14" name="Freeform 192"/>
              <p:cNvSpPr>
                <a:spLocks noEditPoints="1" noChangeArrowheads="1"/>
              </p:cNvSpPr>
              <p:nvPr/>
            </p:nvSpPr>
            <p:spPr bwMode="auto">
              <a:xfrm>
                <a:off x="5557301" y="5584126"/>
                <a:ext cx="444643" cy="441774"/>
              </a:xfrm>
              <a:custGeom>
                <a:avLst/>
                <a:gdLst>
                  <a:gd name="T0" fmla="*/ 223756 w 155"/>
                  <a:gd name="T1" fmla="*/ 28687 h 154"/>
                  <a:gd name="T2" fmla="*/ 174989 w 155"/>
                  <a:gd name="T3" fmla="*/ 34424 h 154"/>
                  <a:gd name="T4" fmla="*/ 123353 w 155"/>
                  <a:gd name="T5" fmla="*/ 51636 h 154"/>
                  <a:gd name="T6" fmla="*/ 71717 w 155"/>
                  <a:gd name="T7" fmla="*/ 97535 h 154"/>
                  <a:gd name="T8" fmla="*/ 37293 w 155"/>
                  <a:gd name="T9" fmla="*/ 157776 h 154"/>
                  <a:gd name="T10" fmla="*/ 25818 w 155"/>
                  <a:gd name="T11" fmla="*/ 220887 h 154"/>
                  <a:gd name="T12" fmla="*/ 31555 w 155"/>
                  <a:gd name="T13" fmla="*/ 272523 h 154"/>
                  <a:gd name="T14" fmla="*/ 54505 w 155"/>
                  <a:gd name="T15" fmla="*/ 321290 h 154"/>
                  <a:gd name="T16" fmla="*/ 94666 w 155"/>
                  <a:gd name="T17" fmla="*/ 372926 h 154"/>
                  <a:gd name="T18" fmla="*/ 157777 w 155"/>
                  <a:gd name="T19" fmla="*/ 407350 h 154"/>
                  <a:gd name="T20" fmla="*/ 223756 w 155"/>
                  <a:gd name="T21" fmla="*/ 418825 h 154"/>
                  <a:gd name="T22" fmla="*/ 269654 w 155"/>
                  <a:gd name="T23" fmla="*/ 413087 h 154"/>
                  <a:gd name="T24" fmla="*/ 321290 w 155"/>
                  <a:gd name="T25" fmla="*/ 395875 h 154"/>
                  <a:gd name="T26" fmla="*/ 372926 w 155"/>
                  <a:gd name="T27" fmla="*/ 349977 h 154"/>
                  <a:gd name="T28" fmla="*/ 410219 w 155"/>
                  <a:gd name="T29" fmla="*/ 289735 h 154"/>
                  <a:gd name="T30" fmla="*/ 421694 w 155"/>
                  <a:gd name="T31" fmla="*/ 220887 h 154"/>
                  <a:gd name="T32" fmla="*/ 415956 w 155"/>
                  <a:gd name="T33" fmla="*/ 174988 h 154"/>
                  <a:gd name="T34" fmla="*/ 390138 w 155"/>
                  <a:gd name="T35" fmla="*/ 126221 h 154"/>
                  <a:gd name="T36" fmla="*/ 349977 w 155"/>
                  <a:gd name="T37" fmla="*/ 68848 h 154"/>
                  <a:gd name="T38" fmla="*/ 286866 w 155"/>
                  <a:gd name="T39" fmla="*/ 40161 h 154"/>
                  <a:gd name="T40" fmla="*/ 223756 w 155"/>
                  <a:gd name="T41" fmla="*/ 28687 h 154"/>
                  <a:gd name="T42" fmla="*/ 223756 w 155"/>
                  <a:gd name="T43" fmla="*/ 0 h 154"/>
                  <a:gd name="T44" fmla="*/ 298341 w 155"/>
                  <a:gd name="T45" fmla="*/ 17212 h 154"/>
                  <a:gd name="T46" fmla="*/ 361452 w 155"/>
                  <a:gd name="T47" fmla="*/ 51636 h 154"/>
                  <a:gd name="T48" fmla="*/ 415956 w 155"/>
                  <a:gd name="T49" fmla="*/ 114746 h 154"/>
                  <a:gd name="T50" fmla="*/ 438906 w 155"/>
                  <a:gd name="T51" fmla="*/ 169251 h 154"/>
                  <a:gd name="T52" fmla="*/ 444643 w 155"/>
                  <a:gd name="T53" fmla="*/ 220887 h 154"/>
                  <a:gd name="T54" fmla="*/ 433168 w 155"/>
                  <a:gd name="T55" fmla="*/ 295472 h 154"/>
                  <a:gd name="T56" fmla="*/ 390138 w 155"/>
                  <a:gd name="T57" fmla="*/ 367189 h 154"/>
                  <a:gd name="T58" fmla="*/ 332765 w 155"/>
                  <a:gd name="T59" fmla="*/ 413087 h 154"/>
                  <a:gd name="T60" fmla="*/ 275392 w 155"/>
                  <a:gd name="T61" fmla="*/ 436037 h 154"/>
                  <a:gd name="T62" fmla="*/ 223756 w 155"/>
                  <a:gd name="T63" fmla="*/ 441774 h 154"/>
                  <a:gd name="T64" fmla="*/ 146302 w 155"/>
                  <a:gd name="T65" fmla="*/ 430299 h 154"/>
                  <a:gd name="T66" fmla="*/ 83191 w 155"/>
                  <a:gd name="T67" fmla="*/ 390138 h 154"/>
                  <a:gd name="T68" fmla="*/ 31555 w 155"/>
                  <a:gd name="T69" fmla="*/ 332765 h 154"/>
                  <a:gd name="T70" fmla="*/ 8606 w 155"/>
                  <a:gd name="T71" fmla="*/ 278260 h 154"/>
                  <a:gd name="T72" fmla="*/ 0 w 155"/>
                  <a:gd name="T73" fmla="*/ 220887 h 154"/>
                  <a:gd name="T74" fmla="*/ 14343 w 155"/>
                  <a:gd name="T75" fmla="*/ 143433 h 154"/>
                  <a:gd name="T76" fmla="*/ 54505 w 155"/>
                  <a:gd name="T77" fmla="*/ 80323 h 154"/>
                  <a:gd name="T78" fmla="*/ 111878 w 155"/>
                  <a:gd name="T79" fmla="*/ 28687 h 154"/>
                  <a:gd name="T80" fmla="*/ 169251 w 155"/>
                  <a:gd name="T81" fmla="*/ 11475 h 154"/>
                  <a:gd name="T82" fmla="*/ 223756 w 155"/>
                  <a:gd name="T83" fmla="*/ 0 h 1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5" h="154">
                    <a:moveTo>
                      <a:pt x="78" y="10"/>
                    </a:moveTo>
                    <a:lnTo>
                      <a:pt x="61" y="12"/>
                    </a:lnTo>
                    <a:lnTo>
                      <a:pt x="43" y="18"/>
                    </a:lnTo>
                    <a:lnTo>
                      <a:pt x="25" y="34"/>
                    </a:lnTo>
                    <a:lnTo>
                      <a:pt x="13" y="55"/>
                    </a:lnTo>
                    <a:lnTo>
                      <a:pt x="9" y="77"/>
                    </a:lnTo>
                    <a:lnTo>
                      <a:pt x="11" y="95"/>
                    </a:lnTo>
                    <a:lnTo>
                      <a:pt x="19" y="112"/>
                    </a:lnTo>
                    <a:lnTo>
                      <a:pt x="33" y="130"/>
                    </a:lnTo>
                    <a:lnTo>
                      <a:pt x="55" y="142"/>
                    </a:lnTo>
                    <a:lnTo>
                      <a:pt x="78" y="146"/>
                    </a:lnTo>
                    <a:lnTo>
                      <a:pt x="94" y="144"/>
                    </a:lnTo>
                    <a:lnTo>
                      <a:pt x="112" y="138"/>
                    </a:lnTo>
                    <a:lnTo>
                      <a:pt x="130" y="122"/>
                    </a:lnTo>
                    <a:lnTo>
                      <a:pt x="143" y="101"/>
                    </a:lnTo>
                    <a:lnTo>
                      <a:pt x="147" y="77"/>
                    </a:lnTo>
                    <a:lnTo>
                      <a:pt x="145" y="61"/>
                    </a:lnTo>
                    <a:lnTo>
                      <a:pt x="136" y="44"/>
                    </a:lnTo>
                    <a:lnTo>
                      <a:pt x="122" y="24"/>
                    </a:lnTo>
                    <a:lnTo>
                      <a:pt x="100" y="14"/>
                    </a:lnTo>
                    <a:lnTo>
                      <a:pt x="78" y="10"/>
                    </a:lnTo>
                    <a:close/>
                    <a:moveTo>
                      <a:pt x="78" y="0"/>
                    </a:moveTo>
                    <a:lnTo>
                      <a:pt x="104" y="6"/>
                    </a:lnTo>
                    <a:lnTo>
                      <a:pt x="126" y="18"/>
                    </a:lnTo>
                    <a:lnTo>
                      <a:pt x="145" y="40"/>
                    </a:lnTo>
                    <a:lnTo>
                      <a:pt x="153" y="59"/>
                    </a:lnTo>
                    <a:lnTo>
                      <a:pt x="155" y="77"/>
                    </a:lnTo>
                    <a:lnTo>
                      <a:pt x="151" y="103"/>
                    </a:lnTo>
                    <a:lnTo>
                      <a:pt x="136" y="128"/>
                    </a:lnTo>
                    <a:lnTo>
                      <a:pt x="116" y="144"/>
                    </a:lnTo>
                    <a:lnTo>
                      <a:pt x="96" y="152"/>
                    </a:lnTo>
                    <a:lnTo>
                      <a:pt x="78" y="154"/>
                    </a:lnTo>
                    <a:lnTo>
                      <a:pt x="51" y="150"/>
                    </a:lnTo>
                    <a:lnTo>
                      <a:pt x="29" y="136"/>
                    </a:lnTo>
                    <a:lnTo>
                      <a:pt x="11" y="116"/>
                    </a:lnTo>
                    <a:lnTo>
                      <a:pt x="3" y="97"/>
                    </a:lnTo>
                    <a:lnTo>
                      <a:pt x="0" y="77"/>
                    </a:lnTo>
                    <a:lnTo>
                      <a:pt x="5" y="50"/>
                    </a:lnTo>
                    <a:lnTo>
                      <a:pt x="19" y="28"/>
                    </a:lnTo>
                    <a:lnTo>
                      <a:pt x="39" y="10"/>
                    </a:lnTo>
                    <a:lnTo>
                      <a:pt x="59" y="4"/>
                    </a:lnTo>
                    <a:lnTo>
                      <a:pt x="7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5" name="Freeform 193"/>
              <p:cNvSpPr>
                <a:spLocks noChangeArrowheads="1"/>
              </p:cNvSpPr>
              <p:nvPr/>
            </p:nvSpPr>
            <p:spPr bwMode="auto">
              <a:xfrm>
                <a:off x="5657705" y="5905416"/>
                <a:ext cx="28687" cy="22949"/>
              </a:xfrm>
              <a:custGeom>
                <a:avLst/>
                <a:gdLst>
                  <a:gd name="T0" fmla="*/ 0 w 10"/>
                  <a:gd name="T1" fmla="*/ 0 h 8"/>
                  <a:gd name="T2" fmla="*/ 28687 w 10"/>
                  <a:gd name="T3" fmla="*/ 22949 h 8"/>
                  <a:gd name="T4" fmla="*/ 11475 w 10"/>
                  <a:gd name="T5" fmla="*/ 22949 h 8"/>
                  <a:gd name="T6" fmla="*/ 0 w 10"/>
                  <a:gd name="T7" fmla="*/ 22949 h 8"/>
                  <a:gd name="T8" fmla="*/ 0 w 10"/>
                  <a:gd name="T9" fmla="*/ 11475 h 8"/>
                  <a:gd name="T10" fmla="*/ 0 w 10"/>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8">
                    <a:moveTo>
                      <a:pt x="0" y="0"/>
                    </a:moveTo>
                    <a:lnTo>
                      <a:pt x="10" y="8"/>
                    </a:lnTo>
                    <a:lnTo>
                      <a:pt x="4" y="8"/>
                    </a:lnTo>
                    <a:lnTo>
                      <a:pt x="0" y="8"/>
                    </a:lnTo>
                    <a:lnTo>
                      <a:pt x="0" y="4"/>
                    </a:lnTo>
                    <a:lnTo>
                      <a:pt x="0"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6" name="Freeform 194"/>
              <p:cNvSpPr>
                <a:spLocks noChangeArrowheads="1"/>
              </p:cNvSpPr>
              <p:nvPr/>
            </p:nvSpPr>
            <p:spPr bwMode="auto">
              <a:xfrm>
                <a:off x="5792532" y="5687397"/>
                <a:ext cx="103272" cy="111879"/>
              </a:xfrm>
              <a:custGeom>
                <a:avLst/>
                <a:gdLst>
                  <a:gd name="T0" fmla="*/ 17212 w 36"/>
                  <a:gd name="T1" fmla="*/ 0 h 39"/>
                  <a:gd name="T2" fmla="*/ 45899 w 36"/>
                  <a:gd name="T3" fmla="*/ 0 h 39"/>
                  <a:gd name="T4" fmla="*/ 103272 w 36"/>
                  <a:gd name="T5" fmla="*/ 60243 h 39"/>
                  <a:gd name="T6" fmla="*/ 103272 w 36"/>
                  <a:gd name="T7" fmla="*/ 88929 h 39"/>
                  <a:gd name="T8" fmla="*/ 86060 w 36"/>
                  <a:gd name="T9" fmla="*/ 111879 h 39"/>
                  <a:gd name="T10" fmla="*/ 0 w 36"/>
                  <a:gd name="T11" fmla="*/ 17212 h 39"/>
                  <a:gd name="T12" fmla="*/ 17212 w 36"/>
                  <a:gd name="T13" fmla="*/ 0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39">
                    <a:moveTo>
                      <a:pt x="6" y="0"/>
                    </a:moveTo>
                    <a:lnTo>
                      <a:pt x="16" y="0"/>
                    </a:lnTo>
                    <a:lnTo>
                      <a:pt x="36" y="21"/>
                    </a:lnTo>
                    <a:lnTo>
                      <a:pt x="36" y="31"/>
                    </a:lnTo>
                    <a:lnTo>
                      <a:pt x="30" y="39"/>
                    </a:lnTo>
                    <a:lnTo>
                      <a:pt x="0" y="6"/>
                    </a:lnTo>
                    <a:lnTo>
                      <a:pt x="6"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7" name="Freeform 195"/>
              <p:cNvSpPr>
                <a:spLocks noChangeArrowheads="1"/>
              </p:cNvSpPr>
              <p:nvPr/>
            </p:nvSpPr>
            <p:spPr bwMode="auto">
              <a:xfrm>
                <a:off x="5715079" y="5747638"/>
                <a:ext cx="123353" cy="120484"/>
              </a:xfrm>
              <a:custGeom>
                <a:avLst/>
                <a:gdLst>
                  <a:gd name="T0" fmla="*/ 100404 w 43"/>
                  <a:gd name="T1" fmla="*/ 0 h 42"/>
                  <a:gd name="T2" fmla="*/ 123353 w 43"/>
                  <a:gd name="T3" fmla="*/ 22949 h 42"/>
                  <a:gd name="T4" fmla="*/ 22949 w 43"/>
                  <a:gd name="T5" fmla="*/ 120484 h 42"/>
                  <a:gd name="T6" fmla="*/ 0 w 43"/>
                  <a:gd name="T7" fmla="*/ 120484 h 42"/>
                  <a:gd name="T8" fmla="*/ 0 w 43"/>
                  <a:gd name="T9" fmla="*/ 97535 h 42"/>
                  <a:gd name="T10" fmla="*/ 0 w 43"/>
                  <a:gd name="T11" fmla="*/ 97535 h 42"/>
                  <a:gd name="T12" fmla="*/ 100404 w 43"/>
                  <a:gd name="T13" fmla="*/ 0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42">
                    <a:moveTo>
                      <a:pt x="35" y="0"/>
                    </a:moveTo>
                    <a:lnTo>
                      <a:pt x="43" y="8"/>
                    </a:lnTo>
                    <a:lnTo>
                      <a:pt x="8" y="42"/>
                    </a:lnTo>
                    <a:lnTo>
                      <a:pt x="0" y="42"/>
                    </a:lnTo>
                    <a:lnTo>
                      <a:pt x="0" y="34"/>
                    </a:lnTo>
                    <a:lnTo>
                      <a:pt x="35"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8" name="Freeform 196"/>
              <p:cNvSpPr>
                <a:spLocks noChangeArrowheads="1"/>
              </p:cNvSpPr>
              <p:nvPr/>
            </p:nvSpPr>
            <p:spPr bwMode="auto">
              <a:xfrm>
                <a:off x="5680655" y="5716084"/>
                <a:ext cx="123353" cy="123353"/>
              </a:xfrm>
              <a:custGeom>
                <a:avLst/>
                <a:gdLst>
                  <a:gd name="T0" fmla="*/ 100404 w 43"/>
                  <a:gd name="T1" fmla="*/ 0 h 43"/>
                  <a:gd name="T2" fmla="*/ 123353 w 43"/>
                  <a:gd name="T3" fmla="*/ 25818 h 43"/>
                  <a:gd name="T4" fmla="*/ 22949 w 43"/>
                  <a:gd name="T5" fmla="*/ 123353 h 43"/>
                  <a:gd name="T6" fmla="*/ 22949 w 43"/>
                  <a:gd name="T7" fmla="*/ 123353 h 43"/>
                  <a:gd name="T8" fmla="*/ 0 w 43"/>
                  <a:gd name="T9" fmla="*/ 123353 h 43"/>
                  <a:gd name="T10" fmla="*/ 0 w 43"/>
                  <a:gd name="T11" fmla="*/ 100404 h 43"/>
                  <a:gd name="T12" fmla="*/ 100404 w 43"/>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43">
                    <a:moveTo>
                      <a:pt x="35" y="0"/>
                    </a:moveTo>
                    <a:lnTo>
                      <a:pt x="43" y="9"/>
                    </a:lnTo>
                    <a:lnTo>
                      <a:pt x="8" y="43"/>
                    </a:lnTo>
                    <a:lnTo>
                      <a:pt x="0" y="43"/>
                    </a:lnTo>
                    <a:lnTo>
                      <a:pt x="0" y="35"/>
                    </a:lnTo>
                    <a:lnTo>
                      <a:pt x="35"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19" name="Freeform 197"/>
              <p:cNvSpPr>
                <a:spLocks noChangeArrowheads="1"/>
              </p:cNvSpPr>
              <p:nvPr/>
            </p:nvSpPr>
            <p:spPr bwMode="auto">
              <a:xfrm>
                <a:off x="5663443" y="5833698"/>
                <a:ext cx="86060" cy="94667"/>
              </a:xfrm>
              <a:custGeom>
                <a:avLst/>
                <a:gdLst>
                  <a:gd name="T0" fmla="*/ 5737 w 30"/>
                  <a:gd name="T1" fmla="*/ 0 h 33"/>
                  <a:gd name="T2" fmla="*/ 11475 w 30"/>
                  <a:gd name="T3" fmla="*/ 11475 h 33"/>
                  <a:gd name="T4" fmla="*/ 34424 w 30"/>
                  <a:gd name="T5" fmla="*/ 22950 h 33"/>
                  <a:gd name="T6" fmla="*/ 45899 w 30"/>
                  <a:gd name="T7" fmla="*/ 45899 h 33"/>
                  <a:gd name="T8" fmla="*/ 68848 w 30"/>
                  <a:gd name="T9" fmla="*/ 51637 h 33"/>
                  <a:gd name="T10" fmla="*/ 74585 w 30"/>
                  <a:gd name="T11" fmla="*/ 77455 h 33"/>
                  <a:gd name="T12" fmla="*/ 86060 w 30"/>
                  <a:gd name="T13" fmla="*/ 88930 h 33"/>
                  <a:gd name="T14" fmla="*/ 34424 w 30"/>
                  <a:gd name="T15" fmla="*/ 94667 h 33"/>
                  <a:gd name="T16" fmla="*/ 0 w 30"/>
                  <a:gd name="T17" fmla="*/ 51637 h 33"/>
                  <a:gd name="T18" fmla="*/ 5737 w 30"/>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33">
                    <a:moveTo>
                      <a:pt x="2" y="0"/>
                    </a:moveTo>
                    <a:lnTo>
                      <a:pt x="4" y="4"/>
                    </a:lnTo>
                    <a:lnTo>
                      <a:pt x="12" y="8"/>
                    </a:lnTo>
                    <a:lnTo>
                      <a:pt x="16" y="16"/>
                    </a:lnTo>
                    <a:lnTo>
                      <a:pt x="24" y="18"/>
                    </a:lnTo>
                    <a:lnTo>
                      <a:pt x="26" y="27"/>
                    </a:lnTo>
                    <a:lnTo>
                      <a:pt x="30" y="31"/>
                    </a:lnTo>
                    <a:lnTo>
                      <a:pt x="12" y="33"/>
                    </a:lnTo>
                    <a:lnTo>
                      <a:pt x="0" y="18"/>
                    </a:lnTo>
                    <a:lnTo>
                      <a:pt x="2"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0" name="Freeform 198"/>
              <p:cNvSpPr>
                <a:spLocks noChangeArrowheads="1"/>
              </p:cNvSpPr>
              <p:nvPr/>
            </p:nvSpPr>
            <p:spPr bwMode="auto">
              <a:xfrm>
                <a:off x="5749503" y="5782062"/>
                <a:ext cx="117616" cy="129091"/>
              </a:xfrm>
              <a:custGeom>
                <a:avLst/>
                <a:gdLst>
                  <a:gd name="T0" fmla="*/ 94667 w 41"/>
                  <a:gd name="T1" fmla="*/ 0 h 45"/>
                  <a:gd name="T2" fmla="*/ 117616 w 41"/>
                  <a:gd name="T3" fmla="*/ 22950 h 45"/>
                  <a:gd name="T4" fmla="*/ 20081 w 41"/>
                  <a:gd name="T5" fmla="*/ 129091 h 45"/>
                  <a:gd name="T6" fmla="*/ 0 w 41"/>
                  <a:gd name="T7" fmla="*/ 123354 h 45"/>
                  <a:gd name="T8" fmla="*/ 0 w 41"/>
                  <a:gd name="T9" fmla="*/ 97535 h 45"/>
                  <a:gd name="T10" fmla="*/ 94667 w 41"/>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45">
                    <a:moveTo>
                      <a:pt x="33" y="0"/>
                    </a:moveTo>
                    <a:lnTo>
                      <a:pt x="41" y="8"/>
                    </a:lnTo>
                    <a:lnTo>
                      <a:pt x="7" y="45"/>
                    </a:lnTo>
                    <a:lnTo>
                      <a:pt x="0" y="43"/>
                    </a:lnTo>
                    <a:lnTo>
                      <a:pt x="0" y="34"/>
                    </a:lnTo>
                    <a:lnTo>
                      <a:pt x="33"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grpSp>
      <p:grpSp>
        <p:nvGrpSpPr>
          <p:cNvPr id="21" name="组合 20"/>
          <p:cNvGrpSpPr>
            <a:grpSpLocks/>
          </p:cNvGrpSpPr>
          <p:nvPr/>
        </p:nvGrpSpPr>
        <p:grpSpPr bwMode="auto">
          <a:xfrm>
            <a:off x="4787265" y="3251423"/>
            <a:ext cx="522288" cy="308658"/>
            <a:chOff x="6839593" y="4666153"/>
            <a:chExt cx="745852" cy="441774"/>
          </a:xfrm>
        </p:grpSpPr>
        <p:sp>
          <p:nvSpPr>
            <p:cNvPr id="22" name="Freeform 81"/>
            <p:cNvSpPr>
              <a:spLocks noChangeArrowheads="1"/>
            </p:cNvSpPr>
            <p:nvPr/>
          </p:nvSpPr>
          <p:spPr bwMode="auto">
            <a:xfrm>
              <a:off x="7381769" y="4714921"/>
              <a:ext cx="203676" cy="344239"/>
            </a:xfrm>
            <a:custGeom>
              <a:avLst/>
              <a:gdLst>
                <a:gd name="T0" fmla="*/ 28687 w 71"/>
                <a:gd name="T1" fmla="*/ 0 h 120"/>
                <a:gd name="T2" fmla="*/ 40161 w 71"/>
                <a:gd name="T3" fmla="*/ 5737 h 120"/>
                <a:gd name="T4" fmla="*/ 51636 w 71"/>
                <a:gd name="T5" fmla="*/ 11475 h 120"/>
                <a:gd name="T6" fmla="*/ 192201 w 71"/>
                <a:gd name="T7" fmla="*/ 152039 h 120"/>
                <a:gd name="T8" fmla="*/ 203676 w 71"/>
                <a:gd name="T9" fmla="*/ 174988 h 120"/>
                <a:gd name="T10" fmla="*/ 192201 w 71"/>
                <a:gd name="T11" fmla="*/ 197937 h 120"/>
                <a:gd name="T12" fmla="*/ 51636 w 71"/>
                <a:gd name="T13" fmla="*/ 338502 h 120"/>
                <a:gd name="T14" fmla="*/ 28687 w 71"/>
                <a:gd name="T15" fmla="*/ 344239 h 120"/>
                <a:gd name="T16" fmla="*/ 11475 w 71"/>
                <a:gd name="T17" fmla="*/ 338502 h 120"/>
                <a:gd name="T18" fmla="*/ 0 w 71"/>
                <a:gd name="T19" fmla="*/ 327027 h 120"/>
                <a:gd name="T20" fmla="*/ 0 w 71"/>
                <a:gd name="T21" fmla="*/ 315552 h 120"/>
                <a:gd name="T22" fmla="*/ 0 w 71"/>
                <a:gd name="T23" fmla="*/ 304078 h 120"/>
                <a:gd name="T24" fmla="*/ 11475 w 71"/>
                <a:gd name="T25" fmla="*/ 298340 h 120"/>
                <a:gd name="T26" fmla="*/ 126222 w 71"/>
                <a:gd name="T27" fmla="*/ 174988 h 120"/>
                <a:gd name="T28" fmla="*/ 11475 w 71"/>
                <a:gd name="T29" fmla="*/ 51636 h 120"/>
                <a:gd name="T30" fmla="*/ 0 w 71"/>
                <a:gd name="T31" fmla="*/ 40161 h 120"/>
                <a:gd name="T32" fmla="*/ 0 w 71"/>
                <a:gd name="T33" fmla="*/ 28687 h 120"/>
                <a:gd name="T34" fmla="*/ 0 w 71"/>
                <a:gd name="T35" fmla="*/ 22949 h 120"/>
                <a:gd name="T36" fmla="*/ 11475 w 71"/>
                <a:gd name="T37" fmla="*/ 11475 h 120"/>
                <a:gd name="T38" fmla="*/ 17212 w 71"/>
                <a:gd name="T39" fmla="*/ 5737 h 120"/>
                <a:gd name="T40" fmla="*/ 28687 w 71"/>
                <a:gd name="T41" fmla="*/ 0 h 1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1" h="120">
                  <a:moveTo>
                    <a:pt x="10" y="0"/>
                  </a:moveTo>
                  <a:lnTo>
                    <a:pt x="14" y="2"/>
                  </a:lnTo>
                  <a:lnTo>
                    <a:pt x="18" y="4"/>
                  </a:lnTo>
                  <a:lnTo>
                    <a:pt x="67" y="53"/>
                  </a:lnTo>
                  <a:lnTo>
                    <a:pt x="71" y="61"/>
                  </a:lnTo>
                  <a:lnTo>
                    <a:pt x="67" y="69"/>
                  </a:lnTo>
                  <a:lnTo>
                    <a:pt x="18" y="118"/>
                  </a:lnTo>
                  <a:lnTo>
                    <a:pt x="10" y="120"/>
                  </a:lnTo>
                  <a:lnTo>
                    <a:pt x="4" y="118"/>
                  </a:lnTo>
                  <a:lnTo>
                    <a:pt x="0" y="114"/>
                  </a:lnTo>
                  <a:lnTo>
                    <a:pt x="0" y="110"/>
                  </a:lnTo>
                  <a:lnTo>
                    <a:pt x="0" y="106"/>
                  </a:lnTo>
                  <a:lnTo>
                    <a:pt x="4" y="104"/>
                  </a:lnTo>
                  <a:lnTo>
                    <a:pt x="44" y="61"/>
                  </a:lnTo>
                  <a:lnTo>
                    <a:pt x="4" y="18"/>
                  </a:lnTo>
                  <a:lnTo>
                    <a:pt x="0" y="14"/>
                  </a:lnTo>
                  <a:lnTo>
                    <a:pt x="0" y="10"/>
                  </a:lnTo>
                  <a:lnTo>
                    <a:pt x="0" y="8"/>
                  </a:lnTo>
                  <a:lnTo>
                    <a:pt x="4" y="4"/>
                  </a:lnTo>
                  <a:lnTo>
                    <a:pt x="6" y="2"/>
                  </a:lnTo>
                  <a:lnTo>
                    <a:pt x="10"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nvGrpSpPr>
            <p:cNvPr id="23" name="组合 12"/>
            <p:cNvGrpSpPr>
              <a:grpSpLocks/>
            </p:cNvGrpSpPr>
            <p:nvPr/>
          </p:nvGrpSpPr>
          <p:grpSpPr bwMode="auto">
            <a:xfrm>
              <a:off x="6839593" y="4666153"/>
              <a:ext cx="441774" cy="441774"/>
              <a:chOff x="6839593" y="4666155"/>
              <a:chExt cx="441774" cy="441774"/>
            </a:xfrm>
          </p:grpSpPr>
          <p:sp>
            <p:nvSpPr>
              <p:cNvPr id="24" name="Freeform 199"/>
              <p:cNvSpPr>
                <a:spLocks noEditPoints="1" noChangeArrowheads="1"/>
              </p:cNvSpPr>
              <p:nvPr/>
            </p:nvSpPr>
            <p:spPr bwMode="auto">
              <a:xfrm>
                <a:off x="6839593" y="4666155"/>
                <a:ext cx="441774" cy="441774"/>
              </a:xfrm>
              <a:custGeom>
                <a:avLst/>
                <a:gdLst>
                  <a:gd name="T0" fmla="*/ 220887 w 154"/>
                  <a:gd name="T1" fmla="*/ 22949 h 154"/>
                  <a:gd name="T2" fmla="*/ 169251 w 154"/>
                  <a:gd name="T3" fmla="*/ 28687 h 154"/>
                  <a:gd name="T4" fmla="*/ 120484 w 154"/>
                  <a:gd name="T5" fmla="*/ 45899 h 154"/>
                  <a:gd name="T6" fmla="*/ 68848 w 154"/>
                  <a:gd name="T7" fmla="*/ 91797 h 154"/>
                  <a:gd name="T8" fmla="*/ 34424 w 154"/>
                  <a:gd name="T9" fmla="*/ 152039 h 154"/>
                  <a:gd name="T10" fmla="*/ 22949 w 154"/>
                  <a:gd name="T11" fmla="*/ 220887 h 154"/>
                  <a:gd name="T12" fmla="*/ 28687 w 154"/>
                  <a:gd name="T13" fmla="*/ 266786 h 154"/>
                  <a:gd name="T14" fmla="*/ 45899 w 154"/>
                  <a:gd name="T15" fmla="*/ 315553 h 154"/>
                  <a:gd name="T16" fmla="*/ 91797 w 154"/>
                  <a:gd name="T17" fmla="*/ 372926 h 154"/>
                  <a:gd name="T18" fmla="*/ 152039 w 154"/>
                  <a:gd name="T19" fmla="*/ 407350 h 154"/>
                  <a:gd name="T20" fmla="*/ 220887 w 154"/>
                  <a:gd name="T21" fmla="*/ 418825 h 154"/>
                  <a:gd name="T22" fmla="*/ 266786 w 154"/>
                  <a:gd name="T23" fmla="*/ 413087 h 154"/>
                  <a:gd name="T24" fmla="*/ 312684 w 154"/>
                  <a:gd name="T25" fmla="*/ 390138 h 154"/>
                  <a:gd name="T26" fmla="*/ 372926 w 154"/>
                  <a:gd name="T27" fmla="*/ 349977 h 154"/>
                  <a:gd name="T28" fmla="*/ 401613 w 154"/>
                  <a:gd name="T29" fmla="*/ 283998 h 154"/>
                  <a:gd name="T30" fmla="*/ 413087 w 154"/>
                  <a:gd name="T31" fmla="*/ 220887 h 154"/>
                  <a:gd name="T32" fmla="*/ 407350 w 154"/>
                  <a:gd name="T33" fmla="*/ 169251 h 154"/>
                  <a:gd name="T34" fmla="*/ 390138 w 154"/>
                  <a:gd name="T35" fmla="*/ 120484 h 154"/>
                  <a:gd name="T36" fmla="*/ 344239 w 154"/>
                  <a:gd name="T37" fmla="*/ 68848 h 154"/>
                  <a:gd name="T38" fmla="*/ 283998 w 154"/>
                  <a:gd name="T39" fmla="*/ 34424 h 154"/>
                  <a:gd name="T40" fmla="*/ 220887 w 154"/>
                  <a:gd name="T41" fmla="*/ 22949 h 154"/>
                  <a:gd name="T42" fmla="*/ 220887 w 154"/>
                  <a:gd name="T43" fmla="*/ 0 h 154"/>
                  <a:gd name="T44" fmla="*/ 295472 w 154"/>
                  <a:gd name="T45" fmla="*/ 11475 h 154"/>
                  <a:gd name="T46" fmla="*/ 361451 w 154"/>
                  <a:gd name="T47" fmla="*/ 51636 h 154"/>
                  <a:gd name="T48" fmla="*/ 413087 w 154"/>
                  <a:gd name="T49" fmla="*/ 109009 h 154"/>
                  <a:gd name="T50" fmla="*/ 430299 w 154"/>
                  <a:gd name="T51" fmla="*/ 163514 h 154"/>
                  <a:gd name="T52" fmla="*/ 441774 w 154"/>
                  <a:gd name="T53" fmla="*/ 220887 h 154"/>
                  <a:gd name="T54" fmla="*/ 424562 w 154"/>
                  <a:gd name="T55" fmla="*/ 295472 h 154"/>
                  <a:gd name="T56" fmla="*/ 390138 w 154"/>
                  <a:gd name="T57" fmla="*/ 361451 h 154"/>
                  <a:gd name="T58" fmla="*/ 327028 w 154"/>
                  <a:gd name="T59" fmla="*/ 413087 h 154"/>
                  <a:gd name="T60" fmla="*/ 272523 w 154"/>
                  <a:gd name="T61" fmla="*/ 436037 h 154"/>
                  <a:gd name="T62" fmla="*/ 220887 w 154"/>
                  <a:gd name="T63" fmla="*/ 441774 h 154"/>
                  <a:gd name="T64" fmla="*/ 146302 w 154"/>
                  <a:gd name="T65" fmla="*/ 424562 h 154"/>
                  <a:gd name="T66" fmla="*/ 74585 w 154"/>
                  <a:gd name="T67" fmla="*/ 390138 h 154"/>
                  <a:gd name="T68" fmla="*/ 28687 w 154"/>
                  <a:gd name="T69" fmla="*/ 327028 h 154"/>
                  <a:gd name="T70" fmla="*/ 5737 w 154"/>
                  <a:gd name="T71" fmla="*/ 272523 h 154"/>
                  <a:gd name="T72" fmla="*/ 0 w 154"/>
                  <a:gd name="T73" fmla="*/ 220887 h 154"/>
                  <a:gd name="T74" fmla="*/ 11475 w 154"/>
                  <a:gd name="T75" fmla="*/ 143433 h 154"/>
                  <a:gd name="T76" fmla="*/ 51636 w 154"/>
                  <a:gd name="T77" fmla="*/ 80323 h 154"/>
                  <a:gd name="T78" fmla="*/ 109009 w 154"/>
                  <a:gd name="T79" fmla="*/ 28687 h 154"/>
                  <a:gd name="T80" fmla="*/ 163514 w 154"/>
                  <a:gd name="T81" fmla="*/ 5737 h 154"/>
                  <a:gd name="T82" fmla="*/ 220887 w 154"/>
                  <a:gd name="T83" fmla="*/ 0 h 1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4" h="154">
                    <a:moveTo>
                      <a:pt x="77" y="8"/>
                    </a:moveTo>
                    <a:lnTo>
                      <a:pt x="59" y="10"/>
                    </a:lnTo>
                    <a:lnTo>
                      <a:pt x="42" y="16"/>
                    </a:lnTo>
                    <a:lnTo>
                      <a:pt x="24" y="32"/>
                    </a:lnTo>
                    <a:lnTo>
                      <a:pt x="12" y="53"/>
                    </a:lnTo>
                    <a:lnTo>
                      <a:pt x="8" y="77"/>
                    </a:lnTo>
                    <a:lnTo>
                      <a:pt x="10" y="93"/>
                    </a:lnTo>
                    <a:lnTo>
                      <a:pt x="16" y="110"/>
                    </a:lnTo>
                    <a:lnTo>
                      <a:pt x="32" y="130"/>
                    </a:lnTo>
                    <a:lnTo>
                      <a:pt x="53" y="142"/>
                    </a:lnTo>
                    <a:lnTo>
                      <a:pt x="77" y="146"/>
                    </a:lnTo>
                    <a:lnTo>
                      <a:pt x="93" y="144"/>
                    </a:lnTo>
                    <a:lnTo>
                      <a:pt x="109" y="136"/>
                    </a:lnTo>
                    <a:lnTo>
                      <a:pt x="130" y="122"/>
                    </a:lnTo>
                    <a:lnTo>
                      <a:pt x="140" y="99"/>
                    </a:lnTo>
                    <a:lnTo>
                      <a:pt x="144" y="77"/>
                    </a:lnTo>
                    <a:lnTo>
                      <a:pt x="142" y="59"/>
                    </a:lnTo>
                    <a:lnTo>
                      <a:pt x="136" y="42"/>
                    </a:lnTo>
                    <a:lnTo>
                      <a:pt x="120" y="24"/>
                    </a:lnTo>
                    <a:lnTo>
                      <a:pt x="99" y="12"/>
                    </a:lnTo>
                    <a:lnTo>
                      <a:pt x="77" y="8"/>
                    </a:lnTo>
                    <a:close/>
                    <a:moveTo>
                      <a:pt x="77" y="0"/>
                    </a:moveTo>
                    <a:lnTo>
                      <a:pt x="103" y="4"/>
                    </a:lnTo>
                    <a:lnTo>
                      <a:pt x="126" y="18"/>
                    </a:lnTo>
                    <a:lnTo>
                      <a:pt x="144" y="38"/>
                    </a:lnTo>
                    <a:lnTo>
                      <a:pt x="150" y="57"/>
                    </a:lnTo>
                    <a:lnTo>
                      <a:pt x="154" y="77"/>
                    </a:lnTo>
                    <a:lnTo>
                      <a:pt x="148" y="103"/>
                    </a:lnTo>
                    <a:lnTo>
                      <a:pt x="136" y="126"/>
                    </a:lnTo>
                    <a:lnTo>
                      <a:pt x="114" y="144"/>
                    </a:lnTo>
                    <a:lnTo>
                      <a:pt x="95" y="152"/>
                    </a:lnTo>
                    <a:lnTo>
                      <a:pt x="77" y="154"/>
                    </a:lnTo>
                    <a:lnTo>
                      <a:pt x="51" y="148"/>
                    </a:lnTo>
                    <a:lnTo>
                      <a:pt x="26" y="136"/>
                    </a:lnTo>
                    <a:lnTo>
                      <a:pt x="10" y="114"/>
                    </a:lnTo>
                    <a:lnTo>
                      <a:pt x="2" y="95"/>
                    </a:lnTo>
                    <a:lnTo>
                      <a:pt x="0" y="77"/>
                    </a:lnTo>
                    <a:lnTo>
                      <a:pt x="4" y="50"/>
                    </a:lnTo>
                    <a:lnTo>
                      <a:pt x="18" y="28"/>
                    </a:lnTo>
                    <a:lnTo>
                      <a:pt x="38" y="10"/>
                    </a:lnTo>
                    <a:lnTo>
                      <a:pt x="57" y="2"/>
                    </a:lnTo>
                    <a:lnTo>
                      <a:pt x="77"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5" name="Freeform 200"/>
              <p:cNvSpPr>
                <a:spLocks noEditPoints="1" noChangeArrowheads="1"/>
              </p:cNvSpPr>
              <p:nvPr/>
            </p:nvSpPr>
            <p:spPr bwMode="auto">
              <a:xfrm>
                <a:off x="6902704" y="4818193"/>
                <a:ext cx="197938" cy="192201"/>
              </a:xfrm>
              <a:custGeom>
                <a:avLst/>
                <a:gdLst>
                  <a:gd name="T0" fmla="*/ 100403 w 69"/>
                  <a:gd name="T1" fmla="*/ 45899 h 67"/>
                  <a:gd name="T2" fmla="*/ 83191 w 69"/>
                  <a:gd name="T3" fmla="*/ 45899 h 67"/>
                  <a:gd name="T4" fmla="*/ 65979 w 69"/>
                  <a:gd name="T5" fmla="*/ 57373 h 67"/>
                  <a:gd name="T6" fmla="*/ 51636 w 69"/>
                  <a:gd name="T7" fmla="*/ 74585 h 67"/>
                  <a:gd name="T8" fmla="*/ 45899 w 69"/>
                  <a:gd name="T9" fmla="*/ 97535 h 67"/>
                  <a:gd name="T10" fmla="*/ 51636 w 69"/>
                  <a:gd name="T11" fmla="*/ 114747 h 67"/>
                  <a:gd name="T12" fmla="*/ 65979 w 69"/>
                  <a:gd name="T13" fmla="*/ 131959 h 67"/>
                  <a:gd name="T14" fmla="*/ 83191 w 69"/>
                  <a:gd name="T15" fmla="*/ 143434 h 67"/>
                  <a:gd name="T16" fmla="*/ 100403 w 69"/>
                  <a:gd name="T17" fmla="*/ 143434 h 67"/>
                  <a:gd name="T18" fmla="*/ 123353 w 69"/>
                  <a:gd name="T19" fmla="*/ 143434 h 67"/>
                  <a:gd name="T20" fmla="*/ 134827 w 69"/>
                  <a:gd name="T21" fmla="*/ 131959 h 67"/>
                  <a:gd name="T22" fmla="*/ 146302 w 69"/>
                  <a:gd name="T23" fmla="*/ 114747 h 67"/>
                  <a:gd name="T24" fmla="*/ 152039 w 69"/>
                  <a:gd name="T25" fmla="*/ 97535 h 67"/>
                  <a:gd name="T26" fmla="*/ 146302 w 69"/>
                  <a:gd name="T27" fmla="*/ 74585 h 67"/>
                  <a:gd name="T28" fmla="*/ 134827 w 69"/>
                  <a:gd name="T29" fmla="*/ 57373 h 67"/>
                  <a:gd name="T30" fmla="*/ 123353 w 69"/>
                  <a:gd name="T31" fmla="*/ 45899 h 67"/>
                  <a:gd name="T32" fmla="*/ 100403 w 69"/>
                  <a:gd name="T33" fmla="*/ 45899 h 67"/>
                  <a:gd name="T34" fmla="*/ 83191 w 69"/>
                  <a:gd name="T35" fmla="*/ 0 h 67"/>
                  <a:gd name="T36" fmla="*/ 117615 w 69"/>
                  <a:gd name="T37" fmla="*/ 0 h 67"/>
                  <a:gd name="T38" fmla="*/ 117615 w 69"/>
                  <a:gd name="T39" fmla="*/ 17212 h 67"/>
                  <a:gd name="T40" fmla="*/ 146302 w 69"/>
                  <a:gd name="T41" fmla="*/ 28687 h 67"/>
                  <a:gd name="T42" fmla="*/ 157777 w 69"/>
                  <a:gd name="T43" fmla="*/ 17212 h 67"/>
                  <a:gd name="T44" fmla="*/ 180726 w 69"/>
                  <a:gd name="T45" fmla="*/ 40161 h 67"/>
                  <a:gd name="T46" fmla="*/ 169251 w 69"/>
                  <a:gd name="T47" fmla="*/ 51636 h 67"/>
                  <a:gd name="T48" fmla="*/ 180726 w 69"/>
                  <a:gd name="T49" fmla="*/ 80323 h 67"/>
                  <a:gd name="T50" fmla="*/ 197938 w 69"/>
                  <a:gd name="T51" fmla="*/ 80323 h 67"/>
                  <a:gd name="T52" fmla="*/ 197938 w 69"/>
                  <a:gd name="T53" fmla="*/ 109010 h 67"/>
                  <a:gd name="T54" fmla="*/ 180726 w 69"/>
                  <a:gd name="T55" fmla="*/ 109010 h 67"/>
                  <a:gd name="T56" fmla="*/ 169251 w 69"/>
                  <a:gd name="T57" fmla="*/ 137696 h 67"/>
                  <a:gd name="T58" fmla="*/ 180726 w 69"/>
                  <a:gd name="T59" fmla="*/ 152040 h 67"/>
                  <a:gd name="T60" fmla="*/ 157777 w 69"/>
                  <a:gd name="T61" fmla="*/ 174989 h 67"/>
                  <a:gd name="T62" fmla="*/ 146302 w 69"/>
                  <a:gd name="T63" fmla="*/ 163514 h 67"/>
                  <a:gd name="T64" fmla="*/ 117615 w 69"/>
                  <a:gd name="T65" fmla="*/ 174989 h 67"/>
                  <a:gd name="T66" fmla="*/ 117615 w 69"/>
                  <a:gd name="T67" fmla="*/ 192201 h 67"/>
                  <a:gd name="T68" fmla="*/ 83191 w 69"/>
                  <a:gd name="T69" fmla="*/ 192201 h 67"/>
                  <a:gd name="T70" fmla="*/ 83191 w 69"/>
                  <a:gd name="T71" fmla="*/ 174989 h 67"/>
                  <a:gd name="T72" fmla="*/ 51636 w 69"/>
                  <a:gd name="T73" fmla="*/ 163514 h 67"/>
                  <a:gd name="T74" fmla="*/ 40161 w 69"/>
                  <a:gd name="T75" fmla="*/ 174989 h 67"/>
                  <a:gd name="T76" fmla="*/ 17212 w 69"/>
                  <a:gd name="T77" fmla="*/ 152040 h 67"/>
                  <a:gd name="T78" fmla="*/ 34424 w 69"/>
                  <a:gd name="T79" fmla="*/ 137696 h 67"/>
                  <a:gd name="T80" fmla="*/ 22949 w 69"/>
                  <a:gd name="T81" fmla="*/ 109010 h 67"/>
                  <a:gd name="T82" fmla="*/ 0 w 69"/>
                  <a:gd name="T83" fmla="*/ 109010 h 67"/>
                  <a:gd name="T84" fmla="*/ 0 w 69"/>
                  <a:gd name="T85" fmla="*/ 80323 h 67"/>
                  <a:gd name="T86" fmla="*/ 22949 w 69"/>
                  <a:gd name="T87" fmla="*/ 80323 h 67"/>
                  <a:gd name="T88" fmla="*/ 34424 w 69"/>
                  <a:gd name="T89" fmla="*/ 51636 h 67"/>
                  <a:gd name="T90" fmla="*/ 17212 w 69"/>
                  <a:gd name="T91" fmla="*/ 40161 h 67"/>
                  <a:gd name="T92" fmla="*/ 40161 w 69"/>
                  <a:gd name="T93" fmla="*/ 17212 h 67"/>
                  <a:gd name="T94" fmla="*/ 57373 w 69"/>
                  <a:gd name="T95" fmla="*/ 28687 h 67"/>
                  <a:gd name="T96" fmla="*/ 83191 w 69"/>
                  <a:gd name="T97" fmla="*/ 17212 h 67"/>
                  <a:gd name="T98" fmla="*/ 83191 w 69"/>
                  <a:gd name="T99" fmla="*/ 0 h 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9" h="67">
                    <a:moveTo>
                      <a:pt x="35" y="16"/>
                    </a:moveTo>
                    <a:lnTo>
                      <a:pt x="29" y="16"/>
                    </a:lnTo>
                    <a:lnTo>
                      <a:pt x="23" y="20"/>
                    </a:lnTo>
                    <a:lnTo>
                      <a:pt x="18" y="26"/>
                    </a:lnTo>
                    <a:lnTo>
                      <a:pt x="16" y="34"/>
                    </a:lnTo>
                    <a:lnTo>
                      <a:pt x="18" y="40"/>
                    </a:lnTo>
                    <a:lnTo>
                      <a:pt x="23" y="46"/>
                    </a:lnTo>
                    <a:lnTo>
                      <a:pt x="29" y="50"/>
                    </a:lnTo>
                    <a:lnTo>
                      <a:pt x="35" y="50"/>
                    </a:lnTo>
                    <a:lnTo>
                      <a:pt x="43" y="50"/>
                    </a:lnTo>
                    <a:lnTo>
                      <a:pt x="47" y="46"/>
                    </a:lnTo>
                    <a:lnTo>
                      <a:pt x="51" y="40"/>
                    </a:lnTo>
                    <a:lnTo>
                      <a:pt x="53" y="34"/>
                    </a:lnTo>
                    <a:lnTo>
                      <a:pt x="51" y="26"/>
                    </a:lnTo>
                    <a:lnTo>
                      <a:pt x="47" y="20"/>
                    </a:lnTo>
                    <a:lnTo>
                      <a:pt x="43" y="16"/>
                    </a:lnTo>
                    <a:lnTo>
                      <a:pt x="35" y="16"/>
                    </a:lnTo>
                    <a:close/>
                    <a:moveTo>
                      <a:pt x="29" y="0"/>
                    </a:moveTo>
                    <a:lnTo>
                      <a:pt x="41" y="0"/>
                    </a:lnTo>
                    <a:lnTo>
                      <a:pt x="41" y="6"/>
                    </a:lnTo>
                    <a:lnTo>
                      <a:pt x="51" y="10"/>
                    </a:lnTo>
                    <a:lnTo>
                      <a:pt x="55" y="6"/>
                    </a:lnTo>
                    <a:lnTo>
                      <a:pt x="63" y="14"/>
                    </a:lnTo>
                    <a:lnTo>
                      <a:pt x="59" y="18"/>
                    </a:lnTo>
                    <a:lnTo>
                      <a:pt x="63" y="28"/>
                    </a:lnTo>
                    <a:lnTo>
                      <a:pt x="69" y="28"/>
                    </a:lnTo>
                    <a:lnTo>
                      <a:pt x="69" y="38"/>
                    </a:lnTo>
                    <a:lnTo>
                      <a:pt x="63" y="38"/>
                    </a:lnTo>
                    <a:lnTo>
                      <a:pt x="59" y="48"/>
                    </a:lnTo>
                    <a:lnTo>
                      <a:pt x="63" y="53"/>
                    </a:lnTo>
                    <a:lnTo>
                      <a:pt x="55" y="61"/>
                    </a:lnTo>
                    <a:lnTo>
                      <a:pt x="51" y="57"/>
                    </a:lnTo>
                    <a:lnTo>
                      <a:pt x="41" y="61"/>
                    </a:lnTo>
                    <a:lnTo>
                      <a:pt x="41" y="67"/>
                    </a:lnTo>
                    <a:lnTo>
                      <a:pt x="29" y="67"/>
                    </a:lnTo>
                    <a:lnTo>
                      <a:pt x="29" y="61"/>
                    </a:lnTo>
                    <a:lnTo>
                      <a:pt x="18" y="57"/>
                    </a:lnTo>
                    <a:lnTo>
                      <a:pt x="14" y="61"/>
                    </a:lnTo>
                    <a:lnTo>
                      <a:pt x="6" y="53"/>
                    </a:lnTo>
                    <a:lnTo>
                      <a:pt x="12" y="48"/>
                    </a:lnTo>
                    <a:lnTo>
                      <a:pt x="8" y="38"/>
                    </a:lnTo>
                    <a:lnTo>
                      <a:pt x="0" y="38"/>
                    </a:lnTo>
                    <a:lnTo>
                      <a:pt x="0" y="28"/>
                    </a:lnTo>
                    <a:lnTo>
                      <a:pt x="8" y="28"/>
                    </a:lnTo>
                    <a:lnTo>
                      <a:pt x="12" y="18"/>
                    </a:lnTo>
                    <a:lnTo>
                      <a:pt x="6" y="14"/>
                    </a:lnTo>
                    <a:lnTo>
                      <a:pt x="14" y="6"/>
                    </a:lnTo>
                    <a:lnTo>
                      <a:pt x="20" y="10"/>
                    </a:lnTo>
                    <a:lnTo>
                      <a:pt x="29" y="6"/>
                    </a:lnTo>
                    <a:lnTo>
                      <a:pt x="29"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6" name="Freeform 201"/>
              <p:cNvSpPr>
                <a:spLocks noEditPoints="1" noChangeArrowheads="1"/>
              </p:cNvSpPr>
              <p:nvPr/>
            </p:nvSpPr>
            <p:spPr bwMode="auto">
              <a:xfrm>
                <a:off x="7077691" y="4763689"/>
                <a:ext cx="134828" cy="129091"/>
              </a:xfrm>
              <a:custGeom>
                <a:avLst/>
                <a:gdLst>
                  <a:gd name="T0" fmla="*/ 68848 w 47"/>
                  <a:gd name="T1" fmla="*/ 28687 h 45"/>
                  <a:gd name="T2" fmla="*/ 45899 w 47"/>
                  <a:gd name="T3" fmla="*/ 34424 h 45"/>
                  <a:gd name="T4" fmla="*/ 34424 w 47"/>
                  <a:gd name="T5" fmla="*/ 65980 h 45"/>
                  <a:gd name="T6" fmla="*/ 40162 w 47"/>
                  <a:gd name="T7" fmla="*/ 88929 h 45"/>
                  <a:gd name="T8" fmla="*/ 63111 w 47"/>
                  <a:gd name="T9" fmla="*/ 100404 h 45"/>
                  <a:gd name="T10" fmla="*/ 88929 w 47"/>
                  <a:gd name="T11" fmla="*/ 94667 h 45"/>
                  <a:gd name="T12" fmla="*/ 106141 w 47"/>
                  <a:gd name="T13" fmla="*/ 71717 h 45"/>
                  <a:gd name="T14" fmla="*/ 94666 w 47"/>
                  <a:gd name="T15" fmla="*/ 40162 h 45"/>
                  <a:gd name="T16" fmla="*/ 68848 w 47"/>
                  <a:gd name="T17" fmla="*/ 28687 h 45"/>
                  <a:gd name="T18" fmla="*/ 63111 w 47"/>
                  <a:gd name="T19" fmla="*/ 0 h 45"/>
                  <a:gd name="T20" fmla="*/ 80323 w 47"/>
                  <a:gd name="T21" fmla="*/ 0 h 45"/>
                  <a:gd name="T22" fmla="*/ 80323 w 47"/>
                  <a:gd name="T23" fmla="*/ 11475 h 45"/>
                  <a:gd name="T24" fmla="*/ 100404 w 47"/>
                  <a:gd name="T25" fmla="*/ 22950 h 45"/>
                  <a:gd name="T26" fmla="*/ 111879 w 47"/>
                  <a:gd name="T27" fmla="*/ 11475 h 45"/>
                  <a:gd name="T28" fmla="*/ 123353 w 47"/>
                  <a:gd name="T29" fmla="*/ 28687 h 45"/>
                  <a:gd name="T30" fmla="*/ 117616 w 47"/>
                  <a:gd name="T31" fmla="*/ 40162 h 45"/>
                  <a:gd name="T32" fmla="*/ 123353 w 47"/>
                  <a:gd name="T33" fmla="*/ 60242 h 45"/>
                  <a:gd name="T34" fmla="*/ 134828 w 47"/>
                  <a:gd name="T35" fmla="*/ 60242 h 45"/>
                  <a:gd name="T36" fmla="*/ 134828 w 47"/>
                  <a:gd name="T37" fmla="*/ 83192 h 45"/>
                  <a:gd name="T38" fmla="*/ 123353 w 47"/>
                  <a:gd name="T39" fmla="*/ 83192 h 45"/>
                  <a:gd name="T40" fmla="*/ 111879 w 47"/>
                  <a:gd name="T41" fmla="*/ 100404 h 45"/>
                  <a:gd name="T42" fmla="*/ 117616 w 47"/>
                  <a:gd name="T43" fmla="*/ 106141 h 45"/>
                  <a:gd name="T44" fmla="*/ 100404 w 47"/>
                  <a:gd name="T45" fmla="*/ 123354 h 45"/>
                  <a:gd name="T46" fmla="*/ 94666 w 47"/>
                  <a:gd name="T47" fmla="*/ 111879 h 45"/>
                  <a:gd name="T48" fmla="*/ 74586 w 47"/>
                  <a:gd name="T49" fmla="*/ 117616 h 45"/>
                  <a:gd name="T50" fmla="*/ 68848 w 47"/>
                  <a:gd name="T51" fmla="*/ 129091 h 45"/>
                  <a:gd name="T52" fmla="*/ 51636 w 47"/>
                  <a:gd name="T53" fmla="*/ 129091 h 45"/>
                  <a:gd name="T54" fmla="*/ 51636 w 47"/>
                  <a:gd name="T55" fmla="*/ 117616 h 45"/>
                  <a:gd name="T56" fmla="*/ 34424 w 47"/>
                  <a:gd name="T57" fmla="*/ 106141 h 45"/>
                  <a:gd name="T58" fmla="*/ 22949 w 47"/>
                  <a:gd name="T59" fmla="*/ 117616 h 45"/>
                  <a:gd name="T60" fmla="*/ 11475 w 47"/>
                  <a:gd name="T61" fmla="*/ 100404 h 45"/>
                  <a:gd name="T62" fmla="*/ 17212 w 47"/>
                  <a:gd name="T63" fmla="*/ 88929 h 45"/>
                  <a:gd name="T64" fmla="*/ 11475 w 47"/>
                  <a:gd name="T65" fmla="*/ 71717 h 45"/>
                  <a:gd name="T66" fmla="*/ 0 w 47"/>
                  <a:gd name="T67" fmla="*/ 71717 h 45"/>
                  <a:gd name="T68" fmla="*/ 5737 w 47"/>
                  <a:gd name="T69" fmla="*/ 45899 h 45"/>
                  <a:gd name="T70" fmla="*/ 17212 w 47"/>
                  <a:gd name="T71" fmla="*/ 45899 h 45"/>
                  <a:gd name="T72" fmla="*/ 22949 w 47"/>
                  <a:gd name="T73" fmla="*/ 28687 h 45"/>
                  <a:gd name="T74" fmla="*/ 17212 w 47"/>
                  <a:gd name="T75" fmla="*/ 22950 h 45"/>
                  <a:gd name="T76" fmla="*/ 34424 w 47"/>
                  <a:gd name="T77" fmla="*/ 5737 h 45"/>
                  <a:gd name="T78" fmla="*/ 40162 w 47"/>
                  <a:gd name="T79" fmla="*/ 17212 h 45"/>
                  <a:gd name="T80" fmla="*/ 63111 w 47"/>
                  <a:gd name="T81" fmla="*/ 11475 h 45"/>
                  <a:gd name="T82" fmla="*/ 63111 w 47"/>
                  <a:gd name="T83" fmla="*/ 0 h 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7" h="45">
                    <a:moveTo>
                      <a:pt x="24" y="10"/>
                    </a:moveTo>
                    <a:lnTo>
                      <a:pt x="16" y="12"/>
                    </a:lnTo>
                    <a:lnTo>
                      <a:pt x="12" y="23"/>
                    </a:lnTo>
                    <a:lnTo>
                      <a:pt x="14" y="31"/>
                    </a:lnTo>
                    <a:lnTo>
                      <a:pt x="22" y="35"/>
                    </a:lnTo>
                    <a:lnTo>
                      <a:pt x="31" y="33"/>
                    </a:lnTo>
                    <a:lnTo>
                      <a:pt x="37" y="25"/>
                    </a:lnTo>
                    <a:lnTo>
                      <a:pt x="33" y="14"/>
                    </a:lnTo>
                    <a:lnTo>
                      <a:pt x="24" y="10"/>
                    </a:lnTo>
                    <a:close/>
                    <a:moveTo>
                      <a:pt x="22" y="0"/>
                    </a:moveTo>
                    <a:lnTo>
                      <a:pt x="28" y="0"/>
                    </a:lnTo>
                    <a:lnTo>
                      <a:pt x="28" y="4"/>
                    </a:lnTo>
                    <a:lnTo>
                      <a:pt x="35" y="8"/>
                    </a:lnTo>
                    <a:lnTo>
                      <a:pt x="39" y="4"/>
                    </a:lnTo>
                    <a:lnTo>
                      <a:pt x="43" y="10"/>
                    </a:lnTo>
                    <a:lnTo>
                      <a:pt x="41" y="14"/>
                    </a:lnTo>
                    <a:lnTo>
                      <a:pt x="43" y="21"/>
                    </a:lnTo>
                    <a:lnTo>
                      <a:pt x="47" y="21"/>
                    </a:lnTo>
                    <a:lnTo>
                      <a:pt x="47" y="29"/>
                    </a:lnTo>
                    <a:lnTo>
                      <a:pt x="43" y="29"/>
                    </a:lnTo>
                    <a:lnTo>
                      <a:pt x="39" y="35"/>
                    </a:lnTo>
                    <a:lnTo>
                      <a:pt x="41" y="37"/>
                    </a:lnTo>
                    <a:lnTo>
                      <a:pt x="35" y="43"/>
                    </a:lnTo>
                    <a:lnTo>
                      <a:pt x="33" y="39"/>
                    </a:lnTo>
                    <a:lnTo>
                      <a:pt x="26" y="41"/>
                    </a:lnTo>
                    <a:lnTo>
                      <a:pt x="24" y="45"/>
                    </a:lnTo>
                    <a:lnTo>
                      <a:pt x="18" y="45"/>
                    </a:lnTo>
                    <a:lnTo>
                      <a:pt x="18" y="41"/>
                    </a:lnTo>
                    <a:lnTo>
                      <a:pt x="12" y="37"/>
                    </a:lnTo>
                    <a:lnTo>
                      <a:pt x="8" y="41"/>
                    </a:lnTo>
                    <a:lnTo>
                      <a:pt x="4" y="35"/>
                    </a:lnTo>
                    <a:lnTo>
                      <a:pt x="6" y="31"/>
                    </a:lnTo>
                    <a:lnTo>
                      <a:pt x="4" y="25"/>
                    </a:lnTo>
                    <a:lnTo>
                      <a:pt x="0" y="25"/>
                    </a:lnTo>
                    <a:lnTo>
                      <a:pt x="2" y="16"/>
                    </a:lnTo>
                    <a:lnTo>
                      <a:pt x="6" y="16"/>
                    </a:lnTo>
                    <a:lnTo>
                      <a:pt x="8" y="10"/>
                    </a:lnTo>
                    <a:lnTo>
                      <a:pt x="6" y="8"/>
                    </a:lnTo>
                    <a:lnTo>
                      <a:pt x="12" y="2"/>
                    </a:lnTo>
                    <a:lnTo>
                      <a:pt x="14" y="6"/>
                    </a:lnTo>
                    <a:lnTo>
                      <a:pt x="22" y="4"/>
                    </a:lnTo>
                    <a:lnTo>
                      <a:pt x="22"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27" name="Freeform 202"/>
              <p:cNvSpPr>
                <a:spLocks noEditPoints="1" noChangeArrowheads="1"/>
              </p:cNvSpPr>
              <p:nvPr/>
            </p:nvSpPr>
            <p:spPr bwMode="auto">
              <a:xfrm>
                <a:off x="7094903" y="4898515"/>
                <a:ext cx="88929" cy="94667"/>
              </a:xfrm>
              <a:custGeom>
                <a:avLst/>
                <a:gdLst>
                  <a:gd name="T0" fmla="*/ 45899 w 31"/>
                  <a:gd name="T1" fmla="*/ 22950 h 33"/>
                  <a:gd name="T2" fmla="*/ 28687 w 31"/>
                  <a:gd name="T3" fmla="*/ 28687 h 33"/>
                  <a:gd name="T4" fmla="*/ 22949 w 31"/>
                  <a:gd name="T5" fmla="*/ 45899 h 33"/>
                  <a:gd name="T6" fmla="*/ 28687 w 31"/>
                  <a:gd name="T7" fmla="*/ 63111 h 33"/>
                  <a:gd name="T8" fmla="*/ 40161 w 31"/>
                  <a:gd name="T9" fmla="*/ 71717 h 33"/>
                  <a:gd name="T10" fmla="*/ 57374 w 31"/>
                  <a:gd name="T11" fmla="*/ 63111 h 33"/>
                  <a:gd name="T12" fmla="*/ 71717 w 31"/>
                  <a:gd name="T13" fmla="*/ 45899 h 33"/>
                  <a:gd name="T14" fmla="*/ 63111 w 31"/>
                  <a:gd name="T15" fmla="*/ 28687 h 33"/>
                  <a:gd name="T16" fmla="*/ 45899 w 31"/>
                  <a:gd name="T17" fmla="*/ 22950 h 33"/>
                  <a:gd name="T18" fmla="*/ 40161 w 31"/>
                  <a:gd name="T19" fmla="*/ 0 h 33"/>
                  <a:gd name="T20" fmla="*/ 57374 w 31"/>
                  <a:gd name="T21" fmla="*/ 5737 h 33"/>
                  <a:gd name="T22" fmla="*/ 57374 w 31"/>
                  <a:gd name="T23" fmla="*/ 11475 h 33"/>
                  <a:gd name="T24" fmla="*/ 71717 w 31"/>
                  <a:gd name="T25" fmla="*/ 17212 h 33"/>
                  <a:gd name="T26" fmla="*/ 77454 w 31"/>
                  <a:gd name="T27" fmla="*/ 11475 h 33"/>
                  <a:gd name="T28" fmla="*/ 83192 w 31"/>
                  <a:gd name="T29" fmla="*/ 22950 h 33"/>
                  <a:gd name="T30" fmla="*/ 77454 w 31"/>
                  <a:gd name="T31" fmla="*/ 28687 h 33"/>
                  <a:gd name="T32" fmla="*/ 83192 w 31"/>
                  <a:gd name="T33" fmla="*/ 40162 h 33"/>
                  <a:gd name="T34" fmla="*/ 88929 w 31"/>
                  <a:gd name="T35" fmla="*/ 40162 h 33"/>
                  <a:gd name="T36" fmla="*/ 88929 w 31"/>
                  <a:gd name="T37" fmla="*/ 57374 h 33"/>
                  <a:gd name="T38" fmla="*/ 83192 w 31"/>
                  <a:gd name="T39" fmla="*/ 57374 h 33"/>
                  <a:gd name="T40" fmla="*/ 77454 w 31"/>
                  <a:gd name="T41" fmla="*/ 71717 h 33"/>
                  <a:gd name="T42" fmla="*/ 83192 w 31"/>
                  <a:gd name="T43" fmla="*/ 77455 h 33"/>
                  <a:gd name="T44" fmla="*/ 71717 w 31"/>
                  <a:gd name="T45" fmla="*/ 88930 h 33"/>
                  <a:gd name="T46" fmla="*/ 63111 w 31"/>
                  <a:gd name="T47" fmla="*/ 83192 h 33"/>
                  <a:gd name="T48" fmla="*/ 51636 w 31"/>
                  <a:gd name="T49" fmla="*/ 83192 h 33"/>
                  <a:gd name="T50" fmla="*/ 45899 w 31"/>
                  <a:gd name="T51" fmla="*/ 94667 h 33"/>
                  <a:gd name="T52" fmla="*/ 34424 w 31"/>
                  <a:gd name="T53" fmla="*/ 88930 h 33"/>
                  <a:gd name="T54" fmla="*/ 34424 w 31"/>
                  <a:gd name="T55" fmla="*/ 83192 h 33"/>
                  <a:gd name="T56" fmla="*/ 22949 w 31"/>
                  <a:gd name="T57" fmla="*/ 77455 h 33"/>
                  <a:gd name="T58" fmla="*/ 17212 w 31"/>
                  <a:gd name="T59" fmla="*/ 83192 h 33"/>
                  <a:gd name="T60" fmla="*/ 5737 w 31"/>
                  <a:gd name="T61" fmla="*/ 71717 h 33"/>
                  <a:gd name="T62" fmla="*/ 11475 w 31"/>
                  <a:gd name="T63" fmla="*/ 63111 h 33"/>
                  <a:gd name="T64" fmla="*/ 11475 w 31"/>
                  <a:gd name="T65" fmla="*/ 51637 h 33"/>
                  <a:gd name="T66" fmla="*/ 0 w 31"/>
                  <a:gd name="T67" fmla="*/ 51637 h 33"/>
                  <a:gd name="T68" fmla="*/ 0 w 31"/>
                  <a:gd name="T69" fmla="*/ 34424 h 33"/>
                  <a:gd name="T70" fmla="*/ 11475 w 31"/>
                  <a:gd name="T71" fmla="*/ 34424 h 33"/>
                  <a:gd name="T72" fmla="*/ 17212 w 31"/>
                  <a:gd name="T73" fmla="*/ 22950 h 33"/>
                  <a:gd name="T74" fmla="*/ 11475 w 31"/>
                  <a:gd name="T75" fmla="*/ 17212 h 33"/>
                  <a:gd name="T76" fmla="*/ 22949 w 31"/>
                  <a:gd name="T77" fmla="*/ 5737 h 33"/>
                  <a:gd name="T78" fmla="*/ 28687 w 31"/>
                  <a:gd name="T79" fmla="*/ 17212 h 33"/>
                  <a:gd name="T80" fmla="*/ 40161 w 31"/>
                  <a:gd name="T81" fmla="*/ 11475 h 33"/>
                  <a:gd name="T82" fmla="*/ 40161 w 31"/>
                  <a:gd name="T83" fmla="*/ 0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1" h="33">
                    <a:moveTo>
                      <a:pt x="16" y="8"/>
                    </a:moveTo>
                    <a:lnTo>
                      <a:pt x="10" y="10"/>
                    </a:lnTo>
                    <a:lnTo>
                      <a:pt x="8" y="16"/>
                    </a:lnTo>
                    <a:lnTo>
                      <a:pt x="10" y="22"/>
                    </a:lnTo>
                    <a:lnTo>
                      <a:pt x="14" y="25"/>
                    </a:lnTo>
                    <a:lnTo>
                      <a:pt x="20" y="22"/>
                    </a:lnTo>
                    <a:lnTo>
                      <a:pt x="25" y="16"/>
                    </a:lnTo>
                    <a:lnTo>
                      <a:pt x="22" y="10"/>
                    </a:lnTo>
                    <a:lnTo>
                      <a:pt x="16" y="8"/>
                    </a:lnTo>
                    <a:close/>
                    <a:moveTo>
                      <a:pt x="14" y="0"/>
                    </a:moveTo>
                    <a:lnTo>
                      <a:pt x="20" y="2"/>
                    </a:lnTo>
                    <a:lnTo>
                      <a:pt x="20" y="4"/>
                    </a:lnTo>
                    <a:lnTo>
                      <a:pt x="25" y="6"/>
                    </a:lnTo>
                    <a:lnTo>
                      <a:pt x="27" y="4"/>
                    </a:lnTo>
                    <a:lnTo>
                      <a:pt x="29" y="8"/>
                    </a:lnTo>
                    <a:lnTo>
                      <a:pt x="27" y="10"/>
                    </a:lnTo>
                    <a:lnTo>
                      <a:pt x="29" y="14"/>
                    </a:lnTo>
                    <a:lnTo>
                      <a:pt x="31" y="14"/>
                    </a:lnTo>
                    <a:lnTo>
                      <a:pt x="31" y="20"/>
                    </a:lnTo>
                    <a:lnTo>
                      <a:pt x="29" y="20"/>
                    </a:lnTo>
                    <a:lnTo>
                      <a:pt x="27" y="25"/>
                    </a:lnTo>
                    <a:lnTo>
                      <a:pt x="29" y="27"/>
                    </a:lnTo>
                    <a:lnTo>
                      <a:pt x="25" y="31"/>
                    </a:lnTo>
                    <a:lnTo>
                      <a:pt x="22" y="29"/>
                    </a:lnTo>
                    <a:lnTo>
                      <a:pt x="18" y="29"/>
                    </a:lnTo>
                    <a:lnTo>
                      <a:pt x="16" y="33"/>
                    </a:lnTo>
                    <a:lnTo>
                      <a:pt x="12" y="31"/>
                    </a:lnTo>
                    <a:lnTo>
                      <a:pt x="12" y="29"/>
                    </a:lnTo>
                    <a:lnTo>
                      <a:pt x="8" y="27"/>
                    </a:lnTo>
                    <a:lnTo>
                      <a:pt x="6" y="29"/>
                    </a:lnTo>
                    <a:lnTo>
                      <a:pt x="2" y="25"/>
                    </a:lnTo>
                    <a:lnTo>
                      <a:pt x="4" y="22"/>
                    </a:lnTo>
                    <a:lnTo>
                      <a:pt x="4" y="18"/>
                    </a:lnTo>
                    <a:lnTo>
                      <a:pt x="0" y="18"/>
                    </a:lnTo>
                    <a:lnTo>
                      <a:pt x="0" y="12"/>
                    </a:lnTo>
                    <a:lnTo>
                      <a:pt x="4" y="12"/>
                    </a:lnTo>
                    <a:lnTo>
                      <a:pt x="6" y="8"/>
                    </a:lnTo>
                    <a:lnTo>
                      <a:pt x="4" y="6"/>
                    </a:lnTo>
                    <a:lnTo>
                      <a:pt x="8" y="2"/>
                    </a:lnTo>
                    <a:lnTo>
                      <a:pt x="10" y="6"/>
                    </a:lnTo>
                    <a:lnTo>
                      <a:pt x="14" y="4"/>
                    </a:lnTo>
                    <a:lnTo>
                      <a:pt x="14"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grpSp>
      <p:grpSp>
        <p:nvGrpSpPr>
          <p:cNvPr id="28" name="组合 27"/>
          <p:cNvGrpSpPr>
            <a:grpSpLocks/>
          </p:cNvGrpSpPr>
          <p:nvPr/>
        </p:nvGrpSpPr>
        <p:grpSpPr bwMode="auto">
          <a:xfrm>
            <a:off x="4787265" y="1933816"/>
            <a:ext cx="522288" cy="310871"/>
            <a:chOff x="6839593" y="2775708"/>
            <a:chExt cx="745852" cy="444643"/>
          </a:xfrm>
        </p:grpSpPr>
        <p:sp>
          <p:nvSpPr>
            <p:cNvPr id="29" name="Freeform 83"/>
            <p:cNvSpPr>
              <a:spLocks noChangeArrowheads="1"/>
            </p:cNvSpPr>
            <p:nvPr/>
          </p:nvSpPr>
          <p:spPr bwMode="auto">
            <a:xfrm>
              <a:off x="7381769" y="2824475"/>
              <a:ext cx="203676" cy="347109"/>
            </a:xfrm>
            <a:custGeom>
              <a:avLst/>
              <a:gdLst>
                <a:gd name="T0" fmla="*/ 28687 w 71"/>
                <a:gd name="T1" fmla="*/ 0 h 121"/>
                <a:gd name="T2" fmla="*/ 40161 w 71"/>
                <a:gd name="T3" fmla="*/ 8606 h 121"/>
                <a:gd name="T4" fmla="*/ 51636 w 71"/>
                <a:gd name="T5" fmla="*/ 14343 h 121"/>
                <a:gd name="T6" fmla="*/ 192201 w 71"/>
                <a:gd name="T7" fmla="*/ 152039 h 121"/>
                <a:gd name="T8" fmla="*/ 203676 w 71"/>
                <a:gd name="T9" fmla="*/ 177858 h 121"/>
                <a:gd name="T10" fmla="*/ 192201 w 71"/>
                <a:gd name="T11" fmla="*/ 195070 h 121"/>
                <a:gd name="T12" fmla="*/ 51636 w 71"/>
                <a:gd name="T13" fmla="*/ 341372 h 121"/>
                <a:gd name="T14" fmla="*/ 28687 w 71"/>
                <a:gd name="T15" fmla="*/ 347109 h 121"/>
                <a:gd name="T16" fmla="*/ 11475 w 71"/>
                <a:gd name="T17" fmla="*/ 341372 h 121"/>
                <a:gd name="T18" fmla="*/ 0 w 71"/>
                <a:gd name="T19" fmla="*/ 329897 h 121"/>
                <a:gd name="T20" fmla="*/ 0 w 71"/>
                <a:gd name="T21" fmla="*/ 318422 h 121"/>
                <a:gd name="T22" fmla="*/ 0 w 71"/>
                <a:gd name="T23" fmla="*/ 304079 h 121"/>
                <a:gd name="T24" fmla="*/ 11475 w 71"/>
                <a:gd name="T25" fmla="*/ 298342 h 121"/>
                <a:gd name="T26" fmla="*/ 126222 w 71"/>
                <a:gd name="T27" fmla="*/ 177858 h 121"/>
                <a:gd name="T28" fmla="*/ 11475 w 71"/>
                <a:gd name="T29" fmla="*/ 54505 h 121"/>
                <a:gd name="T30" fmla="*/ 0 w 71"/>
                <a:gd name="T31" fmla="*/ 43030 h 121"/>
                <a:gd name="T32" fmla="*/ 0 w 71"/>
                <a:gd name="T33" fmla="*/ 31555 h 121"/>
                <a:gd name="T34" fmla="*/ 0 w 71"/>
                <a:gd name="T35" fmla="*/ 20081 h 121"/>
                <a:gd name="T36" fmla="*/ 11475 w 71"/>
                <a:gd name="T37" fmla="*/ 14343 h 121"/>
                <a:gd name="T38" fmla="*/ 17212 w 71"/>
                <a:gd name="T39" fmla="*/ 8606 h 121"/>
                <a:gd name="T40" fmla="*/ 28687 w 71"/>
                <a:gd name="T41" fmla="*/ 0 h 1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1" h="121">
                  <a:moveTo>
                    <a:pt x="10" y="0"/>
                  </a:moveTo>
                  <a:lnTo>
                    <a:pt x="14" y="3"/>
                  </a:lnTo>
                  <a:lnTo>
                    <a:pt x="18" y="5"/>
                  </a:lnTo>
                  <a:lnTo>
                    <a:pt x="67" y="53"/>
                  </a:lnTo>
                  <a:lnTo>
                    <a:pt x="71" y="62"/>
                  </a:lnTo>
                  <a:lnTo>
                    <a:pt x="67" y="68"/>
                  </a:lnTo>
                  <a:lnTo>
                    <a:pt x="18" y="119"/>
                  </a:lnTo>
                  <a:lnTo>
                    <a:pt x="10" y="121"/>
                  </a:lnTo>
                  <a:lnTo>
                    <a:pt x="4" y="119"/>
                  </a:lnTo>
                  <a:lnTo>
                    <a:pt x="0" y="115"/>
                  </a:lnTo>
                  <a:lnTo>
                    <a:pt x="0" y="111"/>
                  </a:lnTo>
                  <a:lnTo>
                    <a:pt x="0" y="106"/>
                  </a:lnTo>
                  <a:lnTo>
                    <a:pt x="4" y="104"/>
                  </a:lnTo>
                  <a:lnTo>
                    <a:pt x="44" y="62"/>
                  </a:lnTo>
                  <a:lnTo>
                    <a:pt x="4" y="19"/>
                  </a:lnTo>
                  <a:lnTo>
                    <a:pt x="0" y="15"/>
                  </a:lnTo>
                  <a:lnTo>
                    <a:pt x="0" y="11"/>
                  </a:lnTo>
                  <a:lnTo>
                    <a:pt x="0" y="7"/>
                  </a:lnTo>
                  <a:lnTo>
                    <a:pt x="4" y="5"/>
                  </a:lnTo>
                  <a:lnTo>
                    <a:pt x="6" y="3"/>
                  </a:lnTo>
                  <a:lnTo>
                    <a:pt x="10"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nvGrpSpPr>
            <p:cNvPr id="30" name="组合 2"/>
            <p:cNvGrpSpPr>
              <a:grpSpLocks/>
            </p:cNvGrpSpPr>
            <p:nvPr/>
          </p:nvGrpSpPr>
          <p:grpSpPr bwMode="auto">
            <a:xfrm>
              <a:off x="6839593" y="2775708"/>
              <a:ext cx="441774" cy="444643"/>
              <a:chOff x="6839593" y="2769970"/>
              <a:chExt cx="441774" cy="444643"/>
            </a:xfrm>
          </p:grpSpPr>
          <p:sp>
            <p:nvSpPr>
              <p:cNvPr id="31" name="Freeform 203"/>
              <p:cNvSpPr>
                <a:spLocks noEditPoints="1" noChangeArrowheads="1"/>
              </p:cNvSpPr>
              <p:nvPr/>
            </p:nvSpPr>
            <p:spPr bwMode="auto">
              <a:xfrm>
                <a:off x="6839593" y="2769970"/>
                <a:ext cx="441774" cy="444643"/>
              </a:xfrm>
              <a:custGeom>
                <a:avLst/>
                <a:gdLst>
                  <a:gd name="T0" fmla="*/ 220887 w 154"/>
                  <a:gd name="T1" fmla="*/ 28687 h 155"/>
                  <a:gd name="T2" fmla="*/ 169251 w 154"/>
                  <a:gd name="T3" fmla="*/ 34424 h 155"/>
                  <a:gd name="T4" fmla="*/ 120484 w 154"/>
                  <a:gd name="T5" fmla="*/ 54505 h 155"/>
                  <a:gd name="T6" fmla="*/ 68848 w 154"/>
                  <a:gd name="T7" fmla="*/ 100403 h 155"/>
                  <a:gd name="T8" fmla="*/ 34424 w 154"/>
                  <a:gd name="T9" fmla="*/ 157777 h 155"/>
                  <a:gd name="T10" fmla="*/ 22949 w 154"/>
                  <a:gd name="T11" fmla="*/ 223756 h 155"/>
                  <a:gd name="T12" fmla="*/ 28687 w 154"/>
                  <a:gd name="T13" fmla="*/ 275392 h 155"/>
                  <a:gd name="T14" fmla="*/ 45899 w 154"/>
                  <a:gd name="T15" fmla="*/ 321290 h 155"/>
                  <a:gd name="T16" fmla="*/ 91797 w 154"/>
                  <a:gd name="T17" fmla="*/ 375795 h 155"/>
                  <a:gd name="T18" fmla="*/ 152039 w 154"/>
                  <a:gd name="T19" fmla="*/ 410219 h 155"/>
                  <a:gd name="T20" fmla="*/ 220887 w 154"/>
                  <a:gd name="T21" fmla="*/ 421694 h 155"/>
                  <a:gd name="T22" fmla="*/ 266786 w 154"/>
                  <a:gd name="T23" fmla="*/ 415956 h 155"/>
                  <a:gd name="T24" fmla="*/ 312684 w 154"/>
                  <a:gd name="T25" fmla="*/ 398744 h 155"/>
                  <a:gd name="T26" fmla="*/ 372926 w 154"/>
                  <a:gd name="T27" fmla="*/ 349977 h 155"/>
                  <a:gd name="T28" fmla="*/ 401613 w 154"/>
                  <a:gd name="T29" fmla="*/ 292604 h 155"/>
                  <a:gd name="T30" fmla="*/ 413087 w 154"/>
                  <a:gd name="T31" fmla="*/ 223756 h 155"/>
                  <a:gd name="T32" fmla="*/ 407350 w 154"/>
                  <a:gd name="T33" fmla="*/ 174989 h 155"/>
                  <a:gd name="T34" fmla="*/ 390138 w 154"/>
                  <a:gd name="T35" fmla="*/ 129090 h 155"/>
                  <a:gd name="T36" fmla="*/ 344239 w 154"/>
                  <a:gd name="T37" fmla="*/ 71717 h 155"/>
                  <a:gd name="T38" fmla="*/ 283998 w 154"/>
                  <a:gd name="T39" fmla="*/ 40161 h 155"/>
                  <a:gd name="T40" fmla="*/ 220887 w 154"/>
                  <a:gd name="T41" fmla="*/ 28687 h 155"/>
                  <a:gd name="T42" fmla="*/ 220887 w 154"/>
                  <a:gd name="T43" fmla="*/ 0 h 155"/>
                  <a:gd name="T44" fmla="*/ 295472 w 154"/>
                  <a:gd name="T45" fmla="*/ 17212 h 155"/>
                  <a:gd name="T46" fmla="*/ 361451 w 154"/>
                  <a:gd name="T47" fmla="*/ 54505 h 155"/>
                  <a:gd name="T48" fmla="*/ 413087 w 154"/>
                  <a:gd name="T49" fmla="*/ 117615 h 155"/>
                  <a:gd name="T50" fmla="*/ 430299 w 154"/>
                  <a:gd name="T51" fmla="*/ 169251 h 155"/>
                  <a:gd name="T52" fmla="*/ 441774 w 154"/>
                  <a:gd name="T53" fmla="*/ 223756 h 155"/>
                  <a:gd name="T54" fmla="*/ 424562 w 154"/>
                  <a:gd name="T55" fmla="*/ 298341 h 155"/>
                  <a:gd name="T56" fmla="*/ 390138 w 154"/>
                  <a:gd name="T57" fmla="*/ 370058 h 155"/>
                  <a:gd name="T58" fmla="*/ 327028 w 154"/>
                  <a:gd name="T59" fmla="*/ 415956 h 155"/>
                  <a:gd name="T60" fmla="*/ 272523 w 154"/>
                  <a:gd name="T61" fmla="*/ 438906 h 155"/>
                  <a:gd name="T62" fmla="*/ 220887 w 154"/>
                  <a:gd name="T63" fmla="*/ 444643 h 155"/>
                  <a:gd name="T64" fmla="*/ 146302 w 154"/>
                  <a:gd name="T65" fmla="*/ 433168 h 155"/>
                  <a:gd name="T66" fmla="*/ 74585 w 154"/>
                  <a:gd name="T67" fmla="*/ 393007 h 155"/>
                  <a:gd name="T68" fmla="*/ 28687 w 154"/>
                  <a:gd name="T69" fmla="*/ 332765 h 155"/>
                  <a:gd name="T70" fmla="*/ 5737 w 154"/>
                  <a:gd name="T71" fmla="*/ 281129 h 155"/>
                  <a:gd name="T72" fmla="*/ 0 w 154"/>
                  <a:gd name="T73" fmla="*/ 223756 h 155"/>
                  <a:gd name="T74" fmla="*/ 11475 w 154"/>
                  <a:gd name="T75" fmla="*/ 146302 h 155"/>
                  <a:gd name="T76" fmla="*/ 51636 w 154"/>
                  <a:gd name="T77" fmla="*/ 83191 h 155"/>
                  <a:gd name="T78" fmla="*/ 109009 w 154"/>
                  <a:gd name="T79" fmla="*/ 28687 h 155"/>
                  <a:gd name="T80" fmla="*/ 163514 w 154"/>
                  <a:gd name="T81" fmla="*/ 11475 h 155"/>
                  <a:gd name="T82" fmla="*/ 220887 w 154"/>
                  <a:gd name="T83" fmla="*/ 0 h 1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4" h="155">
                    <a:moveTo>
                      <a:pt x="77" y="10"/>
                    </a:moveTo>
                    <a:lnTo>
                      <a:pt x="59" y="12"/>
                    </a:lnTo>
                    <a:lnTo>
                      <a:pt x="42" y="19"/>
                    </a:lnTo>
                    <a:lnTo>
                      <a:pt x="24" y="35"/>
                    </a:lnTo>
                    <a:lnTo>
                      <a:pt x="12" y="55"/>
                    </a:lnTo>
                    <a:lnTo>
                      <a:pt x="8" y="78"/>
                    </a:lnTo>
                    <a:lnTo>
                      <a:pt x="10" y="96"/>
                    </a:lnTo>
                    <a:lnTo>
                      <a:pt x="16" y="112"/>
                    </a:lnTo>
                    <a:lnTo>
                      <a:pt x="32" y="131"/>
                    </a:lnTo>
                    <a:lnTo>
                      <a:pt x="53" y="143"/>
                    </a:lnTo>
                    <a:lnTo>
                      <a:pt x="77" y="147"/>
                    </a:lnTo>
                    <a:lnTo>
                      <a:pt x="93" y="145"/>
                    </a:lnTo>
                    <a:lnTo>
                      <a:pt x="109" y="139"/>
                    </a:lnTo>
                    <a:lnTo>
                      <a:pt x="130" y="122"/>
                    </a:lnTo>
                    <a:lnTo>
                      <a:pt x="140" y="102"/>
                    </a:lnTo>
                    <a:lnTo>
                      <a:pt x="144" y="78"/>
                    </a:lnTo>
                    <a:lnTo>
                      <a:pt x="142" y="61"/>
                    </a:lnTo>
                    <a:lnTo>
                      <a:pt x="136" y="45"/>
                    </a:lnTo>
                    <a:lnTo>
                      <a:pt x="120" y="25"/>
                    </a:lnTo>
                    <a:lnTo>
                      <a:pt x="99" y="14"/>
                    </a:lnTo>
                    <a:lnTo>
                      <a:pt x="77" y="10"/>
                    </a:lnTo>
                    <a:close/>
                    <a:moveTo>
                      <a:pt x="77" y="0"/>
                    </a:moveTo>
                    <a:lnTo>
                      <a:pt x="103" y="6"/>
                    </a:lnTo>
                    <a:lnTo>
                      <a:pt x="126" y="19"/>
                    </a:lnTo>
                    <a:lnTo>
                      <a:pt x="144" y="41"/>
                    </a:lnTo>
                    <a:lnTo>
                      <a:pt x="150" y="59"/>
                    </a:lnTo>
                    <a:lnTo>
                      <a:pt x="154" y="78"/>
                    </a:lnTo>
                    <a:lnTo>
                      <a:pt x="148" y="104"/>
                    </a:lnTo>
                    <a:lnTo>
                      <a:pt x="136" y="129"/>
                    </a:lnTo>
                    <a:lnTo>
                      <a:pt x="114" y="145"/>
                    </a:lnTo>
                    <a:lnTo>
                      <a:pt x="95" y="153"/>
                    </a:lnTo>
                    <a:lnTo>
                      <a:pt x="77" y="155"/>
                    </a:lnTo>
                    <a:lnTo>
                      <a:pt x="51" y="151"/>
                    </a:lnTo>
                    <a:lnTo>
                      <a:pt x="26" y="137"/>
                    </a:lnTo>
                    <a:lnTo>
                      <a:pt x="10" y="116"/>
                    </a:lnTo>
                    <a:lnTo>
                      <a:pt x="2" y="98"/>
                    </a:lnTo>
                    <a:lnTo>
                      <a:pt x="0" y="78"/>
                    </a:lnTo>
                    <a:lnTo>
                      <a:pt x="4" y="51"/>
                    </a:lnTo>
                    <a:lnTo>
                      <a:pt x="18" y="29"/>
                    </a:lnTo>
                    <a:lnTo>
                      <a:pt x="38" y="10"/>
                    </a:lnTo>
                    <a:lnTo>
                      <a:pt x="57" y="4"/>
                    </a:lnTo>
                    <a:lnTo>
                      <a:pt x="77"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32" name="Freeform 204"/>
              <p:cNvSpPr>
                <a:spLocks noEditPoints="1" noChangeArrowheads="1"/>
              </p:cNvSpPr>
              <p:nvPr/>
            </p:nvSpPr>
            <p:spPr bwMode="auto">
              <a:xfrm>
                <a:off x="6925653" y="2870374"/>
                <a:ext cx="269654" cy="186464"/>
              </a:xfrm>
              <a:custGeom>
                <a:avLst/>
                <a:gdLst>
                  <a:gd name="T0" fmla="*/ 17212 w 94"/>
                  <a:gd name="T1" fmla="*/ 17212 h 65"/>
                  <a:gd name="T2" fmla="*/ 17212 w 94"/>
                  <a:gd name="T3" fmla="*/ 157777 h 65"/>
                  <a:gd name="T4" fmla="*/ 252442 w 94"/>
                  <a:gd name="T5" fmla="*/ 157777 h 65"/>
                  <a:gd name="T6" fmla="*/ 252442 w 94"/>
                  <a:gd name="T7" fmla="*/ 17212 h 65"/>
                  <a:gd name="T8" fmla="*/ 17212 w 94"/>
                  <a:gd name="T9" fmla="*/ 17212 h 65"/>
                  <a:gd name="T10" fmla="*/ 11475 w 94"/>
                  <a:gd name="T11" fmla="*/ 0 h 65"/>
                  <a:gd name="T12" fmla="*/ 252442 w 94"/>
                  <a:gd name="T13" fmla="*/ 0 h 65"/>
                  <a:gd name="T14" fmla="*/ 269654 w 94"/>
                  <a:gd name="T15" fmla="*/ 11475 h 65"/>
                  <a:gd name="T16" fmla="*/ 269654 w 94"/>
                  <a:gd name="T17" fmla="*/ 174989 h 65"/>
                  <a:gd name="T18" fmla="*/ 252442 w 94"/>
                  <a:gd name="T19" fmla="*/ 186464 h 65"/>
                  <a:gd name="T20" fmla="*/ 192200 w 94"/>
                  <a:gd name="T21" fmla="*/ 186464 h 65"/>
                  <a:gd name="T22" fmla="*/ 83191 w 94"/>
                  <a:gd name="T23" fmla="*/ 186464 h 65"/>
                  <a:gd name="T24" fmla="*/ 11475 w 94"/>
                  <a:gd name="T25" fmla="*/ 186464 h 65"/>
                  <a:gd name="T26" fmla="*/ 0 w 94"/>
                  <a:gd name="T27" fmla="*/ 174989 h 65"/>
                  <a:gd name="T28" fmla="*/ 0 w 94"/>
                  <a:gd name="T29" fmla="*/ 11475 h 65"/>
                  <a:gd name="T30" fmla="*/ 11475 w 94"/>
                  <a:gd name="T31" fmla="*/ 0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4" h="65">
                    <a:moveTo>
                      <a:pt x="6" y="6"/>
                    </a:moveTo>
                    <a:lnTo>
                      <a:pt x="6" y="55"/>
                    </a:lnTo>
                    <a:lnTo>
                      <a:pt x="88" y="55"/>
                    </a:lnTo>
                    <a:lnTo>
                      <a:pt x="88" y="6"/>
                    </a:lnTo>
                    <a:lnTo>
                      <a:pt x="6" y="6"/>
                    </a:lnTo>
                    <a:close/>
                    <a:moveTo>
                      <a:pt x="4" y="0"/>
                    </a:moveTo>
                    <a:lnTo>
                      <a:pt x="88" y="0"/>
                    </a:lnTo>
                    <a:lnTo>
                      <a:pt x="94" y="4"/>
                    </a:lnTo>
                    <a:lnTo>
                      <a:pt x="94" y="61"/>
                    </a:lnTo>
                    <a:lnTo>
                      <a:pt x="88" y="65"/>
                    </a:lnTo>
                    <a:lnTo>
                      <a:pt x="67" y="65"/>
                    </a:lnTo>
                    <a:lnTo>
                      <a:pt x="29" y="65"/>
                    </a:lnTo>
                    <a:lnTo>
                      <a:pt x="4" y="65"/>
                    </a:lnTo>
                    <a:lnTo>
                      <a:pt x="0" y="61"/>
                    </a:lnTo>
                    <a:lnTo>
                      <a:pt x="0" y="4"/>
                    </a:lnTo>
                    <a:lnTo>
                      <a:pt x="4"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33" name="Rectangle 206"/>
              <p:cNvSpPr>
                <a:spLocks noChangeArrowheads="1"/>
              </p:cNvSpPr>
              <p:nvPr/>
            </p:nvSpPr>
            <p:spPr bwMode="auto">
              <a:xfrm>
                <a:off x="7026055" y="3068310"/>
                <a:ext cx="68848" cy="22949"/>
              </a:xfrm>
              <a:prstGeom prst="rect">
                <a:avLst/>
              </a:prstGeom>
              <a:solidFill>
                <a:srgbClr val="FFFFFF"/>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p>
                <a:pPr eaLnBrk="1" hangingPunct="1"/>
                <a:endParaRPr lang="zh-CN" altLang="en-US"/>
              </a:p>
            </p:txBody>
          </p:sp>
          <p:sp>
            <p:nvSpPr>
              <p:cNvPr id="34" name="Freeform 207"/>
              <p:cNvSpPr>
                <a:spLocks noChangeArrowheads="1"/>
              </p:cNvSpPr>
              <p:nvPr/>
            </p:nvSpPr>
            <p:spPr bwMode="auto">
              <a:xfrm>
                <a:off x="6991631" y="3102734"/>
                <a:ext cx="131958" cy="17212"/>
              </a:xfrm>
              <a:custGeom>
                <a:avLst/>
                <a:gdLst>
                  <a:gd name="T0" fmla="*/ 11475 w 46"/>
                  <a:gd name="T1" fmla="*/ 0 h 6"/>
                  <a:gd name="T2" fmla="*/ 126221 w 46"/>
                  <a:gd name="T3" fmla="*/ 0 h 6"/>
                  <a:gd name="T4" fmla="*/ 131958 w 46"/>
                  <a:gd name="T5" fmla="*/ 5737 h 6"/>
                  <a:gd name="T6" fmla="*/ 126221 w 46"/>
                  <a:gd name="T7" fmla="*/ 17212 h 6"/>
                  <a:gd name="T8" fmla="*/ 11475 w 46"/>
                  <a:gd name="T9" fmla="*/ 17212 h 6"/>
                  <a:gd name="T10" fmla="*/ 0 w 46"/>
                  <a:gd name="T11" fmla="*/ 5737 h 6"/>
                  <a:gd name="T12" fmla="*/ 11475 w 46"/>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6">
                    <a:moveTo>
                      <a:pt x="4" y="0"/>
                    </a:moveTo>
                    <a:lnTo>
                      <a:pt x="44" y="0"/>
                    </a:lnTo>
                    <a:lnTo>
                      <a:pt x="46" y="2"/>
                    </a:lnTo>
                    <a:lnTo>
                      <a:pt x="44" y="6"/>
                    </a:lnTo>
                    <a:lnTo>
                      <a:pt x="4" y="6"/>
                    </a:lnTo>
                    <a:lnTo>
                      <a:pt x="0" y="2"/>
                    </a:lnTo>
                    <a:lnTo>
                      <a:pt x="4"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grpSp>
      <p:grpSp>
        <p:nvGrpSpPr>
          <p:cNvPr id="35" name="组合 34"/>
          <p:cNvGrpSpPr>
            <a:grpSpLocks/>
          </p:cNvGrpSpPr>
          <p:nvPr/>
        </p:nvGrpSpPr>
        <p:grpSpPr bwMode="auto">
          <a:xfrm>
            <a:off x="3667125" y="1272248"/>
            <a:ext cx="534512" cy="306446"/>
            <a:chOff x="5238881" y="1826181"/>
            <a:chExt cx="763063" cy="438906"/>
          </a:xfrm>
        </p:grpSpPr>
        <p:sp>
          <p:nvSpPr>
            <p:cNvPr id="36" name="Freeform 80"/>
            <p:cNvSpPr>
              <a:spLocks noChangeArrowheads="1"/>
            </p:cNvSpPr>
            <p:nvPr/>
          </p:nvSpPr>
          <p:spPr bwMode="auto">
            <a:xfrm>
              <a:off x="5238881" y="1872080"/>
              <a:ext cx="203676" cy="347109"/>
            </a:xfrm>
            <a:custGeom>
              <a:avLst/>
              <a:gdLst>
                <a:gd name="T0" fmla="*/ 174989 w 71"/>
                <a:gd name="T1" fmla="*/ 0 h 121"/>
                <a:gd name="T2" fmla="*/ 186464 w 71"/>
                <a:gd name="T3" fmla="*/ 0 h 121"/>
                <a:gd name="T4" fmla="*/ 192201 w 71"/>
                <a:gd name="T5" fmla="*/ 5737 h 121"/>
                <a:gd name="T6" fmla="*/ 203676 w 71"/>
                <a:gd name="T7" fmla="*/ 20081 h 121"/>
                <a:gd name="T8" fmla="*/ 203676 w 71"/>
                <a:gd name="T9" fmla="*/ 31555 h 121"/>
                <a:gd name="T10" fmla="*/ 203676 w 71"/>
                <a:gd name="T11" fmla="*/ 43030 h 121"/>
                <a:gd name="T12" fmla="*/ 192201 w 71"/>
                <a:gd name="T13" fmla="*/ 48767 h 121"/>
                <a:gd name="T14" fmla="*/ 74586 w 71"/>
                <a:gd name="T15" fmla="*/ 172120 h 121"/>
                <a:gd name="T16" fmla="*/ 192201 w 71"/>
                <a:gd name="T17" fmla="*/ 292604 h 121"/>
                <a:gd name="T18" fmla="*/ 203676 w 71"/>
                <a:gd name="T19" fmla="*/ 304079 h 121"/>
                <a:gd name="T20" fmla="*/ 203676 w 71"/>
                <a:gd name="T21" fmla="*/ 309816 h 121"/>
                <a:gd name="T22" fmla="*/ 203676 w 71"/>
                <a:gd name="T23" fmla="*/ 321291 h 121"/>
                <a:gd name="T24" fmla="*/ 192201 w 71"/>
                <a:gd name="T25" fmla="*/ 335634 h 121"/>
                <a:gd name="T26" fmla="*/ 174989 w 71"/>
                <a:gd name="T27" fmla="*/ 347109 h 121"/>
                <a:gd name="T28" fmla="*/ 152040 w 71"/>
                <a:gd name="T29" fmla="*/ 335634 h 121"/>
                <a:gd name="T30" fmla="*/ 11475 w 71"/>
                <a:gd name="T31" fmla="*/ 195070 h 121"/>
                <a:gd name="T32" fmla="*/ 0 w 71"/>
                <a:gd name="T33" fmla="*/ 172120 h 121"/>
                <a:gd name="T34" fmla="*/ 11475 w 71"/>
                <a:gd name="T35" fmla="*/ 146302 h 121"/>
                <a:gd name="T36" fmla="*/ 152040 w 71"/>
                <a:gd name="T37" fmla="*/ 5737 h 121"/>
                <a:gd name="T38" fmla="*/ 163515 w 71"/>
                <a:gd name="T39" fmla="*/ 0 h 121"/>
                <a:gd name="T40" fmla="*/ 174989 w 71"/>
                <a:gd name="T41" fmla="*/ 0 h 1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1" h="121">
                  <a:moveTo>
                    <a:pt x="61" y="0"/>
                  </a:moveTo>
                  <a:lnTo>
                    <a:pt x="65" y="0"/>
                  </a:lnTo>
                  <a:lnTo>
                    <a:pt x="67" y="2"/>
                  </a:lnTo>
                  <a:lnTo>
                    <a:pt x="71" y="7"/>
                  </a:lnTo>
                  <a:lnTo>
                    <a:pt x="71" y="11"/>
                  </a:lnTo>
                  <a:lnTo>
                    <a:pt x="71" y="15"/>
                  </a:lnTo>
                  <a:lnTo>
                    <a:pt x="67" y="17"/>
                  </a:lnTo>
                  <a:lnTo>
                    <a:pt x="26" y="60"/>
                  </a:lnTo>
                  <a:lnTo>
                    <a:pt x="67" y="102"/>
                  </a:lnTo>
                  <a:lnTo>
                    <a:pt x="71" y="106"/>
                  </a:lnTo>
                  <a:lnTo>
                    <a:pt x="71" y="108"/>
                  </a:lnTo>
                  <a:lnTo>
                    <a:pt x="71" y="112"/>
                  </a:lnTo>
                  <a:lnTo>
                    <a:pt x="67" y="117"/>
                  </a:lnTo>
                  <a:lnTo>
                    <a:pt x="61" y="121"/>
                  </a:lnTo>
                  <a:lnTo>
                    <a:pt x="53" y="117"/>
                  </a:lnTo>
                  <a:lnTo>
                    <a:pt x="4" y="68"/>
                  </a:lnTo>
                  <a:lnTo>
                    <a:pt x="0" y="60"/>
                  </a:lnTo>
                  <a:lnTo>
                    <a:pt x="4" y="51"/>
                  </a:lnTo>
                  <a:lnTo>
                    <a:pt x="53" y="2"/>
                  </a:lnTo>
                  <a:lnTo>
                    <a:pt x="57" y="0"/>
                  </a:lnTo>
                  <a:lnTo>
                    <a:pt x="61"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nvGrpSpPr>
            <p:cNvPr id="37" name="组合 1"/>
            <p:cNvGrpSpPr>
              <a:grpSpLocks/>
            </p:cNvGrpSpPr>
            <p:nvPr/>
          </p:nvGrpSpPr>
          <p:grpSpPr bwMode="auto">
            <a:xfrm>
              <a:off x="5557301" y="1826181"/>
              <a:ext cx="444643" cy="438906"/>
              <a:chOff x="5557301" y="1829049"/>
              <a:chExt cx="444643" cy="438906"/>
            </a:xfrm>
          </p:grpSpPr>
          <p:sp>
            <p:nvSpPr>
              <p:cNvPr id="38" name="Freeform 208"/>
              <p:cNvSpPr>
                <a:spLocks noEditPoints="1" noChangeArrowheads="1"/>
              </p:cNvSpPr>
              <p:nvPr/>
            </p:nvSpPr>
            <p:spPr bwMode="auto">
              <a:xfrm>
                <a:off x="5557301" y="1829049"/>
                <a:ext cx="444643" cy="438906"/>
              </a:xfrm>
              <a:custGeom>
                <a:avLst/>
                <a:gdLst>
                  <a:gd name="T0" fmla="*/ 223756 w 155"/>
                  <a:gd name="T1" fmla="*/ 22949 h 153"/>
                  <a:gd name="T2" fmla="*/ 174989 w 155"/>
                  <a:gd name="T3" fmla="*/ 28687 h 153"/>
                  <a:gd name="T4" fmla="*/ 123353 w 155"/>
                  <a:gd name="T5" fmla="*/ 45899 h 153"/>
                  <a:gd name="T6" fmla="*/ 71717 w 155"/>
                  <a:gd name="T7" fmla="*/ 94666 h 153"/>
                  <a:gd name="T8" fmla="*/ 37293 w 155"/>
                  <a:gd name="T9" fmla="*/ 152039 h 153"/>
                  <a:gd name="T10" fmla="*/ 25818 w 155"/>
                  <a:gd name="T11" fmla="*/ 220887 h 153"/>
                  <a:gd name="T12" fmla="*/ 31555 w 155"/>
                  <a:gd name="T13" fmla="*/ 269655 h 153"/>
                  <a:gd name="T14" fmla="*/ 54505 w 155"/>
                  <a:gd name="T15" fmla="*/ 315553 h 153"/>
                  <a:gd name="T16" fmla="*/ 94666 w 155"/>
                  <a:gd name="T17" fmla="*/ 367189 h 153"/>
                  <a:gd name="T18" fmla="*/ 157777 w 155"/>
                  <a:gd name="T19" fmla="*/ 404482 h 153"/>
                  <a:gd name="T20" fmla="*/ 223756 w 155"/>
                  <a:gd name="T21" fmla="*/ 415957 h 153"/>
                  <a:gd name="T22" fmla="*/ 269654 w 155"/>
                  <a:gd name="T23" fmla="*/ 410219 h 153"/>
                  <a:gd name="T24" fmla="*/ 321290 w 155"/>
                  <a:gd name="T25" fmla="*/ 393007 h 153"/>
                  <a:gd name="T26" fmla="*/ 372926 w 155"/>
                  <a:gd name="T27" fmla="*/ 344240 h 153"/>
                  <a:gd name="T28" fmla="*/ 410219 w 155"/>
                  <a:gd name="T29" fmla="*/ 286867 h 153"/>
                  <a:gd name="T30" fmla="*/ 421694 w 155"/>
                  <a:gd name="T31" fmla="*/ 220887 h 153"/>
                  <a:gd name="T32" fmla="*/ 415956 w 155"/>
                  <a:gd name="T33" fmla="*/ 169251 h 153"/>
                  <a:gd name="T34" fmla="*/ 390138 w 155"/>
                  <a:gd name="T35" fmla="*/ 123353 h 153"/>
                  <a:gd name="T36" fmla="*/ 349977 w 155"/>
                  <a:gd name="T37" fmla="*/ 68848 h 153"/>
                  <a:gd name="T38" fmla="*/ 286866 w 155"/>
                  <a:gd name="T39" fmla="*/ 34424 h 153"/>
                  <a:gd name="T40" fmla="*/ 223756 w 155"/>
                  <a:gd name="T41" fmla="*/ 22949 h 153"/>
                  <a:gd name="T42" fmla="*/ 223756 w 155"/>
                  <a:gd name="T43" fmla="*/ 0 h 153"/>
                  <a:gd name="T44" fmla="*/ 298341 w 155"/>
                  <a:gd name="T45" fmla="*/ 11475 h 153"/>
                  <a:gd name="T46" fmla="*/ 361452 w 155"/>
                  <a:gd name="T47" fmla="*/ 51636 h 153"/>
                  <a:gd name="T48" fmla="*/ 415956 w 155"/>
                  <a:gd name="T49" fmla="*/ 111878 h 153"/>
                  <a:gd name="T50" fmla="*/ 438906 w 155"/>
                  <a:gd name="T51" fmla="*/ 163514 h 153"/>
                  <a:gd name="T52" fmla="*/ 444643 w 155"/>
                  <a:gd name="T53" fmla="*/ 220887 h 153"/>
                  <a:gd name="T54" fmla="*/ 433168 w 155"/>
                  <a:gd name="T55" fmla="*/ 292604 h 153"/>
                  <a:gd name="T56" fmla="*/ 390138 w 155"/>
                  <a:gd name="T57" fmla="*/ 361452 h 153"/>
                  <a:gd name="T58" fmla="*/ 332765 w 155"/>
                  <a:gd name="T59" fmla="*/ 415957 h 153"/>
                  <a:gd name="T60" fmla="*/ 275392 w 155"/>
                  <a:gd name="T61" fmla="*/ 433169 h 153"/>
                  <a:gd name="T62" fmla="*/ 223756 w 155"/>
                  <a:gd name="T63" fmla="*/ 438906 h 153"/>
                  <a:gd name="T64" fmla="*/ 146302 w 155"/>
                  <a:gd name="T65" fmla="*/ 427431 h 153"/>
                  <a:gd name="T66" fmla="*/ 83191 w 155"/>
                  <a:gd name="T67" fmla="*/ 393007 h 153"/>
                  <a:gd name="T68" fmla="*/ 31555 w 155"/>
                  <a:gd name="T69" fmla="*/ 327028 h 153"/>
                  <a:gd name="T70" fmla="*/ 8606 w 155"/>
                  <a:gd name="T71" fmla="*/ 275392 h 153"/>
                  <a:gd name="T72" fmla="*/ 0 w 155"/>
                  <a:gd name="T73" fmla="*/ 220887 h 153"/>
                  <a:gd name="T74" fmla="*/ 14343 w 155"/>
                  <a:gd name="T75" fmla="*/ 146302 h 153"/>
                  <a:gd name="T76" fmla="*/ 54505 w 155"/>
                  <a:gd name="T77" fmla="*/ 77454 h 153"/>
                  <a:gd name="T78" fmla="*/ 111878 w 155"/>
                  <a:gd name="T79" fmla="*/ 28687 h 153"/>
                  <a:gd name="T80" fmla="*/ 169251 w 155"/>
                  <a:gd name="T81" fmla="*/ 5737 h 153"/>
                  <a:gd name="T82" fmla="*/ 223756 w 155"/>
                  <a:gd name="T83" fmla="*/ 0 h 1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5" h="153">
                    <a:moveTo>
                      <a:pt x="78" y="8"/>
                    </a:moveTo>
                    <a:lnTo>
                      <a:pt x="61" y="10"/>
                    </a:lnTo>
                    <a:lnTo>
                      <a:pt x="43" y="16"/>
                    </a:lnTo>
                    <a:lnTo>
                      <a:pt x="25" y="33"/>
                    </a:lnTo>
                    <a:lnTo>
                      <a:pt x="13" y="53"/>
                    </a:lnTo>
                    <a:lnTo>
                      <a:pt x="9" y="77"/>
                    </a:lnTo>
                    <a:lnTo>
                      <a:pt x="11" y="94"/>
                    </a:lnTo>
                    <a:lnTo>
                      <a:pt x="19" y="110"/>
                    </a:lnTo>
                    <a:lnTo>
                      <a:pt x="33" y="128"/>
                    </a:lnTo>
                    <a:lnTo>
                      <a:pt x="55" y="141"/>
                    </a:lnTo>
                    <a:lnTo>
                      <a:pt x="78" y="145"/>
                    </a:lnTo>
                    <a:lnTo>
                      <a:pt x="94" y="143"/>
                    </a:lnTo>
                    <a:lnTo>
                      <a:pt x="112" y="137"/>
                    </a:lnTo>
                    <a:lnTo>
                      <a:pt x="130" y="120"/>
                    </a:lnTo>
                    <a:lnTo>
                      <a:pt x="143" y="100"/>
                    </a:lnTo>
                    <a:lnTo>
                      <a:pt x="147" y="77"/>
                    </a:lnTo>
                    <a:lnTo>
                      <a:pt x="145" y="59"/>
                    </a:lnTo>
                    <a:lnTo>
                      <a:pt x="136" y="43"/>
                    </a:lnTo>
                    <a:lnTo>
                      <a:pt x="122" y="24"/>
                    </a:lnTo>
                    <a:lnTo>
                      <a:pt x="100" y="12"/>
                    </a:lnTo>
                    <a:lnTo>
                      <a:pt x="78" y="8"/>
                    </a:lnTo>
                    <a:close/>
                    <a:moveTo>
                      <a:pt x="78" y="0"/>
                    </a:moveTo>
                    <a:lnTo>
                      <a:pt x="104" y="4"/>
                    </a:lnTo>
                    <a:lnTo>
                      <a:pt x="126" y="18"/>
                    </a:lnTo>
                    <a:lnTo>
                      <a:pt x="145" y="39"/>
                    </a:lnTo>
                    <a:lnTo>
                      <a:pt x="153" y="57"/>
                    </a:lnTo>
                    <a:lnTo>
                      <a:pt x="155" y="77"/>
                    </a:lnTo>
                    <a:lnTo>
                      <a:pt x="151" y="102"/>
                    </a:lnTo>
                    <a:lnTo>
                      <a:pt x="136" y="126"/>
                    </a:lnTo>
                    <a:lnTo>
                      <a:pt x="116" y="145"/>
                    </a:lnTo>
                    <a:lnTo>
                      <a:pt x="96" y="151"/>
                    </a:lnTo>
                    <a:lnTo>
                      <a:pt x="78" y="153"/>
                    </a:lnTo>
                    <a:lnTo>
                      <a:pt x="51" y="149"/>
                    </a:lnTo>
                    <a:lnTo>
                      <a:pt x="29" y="137"/>
                    </a:lnTo>
                    <a:lnTo>
                      <a:pt x="11" y="114"/>
                    </a:lnTo>
                    <a:lnTo>
                      <a:pt x="3" y="96"/>
                    </a:lnTo>
                    <a:lnTo>
                      <a:pt x="0" y="77"/>
                    </a:lnTo>
                    <a:lnTo>
                      <a:pt x="5" y="51"/>
                    </a:lnTo>
                    <a:lnTo>
                      <a:pt x="19" y="27"/>
                    </a:lnTo>
                    <a:lnTo>
                      <a:pt x="39" y="10"/>
                    </a:lnTo>
                    <a:lnTo>
                      <a:pt x="59" y="2"/>
                    </a:lnTo>
                    <a:lnTo>
                      <a:pt x="7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39" name="Freeform 209"/>
              <p:cNvSpPr>
                <a:spLocks noEditPoints="1" noChangeArrowheads="1"/>
              </p:cNvSpPr>
              <p:nvPr/>
            </p:nvSpPr>
            <p:spPr bwMode="auto">
              <a:xfrm>
                <a:off x="5640494" y="1906504"/>
                <a:ext cx="278261" cy="283998"/>
              </a:xfrm>
              <a:custGeom>
                <a:avLst/>
                <a:gdLst>
                  <a:gd name="T0" fmla="*/ 186464 w 97"/>
                  <a:gd name="T1" fmla="*/ 226625 h 99"/>
                  <a:gd name="T2" fmla="*/ 169252 w 97"/>
                  <a:gd name="T3" fmla="*/ 255311 h 99"/>
                  <a:gd name="T4" fmla="*/ 209413 w 97"/>
                  <a:gd name="T5" fmla="*/ 232362 h 99"/>
                  <a:gd name="T6" fmla="*/ 197938 w 97"/>
                  <a:gd name="T7" fmla="*/ 209413 h 99"/>
                  <a:gd name="T8" fmla="*/ 51636 w 97"/>
                  <a:gd name="T9" fmla="*/ 215150 h 99"/>
                  <a:gd name="T10" fmla="*/ 86060 w 97"/>
                  <a:gd name="T11" fmla="*/ 243837 h 99"/>
                  <a:gd name="T12" fmla="*/ 97535 w 97"/>
                  <a:gd name="T13" fmla="*/ 243837 h 99"/>
                  <a:gd name="T14" fmla="*/ 80323 w 97"/>
                  <a:gd name="T15" fmla="*/ 209413 h 99"/>
                  <a:gd name="T16" fmla="*/ 146302 w 97"/>
                  <a:gd name="T17" fmla="*/ 249574 h 99"/>
                  <a:gd name="T18" fmla="*/ 174989 w 97"/>
                  <a:gd name="T19" fmla="*/ 220887 h 99"/>
                  <a:gd name="T20" fmla="*/ 146302 w 97"/>
                  <a:gd name="T21" fmla="*/ 203675 h 99"/>
                  <a:gd name="T22" fmla="*/ 97535 w 97"/>
                  <a:gd name="T23" fmla="*/ 209413 h 99"/>
                  <a:gd name="T24" fmla="*/ 120484 w 97"/>
                  <a:gd name="T25" fmla="*/ 243837 h 99"/>
                  <a:gd name="T26" fmla="*/ 134827 w 97"/>
                  <a:gd name="T27" fmla="*/ 203675 h 99"/>
                  <a:gd name="T28" fmla="*/ 203676 w 97"/>
                  <a:gd name="T29" fmla="*/ 174989 h 99"/>
                  <a:gd name="T30" fmla="*/ 238100 w 97"/>
                  <a:gd name="T31" fmla="*/ 203675 h 99"/>
                  <a:gd name="T32" fmla="*/ 255312 w 97"/>
                  <a:gd name="T33" fmla="*/ 152039 h 99"/>
                  <a:gd name="T34" fmla="*/ 146302 w 97"/>
                  <a:gd name="T35" fmla="*/ 152039 h 99"/>
                  <a:gd name="T36" fmla="*/ 186464 w 97"/>
                  <a:gd name="T37" fmla="*/ 192201 h 99"/>
                  <a:gd name="T38" fmla="*/ 192201 w 97"/>
                  <a:gd name="T39" fmla="*/ 152039 h 99"/>
                  <a:gd name="T40" fmla="*/ 86060 w 97"/>
                  <a:gd name="T41" fmla="*/ 152039 h 99"/>
                  <a:gd name="T42" fmla="*/ 91797 w 97"/>
                  <a:gd name="T43" fmla="*/ 192201 h 99"/>
                  <a:gd name="T44" fmla="*/ 134827 w 97"/>
                  <a:gd name="T45" fmla="*/ 152039 h 99"/>
                  <a:gd name="T46" fmla="*/ 22949 w 97"/>
                  <a:gd name="T47" fmla="*/ 152039 h 99"/>
                  <a:gd name="T48" fmla="*/ 40161 w 97"/>
                  <a:gd name="T49" fmla="*/ 203675 h 99"/>
                  <a:gd name="T50" fmla="*/ 74585 w 97"/>
                  <a:gd name="T51" fmla="*/ 174989 h 99"/>
                  <a:gd name="T52" fmla="*/ 22949 w 97"/>
                  <a:gd name="T53" fmla="*/ 152039 h 99"/>
                  <a:gd name="T54" fmla="*/ 86060 w 97"/>
                  <a:gd name="T55" fmla="*/ 109009 h 99"/>
                  <a:gd name="T56" fmla="*/ 134827 w 97"/>
                  <a:gd name="T57" fmla="*/ 131959 h 99"/>
                  <a:gd name="T58" fmla="*/ 91797 w 97"/>
                  <a:gd name="T59" fmla="*/ 91797 h 99"/>
                  <a:gd name="T60" fmla="*/ 146302 w 97"/>
                  <a:gd name="T61" fmla="*/ 91797 h 99"/>
                  <a:gd name="T62" fmla="*/ 192201 w 97"/>
                  <a:gd name="T63" fmla="*/ 131959 h 99"/>
                  <a:gd name="T64" fmla="*/ 186464 w 97"/>
                  <a:gd name="T65" fmla="*/ 91797 h 99"/>
                  <a:gd name="T66" fmla="*/ 28687 w 97"/>
                  <a:gd name="T67" fmla="*/ 103272 h 99"/>
                  <a:gd name="T68" fmla="*/ 74585 w 97"/>
                  <a:gd name="T69" fmla="*/ 131959 h 99"/>
                  <a:gd name="T70" fmla="*/ 80323 w 97"/>
                  <a:gd name="T71" fmla="*/ 86060 h 99"/>
                  <a:gd name="T72" fmla="*/ 238100 w 97"/>
                  <a:gd name="T73" fmla="*/ 80323 h 99"/>
                  <a:gd name="T74" fmla="*/ 203676 w 97"/>
                  <a:gd name="T75" fmla="*/ 109009 h 99"/>
                  <a:gd name="T76" fmla="*/ 255312 w 97"/>
                  <a:gd name="T77" fmla="*/ 131959 h 99"/>
                  <a:gd name="T78" fmla="*/ 238100 w 97"/>
                  <a:gd name="T79" fmla="*/ 80323 h 99"/>
                  <a:gd name="T80" fmla="*/ 146302 w 97"/>
                  <a:gd name="T81" fmla="*/ 80323 h 99"/>
                  <a:gd name="T82" fmla="*/ 169252 w 97"/>
                  <a:gd name="T83" fmla="*/ 57373 h 99"/>
                  <a:gd name="T84" fmla="*/ 146302 w 97"/>
                  <a:gd name="T85" fmla="*/ 34424 h 99"/>
                  <a:gd name="T86" fmla="*/ 120484 w 97"/>
                  <a:gd name="T87" fmla="*/ 40161 h 99"/>
                  <a:gd name="T88" fmla="*/ 97535 w 97"/>
                  <a:gd name="T89" fmla="*/ 80323 h 99"/>
                  <a:gd name="T90" fmla="*/ 134827 w 97"/>
                  <a:gd name="T91" fmla="*/ 34424 h 99"/>
                  <a:gd name="T92" fmla="*/ 180726 w 97"/>
                  <a:gd name="T93" fmla="*/ 40161 h 99"/>
                  <a:gd name="T94" fmla="*/ 197938 w 97"/>
                  <a:gd name="T95" fmla="*/ 74585 h 99"/>
                  <a:gd name="T96" fmla="*/ 209413 w 97"/>
                  <a:gd name="T97" fmla="*/ 51636 h 99"/>
                  <a:gd name="T98" fmla="*/ 169252 w 97"/>
                  <a:gd name="T99" fmla="*/ 28687 h 99"/>
                  <a:gd name="T100" fmla="*/ 86060 w 97"/>
                  <a:gd name="T101" fmla="*/ 40161 h 99"/>
                  <a:gd name="T102" fmla="*/ 51636 w 97"/>
                  <a:gd name="T103" fmla="*/ 68848 h 99"/>
                  <a:gd name="T104" fmla="*/ 91797 w 97"/>
                  <a:gd name="T105" fmla="*/ 57373 h 99"/>
                  <a:gd name="T106" fmla="*/ 109009 w 97"/>
                  <a:gd name="T107" fmla="*/ 28687 h 99"/>
                  <a:gd name="T108" fmla="*/ 192201 w 97"/>
                  <a:gd name="T109" fmla="*/ 11475 h 99"/>
                  <a:gd name="T110" fmla="*/ 266786 w 97"/>
                  <a:gd name="T111" fmla="*/ 86060 h 99"/>
                  <a:gd name="T112" fmla="*/ 266786 w 97"/>
                  <a:gd name="T113" fmla="*/ 197938 h 99"/>
                  <a:gd name="T114" fmla="*/ 192201 w 97"/>
                  <a:gd name="T115" fmla="*/ 272523 h 99"/>
                  <a:gd name="T116" fmla="*/ 86060 w 97"/>
                  <a:gd name="T117" fmla="*/ 272523 h 99"/>
                  <a:gd name="T118" fmla="*/ 11475 w 97"/>
                  <a:gd name="T119" fmla="*/ 197938 h 99"/>
                  <a:gd name="T120" fmla="*/ 11475 w 97"/>
                  <a:gd name="T121" fmla="*/ 86060 h 99"/>
                  <a:gd name="T122" fmla="*/ 86060 w 97"/>
                  <a:gd name="T123" fmla="*/ 11475 h 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7" h="99">
                    <a:moveTo>
                      <a:pt x="69" y="73"/>
                    </a:moveTo>
                    <a:lnTo>
                      <a:pt x="65" y="79"/>
                    </a:lnTo>
                    <a:lnTo>
                      <a:pt x="63" y="85"/>
                    </a:lnTo>
                    <a:lnTo>
                      <a:pt x="59" y="89"/>
                    </a:lnTo>
                    <a:lnTo>
                      <a:pt x="67" y="85"/>
                    </a:lnTo>
                    <a:lnTo>
                      <a:pt x="73" y="81"/>
                    </a:lnTo>
                    <a:lnTo>
                      <a:pt x="79" y="75"/>
                    </a:lnTo>
                    <a:lnTo>
                      <a:pt x="69" y="73"/>
                    </a:lnTo>
                    <a:close/>
                    <a:moveTo>
                      <a:pt x="28" y="73"/>
                    </a:moveTo>
                    <a:lnTo>
                      <a:pt x="18" y="75"/>
                    </a:lnTo>
                    <a:lnTo>
                      <a:pt x="24" y="81"/>
                    </a:lnTo>
                    <a:lnTo>
                      <a:pt x="30" y="85"/>
                    </a:lnTo>
                    <a:lnTo>
                      <a:pt x="38" y="89"/>
                    </a:lnTo>
                    <a:lnTo>
                      <a:pt x="34" y="85"/>
                    </a:lnTo>
                    <a:lnTo>
                      <a:pt x="32" y="79"/>
                    </a:lnTo>
                    <a:lnTo>
                      <a:pt x="28" y="73"/>
                    </a:lnTo>
                    <a:close/>
                    <a:moveTo>
                      <a:pt x="51" y="71"/>
                    </a:moveTo>
                    <a:lnTo>
                      <a:pt x="51" y="87"/>
                    </a:lnTo>
                    <a:lnTo>
                      <a:pt x="55" y="85"/>
                    </a:lnTo>
                    <a:lnTo>
                      <a:pt x="61" y="77"/>
                    </a:lnTo>
                    <a:lnTo>
                      <a:pt x="63" y="73"/>
                    </a:lnTo>
                    <a:lnTo>
                      <a:pt x="51" y="71"/>
                    </a:lnTo>
                    <a:close/>
                    <a:moveTo>
                      <a:pt x="47" y="71"/>
                    </a:moveTo>
                    <a:lnTo>
                      <a:pt x="34" y="73"/>
                    </a:lnTo>
                    <a:lnTo>
                      <a:pt x="38" y="79"/>
                    </a:lnTo>
                    <a:lnTo>
                      <a:pt x="42" y="85"/>
                    </a:lnTo>
                    <a:lnTo>
                      <a:pt x="47" y="87"/>
                    </a:lnTo>
                    <a:lnTo>
                      <a:pt x="47" y="71"/>
                    </a:lnTo>
                    <a:close/>
                    <a:moveTo>
                      <a:pt x="71" y="53"/>
                    </a:moveTo>
                    <a:lnTo>
                      <a:pt x="71" y="61"/>
                    </a:lnTo>
                    <a:lnTo>
                      <a:pt x="69" y="69"/>
                    </a:lnTo>
                    <a:lnTo>
                      <a:pt x="83" y="71"/>
                    </a:lnTo>
                    <a:lnTo>
                      <a:pt x="87" y="63"/>
                    </a:lnTo>
                    <a:lnTo>
                      <a:pt x="89" y="53"/>
                    </a:lnTo>
                    <a:lnTo>
                      <a:pt x="71" y="53"/>
                    </a:lnTo>
                    <a:close/>
                    <a:moveTo>
                      <a:pt x="51" y="53"/>
                    </a:moveTo>
                    <a:lnTo>
                      <a:pt x="51" y="67"/>
                    </a:lnTo>
                    <a:lnTo>
                      <a:pt x="65" y="67"/>
                    </a:lnTo>
                    <a:lnTo>
                      <a:pt x="67" y="61"/>
                    </a:lnTo>
                    <a:lnTo>
                      <a:pt x="67" y="53"/>
                    </a:lnTo>
                    <a:lnTo>
                      <a:pt x="51" y="53"/>
                    </a:lnTo>
                    <a:close/>
                    <a:moveTo>
                      <a:pt x="30" y="53"/>
                    </a:moveTo>
                    <a:lnTo>
                      <a:pt x="30" y="61"/>
                    </a:lnTo>
                    <a:lnTo>
                      <a:pt x="32" y="67"/>
                    </a:lnTo>
                    <a:lnTo>
                      <a:pt x="47" y="67"/>
                    </a:lnTo>
                    <a:lnTo>
                      <a:pt x="47" y="53"/>
                    </a:lnTo>
                    <a:lnTo>
                      <a:pt x="30" y="53"/>
                    </a:lnTo>
                    <a:close/>
                    <a:moveTo>
                      <a:pt x="8" y="53"/>
                    </a:moveTo>
                    <a:lnTo>
                      <a:pt x="10" y="63"/>
                    </a:lnTo>
                    <a:lnTo>
                      <a:pt x="14" y="71"/>
                    </a:lnTo>
                    <a:lnTo>
                      <a:pt x="28" y="69"/>
                    </a:lnTo>
                    <a:lnTo>
                      <a:pt x="26" y="61"/>
                    </a:lnTo>
                    <a:lnTo>
                      <a:pt x="26" y="53"/>
                    </a:lnTo>
                    <a:lnTo>
                      <a:pt x="8" y="53"/>
                    </a:lnTo>
                    <a:close/>
                    <a:moveTo>
                      <a:pt x="32" y="32"/>
                    </a:moveTo>
                    <a:lnTo>
                      <a:pt x="30" y="38"/>
                    </a:lnTo>
                    <a:lnTo>
                      <a:pt x="30" y="46"/>
                    </a:lnTo>
                    <a:lnTo>
                      <a:pt x="47" y="46"/>
                    </a:lnTo>
                    <a:lnTo>
                      <a:pt x="47" y="32"/>
                    </a:lnTo>
                    <a:lnTo>
                      <a:pt x="32" y="32"/>
                    </a:lnTo>
                    <a:close/>
                    <a:moveTo>
                      <a:pt x="65" y="32"/>
                    </a:moveTo>
                    <a:lnTo>
                      <a:pt x="51" y="32"/>
                    </a:lnTo>
                    <a:lnTo>
                      <a:pt x="51" y="46"/>
                    </a:lnTo>
                    <a:lnTo>
                      <a:pt x="67" y="46"/>
                    </a:lnTo>
                    <a:lnTo>
                      <a:pt x="67" y="38"/>
                    </a:lnTo>
                    <a:lnTo>
                      <a:pt x="65" y="32"/>
                    </a:lnTo>
                    <a:close/>
                    <a:moveTo>
                      <a:pt x="14" y="28"/>
                    </a:moveTo>
                    <a:lnTo>
                      <a:pt x="10" y="36"/>
                    </a:lnTo>
                    <a:lnTo>
                      <a:pt x="8" y="46"/>
                    </a:lnTo>
                    <a:lnTo>
                      <a:pt x="26" y="46"/>
                    </a:lnTo>
                    <a:lnTo>
                      <a:pt x="26" y="38"/>
                    </a:lnTo>
                    <a:lnTo>
                      <a:pt x="28" y="30"/>
                    </a:lnTo>
                    <a:lnTo>
                      <a:pt x="14" y="28"/>
                    </a:lnTo>
                    <a:close/>
                    <a:moveTo>
                      <a:pt x="83" y="28"/>
                    </a:moveTo>
                    <a:lnTo>
                      <a:pt x="69" y="30"/>
                    </a:lnTo>
                    <a:lnTo>
                      <a:pt x="71" y="38"/>
                    </a:lnTo>
                    <a:lnTo>
                      <a:pt x="71" y="46"/>
                    </a:lnTo>
                    <a:lnTo>
                      <a:pt x="89" y="46"/>
                    </a:lnTo>
                    <a:lnTo>
                      <a:pt x="87" y="36"/>
                    </a:lnTo>
                    <a:lnTo>
                      <a:pt x="83" y="28"/>
                    </a:lnTo>
                    <a:close/>
                    <a:moveTo>
                      <a:pt x="51" y="12"/>
                    </a:moveTo>
                    <a:lnTo>
                      <a:pt x="51" y="28"/>
                    </a:lnTo>
                    <a:lnTo>
                      <a:pt x="63" y="28"/>
                    </a:lnTo>
                    <a:lnTo>
                      <a:pt x="59" y="20"/>
                    </a:lnTo>
                    <a:lnTo>
                      <a:pt x="55" y="14"/>
                    </a:lnTo>
                    <a:lnTo>
                      <a:pt x="51" y="12"/>
                    </a:lnTo>
                    <a:close/>
                    <a:moveTo>
                      <a:pt x="47" y="12"/>
                    </a:moveTo>
                    <a:lnTo>
                      <a:pt x="42" y="14"/>
                    </a:lnTo>
                    <a:lnTo>
                      <a:pt x="36" y="22"/>
                    </a:lnTo>
                    <a:lnTo>
                      <a:pt x="34" y="28"/>
                    </a:lnTo>
                    <a:lnTo>
                      <a:pt x="47" y="28"/>
                    </a:lnTo>
                    <a:lnTo>
                      <a:pt x="47" y="12"/>
                    </a:lnTo>
                    <a:close/>
                    <a:moveTo>
                      <a:pt x="59" y="10"/>
                    </a:moveTo>
                    <a:lnTo>
                      <a:pt x="63" y="14"/>
                    </a:lnTo>
                    <a:lnTo>
                      <a:pt x="65" y="20"/>
                    </a:lnTo>
                    <a:lnTo>
                      <a:pt x="69" y="26"/>
                    </a:lnTo>
                    <a:lnTo>
                      <a:pt x="79" y="24"/>
                    </a:lnTo>
                    <a:lnTo>
                      <a:pt x="73" y="18"/>
                    </a:lnTo>
                    <a:lnTo>
                      <a:pt x="67" y="14"/>
                    </a:lnTo>
                    <a:lnTo>
                      <a:pt x="59" y="10"/>
                    </a:lnTo>
                    <a:close/>
                    <a:moveTo>
                      <a:pt x="38" y="10"/>
                    </a:moveTo>
                    <a:lnTo>
                      <a:pt x="30" y="14"/>
                    </a:lnTo>
                    <a:lnTo>
                      <a:pt x="24" y="18"/>
                    </a:lnTo>
                    <a:lnTo>
                      <a:pt x="18" y="24"/>
                    </a:lnTo>
                    <a:lnTo>
                      <a:pt x="28" y="26"/>
                    </a:lnTo>
                    <a:lnTo>
                      <a:pt x="32" y="20"/>
                    </a:lnTo>
                    <a:lnTo>
                      <a:pt x="34" y="14"/>
                    </a:lnTo>
                    <a:lnTo>
                      <a:pt x="38" y="10"/>
                    </a:lnTo>
                    <a:close/>
                    <a:moveTo>
                      <a:pt x="49" y="0"/>
                    </a:moveTo>
                    <a:lnTo>
                      <a:pt x="67" y="4"/>
                    </a:lnTo>
                    <a:lnTo>
                      <a:pt x="83" y="14"/>
                    </a:lnTo>
                    <a:lnTo>
                      <a:pt x="93" y="30"/>
                    </a:lnTo>
                    <a:lnTo>
                      <a:pt x="97" y="50"/>
                    </a:lnTo>
                    <a:lnTo>
                      <a:pt x="93" y="69"/>
                    </a:lnTo>
                    <a:lnTo>
                      <a:pt x="83" y="85"/>
                    </a:lnTo>
                    <a:lnTo>
                      <a:pt x="67" y="95"/>
                    </a:lnTo>
                    <a:lnTo>
                      <a:pt x="49" y="99"/>
                    </a:lnTo>
                    <a:lnTo>
                      <a:pt x="30" y="95"/>
                    </a:lnTo>
                    <a:lnTo>
                      <a:pt x="14" y="85"/>
                    </a:lnTo>
                    <a:lnTo>
                      <a:pt x="4" y="69"/>
                    </a:lnTo>
                    <a:lnTo>
                      <a:pt x="0" y="50"/>
                    </a:lnTo>
                    <a:lnTo>
                      <a:pt x="4" y="30"/>
                    </a:lnTo>
                    <a:lnTo>
                      <a:pt x="14" y="14"/>
                    </a:lnTo>
                    <a:lnTo>
                      <a:pt x="30" y="4"/>
                    </a:lnTo>
                    <a:lnTo>
                      <a:pt x="49"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grpSp>
      <p:grpSp>
        <p:nvGrpSpPr>
          <p:cNvPr id="40" name="组合 39"/>
          <p:cNvGrpSpPr>
            <a:grpSpLocks/>
          </p:cNvGrpSpPr>
          <p:nvPr/>
        </p:nvGrpSpPr>
        <p:grpSpPr bwMode="auto">
          <a:xfrm>
            <a:off x="3667125" y="2586534"/>
            <a:ext cx="534512" cy="309765"/>
            <a:chOff x="5238881" y="3710891"/>
            <a:chExt cx="763063" cy="444643"/>
          </a:xfrm>
        </p:grpSpPr>
        <p:sp>
          <p:nvSpPr>
            <p:cNvPr id="41" name="Freeform 82"/>
            <p:cNvSpPr>
              <a:spLocks noChangeArrowheads="1"/>
            </p:cNvSpPr>
            <p:nvPr/>
          </p:nvSpPr>
          <p:spPr bwMode="auto">
            <a:xfrm>
              <a:off x="5238881" y="3759658"/>
              <a:ext cx="203676" cy="347109"/>
            </a:xfrm>
            <a:custGeom>
              <a:avLst/>
              <a:gdLst>
                <a:gd name="T0" fmla="*/ 174989 w 71"/>
                <a:gd name="T1" fmla="*/ 0 h 121"/>
                <a:gd name="T2" fmla="*/ 186464 w 71"/>
                <a:gd name="T3" fmla="*/ 0 h 121"/>
                <a:gd name="T4" fmla="*/ 192201 w 71"/>
                <a:gd name="T5" fmla="*/ 8606 h 121"/>
                <a:gd name="T6" fmla="*/ 203676 w 71"/>
                <a:gd name="T7" fmla="*/ 20081 h 121"/>
                <a:gd name="T8" fmla="*/ 203676 w 71"/>
                <a:gd name="T9" fmla="*/ 31555 h 121"/>
                <a:gd name="T10" fmla="*/ 203676 w 71"/>
                <a:gd name="T11" fmla="*/ 43030 h 121"/>
                <a:gd name="T12" fmla="*/ 192201 w 71"/>
                <a:gd name="T13" fmla="*/ 54505 h 121"/>
                <a:gd name="T14" fmla="*/ 74586 w 71"/>
                <a:gd name="T15" fmla="*/ 172120 h 121"/>
                <a:gd name="T16" fmla="*/ 192201 w 71"/>
                <a:gd name="T17" fmla="*/ 292604 h 121"/>
                <a:gd name="T18" fmla="*/ 203676 w 71"/>
                <a:gd name="T19" fmla="*/ 304079 h 121"/>
                <a:gd name="T20" fmla="*/ 203676 w 71"/>
                <a:gd name="T21" fmla="*/ 318422 h 121"/>
                <a:gd name="T22" fmla="*/ 203676 w 71"/>
                <a:gd name="T23" fmla="*/ 329897 h 121"/>
                <a:gd name="T24" fmla="*/ 192201 w 71"/>
                <a:gd name="T25" fmla="*/ 335634 h 121"/>
                <a:gd name="T26" fmla="*/ 174989 w 71"/>
                <a:gd name="T27" fmla="*/ 347109 h 121"/>
                <a:gd name="T28" fmla="*/ 152040 w 71"/>
                <a:gd name="T29" fmla="*/ 335634 h 121"/>
                <a:gd name="T30" fmla="*/ 11475 w 71"/>
                <a:gd name="T31" fmla="*/ 195070 h 121"/>
                <a:gd name="T32" fmla="*/ 0 w 71"/>
                <a:gd name="T33" fmla="*/ 172120 h 121"/>
                <a:gd name="T34" fmla="*/ 11475 w 71"/>
                <a:gd name="T35" fmla="*/ 152039 h 121"/>
                <a:gd name="T36" fmla="*/ 152040 w 71"/>
                <a:gd name="T37" fmla="*/ 8606 h 121"/>
                <a:gd name="T38" fmla="*/ 163515 w 71"/>
                <a:gd name="T39" fmla="*/ 0 h 121"/>
                <a:gd name="T40" fmla="*/ 174989 w 71"/>
                <a:gd name="T41" fmla="*/ 0 h 1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1" h="121">
                  <a:moveTo>
                    <a:pt x="61" y="0"/>
                  </a:moveTo>
                  <a:lnTo>
                    <a:pt x="65" y="0"/>
                  </a:lnTo>
                  <a:lnTo>
                    <a:pt x="67" y="3"/>
                  </a:lnTo>
                  <a:lnTo>
                    <a:pt x="71" y="7"/>
                  </a:lnTo>
                  <a:lnTo>
                    <a:pt x="71" y="11"/>
                  </a:lnTo>
                  <a:lnTo>
                    <a:pt x="71" y="15"/>
                  </a:lnTo>
                  <a:lnTo>
                    <a:pt x="67" y="19"/>
                  </a:lnTo>
                  <a:lnTo>
                    <a:pt x="26" y="60"/>
                  </a:lnTo>
                  <a:lnTo>
                    <a:pt x="67" y="102"/>
                  </a:lnTo>
                  <a:lnTo>
                    <a:pt x="71" y="106"/>
                  </a:lnTo>
                  <a:lnTo>
                    <a:pt x="71" y="111"/>
                  </a:lnTo>
                  <a:lnTo>
                    <a:pt x="71" y="115"/>
                  </a:lnTo>
                  <a:lnTo>
                    <a:pt x="67" y="117"/>
                  </a:lnTo>
                  <a:lnTo>
                    <a:pt x="61" y="121"/>
                  </a:lnTo>
                  <a:lnTo>
                    <a:pt x="53" y="117"/>
                  </a:lnTo>
                  <a:lnTo>
                    <a:pt x="4" y="68"/>
                  </a:lnTo>
                  <a:lnTo>
                    <a:pt x="0" y="60"/>
                  </a:lnTo>
                  <a:lnTo>
                    <a:pt x="4" y="53"/>
                  </a:lnTo>
                  <a:lnTo>
                    <a:pt x="53" y="3"/>
                  </a:lnTo>
                  <a:lnTo>
                    <a:pt x="57" y="0"/>
                  </a:lnTo>
                  <a:lnTo>
                    <a:pt x="61"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nvGrpSpPr>
            <p:cNvPr id="42" name="组合 3"/>
            <p:cNvGrpSpPr>
              <a:grpSpLocks/>
            </p:cNvGrpSpPr>
            <p:nvPr/>
          </p:nvGrpSpPr>
          <p:grpSpPr bwMode="auto">
            <a:xfrm>
              <a:off x="5557301" y="3710891"/>
              <a:ext cx="444643" cy="444643"/>
              <a:chOff x="5557301" y="3705153"/>
              <a:chExt cx="444643" cy="444643"/>
            </a:xfrm>
          </p:grpSpPr>
          <p:sp>
            <p:nvSpPr>
              <p:cNvPr id="43" name="Freeform 210"/>
              <p:cNvSpPr>
                <a:spLocks noEditPoints="1" noChangeArrowheads="1"/>
              </p:cNvSpPr>
              <p:nvPr/>
            </p:nvSpPr>
            <p:spPr bwMode="auto">
              <a:xfrm>
                <a:off x="5557301" y="3705153"/>
                <a:ext cx="444643" cy="444643"/>
              </a:xfrm>
              <a:custGeom>
                <a:avLst/>
                <a:gdLst>
                  <a:gd name="T0" fmla="*/ 223756 w 155"/>
                  <a:gd name="T1" fmla="*/ 22949 h 155"/>
                  <a:gd name="T2" fmla="*/ 174989 w 155"/>
                  <a:gd name="T3" fmla="*/ 28687 h 155"/>
                  <a:gd name="T4" fmla="*/ 123353 w 155"/>
                  <a:gd name="T5" fmla="*/ 54505 h 155"/>
                  <a:gd name="T6" fmla="*/ 71717 w 155"/>
                  <a:gd name="T7" fmla="*/ 100403 h 155"/>
                  <a:gd name="T8" fmla="*/ 37293 w 155"/>
                  <a:gd name="T9" fmla="*/ 157777 h 155"/>
                  <a:gd name="T10" fmla="*/ 25818 w 155"/>
                  <a:gd name="T11" fmla="*/ 223756 h 155"/>
                  <a:gd name="T12" fmla="*/ 31555 w 155"/>
                  <a:gd name="T13" fmla="*/ 275392 h 155"/>
                  <a:gd name="T14" fmla="*/ 54505 w 155"/>
                  <a:gd name="T15" fmla="*/ 321290 h 155"/>
                  <a:gd name="T16" fmla="*/ 94666 w 155"/>
                  <a:gd name="T17" fmla="*/ 375795 h 155"/>
                  <a:gd name="T18" fmla="*/ 157777 w 155"/>
                  <a:gd name="T19" fmla="*/ 410219 h 155"/>
                  <a:gd name="T20" fmla="*/ 223756 w 155"/>
                  <a:gd name="T21" fmla="*/ 421694 h 155"/>
                  <a:gd name="T22" fmla="*/ 269654 w 155"/>
                  <a:gd name="T23" fmla="*/ 415956 h 155"/>
                  <a:gd name="T24" fmla="*/ 321290 w 155"/>
                  <a:gd name="T25" fmla="*/ 398744 h 155"/>
                  <a:gd name="T26" fmla="*/ 372926 w 155"/>
                  <a:gd name="T27" fmla="*/ 352846 h 155"/>
                  <a:gd name="T28" fmla="*/ 410219 w 155"/>
                  <a:gd name="T29" fmla="*/ 292604 h 155"/>
                  <a:gd name="T30" fmla="*/ 421694 w 155"/>
                  <a:gd name="T31" fmla="*/ 223756 h 155"/>
                  <a:gd name="T32" fmla="*/ 415956 w 155"/>
                  <a:gd name="T33" fmla="*/ 174989 h 155"/>
                  <a:gd name="T34" fmla="*/ 390138 w 155"/>
                  <a:gd name="T35" fmla="*/ 129090 h 155"/>
                  <a:gd name="T36" fmla="*/ 349977 w 155"/>
                  <a:gd name="T37" fmla="*/ 71717 h 155"/>
                  <a:gd name="T38" fmla="*/ 286866 w 155"/>
                  <a:gd name="T39" fmla="*/ 34424 h 155"/>
                  <a:gd name="T40" fmla="*/ 223756 w 155"/>
                  <a:gd name="T41" fmla="*/ 22949 h 155"/>
                  <a:gd name="T42" fmla="*/ 223756 w 155"/>
                  <a:gd name="T43" fmla="*/ 0 h 155"/>
                  <a:gd name="T44" fmla="*/ 298341 w 155"/>
                  <a:gd name="T45" fmla="*/ 17212 h 155"/>
                  <a:gd name="T46" fmla="*/ 361452 w 155"/>
                  <a:gd name="T47" fmla="*/ 54505 h 155"/>
                  <a:gd name="T48" fmla="*/ 415956 w 155"/>
                  <a:gd name="T49" fmla="*/ 117615 h 155"/>
                  <a:gd name="T50" fmla="*/ 438906 w 155"/>
                  <a:gd name="T51" fmla="*/ 169251 h 155"/>
                  <a:gd name="T52" fmla="*/ 444643 w 155"/>
                  <a:gd name="T53" fmla="*/ 223756 h 155"/>
                  <a:gd name="T54" fmla="*/ 433168 w 155"/>
                  <a:gd name="T55" fmla="*/ 298341 h 155"/>
                  <a:gd name="T56" fmla="*/ 390138 w 155"/>
                  <a:gd name="T57" fmla="*/ 364320 h 155"/>
                  <a:gd name="T58" fmla="*/ 332765 w 155"/>
                  <a:gd name="T59" fmla="*/ 415956 h 155"/>
                  <a:gd name="T60" fmla="*/ 275392 w 155"/>
                  <a:gd name="T61" fmla="*/ 438906 h 155"/>
                  <a:gd name="T62" fmla="*/ 223756 w 155"/>
                  <a:gd name="T63" fmla="*/ 444643 h 155"/>
                  <a:gd name="T64" fmla="*/ 146302 w 155"/>
                  <a:gd name="T65" fmla="*/ 433168 h 155"/>
                  <a:gd name="T66" fmla="*/ 83191 w 155"/>
                  <a:gd name="T67" fmla="*/ 393007 h 155"/>
                  <a:gd name="T68" fmla="*/ 31555 w 155"/>
                  <a:gd name="T69" fmla="*/ 332765 h 155"/>
                  <a:gd name="T70" fmla="*/ 8606 w 155"/>
                  <a:gd name="T71" fmla="*/ 281129 h 155"/>
                  <a:gd name="T72" fmla="*/ 0 w 155"/>
                  <a:gd name="T73" fmla="*/ 223756 h 155"/>
                  <a:gd name="T74" fmla="*/ 14343 w 155"/>
                  <a:gd name="T75" fmla="*/ 146302 h 155"/>
                  <a:gd name="T76" fmla="*/ 54505 w 155"/>
                  <a:gd name="T77" fmla="*/ 83191 h 155"/>
                  <a:gd name="T78" fmla="*/ 111878 w 155"/>
                  <a:gd name="T79" fmla="*/ 28687 h 155"/>
                  <a:gd name="T80" fmla="*/ 169251 w 155"/>
                  <a:gd name="T81" fmla="*/ 5737 h 155"/>
                  <a:gd name="T82" fmla="*/ 223756 w 155"/>
                  <a:gd name="T83" fmla="*/ 0 h 1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5" h="155">
                    <a:moveTo>
                      <a:pt x="78" y="8"/>
                    </a:moveTo>
                    <a:lnTo>
                      <a:pt x="61" y="10"/>
                    </a:lnTo>
                    <a:lnTo>
                      <a:pt x="43" y="19"/>
                    </a:lnTo>
                    <a:lnTo>
                      <a:pt x="25" y="35"/>
                    </a:lnTo>
                    <a:lnTo>
                      <a:pt x="13" y="55"/>
                    </a:lnTo>
                    <a:lnTo>
                      <a:pt x="9" y="78"/>
                    </a:lnTo>
                    <a:lnTo>
                      <a:pt x="11" y="96"/>
                    </a:lnTo>
                    <a:lnTo>
                      <a:pt x="19" y="112"/>
                    </a:lnTo>
                    <a:lnTo>
                      <a:pt x="33" y="131"/>
                    </a:lnTo>
                    <a:lnTo>
                      <a:pt x="55" y="143"/>
                    </a:lnTo>
                    <a:lnTo>
                      <a:pt x="78" y="147"/>
                    </a:lnTo>
                    <a:lnTo>
                      <a:pt x="94" y="145"/>
                    </a:lnTo>
                    <a:lnTo>
                      <a:pt x="112" y="139"/>
                    </a:lnTo>
                    <a:lnTo>
                      <a:pt x="130" y="123"/>
                    </a:lnTo>
                    <a:lnTo>
                      <a:pt x="143" y="102"/>
                    </a:lnTo>
                    <a:lnTo>
                      <a:pt x="147" y="78"/>
                    </a:lnTo>
                    <a:lnTo>
                      <a:pt x="145" y="61"/>
                    </a:lnTo>
                    <a:lnTo>
                      <a:pt x="136" y="45"/>
                    </a:lnTo>
                    <a:lnTo>
                      <a:pt x="122" y="25"/>
                    </a:lnTo>
                    <a:lnTo>
                      <a:pt x="100" y="12"/>
                    </a:lnTo>
                    <a:lnTo>
                      <a:pt x="78" y="8"/>
                    </a:lnTo>
                    <a:close/>
                    <a:moveTo>
                      <a:pt x="78" y="0"/>
                    </a:moveTo>
                    <a:lnTo>
                      <a:pt x="104" y="6"/>
                    </a:lnTo>
                    <a:lnTo>
                      <a:pt x="126" y="19"/>
                    </a:lnTo>
                    <a:lnTo>
                      <a:pt x="145" y="41"/>
                    </a:lnTo>
                    <a:lnTo>
                      <a:pt x="153" y="59"/>
                    </a:lnTo>
                    <a:lnTo>
                      <a:pt x="155" y="78"/>
                    </a:lnTo>
                    <a:lnTo>
                      <a:pt x="151" y="104"/>
                    </a:lnTo>
                    <a:lnTo>
                      <a:pt x="136" y="127"/>
                    </a:lnTo>
                    <a:lnTo>
                      <a:pt x="116" y="145"/>
                    </a:lnTo>
                    <a:lnTo>
                      <a:pt x="96" y="153"/>
                    </a:lnTo>
                    <a:lnTo>
                      <a:pt x="78" y="155"/>
                    </a:lnTo>
                    <a:lnTo>
                      <a:pt x="51" y="151"/>
                    </a:lnTo>
                    <a:lnTo>
                      <a:pt x="29" y="137"/>
                    </a:lnTo>
                    <a:lnTo>
                      <a:pt x="11" y="116"/>
                    </a:lnTo>
                    <a:lnTo>
                      <a:pt x="3" y="98"/>
                    </a:lnTo>
                    <a:lnTo>
                      <a:pt x="0" y="78"/>
                    </a:lnTo>
                    <a:lnTo>
                      <a:pt x="5" y="51"/>
                    </a:lnTo>
                    <a:lnTo>
                      <a:pt x="19" y="29"/>
                    </a:lnTo>
                    <a:lnTo>
                      <a:pt x="39" y="10"/>
                    </a:lnTo>
                    <a:lnTo>
                      <a:pt x="59" y="2"/>
                    </a:lnTo>
                    <a:lnTo>
                      <a:pt x="78" y="0"/>
                    </a:lnTo>
                    <a:close/>
                  </a:path>
                </a:pathLst>
              </a:cu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44" name="Freeform 211"/>
              <p:cNvSpPr>
                <a:spLocks noChangeArrowheads="1"/>
              </p:cNvSpPr>
              <p:nvPr/>
            </p:nvSpPr>
            <p:spPr bwMode="auto">
              <a:xfrm>
                <a:off x="5651968" y="3817031"/>
                <a:ext cx="255312" cy="226625"/>
              </a:xfrm>
              <a:custGeom>
                <a:avLst/>
                <a:gdLst>
                  <a:gd name="T0" fmla="*/ 5737 w 89"/>
                  <a:gd name="T1" fmla="*/ 0 h 79"/>
                  <a:gd name="T2" fmla="*/ 17212 w 89"/>
                  <a:gd name="T3" fmla="*/ 11475 h 79"/>
                  <a:gd name="T4" fmla="*/ 17212 w 89"/>
                  <a:gd name="T5" fmla="*/ 203676 h 79"/>
                  <a:gd name="T6" fmla="*/ 249575 w 89"/>
                  <a:gd name="T7" fmla="*/ 203676 h 79"/>
                  <a:gd name="T8" fmla="*/ 255312 w 89"/>
                  <a:gd name="T9" fmla="*/ 215150 h 79"/>
                  <a:gd name="T10" fmla="*/ 249575 w 89"/>
                  <a:gd name="T11" fmla="*/ 226625 h 79"/>
                  <a:gd name="T12" fmla="*/ 17212 w 89"/>
                  <a:gd name="T13" fmla="*/ 226625 h 79"/>
                  <a:gd name="T14" fmla="*/ 5737 w 89"/>
                  <a:gd name="T15" fmla="*/ 220888 h 79"/>
                  <a:gd name="T16" fmla="*/ 0 w 89"/>
                  <a:gd name="T17" fmla="*/ 215150 h 79"/>
                  <a:gd name="T18" fmla="*/ 0 w 89"/>
                  <a:gd name="T19" fmla="*/ 203676 h 79"/>
                  <a:gd name="T20" fmla="*/ 0 w 89"/>
                  <a:gd name="T21" fmla="*/ 11475 h 79"/>
                  <a:gd name="T22" fmla="*/ 5737 w 89"/>
                  <a:gd name="T23" fmla="*/ 0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9" h="79">
                    <a:moveTo>
                      <a:pt x="2" y="0"/>
                    </a:moveTo>
                    <a:lnTo>
                      <a:pt x="6" y="4"/>
                    </a:lnTo>
                    <a:lnTo>
                      <a:pt x="6" y="71"/>
                    </a:lnTo>
                    <a:lnTo>
                      <a:pt x="87" y="71"/>
                    </a:lnTo>
                    <a:lnTo>
                      <a:pt x="89" y="75"/>
                    </a:lnTo>
                    <a:lnTo>
                      <a:pt x="87" y="79"/>
                    </a:lnTo>
                    <a:lnTo>
                      <a:pt x="6" y="79"/>
                    </a:lnTo>
                    <a:lnTo>
                      <a:pt x="2" y="77"/>
                    </a:lnTo>
                    <a:lnTo>
                      <a:pt x="0" y="75"/>
                    </a:lnTo>
                    <a:lnTo>
                      <a:pt x="0" y="71"/>
                    </a:lnTo>
                    <a:lnTo>
                      <a:pt x="0" y="4"/>
                    </a:lnTo>
                    <a:lnTo>
                      <a:pt x="2" y="0"/>
                    </a:lnTo>
                    <a:close/>
                  </a:path>
                </a:pathLst>
              </a:custGeom>
              <a:solidFill>
                <a:srgbClr val="E4F3F0"/>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45" name="Freeform 212"/>
              <p:cNvSpPr>
                <a:spLocks noChangeArrowheads="1"/>
              </p:cNvSpPr>
              <p:nvPr/>
            </p:nvSpPr>
            <p:spPr bwMode="auto">
              <a:xfrm>
                <a:off x="5692129" y="3822769"/>
                <a:ext cx="209413" cy="180726"/>
              </a:xfrm>
              <a:custGeom>
                <a:avLst/>
                <a:gdLst>
                  <a:gd name="T0" fmla="*/ 197938 w 73"/>
                  <a:gd name="T1" fmla="*/ 0 h 63"/>
                  <a:gd name="T2" fmla="*/ 203676 w 73"/>
                  <a:gd name="T3" fmla="*/ 5737 h 63"/>
                  <a:gd name="T4" fmla="*/ 209413 w 73"/>
                  <a:gd name="T5" fmla="*/ 11475 h 63"/>
                  <a:gd name="T6" fmla="*/ 197938 w 73"/>
                  <a:gd name="T7" fmla="*/ 77454 h 63"/>
                  <a:gd name="T8" fmla="*/ 186464 w 73"/>
                  <a:gd name="T9" fmla="*/ 88929 h 63"/>
                  <a:gd name="T10" fmla="*/ 180726 w 73"/>
                  <a:gd name="T11" fmla="*/ 77454 h 63"/>
                  <a:gd name="T12" fmla="*/ 186464 w 73"/>
                  <a:gd name="T13" fmla="*/ 45899 h 63"/>
                  <a:gd name="T14" fmla="*/ 129090 w 73"/>
                  <a:gd name="T15" fmla="*/ 123353 h 63"/>
                  <a:gd name="T16" fmla="*/ 123353 w 73"/>
                  <a:gd name="T17" fmla="*/ 129090 h 63"/>
                  <a:gd name="T18" fmla="*/ 111878 w 73"/>
                  <a:gd name="T19" fmla="*/ 129090 h 63"/>
                  <a:gd name="T20" fmla="*/ 77454 w 73"/>
                  <a:gd name="T21" fmla="*/ 100403 h 63"/>
                  <a:gd name="T22" fmla="*/ 17212 w 73"/>
                  <a:gd name="T23" fmla="*/ 174989 h 63"/>
                  <a:gd name="T24" fmla="*/ 11475 w 73"/>
                  <a:gd name="T25" fmla="*/ 180726 h 63"/>
                  <a:gd name="T26" fmla="*/ 0 w 73"/>
                  <a:gd name="T27" fmla="*/ 180726 h 63"/>
                  <a:gd name="T28" fmla="*/ 0 w 73"/>
                  <a:gd name="T29" fmla="*/ 163514 h 63"/>
                  <a:gd name="T30" fmla="*/ 57373 w 73"/>
                  <a:gd name="T31" fmla="*/ 77454 h 63"/>
                  <a:gd name="T32" fmla="*/ 68848 w 73"/>
                  <a:gd name="T33" fmla="*/ 68848 h 63"/>
                  <a:gd name="T34" fmla="*/ 77454 w 73"/>
                  <a:gd name="T35" fmla="*/ 68848 h 63"/>
                  <a:gd name="T36" fmla="*/ 117616 w 73"/>
                  <a:gd name="T37" fmla="*/ 100403 h 63"/>
                  <a:gd name="T38" fmla="*/ 163514 w 73"/>
                  <a:gd name="T39" fmla="*/ 28687 h 63"/>
                  <a:gd name="T40" fmla="*/ 140565 w 73"/>
                  <a:gd name="T41" fmla="*/ 28687 h 63"/>
                  <a:gd name="T42" fmla="*/ 129090 w 73"/>
                  <a:gd name="T43" fmla="*/ 22949 h 63"/>
                  <a:gd name="T44" fmla="*/ 134828 w 73"/>
                  <a:gd name="T45" fmla="*/ 11475 h 63"/>
                  <a:gd name="T46" fmla="*/ 197938 w 73"/>
                  <a:gd name="T47" fmla="*/ 0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 h="63">
                    <a:moveTo>
                      <a:pt x="69" y="0"/>
                    </a:moveTo>
                    <a:lnTo>
                      <a:pt x="71" y="2"/>
                    </a:lnTo>
                    <a:lnTo>
                      <a:pt x="73" y="4"/>
                    </a:lnTo>
                    <a:lnTo>
                      <a:pt x="69" y="27"/>
                    </a:lnTo>
                    <a:lnTo>
                      <a:pt x="65" y="31"/>
                    </a:lnTo>
                    <a:lnTo>
                      <a:pt x="63" y="27"/>
                    </a:lnTo>
                    <a:lnTo>
                      <a:pt x="65" y="16"/>
                    </a:lnTo>
                    <a:lnTo>
                      <a:pt x="45" y="43"/>
                    </a:lnTo>
                    <a:lnTo>
                      <a:pt x="43" y="45"/>
                    </a:lnTo>
                    <a:lnTo>
                      <a:pt x="39" y="45"/>
                    </a:lnTo>
                    <a:lnTo>
                      <a:pt x="27" y="35"/>
                    </a:lnTo>
                    <a:lnTo>
                      <a:pt x="6" y="61"/>
                    </a:lnTo>
                    <a:lnTo>
                      <a:pt x="4" y="63"/>
                    </a:lnTo>
                    <a:lnTo>
                      <a:pt x="0" y="63"/>
                    </a:lnTo>
                    <a:lnTo>
                      <a:pt x="0" y="57"/>
                    </a:lnTo>
                    <a:lnTo>
                      <a:pt x="20" y="27"/>
                    </a:lnTo>
                    <a:lnTo>
                      <a:pt x="24" y="24"/>
                    </a:lnTo>
                    <a:lnTo>
                      <a:pt x="27" y="24"/>
                    </a:lnTo>
                    <a:lnTo>
                      <a:pt x="41" y="35"/>
                    </a:lnTo>
                    <a:lnTo>
                      <a:pt x="57" y="10"/>
                    </a:lnTo>
                    <a:lnTo>
                      <a:pt x="49" y="10"/>
                    </a:lnTo>
                    <a:lnTo>
                      <a:pt x="45" y="8"/>
                    </a:lnTo>
                    <a:lnTo>
                      <a:pt x="47" y="4"/>
                    </a:lnTo>
                    <a:lnTo>
                      <a:pt x="69" y="0"/>
                    </a:lnTo>
                    <a:close/>
                  </a:path>
                </a:pathLst>
              </a:custGeom>
              <a:solidFill>
                <a:srgbClr val="E4F3F0"/>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grpSp>
      <p:sp>
        <p:nvSpPr>
          <p:cNvPr id="46" name="Text Placeholder 7"/>
          <p:cNvSpPr txBox="1">
            <a:spLocks noChangeArrowheads="1"/>
          </p:cNvSpPr>
          <p:nvPr/>
        </p:nvSpPr>
        <p:spPr bwMode="auto">
          <a:xfrm>
            <a:off x="957898" y="1148342"/>
            <a:ext cx="1860233" cy="24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582" rIns="0" bIns="72582" anchor="ctr"/>
          <a:lstStyle/>
          <a:p>
            <a:pPr algn="r">
              <a:buFont typeface="Arial" pitchFamily="34" charset="0"/>
              <a:buNone/>
            </a:pPr>
            <a:r>
              <a:rPr lang="zh-CN" altLang="en-US" sz="1100" dirty="0">
                <a:solidFill>
                  <a:srgbClr val="EA3945"/>
                </a:solidFill>
                <a:latin typeface="Lato Regular"/>
                <a:ea typeface="微软雅黑" pitchFamily="34" charset="-122"/>
              </a:rPr>
              <a:t>请替换文字内容</a:t>
            </a:r>
          </a:p>
        </p:txBody>
      </p:sp>
      <p:sp>
        <p:nvSpPr>
          <p:cNvPr id="47" name="Text Placeholder 2"/>
          <p:cNvSpPr txBox="1">
            <a:spLocks noChangeArrowheads="1"/>
          </p:cNvSpPr>
          <p:nvPr/>
        </p:nvSpPr>
        <p:spPr bwMode="auto">
          <a:xfrm>
            <a:off x="1213485" y="1416067"/>
            <a:ext cx="1604645" cy="40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lnSpc>
                <a:spcPct val="150000"/>
              </a:lnSpc>
              <a:buFont typeface="Arial" pitchFamily="34" charset="0"/>
              <a:buNone/>
            </a:pPr>
            <a:r>
              <a:rPr lang="zh-CN" altLang="en-US" sz="600">
                <a:solidFill>
                  <a:srgbClr val="595959"/>
                </a:solidFill>
                <a:latin typeface="Arial" pitchFamily="34" charset="0"/>
                <a:ea typeface="微软雅黑" pitchFamily="34" charset="-122"/>
                <a:sym typeface="Arial" pitchFamily="34" charset="0"/>
              </a:rPr>
              <a:t>点击添加相关标题文字，点击添加相关标题文字，点击添加相关标题文字，点击添加相关标题文字。</a:t>
            </a:r>
            <a:endParaRPr lang="en-GB" altLang="zh-CN" sz="600">
              <a:solidFill>
                <a:srgbClr val="595959"/>
              </a:solidFill>
              <a:latin typeface="Arial" pitchFamily="34" charset="0"/>
              <a:ea typeface="微软雅黑" pitchFamily="34" charset="-122"/>
              <a:sym typeface="Arial" pitchFamily="34" charset="0"/>
            </a:endParaRPr>
          </a:p>
        </p:txBody>
      </p:sp>
      <p:sp>
        <p:nvSpPr>
          <p:cNvPr id="48" name="Text Placeholder 7"/>
          <p:cNvSpPr txBox="1">
            <a:spLocks noChangeArrowheads="1"/>
          </p:cNvSpPr>
          <p:nvPr/>
        </p:nvSpPr>
        <p:spPr bwMode="auto">
          <a:xfrm>
            <a:off x="957898" y="2221455"/>
            <a:ext cx="1860233" cy="2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582" rIns="0" bIns="72582" anchor="ctr"/>
          <a:lstStyle/>
          <a:p>
            <a:pPr algn="r">
              <a:buFont typeface="Arial" pitchFamily="34" charset="0"/>
              <a:buNone/>
            </a:pPr>
            <a:r>
              <a:rPr lang="zh-CN" altLang="en-US" sz="1100">
                <a:solidFill>
                  <a:srgbClr val="EA3945"/>
                </a:solidFill>
                <a:latin typeface="Lato Regular"/>
                <a:ea typeface="微软雅黑" pitchFamily="34" charset="-122"/>
              </a:rPr>
              <a:t>请替换文字内容</a:t>
            </a:r>
          </a:p>
        </p:txBody>
      </p:sp>
      <p:sp>
        <p:nvSpPr>
          <p:cNvPr id="49" name="Text Placeholder 2"/>
          <p:cNvSpPr txBox="1">
            <a:spLocks noChangeArrowheads="1"/>
          </p:cNvSpPr>
          <p:nvPr/>
        </p:nvSpPr>
        <p:spPr bwMode="auto">
          <a:xfrm>
            <a:off x="1213485" y="2489180"/>
            <a:ext cx="1604645" cy="40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lnSpc>
                <a:spcPct val="150000"/>
              </a:lnSpc>
              <a:buFont typeface="Arial" pitchFamily="34" charset="0"/>
              <a:buNone/>
            </a:pPr>
            <a:r>
              <a:rPr lang="zh-CN" altLang="en-US" sz="600">
                <a:solidFill>
                  <a:srgbClr val="595959"/>
                </a:solidFill>
                <a:latin typeface="Arial" pitchFamily="34" charset="0"/>
                <a:ea typeface="微软雅黑" pitchFamily="34" charset="-122"/>
                <a:sym typeface="Arial" pitchFamily="34" charset="0"/>
              </a:rPr>
              <a:t>点击添加相关标题文字，点击添加相关标题文字，点击添加相关标题文字，点击添加相关标题文字。</a:t>
            </a:r>
            <a:endParaRPr lang="en-GB" altLang="zh-CN" sz="600">
              <a:solidFill>
                <a:srgbClr val="595959"/>
              </a:solidFill>
              <a:latin typeface="Arial" pitchFamily="34" charset="0"/>
              <a:ea typeface="微软雅黑" pitchFamily="34" charset="-122"/>
              <a:sym typeface="Arial" pitchFamily="34" charset="0"/>
            </a:endParaRPr>
          </a:p>
        </p:txBody>
      </p:sp>
      <p:sp>
        <p:nvSpPr>
          <p:cNvPr id="50" name="Text Placeholder 7"/>
          <p:cNvSpPr txBox="1">
            <a:spLocks noChangeArrowheads="1"/>
          </p:cNvSpPr>
          <p:nvPr/>
        </p:nvSpPr>
        <p:spPr bwMode="auto">
          <a:xfrm>
            <a:off x="957898" y="3484852"/>
            <a:ext cx="1860233" cy="24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582" rIns="0" bIns="72582" anchor="ctr"/>
          <a:lstStyle/>
          <a:p>
            <a:pPr algn="r">
              <a:buFont typeface="Arial" pitchFamily="34" charset="0"/>
              <a:buNone/>
            </a:pPr>
            <a:r>
              <a:rPr lang="zh-CN" altLang="en-US" sz="1100">
                <a:solidFill>
                  <a:srgbClr val="EA3945"/>
                </a:solidFill>
                <a:latin typeface="Lato Regular"/>
                <a:ea typeface="微软雅黑" pitchFamily="34" charset="-122"/>
              </a:rPr>
              <a:t>请替换文字内容</a:t>
            </a:r>
          </a:p>
        </p:txBody>
      </p:sp>
      <p:sp>
        <p:nvSpPr>
          <p:cNvPr id="51" name="Text Placeholder 2"/>
          <p:cNvSpPr txBox="1">
            <a:spLocks noChangeArrowheads="1"/>
          </p:cNvSpPr>
          <p:nvPr/>
        </p:nvSpPr>
        <p:spPr bwMode="auto">
          <a:xfrm>
            <a:off x="1213485" y="3752577"/>
            <a:ext cx="1604645" cy="40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lnSpc>
                <a:spcPct val="150000"/>
              </a:lnSpc>
              <a:buFont typeface="Arial" pitchFamily="34" charset="0"/>
              <a:buNone/>
            </a:pPr>
            <a:r>
              <a:rPr lang="zh-CN" altLang="en-US" sz="600">
                <a:solidFill>
                  <a:srgbClr val="595959"/>
                </a:solidFill>
                <a:latin typeface="Arial" pitchFamily="34" charset="0"/>
                <a:ea typeface="微软雅黑" pitchFamily="34" charset="-122"/>
                <a:sym typeface="Arial" pitchFamily="34" charset="0"/>
              </a:rPr>
              <a:t>点击添加相关标题文字，点击添加相关标题文字，点击添加相关标题文字，点击添加相关标题文字。</a:t>
            </a:r>
            <a:endParaRPr lang="en-GB" altLang="zh-CN" sz="600">
              <a:solidFill>
                <a:srgbClr val="595959"/>
              </a:solidFill>
              <a:latin typeface="Arial" pitchFamily="34" charset="0"/>
              <a:ea typeface="微软雅黑" pitchFamily="34" charset="-122"/>
              <a:sym typeface="Arial" pitchFamily="34" charset="0"/>
            </a:endParaRPr>
          </a:p>
        </p:txBody>
      </p:sp>
      <p:sp>
        <p:nvSpPr>
          <p:cNvPr id="52" name="Text Placeholder 7"/>
          <p:cNvSpPr txBox="1">
            <a:spLocks noChangeArrowheads="1"/>
          </p:cNvSpPr>
          <p:nvPr/>
        </p:nvSpPr>
        <p:spPr bwMode="auto">
          <a:xfrm>
            <a:off x="6231890" y="1148342"/>
            <a:ext cx="1860233" cy="24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582" rIns="0" bIns="72582" anchor="ctr"/>
          <a:lstStyle/>
          <a:p>
            <a:pPr>
              <a:buFont typeface="Arial" pitchFamily="34" charset="0"/>
              <a:buNone/>
            </a:pPr>
            <a:r>
              <a:rPr lang="zh-CN" altLang="en-US" sz="1100">
                <a:solidFill>
                  <a:srgbClr val="EA3945"/>
                </a:solidFill>
                <a:latin typeface="Lato Regular"/>
                <a:ea typeface="微软雅黑" pitchFamily="34" charset="-122"/>
              </a:rPr>
              <a:t>请替换文字内容</a:t>
            </a:r>
          </a:p>
        </p:txBody>
      </p:sp>
      <p:sp>
        <p:nvSpPr>
          <p:cNvPr id="53" name="Text Placeholder 2"/>
          <p:cNvSpPr txBox="1">
            <a:spLocks noChangeArrowheads="1"/>
          </p:cNvSpPr>
          <p:nvPr/>
        </p:nvSpPr>
        <p:spPr bwMode="auto">
          <a:xfrm>
            <a:off x="6231890" y="1416067"/>
            <a:ext cx="1604645" cy="40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50000"/>
              </a:lnSpc>
              <a:buFont typeface="Arial" pitchFamily="34" charset="0"/>
              <a:buNone/>
            </a:pPr>
            <a:r>
              <a:rPr lang="zh-CN" altLang="en-US" sz="600">
                <a:solidFill>
                  <a:srgbClr val="595959"/>
                </a:solidFill>
                <a:latin typeface="Arial" pitchFamily="34" charset="0"/>
                <a:ea typeface="微软雅黑" pitchFamily="34" charset="-122"/>
                <a:sym typeface="Arial" pitchFamily="34" charset="0"/>
              </a:rPr>
              <a:t>点击添加相关标题文字，点击添加相关标题文字，点击添加相关标题文字，点击添加相关标题文字。</a:t>
            </a:r>
            <a:endParaRPr lang="en-GB" altLang="zh-CN" sz="600">
              <a:solidFill>
                <a:srgbClr val="595959"/>
              </a:solidFill>
              <a:latin typeface="Arial" pitchFamily="34" charset="0"/>
              <a:ea typeface="微软雅黑" pitchFamily="34" charset="-122"/>
              <a:sym typeface="Arial" pitchFamily="34" charset="0"/>
            </a:endParaRPr>
          </a:p>
        </p:txBody>
      </p:sp>
      <p:sp>
        <p:nvSpPr>
          <p:cNvPr id="54" name="Text Placeholder 7"/>
          <p:cNvSpPr txBox="1">
            <a:spLocks noChangeArrowheads="1"/>
          </p:cNvSpPr>
          <p:nvPr/>
        </p:nvSpPr>
        <p:spPr bwMode="auto">
          <a:xfrm>
            <a:off x="6231890" y="2221455"/>
            <a:ext cx="1860233" cy="2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582" rIns="0" bIns="72582" anchor="ctr"/>
          <a:lstStyle/>
          <a:p>
            <a:pPr>
              <a:buFont typeface="Arial" pitchFamily="34" charset="0"/>
              <a:buNone/>
            </a:pPr>
            <a:r>
              <a:rPr lang="zh-CN" altLang="en-US" sz="1100">
                <a:solidFill>
                  <a:srgbClr val="EA3945"/>
                </a:solidFill>
                <a:latin typeface="Lato Regular"/>
                <a:ea typeface="微软雅黑" pitchFamily="34" charset="-122"/>
              </a:rPr>
              <a:t>请替换文字内容</a:t>
            </a:r>
          </a:p>
        </p:txBody>
      </p:sp>
      <p:sp>
        <p:nvSpPr>
          <p:cNvPr id="55" name="Text Placeholder 2"/>
          <p:cNvSpPr txBox="1">
            <a:spLocks noChangeArrowheads="1"/>
          </p:cNvSpPr>
          <p:nvPr/>
        </p:nvSpPr>
        <p:spPr bwMode="auto">
          <a:xfrm>
            <a:off x="6231890" y="2489180"/>
            <a:ext cx="1604645" cy="40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50000"/>
              </a:lnSpc>
              <a:buFont typeface="Arial" pitchFamily="34" charset="0"/>
              <a:buNone/>
            </a:pPr>
            <a:r>
              <a:rPr lang="zh-CN" altLang="en-US" sz="600">
                <a:solidFill>
                  <a:srgbClr val="595959"/>
                </a:solidFill>
                <a:latin typeface="Arial" pitchFamily="34" charset="0"/>
                <a:ea typeface="微软雅黑" pitchFamily="34" charset="-122"/>
                <a:sym typeface="Arial" pitchFamily="34" charset="0"/>
              </a:rPr>
              <a:t>点击添加相关标题文字，点击添加相关标题文字，点击添加相关标题文字，点击添加相关标题文字。</a:t>
            </a:r>
            <a:endParaRPr lang="en-GB" altLang="zh-CN" sz="600">
              <a:solidFill>
                <a:srgbClr val="595959"/>
              </a:solidFill>
              <a:latin typeface="Arial" pitchFamily="34" charset="0"/>
              <a:ea typeface="微软雅黑" pitchFamily="34" charset="-122"/>
              <a:sym typeface="Arial" pitchFamily="34" charset="0"/>
            </a:endParaRPr>
          </a:p>
        </p:txBody>
      </p:sp>
      <p:sp>
        <p:nvSpPr>
          <p:cNvPr id="56" name="Text Placeholder 7"/>
          <p:cNvSpPr txBox="1">
            <a:spLocks noChangeArrowheads="1"/>
          </p:cNvSpPr>
          <p:nvPr/>
        </p:nvSpPr>
        <p:spPr bwMode="auto">
          <a:xfrm>
            <a:off x="6231890" y="3484852"/>
            <a:ext cx="1860233" cy="24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582" rIns="0" bIns="72582" anchor="ctr"/>
          <a:lstStyle/>
          <a:p>
            <a:pPr>
              <a:buFont typeface="Arial" pitchFamily="34" charset="0"/>
              <a:buNone/>
            </a:pPr>
            <a:r>
              <a:rPr lang="zh-CN" altLang="en-US" sz="1100">
                <a:solidFill>
                  <a:srgbClr val="EA3945"/>
                </a:solidFill>
                <a:latin typeface="Lato Regular"/>
                <a:ea typeface="微软雅黑" pitchFamily="34" charset="-122"/>
              </a:rPr>
              <a:t>请替换文字内容</a:t>
            </a:r>
          </a:p>
        </p:txBody>
      </p:sp>
      <p:sp>
        <p:nvSpPr>
          <p:cNvPr id="57" name="Text Placeholder 2"/>
          <p:cNvSpPr txBox="1">
            <a:spLocks noChangeArrowheads="1"/>
          </p:cNvSpPr>
          <p:nvPr/>
        </p:nvSpPr>
        <p:spPr bwMode="auto">
          <a:xfrm>
            <a:off x="6231890" y="3752577"/>
            <a:ext cx="1604645" cy="40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50000"/>
              </a:lnSpc>
              <a:buFont typeface="Arial" pitchFamily="34" charset="0"/>
              <a:buNone/>
            </a:pPr>
            <a:r>
              <a:rPr lang="zh-CN" altLang="en-US" sz="600">
                <a:solidFill>
                  <a:srgbClr val="595959"/>
                </a:solidFill>
                <a:latin typeface="Arial" pitchFamily="34" charset="0"/>
                <a:ea typeface="微软雅黑" pitchFamily="34" charset="-122"/>
                <a:sym typeface="Arial" pitchFamily="34" charset="0"/>
              </a:rPr>
              <a:t>点击添加相关标题文字，点击添加相关标题文字，点击添加相关标题文字，点击添加相关标题文字。</a:t>
            </a:r>
            <a:endParaRPr lang="en-GB" altLang="zh-CN" sz="600">
              <a:solidFill>
                <a:srgbClr val="595959"/>
              </a:solidFill>
              <a:latin typeface="Arial" pitchFamily="34" charset="0"/>
              <a:ea typeface="微软雅黑" pitchFamily="34" charset="-122"/>
              <a:sym typeface="Arial" pitchFamily="34" charset="0"/>
            </a:endParaRPr>
          </a:p>
        </p:txBody>
      </p:sp>
      <p:sp>
        <p:nvSpPr>
          <p:cNvPr id="60" name="TextBox 25"/>
          <p:cNvSpPr txBox="1"/>
          <p:nvPr/>
        </p:nvSpPr>
        <p:spPr>
          <a:xfrm>
            <a:off x="3608485" y="204722"/>
            <a:ext cx="1723549" cy="307777"/>
          </a:xfrm>
          <a:prstGeom prst="rect">
            <a:avLst/>
          </a:prstGeom>
          <a:noFill/>
        </p:spPr>
        <p:txBody>
          <a:bodyPr wrap="none" rtlCol="0">
            <a:spAutoFit/>
          </a:bodyPr>
          <a:lstStyle/>
          <a:p>
            <a:r>
              <a:rPr lang="zh-CN" altLang="en-US" sz="1400" spc="600" dirty="0">
                <a:latin typeface="汉仪细等线" panose="01010104010101010101" pitchFamily="2" charset="-122"/>
                <a:ea typeface="汉仪细等线" panose="01010104010101010101" pitchFamily="2" charset="-122"/>
              </a:rPr>
              <a:t>单击添加标题</a:t>
            </a:r>
          </a:p>
        </p:txBody>
      </p:sp>
      <p:sp>
        <p:nvSpPr>
          <p:cNvPr id="61" name="TextBox 26"/>
          <p:cNvSpPr txBox="1"/>
          <p:nvPr/>
        </p:nvSpPr>
        <p:spPr>
          <a:xfrm>
            <a:off x="3464497" y="525464"/>
            <a:ext cx="2044149" cy="338554"/>
          </a:xfrm>
          <a:prstGeom prst="rect">
            <a:avLst/>
          </a:prstGeom>
          <a:noFill/>
        </p:spPr>
        <p:txBody>
          <a:bodyPr wrap="none" rtlCol="0">
            <a:spAutoFit/>
          </a:bodyPr>
          <a:lstStyle/>
          <a:p>
            <a:pPr algn="ctr"/>
            <a:r>
              <a:rPr lang="en-US" altLang="zh-CN" sz="800" dirty="0">
                <a:latin typeface="汉仪细等线" panose="01010104010101010101" pitchFamily="2" charset="-122"/>
                <a:ea typeface="汉仪细等线" panose="01010104010101010101" pitchFamily="2" charset="-122"/>
              </a:rPr>
              <a:t>Please click enter to add enter to add </a:t>
            </a:r>
          </a:p>
          <a:p>
            <a:pPr algn="ctr"/>
            <a:r>
              <a:rPr lang="en-US" altLang="zh-CN" sz="800" dirty="0">
                <a:latin typeface="汉仪细等线" panose="01010104010101010101" pitchFamily="2" charset="-122"/>
                <a:ea typeface="汉仪细等线" panose="01010104010101010101" pitchFamily="2" charset="-122"/>
              </a:rPr>
              <a:t>text </a:t>
            </a:r>
            <a:r>
              <a:rPr lang="en-US" altLang="zh-CN" sz="800" dirty="0" err="1">
                <a:latin typeface="汉仪细等线" panose="01010104010101010101" pitchFamily="2" charset="-122"/>
                <a:ea typeface="汉仪细等线" panose="01010104010101010101" pitchFamily="2" charset="-122"/>
              </a:rPr>
              <a:t>contentcontent</a:t>
            </a:r>
            <a:endParaRPr lang="zh-CN" altLang="en-US" sz="800" dirty="0">
              <a:latin typeface="汉仪细等线" panose="01010104010101010101" pitchFamily="2" charset="-122"/>
              <a:ea typeface="汉仪细等线" panose="01010104010101010101" pitchFamily="2" charset="-122"/>
            </a:endParaRPr>
          </a:p>
        </p:txBody>
      </p:sp>
    </p:spTree>
  </p:cSld>
  <p:clrMapOvr>
    <a:masterClrMapping/>
  </p:clrMapOvr>
  <p:transition spd="slow" advTm="1227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500"/>
                                        <p:tgtEl>
                                          <p:spTgt spid="2"/>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right)">
                                      <p:cBhvr>
                                        <p:cTn id="43" dur="500"/>
                                        <p:tgtEl>
                                          <p:spTgt spid="35"/>
                                        </p:tgtEl>
                                      </p:cBhvr>
                                    </p:animEffect>
                                  </p:childTnLst>
                                </p:cTn>
                              </p:par>
                              <p:par>
                                <p:cTn id="44" presetID="22" presetClass="entr" presetSubtype="2" fill="hold"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right)">
                                      <p:cBhvr>
                                        <p:cTn id="46" dur="500"/>
                                        <p:tgtEl>
                                          <p:spTgt spid="40"/>
                                        </p:tgtEl>
                                      </p:cBhvr>
                                    </p:animEffect>
                                  </p:childTnLst>
                                </p:cTn>
                              </p:par>
                              <p:par>
                                <p:cTn id="47" presetID="22" presetClass="entr" presetSubtype="8"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par>
                                <p:cTn id="50" presetID="22" presetClass="entr" presetSubtype="8"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par>
                                <p:cTn id="53" presetID="22" presetClass="entr" presetSubtype="2"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right)">
                                      <p:cBhvr>
                                        <p:cTn id="55" dur="500"/>
                                        <p:tgtEl>
                                          <p:spTgt spid="11"/>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46">
                                            <p:txEl>
                                              <p:pRg st="0" end="0"/>
                                            </p:txEl>
                                          </p:spTgt>
                                        </p:tgtEl>
                                        <p:attrNameLst>
                                          <p:attrName>style.visibility</p:attrName>
                                        </p:attrNameLst>
                                      </p:cBhvr>
                                      <p:to>
                                        <p:strVal val="visible"/>
                                      </p:to>
                                    </p:set>
                                    <p:anim calcmode="lin" valueType="num">
                                      <p:cBhvr>
                                        <p:cTn id="59" dur="4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60" dur="400" fill="hold"/>
                                        <p:tgtEl>
                                          <p:spTgt spid="46">
                                            <p:txEl>
                                              <p:pRg st="0" end="0"/>
                                            </p:txEl>
                                          </p:spTgt>
                                        </p:tgtEl>
                                        <p:attrNameLst>
                                          <p:attrName>ppt_h</p:attrName>
                                        </p:attrNameLst>
                                      </p:cBhvr>
                                      <p:tavLst>
                                        <p:tav tm="0">
                                          <p:val>
                                            <p:fltVal val="0"/>
                                          </p:val>
                                        </p:tav>
                                        <p:tav tm="100000">
                                          <p:val>
                                            <p:strVal val="#ppt_h"/>
                                          </p:val>
                                        </p:tav>
                                      </p:tavLst>
                                    </p:anim>
                                    <p:animEffect transition="in" filter="fade">
                                      <p:cBhvr>
                                        <p:cTn id="61" dur="400"/>
                                        <p:tgtEl>
                                          <p:spTgt spid="46">
                                            <p:txEl>
                                              <p:pRg st="0" end="0"/>
                                            </p:txEl>
                                          </p:spTgt>
                                        </p:tgtEl>
                                      </p:cBhvr>
                                    </p:animEffect>
                                  </p:childTnLst>
                                </p:cTn>
                              </p:par>
                            </p:childTnLst>
                          </p:cTn>
                        </p:par>
                        <p:par>
                          <p:cTn id="62" fill="hold">
                            <p:stCondLst>
                              <p:cond delay="5400"/>
                            </p:stCondLst>
                            <p:childTnLst>
                              <p:par>
                                <p:cTn id="63" presetID="53" presetClass="entr" presetSubtype="16" fill="hold" grpId="0" nodeType="afterEffect">
                                  <p:stCondLst>
                                    <p:cond delay="0"/>
                                  </p:stCondLst>
                                  <p:childTnLst>
                                    <p:set>
                                      <p:cBhvr>
                                        <p:cTn id="64" dur="1" fill="hold">
                                          <p:stCondLst>
                                            <p:cond delay="0"/>
                                          </p:stCondLst>
                                        </p:cTn>
                                        <p:tgtEl>
                                          <p:spTgt spid="47">
                                            <p:txEl>
                                              <p:pRg st="0" end="0"/>
                                            </p:txEl>
                                          </p:spTgt>
                                        </p:tgtEl>
                                        <p:attrNameLst>
                                          <p:attrName>style.visibility</p:attrName>
                                        </p:attrNameLst>
                                      </p:cBhvr>
                                      <p:to>
                                        <p:strVal val="visible"/>
                                      </p:to>
                                    </p:set>
                                    <p:anim calcmode="lin" valueType="num">
                                      <p:cBhvr>
                                        <p:cTn id="65" dur="4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66" dur="400" fill="hold"/>
                                        <p:tgtEl>
                                          <p:spTgt spid="47">
                                            <p:txEl>
                                              <p:pRg st="0" end="0"/>
                                            </p:txEl>
                                          </p:spTgt>
                                        </p:tgtEl>
                                        <p:attrNameLst>
                                          <p:attrName>ppt_h</p:attrName>
                                        </p:attrNameLst>
                                      </p:cBhvr>
                                      <p:tavLst>
                                        <p:tav tm="0">
                                          <p:val>
                                            <p:fltVal val="0"/>
                                          </p:val>
                                        </p:tav>
                                        <p:tav tm="100000">
                                          <p:val>
                                            <p:strVal val="#ppt_h"/>
                                          </p:val>
                                        </p:tav>
                                      </p:tavLst>
                                    </p:anim>
                                    <p:animEffect transition="in" filter="fade">
                                      <p:cBhvr>
                                        <p:cTn id="67" dur="400"/>
                                        <p:tgtEl>
                                          <p:spTgt spid="47">
                                            <p:txEl>
                                              <p:pRg st="0" end="0"/>
                                            </p:txEl>
                                          </p:spTgt>
                                        </p:tgtEl>
                                      </p:cBhvr>
                                    </p:animEffect>
                                  </p:childTnLst>
                                </p:cTn>
                              </p:par>
                            </p:childTnLst>
                          </p:cTn>
                        </p:par>
                        <p:par>
                          <p:cTn id="68" fill="hold">
                            <p:stCondLst>
                              <p:cond delay="5800"/>
                            </p:stCondLst>
                            <p:childTnLst>
                              <p:par>
                                <p:cTn id="69" presetID="53" presetClass="entr" presetSubtype="16" fill="hold" grpId="0" nodeType="afterEffect">
                                  <p:stCondLst>
                                    <p:cond delay="0"/>
                                  </p:stCondLst>
                                  <p:childTnLst>
                                    <p:set>
                                      <p:cBhvr>
                                        <p:cTn id="70" dur="1" fill="hold">
                                          <p:stCondLst>
                                            <p:cond delay="0"/>
                                          </p:stCondLst>
                                        </p:cTn>
                                        <p:tgtEl>
                                          <p:spTgt spid="48">
                                            <p:txEl>
                                              <p:pRg st="0" end="0"/>
                                            </p:txEl>
                                          </p:spTgt>
                                        </p:tgtEl>
                                        <p:attrNameLst>
                                          <p:attrName>style.visibility</p:attrName>
                                        </p:attrNameLst>
                                      </p:cBhvr>
                                      <p:to>
                                        <p:strVal val="visible"/>
                                      </p:to>
                                    </p:set>
                                    <p:anim calcmode="lin" valueType="num">
                                      <p:cBhvr>
                                        <p:cTn id="71" dur="400" fill="hold"/>
                                        <p:tgtEl>
                                          <p:spTgt spid="48">
                                            <p:txEl>
                                              <p:pRg st="0" end="0"/>
                                            </p:txEl>
                                          </p:spTgt>
                                        </p:tgtEl>
                                        <p:attrNameLst>
                                          <p:attrName>ppt_w</p:attrName>
                                        </p:attrNameLst>
                                      </p:cBhvr>
                                      <p:tavLst>
                                        <p:tav tm="0">
                                          <p:val>
                                            <p:fltVal val="0"/>
                                          </p:val>
                                        </p:tav>
                                        <p:tav tm="100000">
                                          <p:val>
                                            <p:strVal val="#ppt_w"/>
                                          </p:val>
                                        </p:tav>
                                      </p:tavLst>
                                    </p:anim>
                                    <p:anim calcmode="lin" valueType="num">
                                      <p:cBhvr>
                                        <p:cTn id="72" dur="400" fill="hold"/>
                                        <p:tgtEl>
                                          <p:spTgt spid="48">
                                            <p:txEl>
                                              <p:pRg st="0" end="0"/>
                                            </p:txEl>
                                          </p:spTgt>
                                        </p:tgtEl>
                                        <p:attrNameLst>
                                          <p:attrName>ppt_h</p:attrName>
                                        </p:attrNameLst>
                                      </p:cBhvr>
                                      <p:tavLst>
                                        <p:tav tm="0">
                                          <p:val>
                                            <p:fltVal val="0"/>
                                          </p:val>
                                        </p:tav>
                                        <p:tav tm="100000">
                                          <p:val>
                                            <p:strVal val="#ppt_h"/>
                                          </p:val>
                                        </p:tav>
                                      </p:tavLst>
                                    </p:anim>
                                    <p:animEffect transition="in" filter="fade">
                                      <p:cBhvr>
                                        <p:cTn id="73" dur="400"/>
                                        <p:tgtEl>
                                          <p:spTgt spid="48">
                                            <p:txEl>
                                              <p:pRg st="0" end="0"/>
                                            </p:txEl>
                                          </p:spTgt>
                                        </p:tgtEl>
                                      </p:cBhvr>
                                    </p:animEffect>
                                  </p:childTnLst>
                                </p:cTn>
                              </p:par>
                            </p:childTnLst>
                          </p:cTn>
                        </p:par>
                        <p:par>
                          <p:cTn id="74" fill="hold">
                            <p:stCondLst>
                              <p:cond delay="6200"/>
                            </p:stCondLst>
                            <p:childTnLst>
                              <p:par>
                                <p:cTn id="75" presetID="53" presetClass="entr" presetSubtype="16" fill="hold" grpId="0" nodeType="afterEffect">
                                  <p:stCondLst>
                                    <p:cond delay="0"/>
                                  </p:stCondLst>
                                  <p:childTnLst>
                                    <p:set>
                                      <p:cBhvr>
                                        <p:cTn id="76" dur="1" fill="hold">
                                          <p:stCondLst>
                                            <p:cond delay="0"/>
                                          </p:stCondLst>
                                        </p:cTn>
                                        <p:tgtEl>
                                          <p:spTgt spid="49">
                                            <p:txEl>
                                              <p:pRg st="0" end="0"/>
                                            </p:txEl>
                                          </p:spTgt>
                                        </p:tgtEl>
                                        <p:attrNameLst>
                                          <p:attrName>style.visibility</p:attrName>
                                        </p:attrNameLst>
                                      </p:cBhvr>
                                      <p:to>
                                        <p:strVal val="visible"/>
                                      </p:to>
                                    </p:set>
                                    <p:anim calcmode="lin" valueType="num">
                                      <p:cBhvr>
                                        <p:cTn id="77" dur="4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78" dur="400" fill="hold"/>
                                        <p:tgtEl>
                                          <p:spTgt spid="49">
                                            <p:txEl>
                                              <p:pRg st="0" end="0"/>
                                            </p:txEl>
                                          </p:spTgt>
                                        </p:tgtEl>
                                        <p:attrNameLst>
                                          <p:attrName>ppt_h</p:attrName>
                                        </p:attrNameLst>
                                      </p:cBhvr>
                                      <p:tavLst>
                                        <p:tav tm="0">
                                          <p:val>
                                            <p:fltVal val="0"/>
                                          </p:val>
                                        </p:tav>
                                        <p:tav tm="100000">
                                          <p:val>
                                            <p:strVal val="#ppt_h"/>
                                          </p:val>
                                        </p:tav>
                                      </p:tavLst>
                                    </p:anim>
                                    <p:animEffect transition="in" filter="fade">
                                      <p:cBhvr>
                                        <p:cTn id="79" dur="400"/>
                                        <p:tgtEl>
                                          <p:spTgt spid="49">
                                            <p:txEl>
                                              <p:pRg st="0" end="0"/>
                                            </p:txEl>
                                          </p:spTgt>
                                        </p:tgtEl>
                                      </p:cBhvr>
                                    </p:animEffect>
                                  </p:childTnLst>
                                </p:cTn>
                              </p:par>
                            </p:childTnLst>
                          </p:cTn>
                        </p:par>
                        <p:par>
                          <p:cTn id="80" fill="hold">
                            <p:stCondLst>
                              <p:cond delay="6600"/>
                            </p:stCondLst>
                            <p:childTnLst>
                              <p:par>
                                <p:cTn id="81" presetID="53" presetClass="entr" presetSubtype="16" fill="hold" grpId="0" nodeType="afterEffect">
                                  <p:stCondLst>
                                    <p:cond delay="0"/>
                                  </p:stCondLst>
                                  <p:childTnLst>
                                    <p:set>
                                      <p:cBhvr>
                                        <p:cTn id="82" dur="1" fill="hold">
                                          <p:stCondLst>
                                            <p:cond delay="0"/>
                                          </p:stCondLst>
                                        </p:cTn>
                                        <p:tgtEl>
                                          <p:spTgt spid="50">
                                            <p:txEl>
                                              <p:pRg st="0" end="0"/>
                                            </p:txEl>
                                          </p:spTgt>
                                        </p:tgtEl>
                                        <p:attrNameLst>
                                          <p:attrName>style.visibility</p:attrName>
                                        </p:attrNameLst>
                                      </p:cBhvr>
                                      <p:to>
                                        <p:strVal val="visible"/>
                                      </p:to>
                                    </p:set>
                                    <p:anim calcmode="lin" valueType="num">
                                      <p:cBhvr>
                                        <p:cTn id="83" dur="400" fill="hold"/>
                                        <p:tgtEl>
                                          <p:spTgt spid="50">
                                            <p:txEl>
                                              <p:pRg st="0" end="0"/>
                                            </p:txEl>
                                          </p:spTgt>
                                        </p:tgtEl>
                                        <p:attrNameLst>
                                          <p:attrName>ppt_w</p:attrName>
                                        </p:attrNameLst>
                                      </p:cBhvr>
                                      <p:tavLst>
                                        <p:tav tm="0">
                                          <p:val>
                                            <p:fltVal val="0"/>
                                          </p:val>
                                        </p:tav>
                                        <p:tav tm="100000">
                                          <p:val>
                                            <p:strVal val="#ppt_w"/>
                                          </p:val>
                                        </p:tav>
                                      </p:tavLst>
                                    </p:anim>
                                    <p:anim calcmode="lin" valueType="num">
                                      <p:cBhvr>
                                        <p:cTn id="84" dur="400" fill="hold"/>
                                        <p:tgtEl>
                                          <p:spTgt spid="50">
                                            <p:txEl>
                                              <p:pRg st="0" end="0"/>
                                            </p:txEl>
                                          </p:spTgt>
                                        </p:tgtEl>
                                        <p:attrNameLst>
                                          <p:attrName>ppt_h</p:attrName>
                                        </p:attrNameLst>
                                      </p:cBhvr>
                                      <p:tavLst>
                                        <p:tav tm="0">
                                          <p:val>
                                            <p:fltVal val="0"/>
                                          </p:val>
                                        </p:tav>
                                        <p:tav tm="100000">
                                          <p:val>
                                            <p:strVal val="#ppt_h"/>
                                          </p:val>
                                        </p:tav>
                                      </p:tavLst>
                                    </p:anim>
                                    <p:animEffect transition="in" filter="fade">
                                      <p:cBhvr>
                                        <p:cTn id="85" dur="400"/>
                                        <p:tgtEl>
                                          <p:spTgt spid="50">
                                            <p:txEl>
                                              <p:pRg st="0" end="0"/>
                                            </p:txEl>
                                          </p:spTgt>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51">
                                            <p:txEl>
                                              <p:pRg st="0" end="0"/>
                                            </p:txEl>
                                          </p:spTgt>
                                        </p:tgtEl>
                                        <p:attrNameLst>
                                          <p:attrName>style.visibility</p:attrName>
                                        </p:attrNameLst>
                                      </p:cBhvr>
                                      <p:to>
                                        <p:strVal val="visible"/>
                                      </p:to>
                                    </p:set>
                                    <p:anim calcmode="lin" valueType="num">
                                      <p:cBhvr>
                                        <p:cTn id="89" dur="4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90" dur="4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91" dur="400"/>
                                        <p:tgtEl>
                                          <p:spTgt spid="51">
                                            <p:txEl>
                                              <p:pRg st="0" end="0"/>
                                            </p:txEl>
                                          </p:spTgt>
                                        </p:tgtEl>
                                      </p:cBhvr>
                                    </p:animEffect>
                                  </p:childTnLst>
                                </p:cTn>
                              </p:par>
                            </p:childTnLst>
                          </p:cTn>
                        </p:par>
                        <p:par>
                          <p:cTn id="92" fill="hold">
                            <p:stCondLst>
                              <p:cond delay="7400"/>
                            </p:stCondLst>
                            <p:childTnLst>
                              <p:par>
                                <p:cTn id="93" presetID="53" presetClass="entr" presetSubtype="16" fill="hold" grpId="0" nodeType="afterEffect">
                                  <p:stCondLst>
                                    <p:cond delay="0"/>
                                  </p:stCondLst>
                                  <p:childTnLst>
                                    <p:set>
                                      <p:cBhvr>
                                        <p:cTn id="94" dur="1" fill="hold">
                                          <p:stCondLst>
                                            <p:cond delay="0"/>
                                          </p:stCondLst>
                                        </p:cTn>
                                        <p:tgtEl>
                                          <p:spTgt spid="52">
                                            <p:txEl>
                                              <p:pRg st="0" end="0"/>
                                            </p:txEl>
                                          </p:spTgt>
                                        </p:tgtEl>
                                        <p:attrNameLst>
                                          <p:attrName>style.visibility</p:attrName>
                                        </p:attrNameLst>
                                      </p:cBhvr>
                                      <p:to>
                                        <p:strVal val="visible"/>
                                      </p:to>
                                    </p:set>
                                    <p:anim calcmode="lin" valueType="num">
                                      <p:cBhvr>
                                        <p:cTn id="95" dur="4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96" dur="400" fill="hold"/>
                                        <p:tgtEl>
                                          <p:spTgt spid="52">
                                            <p:txEl>
                                              <p:pRg st="0" end="0"/>
                                            </p:txEl>
                                          </p:spTgt>
                                        </p:tgtEl>
                                        <p:attrNameLst>
                                          <p:attrName>ppt_h</p:attrName>
                                        </p:attrNameLst>
                                      </p:cBhvr>
                                      <p:tavLst>
                                        <p:tav tm="0">
                                          <p:val>
                                            <p:fltVal val="0"/>
                                          </p:val>
                                        </p:tav>
                                        <p:tav tm="100000">
                                          <p:val>
                                            <p:strVal val="#ppt_h"/>
                                          </p:val>
                                        </p:tav>
                                      </p:tavLst>
                                    </p:anim>
                                    <p:animEffect transition="in" filter="fade">
                                      <p:cBhvr>
                                        <p:cTn id="97" dur="400"/>
                                        <p:tgtEl>
                                          <p:spTgt spid="52">
                                            <p:txEl>
                                              <p:pRg st="0" end="0"/>
                                            </p:txEl>
                                          </p:spTgt>
                                        </p:tgtEl>
                                      </p:cBhvr>
                                    </p:animEffect>
                                  </p:childTnLst>
                                </p:cTn>
                              </p:par>
                            </p:childTnLst>
                          </p:cTn>
                        </p:par>
                        <p:par>
                          <p:cTn id="98" fill="hold">
                            <p:stCondLst>
                              <p:cond delay="7800"/>
                            </p:stCondLst>
                            <p:childTnLst>
                              <p:par>
                                <p:cTn id="99" presetID="53" presetClass="entr" presetSubtype="16" fill="hold" grpId="0" nodeType="afterEffect">
                                  <p:stCondLst>
                                    <p:cond delay="0"/>
                                  </p:stCondLst>
                                  <p:childTnLst>
                                    <p:set>
                                      <p:cBhvr>
                                        <p:cTn id="100" dur="1" fill="hold">
                                          <p:stCondLst>
                                            <p:cond delay="0"/>
                                          </p:stCondLst>
                                        </p:cTn>
                                        <p:tgtEl>
                                          <p:spTgt spid="53">
                                            <p:txEl>
                                              <p:pRg st="0" end="0"/>
                                            </p:txEl>
                                          </p:spTgt>
                                        </p:tgtEl>
                                        <p:attrNameLst>
                                          <p:attrName>style.visibility</p:attrName>
                                        </p:attrNameLst>
                                      </p:cBhvr>
                                      <p:to>
                                        <p:strVal val="visible"/>
                                      </p:to>
                                    </p:set>
                                    <p:anim calcmode="lin" valueType="num">
                                      <p:cBhvr>
                                        <p:cTn id="101" dur="4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102" dur="4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103" dur="400"/>
                                        <p:tgtEl>
                                          <p:spTgt spid="53">
                                            <p:txEl>
                                              <p:pRg st="0" end="0"/>
                                            </p:txEl>
                                          </p:spTgt>
                                        </p:tgtEl>
                                      </p:cBhvr>
                                    </p:animEffect>
                                  </p:childTnLst>
                                </p:cTn>
                              </p:par>
                            </p:childTnLst>
                          </p:cTn>
                        </p:par>
                        <p:par>
                          <p:cTn id="104" fill="hold">
                            <p:stCondLst>
                              <p:cond delay="8200"/>
                            </p:stCondLst>
                            <p:childTnLst>
                              <p:par>
                                <p:cTn id="105" presetID="53" presetClass="entr" presetSubtype="16" fill="hold" grpId="0" nodeType="afterEffect">
                                  <p:stCondLst>
                                    <p:cond delay="0"/>
                                  </p:stCondLst>
                                  <p:childTnLst>
                                    <p:set>
                                      <p:cBhvr>
                                        <p:cTn id="106" dur="1" fill="hold">
                                          <p:stCondLst>
                                            <p:cond delay="0"/>
                                          </p:stCondLst>
                                        </p:cTn>
                                        <p:tgtEl>
                                          <p:spTgt spid="54">
                                            <p:txEl>
                                              <p:pRg st="0" end="0"/>
                                            </p:txEl>
                                          </p:spTgt>
                                        </p:tgtEl>
                                        <p:attrNameLst>
                                          <p:attrName>style.visibility</p:attrName>
                                        </p:attrNameLst>
                                      </p:cBhvr>
                                      <p:to>
                                        <p:strVal val="visible"/>
                                      </p:to>
                                    </p:set>
                                    <p:anim calcmode="lin" valueType="num">
                                      <p:cBhvr>
                                        <p:cTn id="107" dur="4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108" dur="4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109" dur="400"/>
                                        <p:tgtEl>
                                          <p:spTgt spid="54">
                                            <p:txEl>
                                              <p:pRg st="0" end="0"/>
                                            </p:txEl>
                                          </p:spTgt>
                                        </p:tgtEl>
                                      </p:cBhvr>
                                    </p:animEffect>
                                  </p:childTnLst>
                                </p:cTn>
                              </p:par>
                            </p:childTnLst>
                          </p:cTn>
                        </p:par>
                        <p:par>
                          <p:cTn id="110" fill="hold">
                            <p:stCondLst>
                              <p:cond delay="8600"/>
                            </p:stCondLst>
                            <p:childTnLst>
                              <p:par>
                                <p:cTn id="111" presetID="53" presetClass="entr" presetSubtype="16" fill="hold" grpId="0" nodeType="afterEffect">
                                  <p:stCondLst>
                                    <p:cond delay="0"/>
                                  </p:stCondLst>
                                  <p:childTnLst>
                                    <p:set>
                                      <p:cBhvr>
                                        <p:cTn id="112" dur="1" fill="hold">
                                          <p:stCondLst>
                                            <p:cond delay="0"/>
                                          </p:stCondLst>
                                        </p:cTn>
                                        <p:tgtEl>
                                          <p:spTgt spid="55">
                                            <p:txEl>
                                              <p:pRg st="0" end="0"/>
                                            </p:txEl>
                                          </p:spTgt>
                                        </p:tgtEl>
                                        <p:attrNameLst>
                                          <p:attrName>style.visibility</p:attrName>
                                        </p:attrNameLst>
                                      </p:cBhvr>
                                      <p:to>
                                        <p:strVal val="visible"/>
                                      </p:to>
                                    </p:set>
                                    <p:anim calcmode="lin" valueType="num">
                                      <p:cBhvr>
                                        <p:cTn id="113" dur="4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114" dur="4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115" dur="400"/>
                                        <p:tgtEl>
                                          <p:spTgt spid="55">
                                            <p:txEl>
                                              <p:pRg st="0" end="0"/>
                                            </p:txEl>
                                          </p:spTgt>
                                        </p:tgtEl>
                                      </p:cBhvr>
                                    </p:animEffect>
                                  </p:childTnLst>
                                </p:cTn>
                              </p:par>
                            </p:childTnLst>
                          </p:cTn>
                        </p:par>
                        <p:par>
                          <p:cTn id="116" fill="hold">
                            <p:stCondLst>
                              <p:cond delay="9000"/>
                            </p:stCondLst>
                            <p:childTnLst>
                              <p:par>
                                <p:cTn id="117" presetID="53" presetClass="entr" presetSubtype="16" fill="hold" grpId="0" nodeType="afterEffect">
                                  <p:stCondLst>
                                    <p:cond delay="0"/>
                                  </p:stCondLst>
                                  <p:childTnLst>
                                    <p:set>
                                      <p:cBhvr>
                                        <p:cTn id="118" dur="1" fill="hold">
                                          <p:stCondLst>
                                            <p:cond delay="0"/>
                                          </p:stCondLst>
                                        </p:cTn>
                                        <p:tgtEl>
                                          <p:spTgt spid="56">
                                            <p:txEl>
                                              <p:pRg st="0" end="0"/>
                                            </p:txEl>
                                          </p:spTgt>
                                        </p:tgtEl>
                                        <p:attrNameLst>
                                          <p:attrName>style.visibility</p:attrName>
                                        </p:attrNameLst>
                                      </p:cBhvr>
                                      <p:to>
                                        <p:strVal val="visible"/>
                                      </p:to>
                                    </p:set>
                                    <p:anim calcmode="lin" valueType="num">
                                      <p:cBhvr>
                                        <p:cTn id="119" dur="4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120" dur="4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121" dur="400"/>
                                        <p:tgtEl>
                                          <p:spTgt spid="56">
                                            <p:txEl>
                                              <p:pRg st="0" end="0"/>
                                            </p:txEl>
                                          </p:spTgt>
                                        </p:tgtEl>
                                      </p:cBhvr>
                                    </p:animEffect>
                                  </p:childTnLst>
                                </p:cTn>
                              </p:par>
                            </p:childTnLst>
                          </p:cTn>
                        </p:par>
                        <p:par>
                          <p:cTn id="122" fill="hold">
                            <p:stCondLst>
                              <p:cond delay="9400"/>
                            </p:stCondLst>
                            <p:childTnLst>
                              <p:par>
                                <p:cTn id="123" presetID="53" presetClass="entr" presetSubtype="16" fill="hold" grpId="0" nodeType="afterEffect">
                                  <p:stCondLst>
                                    <p:cond delay="0"/>
                                  </p:stCondLst>
                                  <p:childTnLst>
                                    <p:set>
                                      <p:cBhvr>
                                        <p:cTn id="124" dur="1" fill="hold">
                                          <p:stCondLst>
                                            <p:cond delay="0"/>
                                          </p:stCondLst>
                                        </p:cTn>
                                        <p:tgtEl>
                                          <p:spTgt spid="57">
                                            <p:txEl>
                                              <p:pRg st="0" end="0"/>
                                            </p:txEl>
                                          </p:spTgt>
                                        </p:tgtEl>
                                        <p:attrNameLst>
                                          <p:attrName>style.visibility</p:attrName>
                                        </p:attrNameLst>
                                      </p:cBhvr>
                                      <p:to>
                                        <p:strVal val="visible"/>
                                      </p:to>
                                    </p:set>
                                    <p:anim calcmode="lin" valueType="num">
                                      <p:cBhvr>
                                        <p:cTn id="125" dur="4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126" dur="4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127" dur="4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46" grpId="0" build="p">
        <p:tmplLst>
          <p:tmpl lvl="1">
            <p:tnLst>
              <p:par>
                <p:cTn presetID="53" presetClass="entr" presetSubtype="16"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p:cTn dur="400" fill="hold"/>
                        <p:tgtEl>
                          <p:spTgt spid="46"/>
                        </p:tgtEl>
                        <p:attrNameLst>
                          <p:attrName>ppt_w</p:attrName>
                        </p:attrNameLst>
                      </p:cBhvr>
                      <p:tavLst>
                        <p:tav tm="0">
                          <p:val>
                            <p:fltVal val="0"/>
                          </p:val>
                        </p:tav>
                        <p:tav tm="100000">
                          <p:val>
                            <p:strVal val="#ppt_w"/>
                          </p:val>
                        </p:tav>
                      </p:tavLst>
                    </p:anim>
                    <p:anim calcmode="lin" valueType="num">
                      <p:cBhvr>
                        <p:cTn dur="400" fill="hold"/>
                        <p:tgtEl>
                          <p:spTgt spid="46"/>
                        </p:tgtEl>
                        <p:attrNameLst>
                          <p:attrName>ppt_h</p:attrName>
                        </p:attrNameLst>
                      </p:cBhvr>
                      <p:tavLst>
                        <p:tav tm="0">
                          <p:val>
                            <p:fltVal val="0"/>
                          </p:val>
                        </p:tav>
                        <p:tav tm="100000">
                          <p:val>
                            <p:strVal val="#ppt_h"/>
                          </p:val>
                        </p:tav>
                      </p:tavLst>
                    </p:anim>
                    <p:animEffect transition="in" filter="fade">
                      <p:cBhvr>
                        <p:cTn dur="400"/>
                        <p:tgtEl>
                          <p:spTgt spid="46"/>
                        </p:tgtEl>
                      </p:cBhvr>
                    </p:animEffect>
                  </p:childTnLst>
                </p:cTn>
              </p:par>
            </p:tnLst>
          </p:tmpl>
        </p:tmplLst>
      </p:bldP>
      <p:bldP spid="47" grpId="0" build="p">
        <p:tmplLst>
          <p:tmpl lvl="1">
            <p:tnLst>
              <p:par>
                <p:cTn presetID="53" presetClass="entr" presetSubtype="16"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p:cTn dur="400" fill="hold"/>
                        <p:tgtEl>
                          <p:spTgt spid="47"/>
                        </p:tgtEl>
                        <p:attrNameLst>
                          <p:attrName>ppt_w</p:attrName>
                        </p:attrNameLst>
                      </p:cBhvr>
                      <p:tavLst>
                        <p:tav tm="0">
                          <p:val>
                            <p:fltVal val="0"/>
                          </p:val>
                        </p:tav>
                        <p:tav tm="100000">
                          <p:val>
                            <p:strVal val="#ppt_w"/>
                          </p:val>
                        </p:tav>
                      </p:tavLst>
                    </p:anim>
                    <p:anim calcmode="lin" valueType="num">
                      <p:cBhvr>
                        <p:cTn dur="400" fill="hold"/>
                        <p:tgtEl>
                          <p:spTgt spid="47"/>
                        </p:tgtEl>
                        <p:attrNameLst>
                          <p:attrName>ppt_h</p:attrName>
                        </p:attrNameLst>
                      </p:cBhvr>
                      <p:tavLst>
                        <p:tav tm="0">
                          <p:val>
                            <p:fltVal val="0"/>
                          </p:val>
                        </p:tav>
                        <p:tav tm="100000">
                          <p:val>
                            <p:strVal val="#ppt_h"/>
                          </p:val>
                        </p:tav>
                      </p:tavLst>
                    </p:anim>
                    <p:animEffect transition="in" filter="fade">
                      <p:cBhvr>
                        <p:cTn dur="400"/>
                        <p:tgtEl>
                          <p:spTgt spid="47"/>
                        </p:tgtEl>
                      </p:cBhvr>
                    </p:animEffect>
                  </p:childTnLst>
                </p:cTn>
              </p:par>
            </p:tnLst>
          </p:tmpl>
        </p:tmplLst>
      </p:bldP>
      <p:bldP spid="48" grpId="0" build="p">
        <p:tmplLst>
          <p:tmpl lvl="1">
            <p:tnLst>
              <p:par>
                <p:cTn presetID="53" presetClass="entr" presetSubtype="16"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p:cTn dur="400" fill="hold"/>
                        <p:tgtEl>
                          <p:spTgt spid="48"/>
                        </p:tgtEl>
                        <p:attrNameLst>
                          <p:attrName>ppt_w</p:attrName>
                        </p:attrNameLst>
                      </p:cBhvr>
                      <p:tavLst>
                        <p:tav tm="0">
                          <p:val>
                            <p:fltVal val="0"/>
                          </p:val>
                        </p:tav>
                        <p:tav tm="100000">
                          <p:val>
                            <p:strVal val="#ppt_w"/>
                          </p:val>
                        </p:tav>
                      </p:tavLst>
                    </p:anim>
                    <p:anim calcmode="lin" valueType="num">
                      <p:cBhvr>
                        <p:cTn dur="400" fill="hold"/>
                        <p:tgtEl>
                          <p:spTgt spid="48"/>
                        </p:tgtEl>
                        <p:attrNameLst>
                          <p:attrName>ppt_h</p:attrName>
                        </p:attrNameLst>
                      </p:cBhvr>
                      <p:tavLst>
                        <p:tav tm="0">
                          <p:val>
                            <p:fltVal val="0"/>
                          </p:val>
                        </p:tav>
                        <p:tav tm="100000">
                          <p:val>
                            <p:strVal val="#ppt_h"/>
                          </p:val>
                        </p:tav>
                      </p:tavLst>
                    </p:anim>
                    <p:animEffect transition="in" filter="fade">
                      <p:cBhvr>
                        <p:cTn dur="400"/>
                        <p:tgtEl>
                          <p:spTgt spid="48"/>
                        </p:tgtEl>
                      </p:cBhvr>
                    </p:animEffect>
                  </p:childTnLst>
                </p:cTn>
              </p:par>
            </p:tnLst>
          </p:tmpl>
        </p:tmplLst>
      </p:bldP>
      <p:bldP spid="49" grpId="0" build="p">
        <p:tmplLst>
          <p:tmpl lvl="1">
            <p:tnLst>
              <p:par>
                <p:cTn presetID="53" presetClass="entr" presetSubtype="16"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p:cTn dur="400" fill="hold"/>
                        <p:tgtEl>
                          <p:spTgt spid="49"/>
                        </p:tgtEl>
                        <p:attrNameLst>
                          <p:attrName>ppt_w</p:attrName>
                        </p:attrNameLst>
                      </p:cBhvr>
                      <p:tavLst>
                        <p:tav tm="0">
                          <p:val>
                            <p:fltVal val="0"/>
                          </p:val>
                        </p:tav>
                        <p:tav tm="100000">
                          <p:val>
                            <p:strVal val="#ppt_w"/>
                          </p:val>
                        </p:tav>
                      </p:tavLst>
                    </p:anim>
                    <p:anim calcmode="lin" valueType="num">
                      <p:cBhvr>
                        <p:cTn dur="400" fill="hold"/>
                        <p:tgtEl>
                          <p:spTgt spid="49"/>
                        </p:tgtEl>
                        <p:attrNameLst>
                          <p:attrName>ppt_h</p:attrName>
                        </p:attrNameLst>
                      </p:cBhvr>
                      <p:tavLst>
                        <p:tav tm="0">
                          <p:val>
                            <p:fltVal val="0"/>
                          </p:val>
                        </p:tav>
                        <p:tav tm="100000">
                          <p:val>
                            <p:strVal val="#ppt_h"/>
                          </p:val>
                        </p:tav>
                      </p:tavLst>
                    </p:anim>
                    <p:animEffect transition="in" filter="fade">
                      <p:cBhvr>
                        <p:cTn dur="400"/>
                        <p:tgtEl>
                          <p:spTgt spid="49"/>
                        </p:tgtEl>
                      </p:cBhvr>
                    </p:animEffect>
                  </p:childTnLst>
                </p:cTn>
              </p:par>
            </p:tnLst>
          </p:tmpl>
        </p:tmplLst>
      </p:bldP>
      <p:bldP spid="50" grpId="0" build="p">
        <p:tmplLst>
          <p:tmpl lvl="1">
            <p:tnLst>
              <p:par>
                <p:cTn presetID="53" presetClass="entr" presetSubtype="16"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p:cTn dur="400" fill="hold"/>
                        <p:tgtEl>
                          <p:spTgt spid="50"/>
                        </p:tgtEl>
                        <p:attrNameLst>
                          <p:attrName>ppt_w</p:attrName>
                        </p:attrNameLst>
                      </p:cBhvr>
                      <p:tavLst>
                        <p:tav tm="0">
                          <p:val>
                            <p:fltVal val="0"/>
                          </p:val>
                        </p:tav>
                        <p:tav tm="100000">
                          <p:val>
                            <p:strVal val="#ppt_w"/>
                          </p:val>
                        </p:tav>
                      </p:tavLst>
                    </p:anim>
                    <p:anim calcmode="lin" valueType="num">
                      <p:cBhvr>
                        <p:cTn dur="400" fill="hold"/>
                        <p:tgtEl>
                          <p:spTgt spid="50"/>
                        </p:tgtEl>
                        <p:attrNameLst>
                          <p:attrName>ppt_h</p:attrName>
                        </p:attrNameLst>
                      </p:cBhvr>
                      <p:tavLst>
                        <p:tav tm="0">
                          <p:val>
                            <p:fltVal val="0"/>
                          </p:val>
                        </p:tav>
                        <p:tav tm="100000">
                          <p:val>
                            <p:strVal val="#ppt_h"/>
                          </p:val>
                        </p:tav>
                      </p:tavLst>
                    </p:anim>
                    <p:animEffect transition="in" filter="fade">
                      <p:cBhvr>
                        <p:cTn dur="400"/>
                        <p:tgtEl>
                          <p:spTgt spid="50"/>
                        </p:tgtEl>
                      </p:cBhvr>
                    </p:animEffect>
                  </p:childTnLst>
                </p:cTn>
              </p:par>
            </p:tnLst>
          </p:tmpl>
        </p:tmplLst>
      </p:bldP>
      <p:bldP spid="51" grpId="0" build="p">
        <p:tmplLst>
          <p:tmpl lvl="1">
            <p:tnLst>
              <p:par>
                <p:cTn presetID="53" presetClass="entr" presetSubtype="16"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p:cTn dur="400" fill="hold"/>
                        <p:tgtEl>
                          <p:spTgt spid="51"/>
                        </p:tgtEl>
                        <p:attrNameLst>
                          <p:attrName>ppt_w</p:attrName>
                        </p:attrNameLst>
                      </p:cBhvr>
                      <p:tavLst>
                        <p:tav tm="0">
                          <p:val>
                            <p:fltVal val="0"/>
                          </p:val>
                        </p:tav>
                        <p:tav tm="100000">
                          <p:val>
                            <p:strVal val="#ppt_w"/>
                          </p:val>
                        </p:tav>
                      </p:tavLst>
                    </p:anim>
                    <p:anim calcmode="lin" valueType="num">
                      <p:cBhvr>
                        <p:cTn dur="400" fill="hold"/>
                        <p:tgtEl>
                          <p:spTgt spid="51"/>
                        </p:tgtEl>
                        <p:attrNameLst>
                          <p:attrName>ppt_h</p:attrName>
                        </p:attrNameLst>
                      </p:cBhvr>
                      <p:tavLst>
                        <p:tav tm="0">
                          <p:val>
                            <p:fltVal val="0"/>
                          </p:val>
                        </p:tav>
                        <p:tav tm="100000">
                          <p:val>
                            <p:strVal val="#ppt_h"/>
                          </p:val>
                        </p:tav>
                      </p:tavLst>
                    </p:anim>
                    <p:animEffect transition="in" filter="fade">
                      <p:cBhvr>
                        <p:cTn dur="400"/>
                        <p:tgtEl>
                          <p:spTgt spid="51"/>
                        </p:tgtEl>
                      </p:cBhvr>
                    </p:animEffect>
                  </p:childTnLst>
                </p:cTn>
              </p:par>
            </p:tnLst>
          </p:tmpl>
        </p:tmplLst>
      </p:bldP>
      <p:bldP spid="52" grpId="0" build="p">
        <p:tmplLst>
          <p:tmpl lvl="1">
            <p:tnLst>
              <p:par>
                <p:cTn presetID="53" presetClass="entr" presetSubtype="16"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p:cTn dur="400" fill="hold"/>
                        <p:tgtEl>
                          <p:spTgt spid="52"/>
                        </p:tgtEl>
                        <p:attrNameLst>
                          <p:attrName>ppt_w</p:attrName>
                        </p:attrNameLst>
                      </p:cBhvr>
                      <p:tavLst>
                        <p:tav tm="0">
                          <p:val>
                            <p:fltVal val="0"/>
                          </p:val>
                        </p:tav>
                        <p:tav tm="100000">
                          <p:val>
                            <p:strVal val="#ppt_w"/>
                          </p:val>
                        </p:tav>
                      </p:tavLst>
                    </p:anim>
                    <p:anim calcmode="lin" valueType="num">
                      <p:cBhvr>
                        <p:cTn dur="400" fill="hold"/>
                        <p:tgtEl>
                          <p:spTgt spid="52"/>
                        </p:tgtEl>
                        <p:attrNameLst>
                          <p:attrName>ppt_h</p:attrName>
                        </p:attrNameLst>
                      </p:cBhvr>
                      <p:tavLst>
                        <p:tav tm="0">
                          <p:val>
                            <p:fltVal val="0"/>
                          </p:val>
                        </p:tav>
                        <p:tav tm="100000">
                          <p:val>
                            <p:strVal val="#ppt_h"/>
                          </p:val>
                        </p:tav>
                      </p:tavLst>
                    </p:anim>
                    <p:animEffect transition="in" filter="fade">
                      <p:cBhvr>
                        <p:cTn dur="400"/>
                        <p:tgtEl>
                          <p:spTgt spid="52"/>
                        </p:tgtEl>
                      </p:cBhvr>
                    </p:animEffect>
                  </p:childTnLst>
                </p:cTn>
              </p:par>
            </p:tnLst>
          </p:tmpl>
        </p:tmplLst>
      </p:bldP>
      <p:bldP spid="53" grpId="0" build="p">
        <p:tmplLst>
          <p:tmpl lvl="1">
            <p:tnLst>
              <p:par>
                <p:cTn presetID="53" presetClass="entr" presetSubtype="16"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p:cTn dur="400" fill="hold"/>
                        <p:tgtEl>
                          <p:spTgt spid="53"/>
                        </p:tgtEl>
                        <p:attrNameLst>
                          <p:attrName>ppt_w</p:attrName>
                        </p:attrNameLst>
                      </p:cBhvr>
                      <p:tavLst>
                        <p:tav tm="0">
                          <p:val>
                            <p:fltVal val="0"/>
                          </p:val>
                        </p:tav>
                        <p:tav tm="100000">
                          <p:val>
                            <p:strVal val="#ppt_w"/>
                          </p:val>
                        </p:tav>
                      </p:tavLst>
                    </p:anim>
                    <p:anim calcmode="lin" valueType="num">
                      <p:cBhvr>
                        <p:cTn dur="400" fill="hold"/>
                        <p:tgtEl>
                          <p:spTgt spid="53"/>
                        </p:tgtEl>
                        <p:attrNameLst>
                          <p:attrName>ppt_h</p:attrName>
                        </p:attrNameLst>
                      </p:cBhvr>
                      <p:tavLst>
                        <p:tav tm="0">
                          <p:val>
                            <p:fltVal val="0"/>
                          </p:val>
                        </p:tav>
                        <p:tav tm="100000">
                          <p:val>
                            <p:strVal val="#ppt_h"/>
                          </p:val>
                        </p:tav>
                      </p:tavLst>
                    </p:anim>
                    <p:animEffect transition="in" filter="fade">
                      <p:cBhvr>
                        <p:cTn dur="400"/>
                        <p:tgtEl>
                          <p:spTgt spid="53"/>
                        </p:tgtEl>
                      </p:cBhvr>
                    </p:animEffect>
                  </p:childTnLst>
                </p:cTn>
              </p:par>
            </p:tnLst>
          </p:tmpl>
        </p:tmplLst>
      </p:bldP>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400" fill="hold"/>
                        <p:tgtEl>
                          <p:spTgt spid="54"/>
                        </p:tgtEl>
                        <p:attrNameLst>
                          <p:attrName>ppt_w</p:attrName>
                        </p:attrNameLst>
                      </p:cBhvr>
                      <p:tavLst>
                        <p:tav tm="0">
                          <p:val>
                            <p:fltVal val="0"/>
                          </p:val>
                        </p:tav>
                        <p:tav tm="100000">
                          <p:val>
                            <p:strVal val="#ppt_w"/>
                          </p:val>
                        </p:tav>
                      </p:tavLst>
                    </p:anim>
                    <p:anim calcmode="lin" valueType="num">
                      <p:cBhvr>
                        <p:cTn dur="400" fill="hold"/>
                        <p:tgtEl>
                          <p:spTgt spid="54"/>
                        </p:tgtEl>
                        <p:attrNameLst>
                          <p:attrName>ppt_h</p:attrName>
                        </p:attrNameLst>
                      </p:cBhvr>
                      <p:tavLst>
                        <p:tav tm="0">
                          <p:val>
                            <p:fltVal val="0"/>
                          </p:val>
                        </p:tav>
                        <p:tav tm="100000">
                          <p:val>
                            <p:strVal val="#ppt_h"/>
                          </p:val>
                        </p:tav>
                      </p:tavLst>
                    </p:anim>
                    <p:animEffect transition="in" filter="fade">
                      <p:cBhvr>
                        <p:cTn dur="4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400" fill="hold"/>
                        <p:tgtEl>
                          <p:spTgt spid="55"/>
                        </p:tgtEl>
                        <p:attrNameLst>
                          <p:attrName>ppt_w</p:attrName>
                        </p:attrNameLst>
                      </p:cBhvr>
                      <p:tavLst>
                        <p:tav tm="0">
                          <p:val>
                            <p:fltVal val="0"/>
                          </p:val>
                        </p:tav>
                        <p:tav tm="100000">
                          <p:val>
                            <p:strVal val="#ppt_w"/>
                          </p:val>
                        </p:tav>
                      </p:tavLst>
                    </p:anim>
                    <p:anim calcmode="lin" valueType="num">
                      <p:cBhvr>
                        <p:cTn dur="400" fill="hold"/>
                        <p:tgtEl>
                          <p:spTgt spid="55"/>
                        </p:tgtEl>
                        <p:attrNameLst>
                          <p:attrName>ppt_h</p:attrName>
                        </p:attrNameLst>
                      </p:cBhvr>
                      <p:tavLst>
                        <p:tav tm="0">
                          <p:val>
                            <p:fltVal val="0"/>
                          </p:val>
                        </p:tav>
                        <p:tav tm="100000">
                          <p:val>
                            <p:strVal val="#ppt_h"/>
                          </p:val>
                        </p:tav>
                      </p:tavLst>
                    </p:anim>
                    <p:animEffect transition="in" filter="fade">
                      <p:cBhvr>
                        <p:cTn dur="400"/>
                        <p:tgtEl>
                          <p:spTgt spid="55"/>
                        </p:tgtEl>
                      </p:cBhvr>
                    </p:animEffect>
                  </p:childTnLst>
                </p:cTn>
              </p:par>
            </p:tnLst>
          </p:tmpl>
        </p:tmplLst>
      </p:bldP>
      <p:bldP spid="56" grpId="0" build="p">
        <p:tmplLst>
          <p:tmpl lvl="1">
            <p:tnLst>
              <p:par>
                <p:cTn presetID="53" presetClass="entr" presetSubtype="16"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400" fill="hold"/>
                        <p:tgtEl>
                          <p:spTgt spid="56"/>
                        </p:tgtEl>
                        <p:attrNameLst>
                          <p:attrName>ppt_w</p:attrName>
                        </p:attrNameLst>
                      </p:cBhvr>
                      <p:tavLst>
                        <p:tav tm="0">
                          <p:val>
                            <p:fltVal val="0"/>
                          </p:val>
                        </p:tav>
                        <p:tav tm="100000">
                          <p:val>
                            <p:strVal val="#ppt_w"/>
                          </p:val>
                        </p:tav>
                      </p:tavLst>
                    </p:anim>
                    <p:anim calcmode="lin" valueType="num">
                      <p:cBhvr>
                        <p:cTn dur="400" fill="hold"/>
                        <p:tgtEl>
                          <p:spTgt spid="56"/>
                        </p:tgtEl>
                        <p:attrNameLst>
                          <p:attrName>ppt_h</p:attrName>
                        </p:attrNameLst>
                      </p:cBhvr>
                      <p:tavLst>
                        <p:tav tm="0">
                          <p:val>
                            <p:fltVal val="0"/>
                          </p:val>
                        </p:tav>
                        <p:tav tm="100000">
                          <p:val>
                            <p:strVal val="#ppt_h"/>
                          </p:val>
                        </p:tav>
                      </p:tavLst>
                    </p:anim>
                    <p:animEffect transition="in" filter="fade">
                      <p:cBhvr>
                        <p:cTn dur="400"/>
                        <p:tgtEl>
                          <p:spTgt spid="56"/>
                        </p:tgtEl>
                      </p:cBhvr>
                    </p:animEffect>
                  </p:childTnLst>
                </p:cTn>
              </p:par>
            </p:tnLst>
          </p:tmpl>
        </p:tmplLst>
      </p:bldP>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400" fill="hold"/>
                        <p:tgtEl>
                          <p:spTgt spid="57"/>
                        </p:tgtEl>
                        <p:attrNameLst>
                          <p:attrName>ppt_w</p:attrName>
                        </p:attrNameLst>
                      </p:cBhvr>
                      <p:tavLst>
                        <p:tav tm="0">
                          <p:val>
                            <p:fltVal val="0"/>
                          </p:val>
                        </p:tav>
                        <p:tav tm="100000">
                          <p:val>
                            <p:strVal val="#ppt_w"/>
                          </p:val>
                        </p:tav>
                      </p:tavLst>
                    </p:anim>
                    <p:anim calcmode="lin" valueType="num">
                      <p:cBhvr>
                        <p:cTn dur="400" fill="hold"/>
                        <p:tgtEl>
                          <p:spTgt spid="57"/>
                        </p:tgtEl>
                        <p:attrNameLst>
                          <p:attrName>ppt_h</p:attrName>
                        </p:attrNameLst>
                      </p:cBhvr>
                      <p:tavLst>
                        <p:tav tm="0">
                          <p:val>
                            <p:fltVal val="0"/>
                          </p:val>
                        </p:tav>
                        <p:tav tm="100000">
                          <p:val>
                            <p:strVal val="#ppt_h"/>
                          </p:val>
                        </p:tav>
                      </p:tavLst>
                    </p:anim>
                    <p:animEffect transition="in" filter="fade">
                      <p:cBhvr>
                        <p:cTn dur="400"/>
                        <p:tgtEl>
                          <p:spTgt spid="57"/>
                        </p:tgtEl>
                      </p:cBhvr>
                    </p:animEffect>
                  </p:childTnLst>
                </p:cTn>
              </p:par>
            </p:tnLst>
          </p:tmpl>
        </p:tmplLst>
      </p:b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700000">
            <a:off x="2662403" y="1672063"/>
            <a:ext cx="1120182" cy="1120182"/>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2700000">
            <a:off x="4948578" y="1672063"/>
            <a:ext cx="1120182" cy="1120182"/>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700000">
            <a:off x="3538855" y="1468393"/>
            <a:ext cx="1527520" cy="1527520"/>
          </a:xfrm>
          <a:prstGeom prst="rect">
            <a:avLst/>
          </a:prstGeom>
          <a:solidFill>
            <a:srgbClr val="FF5757"/>
          </a:solidFill>
          <a:ln>
            <a:solidFill>
              <a:srgbClr val="FF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11"/>
          <p:cNvSpPr txBox="1"/>
          <p:nvPr/>
        </p:nvSpPr>
        <p:spPr>
          <a:xfrm>
            <a:off x="3780476" y="1584082"/>
            <a:ext cx="1184940" cy="1107996"/>
          </a:xfrm>
          <a:prstGeom prst="rect">
            <a:avLst/>
          </a:prstGeom>
          <a:noFill/>
        </p:spPr>
        <p:txBody>
          <a:bodyPr wrap="none" rtlCol="0">
            <a:spAutoFit/>
          </a:bodyPr>
          <a:lstStyle/>
          <a:p>
            <a:r>
              <a:rPr lang="en-US" altLang="zh-CN" sz="6600" spc="600" dirty="0">
                <a:solidFill>
                  <a:schemeClr val="bg1"/>
                </a:solidFill>
                <a:latin typeface="黑体" panose="02010600030101010101" pitchFamily="2" charset="-122"/>
                <a:ea typeface="黑体" panose="02010600030101010101" pitchFamily="2" charset="-122"/>
              </a:rPr>
              <a:t>02</a:t>
            </a:r>
            <a:endParaRPr lang="zh-CN" altLang="en-US" sz="6600" spc="600" dirty="0">
              <a:solidFill>
                <a:schemeClr val="bg1"/>
              </a:solidFill>
              <a:latin typeface="黑体" panose="02010600030101010101" pitchFamily="2" charset="-122"/>
              <a:ea typeface="黑体" panose="02010600030101010101" pitchFamily="2" charset="-122"/>
            </a:endParaRPr>
          </a:p>
        </p:txBody>
      </p:sp>
      <p:sp>
        <p:nvSpPr>
          <p:cNvPr id="6" name="TextBox 25"/>
          <p:cNvSpPr txBox="1"/>
          <p:nvPr/>
        </p:nvSpPr>
        <p:spPr>
          <a:xfrm>
            <a:off x="3471924" y="3600306"/>
            <a:ext cx="1877437" cy="338554"/>
          </a:xfrm>
          <a:prstGeom prst="rect">
            <a:avLst/>
          </a:prstGeom>
          <a:noFill/>
        </p:spPr>
        <p:txBody>
          <a:bodyPr wrap="none" rtlCol="0">
            <a:spAutoFit/>
          </a:bodyPr>
          <a:lstStyle/>
          <a:p>
            <a:r>
              <a:rPr lang="zh-CN" altLang="en-US" spc="600" dirty="0">
                <a:latin typeface="汉仪细等线" panose="01010104010101010101" pitchFamily="2" charset="-122"/>
                <a:ea typeface="汉仪细等线" panose="01010104010101010101" pitchFamily="2" charset="-122"/>
              </a:rPr>
              <a:t>单击添加标题</a:t>
            </a:r>
          </a:p>
        </p:txBody>
      </p:sp>
      <p:sp>
        <p:nvSpPr>
          <p:cNvPr id="7" name="TextBox 26"/>
          <p:cNvSpPr txBox="1"/>
          <p:nvPr/>
        </p:nvSpPr>
        <p:spPr>
          <a:xfrm>
            <a:off x="3165822" y="3960276"/>
            <a:ext cx="2630848" cy="415498"/>
          </a:xfrm>
          <a:prstGeom prst="rect">
            <a:avLst/>
          </a:prstGeom>
          <a:noFill/>
        </p:spPr>
        <p:txBody>
          <a:bodyPr wrap="none" rtlCol="0">
            <a:spAutoFit/>
          </a:bodyPr>
          <a:lstStyle/>
          <a:p>
            <a:pPr algn="ctr"/>
            <a:r>
              <a:rPr lang="en-US" altLang="zh-CN" sz="1050" dirty="0">
                <a:latin typeface="汉仪细等线" panose="01010104010101010101" pitchFamily="2" charset="-122"/>
                <a:ea typeface="汉仪细等线" panose="01010104010101010101" pitchFamily="2" charset="-122"/>
              </a:rPr>
              <a:t>Please click enter to add enter to add </a:t>
            </a:r>
          </a:p>
          <a:p>
            <a:pPr algn="ctr"/>
            <a:r>
              <a:rPr lang="en-US" altLang="zh-CN" sz="1050" dirty="0">
                <a:latin typeface="汉仪细等线" panose="01010104010101010101" pitchFamily="2" charset="-122"/>
                <a:ea typeface="汉仪细等线" panose="01010104010101010101" pitchFamily="2" charset="-122"/>
              </a:rPr>
              <a:t>text </a:t>
            </a:r>
            <a:r>
              <a:rPr lang="en-US" altLang="zh-CN" sz="1050" dirty="0" err="1">
                <a:latin typeface="汉仪细等线" panose="01010104010101010101" pitchFamily="2" charset="-122"/>
                <a:ea typeface="汉仪细等线" panose="01010104010101010101" pitchFamily="2" charset="-122"/>
              </a:rPr>
              <a:t>contentcontent</a:t>
            </a:r>
            <a:endParaRPr lang="zh-CN" altLang="en-US" sz="1050" dirty="0">
              <a:latin typeface="汉仪细等线" panose="01010104010101010101" pitchFamily="2" charset="-122"/>
              <a:ea typeface="汉仪细等线" panose="01010104010101010101" pitchFamily="2" charset="-122"/>
            </a:endParaRPr>
          </a:p>
        </p:txBody>
      </p:sp>
    </p:spTree>
    <p:extLst>
      <p:ext uri="{BB962C8B-B14F-4D97-AF65-F5344CB8AC3E}">
        <p14:creationId xmlns:p14="http://schemas.microsoft.com/office/powerpoint/2010/main" val="650061209"/>
      </p:ext>
    </p:extLst>
  </p:cSld>
  <p:clrMapOvr>
    <a:masterClrMapping/>
  </p:clrMapOvr>
  <p:transition spd="med" advTm="51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2500"/>
                            </p:stCondLst>
                            <p:childTnLst>
                              <p:par>
                                <p:cTn id="15" presetID="5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anim calcmode="lin" valueType="num">
                                      <p:cBhvr>
                                        <p:cTn id="27" dur="500" fill="hold"/>
                                        <p:tgtEl>
                                          <p:spTgt spid="3"/>
                                        </p:tgtEl>
                                        <p:attrNameLst>
                                          <p:attrName>ppt_x</p:attrName>
                                        </p:attrNameLst>
                                      </p:cBhvr>
                                      <p:tavLst>
                                        <p:tav tm="0">
                                          <p:val>
                                            <p:fltVal val="0.5"/>
                                          </p:val>
                                        </p:tav>
                                        <p:tav tm="100000">
                                          <p:val>
                                            <p:strVal val="#ppt_x"/>
                                          </p:val>
                                        </p:tav>
                                      </p:tavLst>
                                    </p:anim>
                                    <p:anim calcmode="lin" valueType="num">
                                      <p:cBhvr>
                                        <p:cTn id="28" dur="500" fill="hold"/>
                                        <p:tgtEl>
                                          <p:spTgt spid="3"/>
                                        </p:tgtEl>
                                        <p:attrNameLst>
                                          <p:attrName>ppt_y</p:attrName>
                                        </p:attrNameLst>
                                      </p:cBhvr>
                                      <p:tavLst>
                                        <p:tav tm="0">
                                          <p:val>
                                            <p:fltVal val="0.5"/>
                                          </p:val>
                                        </p:tav>
                                        <p:tav tm="100000">
                                          <p:val>
                                            <p:strVal val="#ppt_y"/>
                                          </p:val>
                                        </p:tav>
                                      </p:tavLst>
                                    </p:anim>
                                  </p:childTnLst>
                                </p:cTn>
                              </p:par>
                            </p:childTnLst>
                          </p:cTn>
                        </p:par>
                        <p:par>
                          <p:cTn id="29" fill="hold">
                            <p:stCondLst>
                              <p:cond delay="3000"/>
                            </p:stCondLst>
                            <p:childTnLst>
                              <p:par>
                                <p:cTn id="30" presetID="14" presetClass="entr" presetSubtype="1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 (4).pptx1534"/>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ags/tag5.xml><?xml version="1.0" encoding="utf-8"?>
<p:tagLst xmlns:a="http://schemas.openxmlformats.org/drawingml/2006/main" xmlns:r="http://schemas.openxmlformats.org/officeDocument/2006/relationships" xmlns:p="http://schemas.openxmlformats.org/presentationml/2006/main">
  <p:tag name="PA" val="v4.1.3"/>
</p:tagLst>
</file>

<file path=ppt/tags/tag6.xml><?xml version="1.0" encoding="utf-8"?>
<p:tagLst xmlns:a="http://schemas.openxmlformats.org/drawingml/2006/main" xmlns:r="http://schemas.openxmlformats.org/officeDocument/2006/relationships" xmlns:p="http://schemas.openxmlformats.org/presentationml/2006/main">
  <p:tag name="PA" val="v4.1.3"/>
</p:tagLst>
</file>

<file path=ppt/tags/tag7.xml><?xml version="1.0" encoding="utf-8"?>
<p:tagLst xmlns:a="http://schemas.openxmlformats.org/drawingml/2006/main" xmlns:r="http://schemas.openxmlformats.org/officeDocument/2006/relationships" xmlns:p="http://schemas.openxmlformats.org/presentationml/2006/main">
  <p:tag name="TIMING" val="|5.2|2.5|5.5"/>
</p:tagLst>
</file>

<file path=ppt/tags/tag8.xml><?xml version="1.0" encoding="utf-8"?>
<p:tagLst xmlns:a="http://schemas.openxmlformats.org/drawingml/2006/main" xmlns:r="http://schemas.openxmlformats.org/officeDocument/2006/relationships" xmlns:p="http://schemas.openxmlformats.org/presentationml/2006/main">
  <p:tag name="TIMING" val="|8.3"/>
</p:tagLst>
</file>

<file path=ppt/tags/tag9.xml><?xml version="1.0" encoding="utf-8"?>
<p:tagLst xmlns:a="http://schemas.openxmlformats.org/drawingml/2006/main" xmlns:r="http://schemas.openxmlformats.org/officeDocument/2006/relationships" xmlns:p="http://schemas.openxmlformats.org/presentationml/2006/main">
  <p:tag name="TIMING" val="|3.3|2.5|0.8|0.6|0.5"/>
</p:tagLst>
</file>

<file path=ppt/theme/theme1.xml><?xml version="1.0" encoding="utf-8"?>
<a:theme xmlns:a="http://schemas.openxmlformats.org/drawingml/2006/main" name="Office Theme">
  <a:themeElements>
    <a:clrScheme name="自定义 353">
      <a:dk1>
        <a:sysClr val="windowText" lastClr="000000"/>
      </a:dk1>
      <a:lt1>
        <a:sysClr val="window" lastClr="FFFFFF"/>
      </a:lt1>
      <a:dk2>
        <a:srgbClr val="34833F"/>
      </a:dk2>
      <a:lt2>
        <a:srgbClr val="E7E6E6"/>
      </a:lt2>
      <a:accent1>
        <a:srgbClr val="34833F"/>
      </a:accent1>
      <a:accent2>
        <a:srgbClr val="D24977"/>
      </a:accent2>
      <a:accent3>
        <a:srgbClr val="34833F"/>
      </a:accent3>
      <a:accent4>
        <a:srgbClr val="D24977"/>
      </a:accent4>
      <a:accent5>
        <a:srgbClr val="34833F"/>
      </a:accent5>
      <a:accent6>
        <a:srgbClr val="D24977"/>
      </a:accent6>
      <a:hlink>
        <a:srgbClr val="34833F"/>
      </a:hlink>
      <a:folHlink>
        <a:srgbClr val="D24977"/>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Pages>0</Pages>
  <Words>2128</Words>
  <Characters>0</Characters>
  <Application>Microsoft Office PowerPoint</Application>
  <DocSecurity>0</DocSecurity>
  <PresentationFormat>自定义</PresentationFormat>
  <Lines>0</Lines>
  <Paragraphs>335</Paragraphs>
  <Slides>25</Slides>
  <Notes>25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Lato Regular</vt:lpstr>
      <vt:lpstr>汉仪细等线</vt:lpstr>
      <vt:lpstr>黑体</vt:lpstr>
      <vt:lpstr>微软雅黑</vt:lpstr>
      <vt:lpstr>微软雅黑 Light</vt:lpstr>
      <vt:lpstr>Arial</vt:lpstr>
      <vt:lpstr>Calibri</vt:lpstr>
      <vt:lpstr>Calibri Light</vt:lpstr>
      <vt:lpstr>Impact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subject/>
  <dc:creator>小Q办公</dc:creator>
  <cp:keywords/>
  <dc:description/>
  <cp:lastModifiedBy> </cp:lastModifiedBy>
  <cp:revision>1</cp:revision>
  <dcterms:created xsi:type="dcterms:W3CDTF">2017-12-30T01:37:23Z</dcterms:created>
  <dcterms:modified xsi:type="dcterms:W3CDTF">2019-06-10T15:08:51Z</dcterms:modified>
  <cp:category/>
  <cp:contentStatus/>
  <dc:identifier/>
  <dc:language>utf-8</dc:language>
</cp:coreProperties>
</file>