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379" r:id="rId3"/>
    <p:sldId id="406" r:id="rId4"/>
    <p:sldId id="408" r:id="rId5"/>
    <p:sldId id="420" r:id="rId6"/>
    <p:sldId id="330" r:id="rId7"/>
    <p:sldId id="418" r:id="rId8"/>
    <p:sldId id="416" r:id="rId9"/>
    <p:sldId id="419" r:id="rId10"/>
    <p:sldId id="402" r:id="rId11"/>
    <p:sldId id="389" r:id="rId12"/>
    <p:sldId id="414" r:id="rId13"/>
    <p:sldId id="415" r:id="rId14"/>
    <p:sldId id="312" r:id="rId15"/>
    <p:sldId id="421" r:id="rId16"/>
    <p:sldId id="424" r:id="rId17"/>
    <p:sldId id="413" r:id="rId18"/>
    <p:sldId id="423" r:id="rId19"/>
    <p:sldId id="309" r:id="rId20"/>
    <p:sldId id="311" r:id="rId21"/>
    <p:sldId id="310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E"/>
    <a:srgbClr val="2FB8EE"/>
    <a:srgbClr val="0249C9"/>
    <a:srgbClr val="04029F"/>
    <a:srgbClr val="0000FF"/>
    <a:srgbClr val="279236"/>
    <a:srgbClr val="218D34"/>
    <a:srgbClr val="67B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5317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8DEC4B-1A47-46C3-9D14-E063224E334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32ABE14-E06D-4012-82BB-CB598506B36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2906A9-6C51-418A-A7E6-5C51D14DBDA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557EAE0-B9BB-40EE-B5BF-3D0096B8C75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038D2DE-1471-4BA3-857E-EA1161F2563D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37CE983-D317-4CFA-A79A-04F5161DFCB6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B47AB97-6A32-49BC-B6BE-BD0677A61421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0D3F8E5-8E79-45BA-92E6-B3D13EF6AB9B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E64343B-ED37-492B-B70F-55509483344F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6858DEE-545A-4DE9-834C-3906BD303B16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CDD7502-C284-4361-8D19-3147492AF70F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8718D17-3345-4B43-8C9F-405410FEF912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6519150-1C01-4276-A37C-20BE4D378C6B}" type="slidenum">
              <a:rPr lang="zh-CN" altLang="en-US">
                <a:ea typeface="宋体" panose="02010600030101010101" pitchFamily="2" charset="-122"/>
              </a:rPr>
              <a:t>21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0625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F4E86A6-364D-4E12-B9E9-32E98577373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73C119B-6680-4B69-A15F-1BA3D4CF6FD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189062C-7BC0-4EAA-BCB2-FD30502CE54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2F38812-AB08-40FD-9351-A842C34C081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49193B-67F7-4305-A075-9D2E9C35DFC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8CD39B8-8AD2-4A12-8215-97FFD5A1D2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9AC7AAF-C9EF-4810-91FC-2DF185A293D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821DF15-7AE2-4991-A93F-D1DD9206F4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AB12018-EF7A-4839-A6B1-D08608832B8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27BFA52-36E7-46C6-B7A3-C22E945957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F4C93F-485B-43C0-9D5B-FC727858E3C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81608377-B67E-42FD-B3CE-2B38E14CEA9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6ABD05-210B-4BCE-9600-2E2351A7A8C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178BF43-5EE4-43E9-A509-0768B2BC5B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CFADFA-34CD-4BC9-9FEF-4505192F1C4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2BE849FB-E0F6-4FF7-BC0F-2CB4C39EBE7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9445E29-50AC-4633-A4A7-6A9206C89EA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8D2ED82-A2BB-426C-80A6-5A840A91806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19293"/>
                </a:solidFill>
              </a:defRPr>
            </a:lvl1pPr>
          </a:lstStyle>
          <a:p>
            <a:endParaRPr lang="en-US" altLang="zh-CN" dirty="0"/>
          </a:p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hyperlink" Target="Lesson10__Just__read__and__write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4&#19978;\U2\Unit2%20What&#8217;s%20your%20number&#65311;\Lesson10%20&#25945;&#23398;&#35838;&#20214;\Lesson10Justtalk&#35838;&#25991;&#24405;&#38899;.MP3" TargetMode="External"/><Relationship Id="rId1" Type="http://schemas.microsoft.com/office/2007/relationships/media" Target="file:///E:\&#20154;&#25945;&#26032;&#29256;4&#19978;\U2\Unit2%20What&#8217;s%20your%20number&#65311;\Lesson10%20&#25945;&#23398;&#35838;&#20214;\Lesson10Justtalk&#35838;&#25991;&#24405;&#38899;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U2\Unit2%20What&#8217;s%20your%20number&#65311;\Lesson10%20&#25945;&#23398;&#35838;&#20214;\Lesson10&#21477;4_128k.mp3" TargetMode="External"/><Relationship Id="rId13" Type="http://schemas.microsoft.com/office/2007/relationships/media" Target="file:///E:\&#20154;&#25945;&#26032;&#29256;4&#19978;\U2\Unit2%20What&#8217;s%20your%20number&#65311;\Lesson10%20&#25945;&#23398;&#35838;&#20214;\Lesson10&#21477;7_128k.mp3" TargetMode="External"/><Relationship Id="rId18" Type="http://schemas.openxmlformats.org/officeDocument/2006/relationships/image" Target="../media/image32.png"/><Relationship Id="rId3" Type="http://schemas.microsoft.com/office/2007/relationships/media" Target="file:///E:\&#20154;&#25945;&#26032;&#29256;4&#19978;\U2\Unit2%20What&#8217;s%20your%20number&#65311;\Lesson10%20&#25945;&#23398;&#35838;&#20214;\Lesson10&#21477;2_128k.mp3" TargetMode="External"/><Relationship Id="rId7" Type="http://schemas.microsoft.com/office/2007/relationships/media" Target="file:///E:\&#20154;&#25945;&#26032;&#29256;4&#19978;\U2\Unit2%20What&#8217;s%20your%20number&#65311;\Lesson10%20&#25945;&#23398;&#35838;&#20214;\Lesson10&#21477;4_128k.mp3" TargetMode="External"/><Relationship Id="rId12" Type="http://schemas.openxmlformats.org/officeDocument/2006/relationships/audio" Target="file:///E:\&#20154;&#25945;&#26032;&#29256;4&#19978;\U2\Unit2%20What&#8217;s%20your%20number&#65311;\Lesson10%20&#25945;&#23398;&#35838;&#20214;\Lesson10&#21477;6_128k.mp3" TargetMode="External"/><Relationship Id="rId17" Type="http://schemas.openxmlformats.org/officeDocument/2006/relationships/image" Target="../media/image20.png"/><Relationship Id="rId2" Type="http://schemas.openxmlformats.org/officeDocument/2006/relationships/audio" Target="file:///E:\&#20154;&#25945;&#26032;&#29256;4&#19978;\U2\Unit2%20What&#8217;s%20your%20number&#65311;\Lesson10%20&#25945;&#23398;&#35838;&#20214;\Lesson10&#21477;1_128k.mp3" TargetMode="External"/><Relationship Id="rId16" Type="http://schemas.openxmlformats.org/officeDocument/2006/relationships/notesSlide" Target="../notesSlides/notesSlide5.xml"/><Relationship Id="rId1" Type="http://schemas.microsoft.com/office/2007/relationships/media" Target="file:///E:\&#20154;&#25945;&#26032;&#29256;4&#19978;\U2\Unit2%20What&#8217;s%20your%20number&#65311;\Lesson10%20&#25945;&#23398;&#35838;&#20214;\Lesson10&#21477;1_128k.mp3" TargetMode="External"/><Relationship Id="rId6" Type="http://schemas.openxmlformats.org/officeDocument/2006/relationships/audio" Target="file:///E:\&#20154;&#25945;&#26032;&#29256;4&#19978;\U2\Unit2%20What&#8217;s%20your%20number&#65311;\Lesson10%20&#25945;&#23398;&#35838;&#20214;\Lesson10&#21477;3_128k.mp3" TargetMode="External"/><Relationship Id="rId11" Type="http://schemas.microsoft.com/office/2007/relationships/media" Target="file:///E:\&#20154;&#25945;&#26032;&#29256;4&#19978;\U2\Unit2%20What&#8217;s%20your%20number&#65311;\Lesson10%20&#25945;&#23398;&#35838;&#20214;\Lesson10&#21477;6_128k.mp3" TargetMode="External"/><Relationship Id="rId5" Type="http://schemas.microsoft.com/office/2007/relationships/media" Target="file:///E:\&#20154;&#25945;&#26032;&#29256;4&#19978;\U2\Unit2%20What&#8217;s%20your%20number&#65311;\Lesson10%20&#25945;&#23398;&#35838;&#20214;\Lesson10&#21477;3_128k.mp3" TargetMode="External"/><Relationship Id="rId15" Type="http://schemas.openxmlformats.org/officeDocument/2006/relationships/slideLayout" Target="../slideLayouts/slideLayout12.xml"/><Relationship Id="rId10" Type="http://schemas.openxmlformats.org/officeDocument/2006/relationships/audio" Target="file:///E:\&#20154;&#25945;&#26032;&#29256;4&#19978;\U2\Unit2%20What&#8217;s%20your%20number&#65311;\Lesson10%20&#25945;&#23398;&#35838;&#20214;\Lesson10&#21477;5_128k.mp3" TargetMode="External"/><Relationship Id="rId19" Type="http://schemas.openxmlformats.org/officeDocument/2006/relationships/image" Target="../media/image16.png"/><Relationship Id="rId4" Type="http://schemas.openxmlformats.org/officeDocument/2006/relationships/audio" Target="file:///E:\&#20154;&#25945;&#26032;&#29256;4&#19978;\U2\Unit2%20What&#8217;s%20your%20number&#65311;\Lesson10%20&#25945;&#23398;&#35838;&#20214;\Lesson10&#21477;2_128k.mp3" TargetMode="External"/><Relationship Id="rId9" Type="http://schemas.microsoft.com/office/2007/relationships/media" Target="file:///E:\&#20154;&#25945;&#26032;&#29256;4&#19978;\U2\Unit2%20What&#8217;s%20your%20number&#65311;\Lesson10%20&#25945;&#23398;&#35838;&#20214;\Lesson10&#21477;5_128k.mp3" TargetMode="External"/><Relationship Id="rId14" Type="http://schemas.openxmlformats.org/officeDocument/2006/relationships/audio" Target="file:///E:\&#20154;&#25945;&#26032;&#29256;4&#19978;\U2\Unit2%20What&#8217;s%20your%20number&#65311;\Lesson10%20&#25945;&#23398;&#35838;&#20214;\Lesson10&#21477;7_128k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file:///E:\&#20154;&#25945;&#26032;&#29256;4&#19978;\U2\Unit2%20What&#8217;s%20your%20number&#65311;\Lesson10%20&#25945;&#23398;&#35838;&#20214;\Lesson10&#21477;9_128k.mp3" TargetMode="External"/><Relationship Id="rId7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4&#19978;\U2\Unit2%20What&#8217;s%20your%20number&#65311;\Lesson10%20&#25945;&#23398;&#35838;&#20214;\Lesson10&#21477;8_128k.mp3" TargetMode="External"/><Relationship Id="rId1" Type="http://schemas.microsoft.com/office/2007/relationships/media" Target="file:///E:\&#20154;&#25945;&#26032;&#29256;4&#19978;\U2\Unit2%20What&#8217;s%20your%20number&#65311;\Lesson10%20&#25945;&#23398;&#35838;&#20214;\Lesson10&#21477;8_128k.mp3" TargetMode="External"/><Relationship Id="rId6" Type="http://schemas.openxmlformats.org/officeDocument/2006/relationships/audio" Target="file:///E:\&#20154;&#25945;&#26032;&#29256;4&#19978;\U2\Unit2%20What&#8217;s%20your%20number&#65311;\Lesson10%20&#25945;&#23398;&#35838;&#20214;\Lesson10&#21477;10_128k.mp3" TargetMode="External"/><Relationship Id="rId5" Type="http://schemas.microsoft.com/office/2007/relationships/media" Target="file:///E:\&#20154;&#25945;&#26032;&#29256;4&#19978;\U2\Unit2%20What&#8217;s%20your%20number&#65311;\Lesson10%20&#25945;&#23398;&#35838;&#20214;\Lesson10&#21477;10_128k.mp3" TargetMode="External"/><Relationship Id="rId10" Type="http://schemas.openxmlformats.org/officeDocument/2006/relationships/image" Target="../media/image16.png"/><Relationship Id="rId4" Type="http://schemas.openxmlformats.org/officeDocument/2006/relationships/audio" Target="file:///E:\&#20154;&#25945;&#26032;&#29256;4&#19978;\U2\Unit2%20What&#8217;s%20your%20number&#65311;\Lesson10%20&#25945;&#23398;&#35838;&#20214;\Lesson10&#21477;9_128k.mp3" TargetMode="Externa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Lesson10__Let&#8217;s__chant&#35838;&#25991;&#21160;&#30011;1.sw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10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E:\&#20154;&#25945;&#26032;&#29256;4&#19978;\U2\Unit2%20What&#8217;s%20your%20number&#65311;\Lesson10%20&#25945;&#23398;&#35838;&#20214;\&#40493;&#23376;&#21483;&#22768;1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4&#19978;\U2\Unit2%20What&#8217;s%20your%20number&#65311;\Lesson10%20&#25945;&#23398;&#35838;&#20214;\&#40493;&#23376;&#21483;&#22768;3.mp3" TargetMode="External"/><Relationship Id="rId1" Type="http://schemas.microsoft.com/office/2007/relationships/media" Target="file:///E:\&#20154;&#25945;&#26032;&#29256;4&#19978;\U2\Unit2%20What&#8217;s%20your%20number&#65311;\Lesson10%20&#25945;&#23398;&#35838;&#20214;\&#40493;&#23376;&#21483;&#22768;3.mp3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8.png"/><Relationship Id="rId4" Type="http://schemas.openxmlformats.org/officeDocument/2006/relationships/audio" Target="file:///E:\&#20154;&#25945;&#26032;&#29256;4&#19978;\U2\Unit2%20What&#8217;s%20your%20number&#65311;\Lesson10%20&#25945;&#23398;&#35838;&#20214;\&#40493;&#23376;&#21483;&#22768;1.mp3" TargetMode="Externa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U2\Unit2%20What&#8217;s%20your%20number&#65311;\Lesson10%20&#25945;&#23398;&#35838;&#20214;\seven_128k.mp3" TargetMode="External"/><Relationship Id="rId1" Type="http://schemas.microsoft.com/office/2007/relationships/media" Target="file:///E:\&#20154;&#25945;&#26032;&#29256;4&#19978;\U2\Unit2%20What&#8217;s%20your%20number&#65311;\Lesson10%20&#25945;&#23398;&#35838;&#20214;\seven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U2\Unit2%20What&#8217;s%20your%20number&#65311;\Lesson10%20&#25945;&#23398;&#35838;&#20214;\eight_128k.mp3" TargetMode="External"/><Relationship Id="rId1" Type="http://schemas.microsoft.com/office/2007/relationships/media" Target="file:///E:\&#20154;&#25945;&#26032;&#29256;4&#19978;\U2\Unit2%20What&#8217;s%20your%20number&#65311;\Lesson10%20&#25945;&#23398;&#35838;&#20214;\eight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4&#19978;\U2\Unit2%20What&#8217;s%20your%20number&#65311;\Lesson10%20&#25945;&#23398;&#35838;&#20214;\seventeen_128k.mp3" TargetMode="External"/><Relationship Id="rId1" Type="http://schemas.microsoft.com/office/2007/relationships/media" Target="file:///E:\&#20154;&#25945;&#26032;&#29256;4&#19978;\U2\Unit2%20What&#8217;s%20your%20number&#65311;\Lesson10%20&#25945;&#23398;&#35838;&#20214;\seventeen_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4&#19978;\U2\Unit2%20What&#8217;s%20your%20number&#65311;\Lesson10%20&#25945;&#23398;&#35838;&#20214;\eighteen_128k.mp3" TargetMode="External"/><Relationship Id="rId1" Type="http://schemas.microsoft.com/office/2007/relationships/media" Target="file:///E:\&#20154;&#25945;&#26032;&#29256;4&#19978;\U2\Unit2%20What&#8217;s%20your%20number&#65311;\Lesson10%20&#25945;&#23398;&#35838;&#20214;\eighteen_128k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67544" y="2492896"/>
            <a:ext cx="836295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Unit2 What’s your number?</a:t>
            </a:r>
            <a:endParaRPr lang="zh-CN" alt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6120680" cy="12128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 smtClean="0"/>
              <a:t>人教精通版四年级上册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1616168" y="4941649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94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152174"/>
            <a:ext cx="6480720" cy="4741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1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4941888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标题 1"/>
          <p:cNvSpPr txBox="1"/>
          <p:nvPr/>
        </p:nvSpPr>
        <p:spPr bwMode="auto">
          <a:xfrm>
            <a:off x="3059113" y="427038"/>
            <a:ext cx="3889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read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4" name="标题 1"/>
          <p:cNvSpPr txBox="1"/>
          <p:nvPr/>
        </p:nvSpPr>
        <p:spPr bwMode="auto">
          <a:xfrm>
            <a:off x="3492500" y="392113"/>
            <a:ext cx="3070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63713" y="919163"/>
            <a:ext cx="564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do they talking about?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1484393"/>
            <a:ext cx="8083214" cy="4320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0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45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1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2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773" name="图片 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184275"/>
            <a:ext cx="91440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2" name="组合 6"/>
          <p:cNvGrpSpPr/>
          <p:nvPr/>
        </p:nvGrpSpPr>
        <p:grpSpPr bwMode="auto">
          <a:xfrm>
            <a:off x="250825" y="1697038"/>
            <a:ext cx="3673475" cy="884237"/>
            <a:chOff x="611559" y="912226"/>
            <a:chExt cx="3672409" cy="883187"/>
          </a:xfrm>
        </p:grpSpPr>
        <p:sp>
          <p:nvSpPr>
            <p:cNvPr id="8" name="圆角矩形标注 7"/>
            <p:cNvSpPr/>
            <p:nvPr/>
          </p:nvSpPr>
          <p:spPr>
            <a:xfrm>
              <a:off x="611559" y="1096157"/>
              <a:ext cx="3672409" cy="699256"/>
            </a:xfrm>
            <a:prstGeom prst="wedgeRoundRectCallout">
              <a:avLst>
                <a:gd name="adj1" fmla="val 32865"/>
                <a:gd name="adj2" fmla="val 790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Good morning, class!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92217" y="912226"/>
              <a:ext cx="352323" cy="3440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423" name="组合 9"/>
          <p:cNvGrpSpPr/>
          <p:nvPr/>
        </p:nvGrpSpPr>
        <p:grpSpPr bwMode="auto">
          <a:xfrm>
            <a:off x="107950" y="3360738"/>
            <a:ext cx="2681288" cy="1119187"/>
            <a:chOff x="611561" y="796220"/>
            <a:chExt cx="2681584" cy="1118452"/>
          </a:xfrm>
        </p:grpSpPr>
        <p:sp>
          <p:nvSpPr>
            <p:cNvPr id="11" name="圆角矩形标注 10"/>
            <p:cNvSpPr/>
            <p:nvPr/>
          </p:nvSpPr>
          <p:spPr>
            <a:xfrm>
              <a:off x="611561" y="1032602"/>
              <a:ext cx="2681584" cy="882070"/>
            </a:xfrm>
            <a:prstGeom prst="wedgeRoundRectCallout">
              <a:avLst>
                <a:gd name="adj1" fmla="val -20789"/>
                <a:gd name="adj2" fmla="val 6760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Good morning, </a:t>
              </a:r>
              <a:r>
                <a:rPr lang="en-US" altLang="zh-CN" sz="2800" dirty="0" err="1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Mr</a:t>
              </a: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Zhang.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11843" y="796220"/>
              <a:ext cx="352464" cy="344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424" name="组合 12"/>
          <p:cNvGrpSpPr/>
          <p:nvPr/>
        </p:nvGrpSpPr>
        <p:grpSpPr bwMode="auto">
          <a:xfrm>
            <a:off x="5741988" y="2438400"/>
            <a:ext cx="1216025" cy="763588"/>
            <a:chOff x="611560" y="865305"/>
            <a:chExt cx="1216098" cy="764784"/>
          </a:xfrm>
        </p:grpSpPr>
        <p:sp>
          <p:nvSpPr>
            <p:cNvPr id="14" name="圆角矩形标注 13"/>
            <p:cNvSpPr/>
            <p:nvPr/>
          </p:nvSpPr>
          <p:spPr>
            <a:xfrm>
              <a:off x="611560" y="1095854"/>
              <a:ext cx="1216098" cy="534235"/>
            </a:xfrm>
            <a:prstGeom prst="wedgeRoundRectCallout">
              <a:avLst>
                <a:gd name="adj1" fmla="val 864"/>
                <a:gd name="adj2" fmla="val 6899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One!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1054499" y="865305"/>
              <a:ext cx="352446" cy="3434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425" name="组合 15"/>
          <p:cNvGrpSpPr/>
          <p:nvPr/>
        </p:nvGrpSpPr>
        <p:grpSpPr bwMode="auto">
          <a:xfrm>
            <a:off x="4759325" y="881063"/>
            <a:ext cx="3182938" cy="1116012"/>
            <a:chOff x="611560" y="874631"/>
            <a:chExt cx="3182608" cy="1115747"/>
          </a:xfrm>
        </p:grpSpPr>
        <p:sp>
          <p:nvSpPr>
            <p:cNvPr id="17" name="圆角矩形标注 16"/>
            <p:cNvSpPr/>
            <p:nvPr/>
          </p:nvSpPr>
          <p:spPr>
            <a:xfrm>
              <a:off x="611560" y="1095241"/>
              <a:ext cx="3182608" cy="895137"/>
            </a:xfrm>
            <a:prstGeom prst="wedgeRoundRectCallout">
              <a:avLst>
                <a:gd name="adj1" fmla="val 57848"/>
                <a:gd name="adj2" fmla="val 358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Let’s count from one to eighteen.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2073496" y="874631"/>
              <a:ext cx="352388" cy="3428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426" name="组合 29"/>
          <p:cNvGrpSpPr/>
          <p:nvPr/>
        </p:nvGrpSpPr>
        <p:grpSpPr bwMode="auto">
          <a:xfrm>
            <a:off x="4679950" y="3190875"/>
            <a:ext cx="1062038" cy="768350"/>
            <a:chOff x="6389281" y="4468415"/>
            <a:chExt cx="1062591" cy="769169"/>
          </a:xfrm>
        </p:grpSpPr>
        <p:sp>
          <p:nvSpPr>
            <p:cNvPr id="20" name="圆角矩形标注 19"/>
            <p:cNvSpPr/>
            <p:nvPr/>
          </p:nvSpPr>
          <p:spPr>
            <a:xfrm>
              <a:off x="6389281" y="4695670"/>
              <a:ext cx="1062591" cy="541914"/>
            </a:xfrm>
            <a:prstGeom prst="wedgeRoundRectCallout">
              <a:avLst>
                <a:gd name="adj1" fmla="val 32132"/>
                <a:gd name="adj2" fmla="val 7337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Two!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6794305" y="4468415"/>
              <a:ext cx="352609" cy="3432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427" name="组合 28"/>
          <p:cNvGrpSpPr/>
          <p:nvPr/>
        </p:nvGrpSpPr>
        <p:grpSpPr bwMode="auto">
          <a:xfrm>
            <a:off x="3709988" y="3848100"/>
            <a:ext cx="1409700" cy="757238"/>
            <a:chOff x="7302500" y="5510680"/>
            <a:chExt cx="1409276" cy="757227"/>
          </a:xfrm>
        </p:grpSpPr>
        <p:sp>
          <p:nvSpPr>
            <p:cNvPr id="23" name="圆角矩形标注 22"/>
            <p:cNvSpPr/>
            <p:nvPr/>
          </p:nvSpPr>
          <p:spPr>
            <a:xfrm>
              <a:off x="7302500" y="5734515"/>
              <a:ext cx="1409276" cy="533392"/>
            </a:xfrm>
            <a:prstGeom prst="wedgeRoundRectCallout">
              <a:avLst>
                <a:gd name="adj1" fmla="val 42997"/>
                <a:gd name="adj2" fmla="val 7121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Three!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7865892" y="5510680"/>
              <a:ext cx="352319" cy="342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428" name="组合 27"/>
          <p:cNvGrpSpPr/>
          <p:nvPr/>
        </p:nvGrpSpPr>
        <p:grpSpPr bwMode="auto">
          <a:xfrm>
            <a:off x="3851275" y="4908550"/>
            <a:ext cx="1409700" cy="757238"/>
            <a:chOff x="7240864" y="5485489"/>
            <a:chExt cx="1409276" cy="757227"/>
          </a:xfrm>
        </p:grpSpPr>
        <p:sp>
          <p:nvSpPr>
            <p:cNvPr id="26" name="圆角矩形标注 25"/>
            <p:cNvSpPr/>
            <p:nvPr/>
          </p:nvSpPr>
          <p:spPr>
            <a:xfrm>
              <a:off x="7240864" y="5709324"/>
              <a:ext cx="1409276" cy="533392"/>
            </a:xfrm>
            <a:prstGeom prst="wedgeRoundRectCallout">
              <a:avLst>
                <a:gd name="adj1" fmla="val 46367"/>
                <a:gd name="adj2" fmla="val 7343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Four!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7804257" y="5485489"/>
              <a:ext cx="352319" cy="342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7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10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030413"/>
            <a:ext cx="427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0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849688"/>
            <a:ext cx="428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10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306513"/>
            <a:ext cx="427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sson10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713038"/>
            <a:ext cx="427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esson10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4655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esson10句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110038"/>
            <a:ext cx="427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esson10句7_128k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519112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20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821" name="图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171575"/>
            <a:ext cx="9144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0" name="组合 6"/>
          <p:cNvGrpSpPr/>
          <p:nvPr/>
        </p:nvGrpSpPr>
        <p:grpSpPr bwMode="auto">
          <a:xfrm>
            <a:off x="1427163" y="1025525"/>
            <a:ext cx="2663825" cy="1219200"/>
            <a:chOff x="539551" y="832881"/>
            <a:chExt cx="2664296" cy="1218912"/>
          </a:xfrm>
        </p:grpSpPr>
        <p:sp>
          <p:nvSpPr>
            <p:cNvPr id="8" name="圆角矩形标注 7"/>
            <p:cNvSpPr/>
            <p:nvPr/>
          </p:nvSpPr>
          <p:spPr>
            <a:xfrm>
              <a:off x="539551" y="1051904"/>
              <a:ext cx="2664296" cy="999889"/>
            </a:xfrm>
            <a:prstGeom prst="wedgeRoundRectCallout">
              <a:avLst>
                <a:gd name="adj1" fmla="val 37323"/>
                <a:gd name="adj2" fmla="val 6687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eight and nine?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719272" y="832881"/>
              <a:ext cx="352487" cy="3428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8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471" name="组合 14"/>
          <p:cNvGrpSpPr/>
          <p:nvPr/>
        </p:nvGrpSpPr>
        <p:grpSpPr bwMode="auto">
          <a:xfrm>
            <a:off x="755650" y="3068638"/>
            <a:ext cx="2341563" cy="1146175"/>
            <a:chOff x="862919" y="3417125"/>
            <a:chExt cx="2340656" cy="1146244"/>
          </a:xfrm>
        </p:grpSpPr>
        <p:grpSp>
          <p:nvGrpSpPr>
            <p:cNvPr id="34830" name="组合 9"/>
            <p:cNvGrpSpPr/>
            <p:nvPr/>
          </p:nvGrpSpPr>
          <p:grpSpPr bwMode="auto">
            <a:xfrm>
              <a:off x="862919" y="3428238"/>
              <a:ext cx="2340656" cy="1135131"/>
              <a:chOff x="863191" y="916662"/>
              <a:chExt cx="2340656" cy="1135131"/>
            </a:xfrm>
          </p:grpSpPr>
          <p:sp>
            <p:nvSpPr>
              <p:cNvPr id="11" name="圆角矩形标注 10"/>
              <p:cNvSpPr/>
              <p:nvPr/>
            </p:nvSpPr>
            <p:spPr>
              <a:xfrm>
                <a:off x="863191" y="1129400"/>
                <a:ext cx="2340656" cy="922393"/>
              </a:xfrm>
              <a:prstGeom prst="wedgeRoundRectCallout">
                <a:avLst>
                  <a:gd name="adj1" fmla="val 63115"/>
                  <a:gd name="adj2" fmla="val -3501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3D3F41">
                        <a:lumMod val="50000"/>
                      </a:srgb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Very good!</a:t>
                </a:r>
                <a:endParaRPr lang="zh-CN" altLang="en-US" sz="1600" dirty="0">
                  <a:solidFill>
                    <a:srgbClr val="3D3F4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923230" y="916662"/>
                <a:ext cx="352288" cy="3445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870592" y="3417125"/>
              <a:ext cx="457023" cy="400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</a:rPr>
                <a:t>10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62472" name="组合 15"/>
          <p:cNvGrpSpPr/>
          <p:nvPr/>
        </p:nvGrpSpPr>
        <p:grpSpPr bwMode="auto">
          <a:xfrm>
            <a:off x="5700713" y="2452688"/>
            <a:ext cx="2736850" cy="976312"/>
            <a:chOff x="419285" y="958974"/>
            <a:chExt cx="2736304" cy="975573"/>
          </a:xfrm>
        </p:grpSpPr>
        <p:sp>
          <p:nvSpPr>
            <p:cNvPr id="17" name="圆角矩形标注 16"/>
            <p:cNvSpPr/>
            <p:nvPr/>
          </p:nvSpPr>
          <p:spPr>
            <a:xfrm>
              <a:off x="419285" y="1130294"/>
              <a:ext cx="2736304" cy="804253"/>
            </a:xfrm>
            <a:prstGeom prst="wedgeRoundRectCallout">
              <a:avLst>
                <a:gd name="adj1" fmla="val -14798"/>
                <a:gd name="adj2" fmla="val 7148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seventeen.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604910" y="958974"/>
              <a:ext cx="352355" cy="344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9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10句8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487488"/>
            <a:ext cx="4714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0句9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2787650"/>
            <a:ext cx="4714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10句10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55441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1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5862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5863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586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22"/>
          <p:cNvGrpSpPr/>
          <p:nvPr/>
        </p:nvGrpSpPr>
        <p:grpSpPr bwMode="auto">
          <a:xfrm>
            <a:off x="250825" y="1339850"/>
            <a:ext cx="4500563" cy="4321175"/>
            <a:chOff x="2416894" y="1412775"/>
            <a:chExt cx="5179442" cy="48836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6894" y="1412775"/>
              <a:ext cx="5179442" cy="4883659"/>
            </a:xfrm>
            <a:prstGeom prst="round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2416894" y="1412775"/>
              <a:ext cx="5179442" cy="1512464"/>
            </a:xfrm>
            <a:prstGeom prst="roundRect">
              <a:avLst/>
            </a:prstGeom>
            <a:solidFill>
              <a:srgbClr val="040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五角星 2"/>
            <p:cNvSpPr/>
            <p:nvPr/>
          </p:nvSpPr>
          <p:spPr>
            <a:xfrm>
              <a:off x="2844403" y="1737516"/>
              <a:ext cx="458568" cy="34088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五角星 4"/>
            <p:cNvSpPr/>
            <p:nvPr/>
          </p:nvSpPr>
          <p:spPr>
            <a:xfrm>
              <a:off x="3556919" y="1845164"/>
              <a:ext cx="454914" cy="3947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五角星 5"/>
            <p:cNvSpPr/>
            <p:nvPr/>
          </p:nvSpPr>
          <p:spPr>
            <a:xfrm>
              <a:off x="5413114" y="1628072"/>
              <a:ext cx="454914" cy="39650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五角星 6"/>
            <p:cNvSpPr/>
            <p:nvPr/>
          </p:nvSpPr>
          <p:spPr>
            <a:xfrm>
              <a:off x="3281048" y="2695588"/>
              <a:ext cx="454913" cy="39471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五角星 7"/>
            <p:cNvSpPr/>
            <p:nvPr/>
          </p:nvSpPr>
          <p:spPr>
            <a:xfrm>
              <a:off x="4011834" y="2496438"/>
              <a:ext cx="458567" cy="34088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五角星 8"/>
            <p:cNvSpPr/>
            <p:nvPr/>
          </p:nvSpPr>
          <p:spPr>
            <a:xfrm>
              <a:off x="6001396" y="2498232"/>
              <a:ext cx="465876" cy="45930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五角星 9"/>
            <p:cNvSpPr/>
            <p:nvPr/>
          </p:nvSpPr>
          <p:spPr>
            <a:xfrm>
              <a:off x="2636130" y="2543085"/>
              <a:ext cx="549917" cy="412653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五角星 10"/>
            <p:cNvSpPr/>
            <p:nvPr/>
          </p:nvSpPr>
          <p:spPr>
            <a:xfrm>
              <a:off x="5173782" y="2180668"/>
              <a:ext cx="456741" cy="31038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五角星 11"/>
            <p:cNvSpPr/>
            <p:nvPr/>
          </p:nvSpPr>
          <p:spPr>
            <a:xfrm>
              <a:off x="6114668" y="1669338"/>
              <a:ext cx="465876" cy="45750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五角星 12"/>
            <p:cNvSpPr/>
            <p:nvPr/>
          </p:nvSpPr>
          <p:spPr>
            <a:xfrm>
              <a:off x="6786991" y="2794266"/>
              <a:ext cx="460395" cy="34088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五角星 14"/>
            <p:cNvSpPr/>
            <p:nvPr/>
          </p:nvSpPr>
          <p:spPr>
            <a:xfrm>
              <a:off x="6858243" y="1854134"/>
              <a:ext cx="460395" cy="34088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3116622" y="2220140"/>
              <a:ext cx="458567" cy="34088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6458137" y="2309847"/>
              <a:ext cx="376354" cy="27450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467923" y="2656117"/>
              <a:ext cx="400106" cy="26912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4167125" y="2105314"/>
              <a:ext cx="400106" cy="26912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7891" name="标题 1"/>
          <p:cNvSpPr txBox="1"/>
          <p:nvPr/>
        </p:nvSpPr>
        <p:spPr bwMode="auto">
          <a:xfrm>
            <a:off x="3059113" y="427038"/>
            <a:ext cx="3889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Count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4856163" y="1430338"/>
            <a:ext cx="4179887" cy="4044950"/>
          </a:xfrm>
          <a:prstGeom prst="wedgeRoundRectCallout">
            <a:avLst>
              <a:gd name="adj1" fmla="val -49485"/>
              <a:gd name="adj2" fmla="val -1746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893" name="矩形 24"/>
          <p:cNvSpPr>
            <a:spLocks noChangeArrowheads="1"/>
          </p:cNvSpPr>
          <p:nvPr/>
        </p:nvSpPr>
        <p:spPr bwMode="auto">
          <a:xfrm>
            <a:off x="4824413" y="2479675"/>
            <a:ext cx="4246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____ and ____?</a:t>
            </a:r>
            <a:endParaRPr lang="zh-CN" altLang="en-US" sz="16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096000" y="2460625"/>
            <a:ext cx="1116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seven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764463" y="2455863"/>
            <a:ext cx="1049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eight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7896" name="矩形 30"/>
          <p:cNvSpPr>
            <a:spLocks noChangeArrowheads="1"/>
          </p:cNvSpPr>
          <p:nvPr/>
        </p:nvSpPr>
        <p:spPr bwMode="auto">
          <a:xfrm>
            <a:off x="4889500" y="3489325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________.</a:t>
            </a:r>
            <a:endParaRPr lang="zh-CN" altLang="en-US" sz="16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953125" y="3494088"/>
            <a:ext cx="1403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fifteen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标注 25"/>
          <p:cNvSpPr/>
          <p:nvPr/>
        </p:nvSpPr>
        <p:spPr>
          <a:xfrm>
            <a:off x="971550" y="4800600"/>
            <a:ext cx="7200900" cy="1357313"/>
          </a:xfrm>
          <a:prstGeom prst="wedgeRoundRectCallout">
            <a:avLst>
              <a:gd name="adj1" fmla="val -49485"/>
              <a:gd name="adj2" fmla="val -1746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915" name="矩形 15"/>
          <p:cNvSpPr>
            <a:spLocks noChangeArrowheads="1"/>
          </p:cNvSpPr>
          <p:nvPr/>
        </p:nvSpPr>
        <p:spPr bwMode="auto">
          <a:xfrm>
            <a:off x="2106613" y="4819650"/>
            <a:ext cx="484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____ and ____?</a:t>
            </a:r>
            <a:endParaRPr lang="zh-CN" altLang="en-US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21113" y="4819650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six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32438" y="4797425"/>
            <a:ext cx="1173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eight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918" name="矩形 18"/>
          <p:cNvSpPr>
            <a:spLocks noChangeArrowheads="1"/>
          </p:cNvSpPr>
          <p:nvPr/>
        </p:nvSpPr>
        <p:spPr bwMode="auto">
          <a:xfrm>
            <a:off x="2124075" y="5470525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________.</a:t>
            </a:r>
            <a:endParaRPr lang="zh-CN" altLang="en-US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060700" y="5438775"/>
            <a:ext cx="187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fourteen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920" name="标题 1"/>
          <p:cNvSpPr txBox="1"/>
          <p:nvPr/>
        </p:nvSpPr>
        <p:spPr bwMode="auto">
          <a:xfrm>
            <a:off x="3059113" y="427038"/>
            <a:ext cx="3889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Count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8921" name="组合 24"/>
          <p:cNvGrpSpPr/>
          <p:nvPr/>
        </p:nvGrpSpPr>
        <p:grpSpPr bwMode="auto">
          <a:xfrm>
            <a:off x="1547813" y="908050"/>
            <a:ext cx="6048375" cy="3781425"/>
            <a:chOff x="1475656" y="908720"/>
            <a:chExt cx="6048672" cy="378042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656" y="908720"/>
              <a:ext cx="6048672" cy="3780420"/>
            </a:xfrm>
            <a:prstGeom prst="roundRect">
              <a:avLst/>
            </a:prstGeom>
          </p:spPr>
        </p:pic>
        <p:pic>
          <p:nvPicPr>
            <p:cNvPr id="38923" name="图片 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26077" y="2615260"/>
              <a:ext cx="346449" cy="458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图片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12338" y="2703697"/>
              <a:ext cx="346449" cy="458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图片 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58787" y="2844450"/>
              <a:ext cx="346449" cy="458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图片 10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73191" y="2413308"/>
              <a:ext cx="321119" cy="42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7" name="图片 1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80200" y="2402540"/>
              <a:ext cx="286261" cy="37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8" name="图片 1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33907" y="2436368"/>
              <a:ext cx="286261" cy="37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9" name="图片 2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10532" y="3809403"/>
              <a:ext cx="487854" cy="64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0" name="图片 2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764033" y="3993562"/>
              <a:ext cx="487854" cy="64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4520" y="980728"/>
            <a:ext cx="6770186" cy="505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2438" y="5013325"/>
            <a:ext cx="9334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标题 1"/>
          <p:cNvSpPr txBox="1"/>
          <p:nvPr/>
        </p:nvSpPr>
        <p:spPr bwMode="auto">
          <a:xfrm>
            <a:off x="3492500" y="392113"/>
            <a:ext cx="3070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0962" name="组合 3"/>
          <p:cNvGrpSpPr/>
          <p:nvPr/>
        </p:nvGrpSpPr>
        <p:grpSpPr bwMode="auto">
          <a:xfrm>
            <a:off x="179388" y="2060575"/>
            <a:ext cx="8785225" cy="3529013"/>
            <a:chOff x="419696" y="2204865"/>
            <a:chExt cx="8161734" cy="2962355"/>
          </a:xfrm>
        </p:grpSpPr>
        <p:pic>
          <p:nvPicPr>
            <p:cNvPr id="62467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696" y="3068960"/>
              <a:ext cx="8161734" cy="2098260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9" name="图片 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19696" y="2204865"/>
              <a:ext cx="8161734" cy="104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2916238" y="996950"/>
            <a:ext cx="2808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传球游戏</a:t>
            </a:r>
          </a:p>
        </p:txBody>
      </p:sp>
      <p:pic>
        <p:nvPicPr>
          <p:cNvPr id="40966" name="图片 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600" y="908050"/>
            <a:ext cx="20351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273175" y="1016000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2097088"/>
            <a:ext cx="2395538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3613" y="2586038"/>
            <a:ext cx="28956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5076825" y="4906963"/>
            <a:ext cx="2249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eighteen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1412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244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3016" name="图片 1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矩形 8"/>
          <p:cNvSpPr>
            <a:spLocks noChangeArrowheads="1"/>
          </p:cNvSpPr>
          <p:nvPr/>
        </p:nvSpPr>
        <p:spPr bwMode="auto">
          <a:xfrm>
            <a:off x="1931988" y="1465263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本课学习的数字类单词有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3018" name="Text Box 2"/>
          <p:cNvSpPr txBox="1">
            <a:spLocks noChangeArrowheads="1"/>
          </p:cNvSpPr>
          <p:nvPr/>
        </p:nvSpPr>
        <p:spPr bwMode="auto">
          <a:xfrm>
            <a:off x="1692275" y="4906963"/>
            <a:ext cx="258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seventeen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076825" y="5013325"/>
            <a:ext cx="2374900" cy="592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692275" y="5013325"/>
            <a:ext cx="2538413" cy="592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465763" y="2714625"/>
            <a:ext cx="2635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0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 ? </a:t>
            </a:r>
            <a:endParaRPr kumimoji="1" lang="zh-CN" altLang="en-US" sz="80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9350" y="1149350"/>
            <a:ext cx="2500313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椭圆 22"/>
          <p:cNvSpPr/>
          <p:nvPr/>
        </p:nvSpPr>
        <p:spPr>
          <a:xfrm>
            <a:off x="3641725" y="4529138"/>
            <a:ext cx="1579563" cy="79375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88975" y="4529138"/>
            <a:ext cx="1579563" cy="79375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2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714500"/>
            <a:ext cx="19224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63813" y="2652713"/>
            <a:ext cx="9080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endParaRPr kumimoji="1" lang="zh-CN" altLang="en-US" sz="8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443663" y="4540250"/>
            <a:ext cx="2238375" cy="76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fif</a:t>
            </a:r>
            <a:r>
              <a:rPr kumimoji="1"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teen </a:t>
            </a:r>
            <a:endParaRPr kumimoji="1" lang="zh-CN" altLang="en-US" sz="4400" dirty="0" smtClean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31863" y="4538663"/>
            <a:ext cx="112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five </a:t>
            </a:r>
            <a:endParaRPr kumimoji="1" lang="zh-CN" altLang="en-US" sz="400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929063" y="4578350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ten </a:t>
            </a:r>
            <a:endParaRPr kumimoji="1" lang="zh-CN" altLang="en-US" sz="400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7" name="组合 3"/>
          <p:cNvGrpSpPr/>
          <p:nvPr/>
        </p:nvGrpSpPr>
        <p:grpSpPr bwMode="auto">
          <a:xfrm>
            <a:off x="3330575" y="1463675"/>
            <a:ext cx="2143125" cy="3028950"/>
            <a:chOff x="3020426" y="1212228"/>
            <a:chExt cx="2487678" cy="3274256"/>
          </a:xfrm>
        </p:grpSpPr>
        <p:grpSp>
          <p:nvGrpSpPr>
            <p:cNvPr id="19476" name="组合 2"/>
            <p:cNvGrpSpPr/>
            <p:nvPr/>
          </p:nvGrpSpPr>
          <p:grpSpPr bwMode="auto">
            <a:xfrm>
              <a:off x="3020426" y="1212228"/>
              <a:ext cx="2487678" cy="3274256"/>
              <a:chOff x="2915816" y="1326356"/>
              <a:chExt cx="2644585" cy="3614812"/>
            </a:xfrm>
          </p:grpSpPr>
          <p:pic>
            <p:nvPicPr>
              <p:cNvPr id="19478" name="图片 2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915816" y="1326356"/>
                <a:ext cx="2644585" cy="3614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椭圆 1"/>
              <p:cNvSpPr/>
              <p:nvPr/>
            </p:nvSpPr>
            <p:spPr>
              <a:xfrm>
                <a:off x="3779714" y="2853368"/>
                <a:ext cx="458395" cy="280394"/>
              </a:xfrm>
              <a:prstGeom prst="ellipse">
                <a:avLst/>
              </a:prstGeom>
              <a:solidFill>
                <a:srgbClr val="2B97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131301" y="2277423"/>
                <a:ext cx="458395" cy="280394"/>
              </a:xfrm>
              <a:prstGeom prst="ellipse">
                <a:avLst/>
              </a:prstGeom>
              <a:solidFill>
                <a:srgbClr val="5AB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859096" y="2317209"/>
                <a:ext cx="458395" cy="280394"/>
              </a:xfrm>
              <a:prstGeom prst="ellipse">
                <a:avLst/>
              </a:prstGeom>
              <a:solidFill>
                <a:srgbClr val="5AB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131301" y="3046612"/>
                <a:ext cx="458395" cy="282289"/>
              </a:xfrm>
              <a:prstGeom prst="ellipse">
                <a:avLst/>
              </a:prstGeom>
              <a:solidFill>
                <a:srgbClr val="218D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4428267" y="2643428"/>
              <a:ext cx="431198" cy="255695"/>
            </a:xfrm>
            <a:prstGeom prst="ellipse">
              <a:avLst/>
            </a:prstGeom>
            <a:solidFill>
              <a:srgbClr val="279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2378075" y="717550"/>
            <a:ext cx="4425950" cy="688975"/>
            <a:chOff x="2267744" y="980728"/>
            <a:chExt cx="4426830" cy="689649"/>
          </a:xfrm>
        </p:grpSpPr>
        <p:sp>
          <p:nvSpPr>
            <p:cNvPr id="13" name="圆角矩形 12"/>
            <p:cNvSpPr/>
            <p:nvPr/>
          </p:nvSpPr>
          <p:spPr>
            <a:xfrm>
              <a:off x="2267744" y="980728"/>
              <a:ext cx="4426830" cy="68964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374128" y="1033167"/>
              <a:ext cx="4212474" cy="5847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What’s</a:t>
              </a:r>
              <a:r>
                <a:rPr kumimoji="1"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five </a:t>
              </a:r>
              <a:r>
                <a:rPr kumimoji="1"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and </a:t>
              </a:r>
              <a:r>
                <a:rPr kumimoji="1"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ten? </a:t>
              </a:r>
              <a:endParaRPr kumimoji="1" lang="zh-CN" altLang="en-US" sz="32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366963" y="5476875"/>
            <a:ext cx="4425950" cy="688975"/>
            <a:chOff x="2366730" y="5552840"/>
            <a:chExt cx="4426830" cy="689649"/>
          </a:xfrm>
        </p:grpSpPr>
        <p:sp>
          <p:nvSpPr>
            <p:cNvPr id="31" name="圆角矩形 30"/>
            <p:cNvSpPr/>
            <p:nvPr/>
          </p:nvSpPr>
          <p:spPr>
            <a:xfrm>
              <a:off x="2366730" y="5552840"/>
              <a:ext cx="4426830" cy="68964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3379756" y="5621170"/>
              <a:ext cx="2527802" cy="5847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It’s</a:t>
              </a:r>
              <a:r>
                <a:rPr kumimoji="1"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fifteen.</a:t>
              </a:r>
              <a:endParaRPr kumimoji="1" lang="zh-CN" altLang="en-US" sz="32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9470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文本框 5"/>
          <p:cNvSpPr txBox="1">
            <a:spLocks noChangeArrowheads="1"/>
          </p:cNvSpPr>
          <p:nvPr/>
        </p:nvSpPr>
        <p:spPr bwMode="auto">
          <a:xfrm>
            <a:off x="12874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3213" y="19161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55725" y="1196975"/>
            <a:ext cx="64897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1" name="矩形 8"/>
          <p:cNvSpPr>
            <a:spLocks noChangeArrowheads="1"/>
          </p:cNvSpPr>
          <p:nvPr/>
        </p:nvSpPr>
        <p:spPr bwMode="auto">
          <a:xfrm>
            <a:off x="2171700" y="1927225"/>
            <a:ext cx="38195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24075" y="2924175"/>
            <a:ext cx="61452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eight and nine?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24075" y="3946525"/>
            <a:ext cx="37861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seventeen.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1188" y="1690688"/>
            <a:ext cx="7848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让父母给自己出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以内的加法算数题，自己写出这些题的英文表达，并算出得数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Lesson11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763688" y="25749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6781800" y="386080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7127875" y="386080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63888" y="4462463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82975" y="446246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95713" y="4462463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2113" y="1244600"/>
            <a:ext cx="83566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21506" name="组合 3"/>
          <p:cNvGrpSpPr/>
          <p:nvPr/>
        </p:nvGrpSpPr>
        <p:grpSpPr bwMode="auto">
          <a:xfrm>
            <a:off x="3259138" y="1476375"/>
            <a:ext cx="2143125" cy="3028950"/>
            <a:chOff x="3020426" y="1212228"/>
            <a:chExt cx="2487678" cy="3274256"/>
          </a:xfrm>
        </p:grpSpPr>
        <p:grpSp>
          <p:nvGrpSpPr>
            <p:cNvPr id="21524" name="组合 2"/>
            <p:cNvGrpSpPr/>
            <p:nvPr/>
          </p:nvGrpSpPr>
          <p:grpSpPr bwMode="auto">
            <a:xfrm>
              <a:off x="3020426" y="1212228"/>
              <a:ext cx="2487678" cy="3274256"/>
              <a:chOff x="2915816" y="1326356"/>
              <a:chExt cx="2644585" cy="3614812"/>
            </a:xfrm>
          </p:grpSpPr>
          <p:pic>
            <p:nvPicPr>
              <p:cNvPr id="21526" name="图片 2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915816" y="1326356"/>
                <a:ext cx="2644585" cy="3614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椭圆 37"/>
              <p:cNvSpPr/>
              <p:nvPr/>
            </p:nvSpPr>
            <p:spPr>
              <a:xfrm>
                <a:off x="3779713" y="2853368"/>
                <a:ext cx="458395" cy="280394"/>
              </a:xfrm>
              <a:prstGeom prst="ellipse">
                <a:avLst/>
              </a:prstGeom>
              <a:solidFill>
                <a:srgbClr val="2B97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131301" y="2277423"/>
                <a:ext cx="458395" cy="280394"/>
              </a:xfrm>
              <a:prstGeom prst="ellipse">
                <a:avLst/>
              </a:prstGeom>
              <a:solidFill>
                <a:srgbClr val="5AB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859096" y="2317209"/>
                <a:ext cx="458395" cy="280394"/>
              </a:xfrm>
              <a:prstGeom prst="ellipse">
                <a:avLst/>
              </a:prstGeom>
              <a:solidFill>
                <a:srgbClr val="5AB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131301" y="3046612"/>
                <a:ext cx="458395" cy="282289"/>
              </a:xfrm>
              <a:prstGeom prst="ellipse">
                <a:avLst/>
              </a:prstGeom>
              <a:solidFill>
                <a:srgbClr val="218D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4428267" y="2643428"/>
              <a:ext cx="431198" cy="255695"/>
            </a:xfrm>
            <a:prstGeom prst="ellipse">
              <a:avLst/>
            </a:prstGeom>
            <a:solidFill>
              <a:srgbClr val="279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150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913" y="1949450"/>
            <a:ext cx="18335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563938" y="4524375"/>
            <a:ext cx="1579562" cy="8001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55650" y="4524375"/>
            <a:ext cx="1579563" cy="8001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70163" y="2706688"/>
            <a:ext cx="9080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endParaRPr kumimoji="1" lang="zh-CN" altLang="en-US" sz="8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35600" y="2768600"/>
            <a:ext cx="2635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0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 ? </a:t>
            </a:r>
            <a:endParaRPr kumimoji="1" lang="zh-CN" altLang="en-US" sz="80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408738" y="4514850"/>
            <a:ext cx="2266950" cy="76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six</a:t>
            </a:r>
            <a:r>
              <a:rPr kumimoji="1"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teen </a:t>
            </a:r>
            <a:endParaRPr kumimoji="1" lang="zh-CN" altLang="en-US" sz="4400" dirty="0" smtClean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28713" y="4579938"/>
            <a:ext cx="995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six </a:t>
            </a:r>
            <a:endParaRPr kumimoji="1" lang="zh-CN" altLang="en-US" sz="400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849688" y="4583113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ten </a:t>
            </a:r>
            <a:endParaRPr kumimoji="1" lang="zh-CN" altLang="en-US" sz="400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9825" y="1263650"/>
            <a:ext cx="235902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/>
        </p:nvGrpSpPr>
        <p:grpSpPr bwMode="auto">
          <a:xfrm>
            <a:off x="2378075" y="717550"/>
            <a:ext cx="4425950" cy="688975"/>
            <a:chOff x="2267744" y="980728"/>
            <a:chExt cx="4426830" cy="689649"/>
          </a:xfrm>
        </p:grpSpPr>
        <p:sp>
          <p:nvSpPr>
            <p:cNvPr id="22" name="圆角矩形 21"/>
            <p:cNvSpPr/>
            <p:nvPr/>
          </p:nvSpPr>
          <p:spPr>
            <a:xfrm>
              <a:off x="2267744" y="980728"/>
              <a:ext cx="4426830" cy="68964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374128" y="1033167"/>
              <a:ext cx="4212474" cy="5847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What’s</a:t>
              </a:r>
              <a:r>
                <a:rPr kumimoji="1"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six </a:t>
              </a:r>
              <a:r>
                <a:rPr kumimoji="1"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and </a:t>
              </a:r>
              <a:r>
                <a:rPr kumimoji="1"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ten? </a:t>
              </a:r>
              <a:endParaRPr kumimoji="1" lang="zh-CN" altLang="en-US" sz="32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2366963" y="5462588"/>
            <a:ext cx="4425950" cy="688975"/>
            <a:chOff x="2366730" y="5552840"/>
            <a:chExt cx="4426830" cy="689649"/>
          </a:xfrm>
        </p:grpSpPr>
        <p:sp>
          <p:nvSpPr>
            <p:cNvPr id="25" name="圆角矩形 24"/>
            <p:cNvSpPr/>
            <p:nvPr/>
          </p:nvSpPr>
          <p:spPr>
            <a:xfrm>
              <a:off x="2366730" y="5552840"/>
              <a:ext cx="4426830" cy="68964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379756" y="5621169"/>
              <a:ext cx="2527802" cy="5847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It’s</a:t>
              </a:r>
              <a:r>
                <a:rPr kumimoji="1"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sixteen.</a:t>
              </a:r>
              <a:endParaRPr kumimoji="1" lang="zh-CN" altLang="en-US" sz="32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1518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5"/>
          <p:cNvSpPr txBox="1">
            <a:spLocks noChangeArrowheads="1"/>
          </p:cNvSpPr>
          <p:nvPr/>
        </p:nvSpPr>
        <p:spPr bwMode="auto">
          <a:xfrm>
            <a:off x="12874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鸭子叫声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5648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标题 1"/>
          <p:cNvSpPr txBox="1"/>
          <p:nvPr/>
        </p:nvSpPr>
        <p:spPr bwMode="auto">
          <a:xfrm>
            <a:off x="3275013" y="415925"/>
            <a:ext cx="35290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Guessing game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532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本框 5"/>
          <p:cNvSpPr txBox="1">
            <a:spLocks noChangeArrowheads="1"/>
          </p:cNvSpPr>
          <p:nvPr/>
        </p:nvSpPr>
        <p:spPr bwMode="auto">
          <a:xfrm>
            <a:off x="12636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7225" y="1222375"/>
            <a:ext cx="17668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鸭子叫声1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920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8800" y="3694113"/>
            <a:ext cx="14890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305050" y="3694113"/>
            <a:ext cx="14906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25900" y="3694113"/>
            <a:ext cx="14890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705725" y="849313"/>
            <a:ext cx="1362075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2540" name="组合 11"/>
          <p:cNvGrpSpPr/>
          <p:nvPr/>
        </p:nvGrpSpPr>
        <p:grpSpPr bwMode="auto">
          <a:xfrm>
            <a:off x="5075238" y="1144588"/>
            <a:ext cx="2984500" cy="1849437"/>
            <a:chOff x="5141487" y="1712862"/>
            <a:chExt cx="2984298" cy="1848584"/>
          </a:xfrm>
        </p:grpSpPr>
        <p:sp>
          <p:nvSpPr>
            <p:cNvPr id="11" name="云形 10"/>
            <p:cNvSpPr/>
            <p:nvPr/>
          </p:nvSpPr>
          <p:spPr>
            <a:xfrm>
              <a:off x="5141487" y="1712862"/>
              <a:ext cx="2984298" cy="1848584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310795" y="2040758"/>
              <a:ext cx="2673457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Guess, What’s this?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5867400" y="3702050"/>
            <a:ext cx="2984500" cy="1847850"/>
            <a:chOff x="5141487" y="1712862"/>
            <a:chExt cx="2984298" cy="1848584"/>
          </a:xfrm>
        </p:grpSpPr>
        <p:sp>
          <p:nvSpPr>
            <p:cNvPr id="24" name="云形 23"/>
            <p:cNvSpPr/>
            <p:nvPr/>
          </p:nvSpPr>
          <p:spPr>
            <a:xfrm>
              <a:off x="5141487" y="1712862"/>
              <a:ext cx="2984298" cy="1848584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310795" y="2064508"/>
              <a:ext cx="2673457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</a:t>
              </a:r>
            </a:p>
            <a:p>
              <a:pPr algn="ctr">
                <a:defRPr/>
              </a:pPr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ducks?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 txBox="1"/>
          <p:nvPr/>
        </p:nvSpPr>
        <p:spPr bwMode="auto">
          <a:xfrm>
            <a:off x="3706813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count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581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951038"/>
            <a:ext cx="1765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2206625"/>
            <a:ext cx="14890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7488" y="2206625"/>
            <a:ext cx="149066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2206625"/>
            <a:ext cx="14890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04988" y="1125538"/>
            <a:ext cx="5721350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What’s </a:t>
            </a:r>
            <a:r>
              <a:rPr lang="en-US" altLang="zh-C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one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en-US" altLang="zh-C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three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49363" y="3994150"/>
            <a:ext cx="1004887" cy="70802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one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1125" y="3978275"/>
            <a:ext cx="1531938" cy="70802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three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38363" y="5051425"/>
            <a:ext cx="23749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four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4700" y="4587875"/>
            <a:ext cx="3324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 txBox="1"/>
          <p:nvPr/>
        </p:nvSpPr>
        <p:spPr bwMode="auto">
          <a:xfrm>
            <a:off x="3706813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7675" y="908050"/>
            <a:ext cx="3452813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360738" y="1797050"/>
            <a:ext cx="5256212" cy="2592388"/>
            <a:chOff x="3372980" y="1761470"/>
            <a:chExt cx="5256584" cy="2592288"/>
          </a:xfrm>
        </p:grpSpPr>
        <p:sp>
          <p:nvSpPr>
            <p:cNvPr id="2" name="椭圆形标注 1"/>
            <p:cNvSpPr/>
            <p:nvPr/>
          </p:nvSpPr>
          <p:spPr>
            <a:xfrm>
              <a:off x="3372980" y="1761470"/>
              <a:ext cx="5256584" cy="2592288"/>
            </a:xfrm>
            <a:prstGeom prst="wedgeEllipseCallout">
              <a:avLst>
                <a:gd name="adj1" fmla="val -59893"/>
                <a:gd name="adj2" fmla="val 10969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610" name="Text Box 2"/>
            <p:cNvSpPr txBox="1">
              <a:spLocks noChangeArrowheads="1"/>
            </p:cNvSpPr>
            <p:nvPr/>
          </p:nvSpPr>
          <p:spPr bwMode="auto">
            <a:xfrm>
              <a:off x="3568449" y="2757858"/>
              <a:ext cx="49343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/>
              <a:r>
                <a:rPr kumimoji="1" lang="en-US" altLang="zh-CN" sz="3200" b="1" dirty="0">
                  <a:solidFill>
                    <a:schemeClr val="bg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What’s three and four?</a:t>
              </a:r>
              <a:endParaRPr kumimoji="1"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356100" y="4803775"/>
            <a:ext cx="26622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seven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sev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90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849313"/>
            <a:ext cx="3787775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563938" y="2133600"/>
            <a:ext cx="5256212" cy="2339975"/>
            <a:chOff x="3372980" y="1617453"/>
            <a:chExt cx="5256584" cy="2341117"/>
          </a:xfrm>
        </p:grpSpPr>
        <p:sp>
          <p:nvSpPr>
            <p:cNvPr id="9" name="椭圆形标注 8"/>
            <p:cNvSpPr/>
            <p:nvPr/>
          </p:nvSpPr>
          <p:spPr>
            <a:xfrm>
              <a:off x="3372980" y="1617453"/>
              <a:ext cx="5256584" cy="2341117"/>
            </a:xfrm>
            <a:prstGeom prst="wedgeEllipseCallout">
              <a:avLst>
                <a:gd name="adj1" fmla="val -61900"/>
                <a:gd name="adj2" fmla="val 553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4" name="Text Box 2"/>
            <p:cNvSpPr txBox="1">
              <a:spLocks noChangeArrowheads="1"/>
            </p:cNvSpPr>
            <p:nvPr/>
          </p:nvSpPr>
          <p:spPr bwMode="auto">
            <a:xfrm>
              <a:off x="3669957" y="2506665"/>
              <a:ext cx="46826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/>
              <a:r>
                <a:rPr kumimoji="1" lang="en-US" altLang="zh-CN" sz="3200" b="1" dirty="0">
                  <a:solidFill>
                    <a:schemeClr val="bg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What’s four and four?</a:t>
              </a:r>
              <a:endParaRPr kumimoji="1"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491038" y="4803775"/>
            <a:ext cx="25685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eight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eigh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90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标题 1"/>
          <p:cNvSpPr txBox="1"/>
          <p:nvPr/>
        </p:nvSpPr>
        <p:spPr bwMode="auto">
          <a:xfrm>
            <a:off x="3706813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370013"/>
            <a:ext cx="36004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95863" y="908050"/>
            <a:ext cx="353695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4" name="标题 1"/>
          <p:cNvSpPr txBox="1"/>
          <p:nvPr/>
        </p:nvSpPr>
        <p:spPr bwMode="auto">
          <a:xfrm>
            <a:off x="3419475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Count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50938" y="5078413"/>
            <a:ext cx="151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</a:rPr>
              <a:t>seven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470525" y="5084763"/>
            <a:ext cx="258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</a:rPr>
              <a:t>seven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teen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4" name="sevente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194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6" name="标题 1"/>
          <p:cNvSpPr txBox="1"/>
          <p:nvPr/>
        </p:nvSpPr>
        <p:spPr bwMode="auto">
          <a:xfrm>
            <a:off x="3419475" y="415925"/>
            <a:ext cx="3025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Count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87450" y="4933950"/>
            <a:ext cx="1420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</a:rPr>
              <a:t>eight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470525" y="4987925"/>
            <a:ext cx="225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</a:rPr>
              <a:t>eigh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teen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8679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7675" y="1023938"/>
            <a:ext cx="2900363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00550" y="1563688"/>
            <a:ext cx="4275138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ighte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5075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351</Words>
  <Application>Microsoft Office PowerPoint</Application>
  <PresentationFormat>全屏显示(4:3)</PresentationFormat>
  <Paragraphs>121</Paragraphs>
  <Slides>21</Slides>
  <Notes>9</Notes>
  <HiddenSlides>0</HiddenSlides>
  <MMClips>17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</vt:lpstr>
      <vt:lpstr>Unit2 What’s your number?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2023-01-16T14:54:22Z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6456779B87B94F6896FC8C78B12C5044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