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0"/>
  </p:notesMasterIdLst>
  <p:handoutMasterIdLst>
    <p:handoutMasterId r:id="rId11"/>
  </p:handoutMasterIdLst>
  <p:sldIdLst>
    <p:sldId id="292" r:id="rId3"/>
    <p:sldId id="293" r:id="rId4"/>
    <p:sldId id="285" r:id="rId5"/>
    <p:sldId id="288" r:id="rId6"/>
    <p:sldId id="286" r:id="rId7"/>
    <p:sldId id="287" r:id="rId8"/>
    <p:sldId id="289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B6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299590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94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137160"/>
            <a:ext cx="12192000" cy="2560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48313" y="4833373"/>
            <a:ext cx="6126868" cy="16088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3498" y="5329903"/>
            <a:ext cx="379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CE6B6"/>
                </a:solidFill>
                <a:cs typeface="+mn-ea"/>
                <a:sym typeface="+mn-lt"/>
              </a:rPr>
              <a:t>欢迎领导莅临指导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454551" y="1222458"/>
            <a:ext cx="9282897" cy="3550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94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137160"/>
            <a:ext cx="12192000" cy="2560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48313" y="4833373"/>
            <a:ext cx="6126868" cy="16088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3498" y="5329903"/>
            <a:ext cx="379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CE6B6"/>
                </a:solidFill>
                <a:cs typeface="+mn-ea"/>
                <a:sym typeface="+mn-lt"/>
              </a:rPr>
              <a:t>欢迎领导莅临指导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97752" y="1261788"/>
            <a:ext cx="379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dirty="0">
                <a:solidFill>
                  <a:srgbClr val="FCE6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欢迎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20903" y="3144690"/>
            <a:ext cx="60458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dirty="0">
                <a:solidFill>
                  <a:srgbClr val="FCE6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XXX</a:t>
            </a:r>
            <a:r>
              <a:rPr lang="zh-CN" altLang="en-US" sz="11500" dirty="0">
                <a:solidFill>
                  <a:srgbClr val="FCE6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领导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13364" y="457382"/>
            <a:ext cx="3706768" cy="26151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4991" y="510358"/>
            <a:ext cx="3706768" cy="26151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20346" y="2423160"/>
            <a:ext cx="1351413" cy="7621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7656556" y="2494192"/>
            <a:ext cx="1153503" cy="650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353916" y="658876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6319520"/>
            <a:ext cx="12192000" cy="538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-137160"/>
            <a:ext cx="12192000" cy="2560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r="-3507"/>
          <a:stretch>
            <a:fillRect/>
          </a:stretch>
        </p:blipFill>
        <p:spPr>
          <a:xfrm>
            <a:off x="985991" y="347240"/>
            <a:ext cx="1038389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65772" y="1546754"/>
            <a:ext cx="3706768" cy="261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949384" y="2831519"/>
            <a:ext cx="4809065" cy="33927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6000" y="199922"/>
            <a:ext cx="3706768" cy="26151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801150" y="1487793"/>
            <a:ext cx="8381354" cy="471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-8"/>
          <a:stretch>
            <a:fillRect/>
          </a:stretch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032566" y="2760081"/>
            <a:ext cx="6126868" cy="160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535588"/>
            <a:ext cx="3706768" cy="26151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540428"/>
            <a:ext cx="3706768" cy="261512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52888" y="3289846"/>
            <a:ext cx="379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CE6B6"/>
                </a:solidFill>
                <a:cs typeface="+mn-ea"/>
                <a:sym typeface="+mn-lt"/>
              </a:rPr>
              <a:t>欢迎领导莅临指导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81534" y="4155998"/>
            <a:ext cx="63279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CE6B6"/>
                </a:solidFill>
                <a:cs typeface="+mn-ea"/>
                <a:sym typeface="+mn-lt"/>
              </a:rPr>
              <a:t>      尊敬的各位领导、专家：大家好！非常高兴迎来了各位领导、专家在百忙之中莅临 </a:t>
            </a:r>
            <a:r>
              <a:rPr lang="en-US" altLang="zh-CN" sz="2000" dirty="0">
                <a:solidFill>
                  <a:srgbClr val="FCE6B6"/>
                </a:solidFill>
                <a:cs typeface="+mn-ea"/>
                <a:sym typeface="+mn-lt"/>
              </a:rPr>
              <a:t>XX </a:t>
            </a:r>
            <a:r>
              <a:rPr lang="zh-CN" altLang="en-US" sz="2000" dirty="0">
                <a:solidFill>
                  <a:srgbClr val="FCE6B6"/>
                </a:solidFill>
                <a:cs typeface="+mn-ea"/>
                <a:sym typeface="+mn-lt"/>
              </a:rPr>
              <a:t>检查指导工作，我们十分重视这次对 </a:t>
            </a:r>
            <a:r>
              <a:rPr lang="en-US" altLang="zh-CN" sz="2000" dirty="0">
                <a:solidFill>
                  <a:srgbClr val="FCE6B6"/>
                </a:solidFill>
                <a:cs typeface="+mn-ea"/>
                <a:sym typeface="+mn-lt"/>
              </a:rPr>
              <a:t>XX </a:t>
            </a:r>
            <a:r>
              <a:rPr lang="zh-CN" altLang="en-US" sz="2000" dirty="0">
                <a:solidFill>
                  <a:srgbClr val="FCE6B6"/>
                </a:solidFill>
                <a:cs typeface="+mn-ea"/>
                <a:sym typeface="+mn-lt"/>
              </a:rPr>
              <a:t>的机构审查认可和计量认证复审， </a:t>
            </a:r>
            <a:r>
              <a:rPr lang="en-US" altLang="zh-CN" sz="2000" dirty="0">
                <a:solidFill>
                  <a:srgbClr val="FCE6B6"/>
                </a:solidFill>
                <a:cs typeface="+mn-ea"/>
                <a:sym typeface="+mn-lt"/>
              </a:rPr>
              <a:t>XX </a:t>
            </a:r>
            <a:r>
              <a:rPr lang="zh-CN" altLang="en-US" sz="2000" dirty="0">
                <a:solidFill>
                  <a:srgbClr val="FCE6B6"/>
                </a:solidFill>
                <a:cs typeface="+mn-ea"/>
                <a:sym typeface="+mn-lt"/>
              </a:rPr>
              <a:t>要求要全力以赴，抓好这次双认证复审工作。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268049">
            <a:off x="2981061" y="530589"/>
            <a:ext cx="1451414" cy="17655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8469879">
            <a:off x="10602845" y="4315511"/>
            <a:ext cx="1451414" cy="17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9444" y="1819714"/>
            <a:ext cx="3706768" cy="26151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9053" y="2224828"/>
            <a:ext cx="3706768" cy="26151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21126" y="310759"/>
            <a:ext cx="3706768" cy="261512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65824" y="1138754"/>
            <a:ext cx="379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dirty="0">
                <a:solidFill>
                  <a:srgbClr val="FCE6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恭祝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23301" y="3059968"/>
            <a:ext cx="6609186" cy="200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FCE6B6"/>
                </a:solidFill>
                <a:cs typeface="+mn-ea"/>
                <a:sym typeface="+mn-lt"/>
              </a:rPr>
              <a:t>各位领导、专家在</a:t>
            </a:r>
            <a:r>
              <a:rPr lang="en-US" altLang="zh-CN" sz="4400" dirty="0">
                <a:solidFill>
                  <a:srgbClr val="FCE6B6"/>
                </a:solidFill>
                <a:cs typeface="+mn-ea"/>
                <a:sym typeface="+mn-lt"/>
              </a:rPr>
              <a:t>xx</a:t>
            </a:r>
            <a:r>
              <a:rPr lang="zh-CN" altLang="en-US" sz="4400" dirty="0">
                <a:solidFill>
                  <a:srgbClr val="FCE6B6"/>
                </a:solidFill>
                <a:cs typeface="+mn-ea"/>
                <a:sym typeface="+mn-lt"/>
              </a:rPr>
              <a:t>期间</a:t>
            </a:r>
            <a:endParaRPr lang="en-US" altLang="zh-CN" sz="4400" dirty="0">
              <a:solidFill>
                <a:srgbClr val="FCE6B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FCE6B6"/>
                </a:solidFill>
                <a:cs typeface="+mn-ea"/>
                <a:sym typeface="+mn-lt"/>
              </a:rPr>
              <a:t>工作顺利、精神愉快！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255833" y="5610206"/>
            <a:ext cx="941919" cy="531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179444" y="5593254"/>
            <a:ext cx="958093" cy="540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31" y="3726327"/>
            <a:ext cx="2278272" cy="3133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1651887"/>
            <a:ext cx="2278272" cy="31332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-137160"/>
            <a:ext cx="12192000" cy="25603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3392" y="4629828"/>
            <a:ext cx="2115394" cy="10875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0800000">
            <a:off x="8347168" y="1921853"/>
            <a:ext cx="1263959" cy="6497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2" cstate="screen"/>
          <a:srcRect b="-976"/>
          <a:stretch>
            <a:fillRect/>
          </a:stretch>
        </p:blipFill>
        <p:spPr>
          <a:xfrm>
            <a:off x="0" y="5288280"/>
            <a:ext cx="12192000" cy="156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85649" y="583520"/>
            <a:ext cx="3706768" cy="26151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14758" y="2468183"/>
            <a:ext cx="3706768" cy="2615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5240"/>
            <a:ext cx="12192000" cy="15697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56113" y="2184809"/>
            <a:ext cx="7255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CE6B6"/>
                </a:solidFill>
                <a:cs typeface="+mn-ea"/>
                <a:sym typeface="+mn-lt"/>
              </a:rPr>
              <a:t>让我们以热烈的掌声，再次感谢各位领导的莅临！</a:t>
            </a:r>
            <a:endParaRPr lang="en-US" altLang="zh-CN" sz="4800" dirty="0">
              <a:solidFill>
                <a:srgbClr val="FCE6B6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CE6B6"/>
                </a:solidFill>
                <a:cs typeface="+mn-ea"/>
                <a:sym typeface="+mn-lt"/>
              </a:rPr>
              <a:t>谢谢大家！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73813" y="4125290"/>
            <a:ext cx="1192188" cy="6723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9852043" y="2142934"/>
            <a:ext cx="1153503" cy="6504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98" y="3001949"/>
            <a:ext cx="2964736" cy="3871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268049">
            <a:off x="2211449" y="889150"/>
            <a:ext cx="1451414" cy="17655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31" y="3726327"/>
            <a:ext cx="2278272" cy="31332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 cstate="screen"/>
          <a:srcRect b="-976"/>
          <a:stretch>
            <a:fillRect/>
          </a:stretch>
        </p:blipFill>
        <p:spPr>
          <a:xfrm>
            <a:off x="0" y="5288280"/>
            <a:ext cx="12192000" cy="156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9409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96389" y="428263"/>
            <a:ext cx="12191238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-137160"/>
            <a:ext cx="12192000" cy="2560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32566" y="4328931"/>
            <a:ext cx="6126868" cy="16088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97752" y="4779165"/>
            <a:ext cx="379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CE6B6"/>
                </a:solidFill>
                <a:cs typeface="+mn-ea"/>
                <a:sym typeface="+mn-lt"/>
              </a:rPr>
              <a:t>欢迎领导莅临指导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bc402n2">
      <a:majorFont>
        <a:latin typeface="汉仪中圆简"/>
        <a:ea typeface="汉仪中圆简"/>
        <a:cs typeface=""/>
      </a:majorFont>
      <a:minorFont>
        <a:latin typeface="汉仪中圆简"/>
        <a:ea typeface="汉仪中圆简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宽屏</PresentationFormat>
  <Paragraphs>13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汉仪中圆简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2022-03-09T03:50:02Z</dcterms:created>
  <dcterms:modified xsi:type="dcterms:W3CDTF">2023-01-10T10:06:20Z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5EA23236904F4AB199DD20F056D5537E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