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9" r:id="rId2"/>
    <p:sldId id="502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510" r:id="rId11"/>
    <p:sldId id="511" r:id="rId12"/>
    <p:sldId id="406" r:id="rId13"/>
    <p:sldId id="405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FEF"/>
    <a:srgbClr val="CEEDFD"/>
    <a:srgbClr val="0033CC"/>
    <a:srgbClr val="FFF5D9"/>
    <a:srgbClr val="0894DB"/>
    <a:srgbClr val="1A93C8"/>
    <a:srgbClr val="6DB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828" autoAdjust="0"/>
  </p:normalViewPr>
  <p:slideViewPr>
    <p:cSldViewPr>
      <p:cViewPr>
        <p:scale>
          <a:sx n="100" d="100"/>
          <a:sy n="100" d="100"/>
        </p:scale>
        <p:origin x="-318" y="-216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34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" Target="../theme/theme3.xml"/><Relationship Id="rId4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F36CFE1-33FE-42D5-927E-B55877E647D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5FFC137-47F4-41B0-BA2B-E7DB356B6E1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PA_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132" y="6629400"/>
            <a:ext cx="121920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优教通专用字体logo" panose="02000500000000000000" pitchFamily="2" charset="0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优教通专用字体logo" panose="02000500000000000000" pitchFamily="2" charset="0"/>
            </a:endParaRPr>
          </a:p>
        </p:txBody>
      </p:sp>
      <p:pic>
        <p:nvPicPr>
          <p:cNvPr id="5127" name="PA_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heme" Target="../theme/theme2.xml"/><Relationship Id="rId4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D5C0D0B-E4A1-4BDE-B67B-4FC6017F6E5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D9BE598-8694-442C-89FC-1EA600CBB67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PA_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132" y="6629400"/>
            <a:ext cx="121920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优教通专用字体logo" panose="02000500000000000000" pitchFamily="2" charset="0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优教通专用字体logo" panose="02000500000000000000" pitchFamily="2" charset="0"/>
            </a:endParaRPr>
          </a:p>
        </p:txBody>
      </p:sp>
      <p:pic>
        <p:nvPicPr>
          <p:cNvPr id="4105" name="PA_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FAA88B6-40BA-4435-B70E-8DE00E2E15D1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434A885-5B98-4D48-B397-A33890A39279}" type="slidenum">
              <a:rPr lang="zh-CN" altLang="en-US">
                <a:latin typeface="Calibri" panose="020F0502020204030204" pitchFamily="34" charset="0"/>
              </a:rPr>
              <a:t>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2573B5D-CFB3-4184-A909-4E5F42CFE94D}" type="slidenum">
              <a:rPr lang="zh-CN" altLang="en-US">
                <a:latin typeface="Calibri" panose="020F0502020204030204" pitchFamily="34" charset="0"/>
              </a:rPr>
              <a:t>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CC58E14-64A4-40C5-ADF9-13C954FCD1B3}" type="slidenum">
              <a:rPr lang="zh-CN" altLang="en-US">
                <a:latin typeface="Calibri" panose="020F0502020204030204" pitchFamily="34" charset="0"/>
              </a:rPr>
              <a:t>4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3DAEAD6-607D-47B7-9888-29886AF29A90}" type="slidenum">
              <a:rPr lang="zh-CN" altLang="en-US">
                <a:latin typeface="Calibri" panose="020F0502020204030204" pitchFamily="34" charset="0"/>
              </a:rPr>
              <a:t>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0582799-07AE-4596-AA10-2BA66844959E}" type="slidenum">
              <a:rPr lang="zh-CN" altLang="en-US">
                <a:latin typeface="Calibri" panose="020F0502020204030204" pitchFamily="34" charset="0"/>
              </a:rPr>
              <a:t>7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9561CE8-A131-447E-9643-2BC71CD33AC5}" type="slidenum">
              <a:rPr lang="zh-CN" altLang="en-US">
                <a:latin typeface="Calibri" panose="020F0502020204030204" pitchFamily="34" charset="0"/>
              </a:rPr>
              <a:t>13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 bwMode="gray">
          <a:xfrm>
            <a:off x="-12700" y="2276872"/>
            <a:ext cx="9156700" cy="3805237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rgbClr val="CEE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Freeform 3"/>
          <p:cNvSpPr/>
          <p:nvPr/>
        </p:nvSpPr>
        <p:spPr bwMode="gray">
          <a:xfrm>
            <a:off x="-3175" y="2553097"/>
            <a:ext cx="9151938" cy="3192462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" name="PA_图片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_图片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_图片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任意多边形 15"/>
          <p:cNvSpPr/>
          <p:nvPr/>
        </p:nvSpPr>
        <p:spPr bwMode="gray">
          <a:xfrm>
            <a:off x="0" y="0"/>
            <a:ext cx="9164638" cy="1216025"/>
          </a:xfrm>
          <a:custGeom>
            <a:avLst/>
            <a:gdLst>
              <a:gd name="T0" fmla="*/ 9178696 w 9164371"/>
              <a:gd name="T1" fmla="*/ 3 h 1402412"/>
              <a:gd name="T2" fmla="*/ 9188259 w 9164371"/>
              <a:gd name="T3" fmla="*/ 3 h 1402412"/>
              <a:gd name="T4" fmla="*/ 9172905 w 9164371"/>
              <a:gd name="T5" fmla="*/ 3 h 1402412"/>
              <a:gd name="T6" fmla="*/ 6521610 w 9164371"/>
              <a:gd name="T7" fmla="*/ 3 h 1402412"/>
              <a:gd name="T8" fmla="*/ 3124622 w 9164371"/>
              <a:gd name="T9" fmla="*/ 3 h 1402412"/>
              <a:gd name="T10" fmla="*/ 8750 w 9164371"/>
              <a:gd name="T11" fmla="*/ 3 h 1402412"/>
              <a:gd name="T12" fmla="*/ 0 w 9164371"/>
              <a:gd name="T13" fmla="*/ 3 h 1402412"/>
              <a:gd name="T14" fmla="*/ 0 w 9164371"/>
              <a:gd name="T15" fmla="*/ 3 h 1402412"/>
              <a:gd name="T16" fmla="*/ 6435 w 9164371"/>
              <a:gd name="T17" fmla="*/ 3 h 1402412"/>
              <a:gd name="T18" fmla="*/ 2215332 w 9164371"/>
              <a:gd name="T19" fmla="*/ 3 h 1402412"/>
              <a:gd name="T20" fmla="*/ 6467724 w 9164371"/>
              <a:gd name="T21" fmla="*/ 3 h 1402412"/>
              <a:gd name="T22" fmla="*/ 9199146 w 9164371"/>
              <a:gd name="T23" fmla="*/ 0 h 1402412"/>
              <a:gd name="T24" fmla="*/ 9178696 w 9164371"/>
              <a:gd name="T25" fmla="*/ 3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rgbClr val="CEED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任意多边形 13"/>
          <p:cNvSpPr/>
          <p:nvPr/>
        </p:nvSpPr>
        <p:spPr bwMode="gray">
          <a:xfrm>
            <a:off x="0" y="215900"/>
            <a:ext cx="9144000" cy="731838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 h 965363"/>
              <a:gd name="T4" fmla="*/ 8995103 w 9144000"/>
              <a:gd name="T5" fmla="*/ 2 h 965363"/>
              <a:gd name="T6" fmla="*/ 9144000 w 9144000"/>
              <a:gd name="T7" fmla="*/ 2 h 965363"/>
              <a:gd name="T8" fmla="*/ 9144000 w 9144000"/>
              <a:gd name="T9" fmla="*/ 2 h 965363"/>
              <a:gd name="T10" fmla="*/ 8848319 w 9144000"/>
              <a:gd name="T11" fmla="*/ 2 h 965363"/>
              <a:gd name="T12" fmla="*/ 6345199 w 9144000"/>
              <a:gd name="T13" fmla="*/ 2 h 965363"/>
              <a:gd name="T14" fmla="*/ 2898982 w 9144000"/>
              <a:gd name="T15" fmla="*/ 2 h 965363"/>
              <a:gd name="T16" fmla="*/ 209006 w 9144000"/>
              <a:gd name="T17" fmla="*/ 2 h 965363"/>
              <a:gd name="T18" fmla="*/ 0 w 9144000"/>
              <a:gd name="T19" fmla="*/ 2 h 965363"/>
              <a:gd name="T20" fmla="*/ 0 w 9144000"/>
              <a:gd name="T21" fmla="*/ 2 h 965363"/>
              <a:gd name="T22" fmla="*/ 102745 w 9144000"/>
              <a:gd name="T23" fmla="*/ 2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029" name="Picture 24" descr="D:\11月 英语组\小学英语汇报材料2014.12.16\logo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5" y="5835650"/>
            <a:ext cx="952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4" descr="D:\11月 英语组\小学英语汇报材料2014.12.16\logo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5988050"/>
            <a:ext cx="952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4" descr="D:\11月 英语组\小学英语汇报材料2014.12.16\logo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866775"/>
            <a:ext cx="9525" cy="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D:\11月 英语组\小学英语汇报材料2014.12.16\logo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563" y="1063625"/>
            <a:ext cx="952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D:\11月 英语组\小学英语汇报材料2014.12.16\logo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038" y="4251325"/>
            <a:ext cx="9525" cy="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A_图片 1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2.xml"/><Relationship Id="rId7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5.png"/><Relationship Id="rId4" Type="http://schemas.openxmlformats.org/officeDocument/2006/relationships/tags" Target="../tags/tag13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25.png"/><Relationship Id="rId5" Type="http://schemas.openxmlformats.org/officeDocument/2006/relationships/image" Target="../media/image2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3&#35838;&#26102;&#25945;&#23398;&#35838;&#20214;\Unit5_PartB_Let&#8217;s_sing&#35838;&#25991;&#24405;&#38899;_128k.mp3" TargetMode="External"/><Relationship Id="rId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3&#35838;&#26102;&#25945;&#23398;&#35838;&#20214;\Unit5_PartB_Let&#8217;s_sing&#35838;&#25991;&#24405;&#38899;_128k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en.mp3" TargetMode="External"/><Relationship Id="rId13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o.mp3" TargetMode="External"/><Relationship Id="rId18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photo.mp3" TargetMode="External"/><Relationship Id="rId26" Type="http://schemas.openxmlformats.org/officeDocument/2006/relationships/image" Target="../media/image12.png"/><Relationship Id="rId3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2.mp3" TargetMode="External"/><Relationship Id="rId2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elephant.mp3" TargetMode="External"/><Relationship Id="rId7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en.mp3" TargetMode="External"/><Relationship Id="rId1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ite.mp3" TargetMode="External"/><Relationship Id="rId17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photo.mp3" TargetMode="External"/><Relationship Id="rId25" Type="http://schemas.openxmlformats.org/officeDocument/2006/relationships/image" Target="../media/image11.png"/><Relationship Id="rId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1.mp3" TargetMode="External"/><Relationship Id="rId16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ose.mp3" TargetMode="External"/><Relationship Id="rId20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phone.mp3" TargetMode="External"/><Relationship Id="rId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1.mp3" TargetMode="External"/><Relationship Id="rId6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ph.mp3" TargetMode="External"/><Relationship Id="rId11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ite.mp3" TargetMode="External"/><Relationship Id="rId24" Type="http://schemas.openxmlformats.org/officeDocument/2006/relationships/notesSlide" Target="../notesSlides/notesSlide4.xml"/><Relationship Id="rId5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ph.mp3" TargetMode="External"/><Relationship Id="rId15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ose.mp3" TargetMode="Externa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8.png"/><Relationship Id="rId10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at.mp3" TargetMode="External"/><Relationship Id="rId19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phone.mp3" TargetMode="External"/><Relationship Id="rId4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2.mp3" TargetMode="External"/><Relationship Id="rId9" Type="http://schemas.microsoft.com/office/2007/relationships/media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at.mp3" TargetMode="External"/><Relationship Id="rId14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who.mp3" TargetMode="External"/><Relationship Id="rId22" Type="http://schemas.openxmlformats.org/officeDocument/2006/relationships/audio" Target="file:///D:\&#29579;&#25991;&#21375;\2017&#19978;&#21322;&#24180;&#36164;&#28304;&#24314;&#35774;\&#35838;&#20214;\&#35838;&#20214;&#36164;&#28304;&#24314;&#35774;\6&#19979;\Unit5%20What%20Is%20He%20Like&#65311;\Unit5%20What%20Is%20He%20Like%20&#31532;4&#35838;&#26102;&#25945;&#23398;&#35838;&#20214;\elephant.mp3" TargetMode="External"/><Relationship Id="rId27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563" y="5870575"/>
            <a:ext cx="952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038" y="6721475"/>
            <a:ext cx="9525" cy="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563" y="5870575"/>
            <a:ext cx="952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038" y="6721475"/>
            <a:ext cx="9525" cy="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A_图片 1" hidden="1"/>
          <p:cNvPicPr>
            <a:picLocks noGrp="1" noRot="1" noChangeAspect="1" noMove="1" noResize="1" noEditPoints="1" noChangeShapeType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658813"/>
            <a:ext cx="4275137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PA_文本框 123" hidden="1"/>
          <p:cNvSpPr>
            <a:spLocks noGrp="1" noRot="1" noChangeAspect="1" noMove="1" noResize="1" noEditPoint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1416050" y="4078288"/>
            <a:ext cx="6435725" cy="1246187"/>
          </a:xfrm>
          <a:custGeom>
            <a:avLst/>
            <a:gdLst>
              <a:gd name="T0" fmla="*/ 15960 w 10306347"/>
              <a:gd name="T1" fmla="*/ 49654 h 1778496"/>
              <a:gd name="T2" fmla="*/ 11607 w 10306347"/>
              <a:gd name="T3" fmla="*/ 65700 h 1778496"/>
              <a:gd name="T4" fmla="*/ 4695 w 10306347"/>
              <a:gd name="T5" fmla="*/ 65700 h 1778496"/>
              <a:gd name="T6" fmla="*/ 2816 w 10306347"/>
              <a:gd name="T7" fmla="*/ 44810 h 1778496"/>
              <a:gd name="T8" fmla="*/ 20398 w 10306347"/>
              <a:gd name="T9" fmla="*/ 65397 h 1778496"/>
              <a:gd name="T10" fmla="*/ 0 w 10306347"/>
              <a:gd name="T11" fmla="*/ 70847 h 1778496"/>
              <a:gd name="T12" fmla="*/ 2816 w 10306347"/>
              <a:gd name="T13" fmla="*/ 44810 h 1778496"/>
              <a:gd name="T14" fmla="*/ 104979 w 10306347"/>
              <a:gd name="T15" fmla="*/ 44204 h 1778496"/>
              <a:gd name="T16" fmla="*/ 104979 w 10306347"/>
              <a:gd name="T17" fmla="*/ 39360 h 1778496"/>
              <a:gd name="T18" fmla="*/ 46856 w 10306347"/>
              <a:gd name="T19" fmla="*/ 42387 h 1778496"/>
              <a:gd name="T20" fmla="*/ 70413 w 10306347"/>
              <a:gd name="T21" fmla="*/ 26946 h 1778496"/>
              <a:gd name="T22" fmla="*/ 70413 w 10306347"/>
              <a:gd name="T23" fmla="*/ 26946 h 1778496"/>
              <a:gd name="T24" fmla="*/ 2219 w 10306347"/>
              <a:gd name="T25" fmla="*/ 42387 h 1778496"/>
              <a:gd name="T26" fmla="*/ 68706 w 10306347"/>
              <a:gd name="T27" fmla="*/ 21799 h 1778496"/>
              <a:gd name="T28" fmla="*/ 77070 w 10306347"/>
              <a:gd name="T29" fmla="*/ 54195 h 1778496"/>
              <a:gd name="T30" fmla="*/ 70413 w 10306347"/>
              <a:gd name="T31" fmla="*/ 56920 h 1778496"/>
              <a:gd name="T32" fmla="*/ 68706 w 10306347"/>
              <a:gd name="T33" fmla="*/ 21799 h 1778496"/>
              <a:gd name="T34" fmla="*/ 104979 w 10306347"/>
              <a:gd name="T35" fmla="*/ 12111 h 1778496"/>
              <a:gd name="T36" fmla="*/ 82533 w 10306347"/>
              <a:gd name="T37" fmla="*/ 7570 h 1778496"/>
              <a:gd name="T38" fmla="*/ 82105 w 10306347"/>
              <a:gd name="T39" fmla="*/ 12716 h 1778496"/>
              <a:gd name="T40" fmla="*/ 76899 w 10306347"/>
              <a:gd name="T41" fmla="*/ 65095 h 1778496"/>
              <a:gd name="T42" fmla="*/ 69986 w 10306347"/>
              <a:gd name="T43" fmla="*/ 12716 h 1778496"/>
              <a:gd name="T44" fmla="*/ 102333 w 10306347"/>
              <a:gd name="T45" fmla="*/ 7266 h 1778496"/>
              <a:gd name="T46" fmla="*/ 106429 w 10306347"/>
              <a:gd name="T47" fmla="*/ 12111 h 1778496"/>
              <a:gd name="T48" fmla="*/ 106429 w 10306347"/>
              <a:gd name="T49" fmla="*/ 57222 h 1778496"/>
              <a:gd name="T50" fmla="*/ 101181 w 10306347"/>
              <a:gd name="T51" fmla="*/ 61916 h 1778496"/>
              <a:gd name="T52" fmla="*/ 100455 w 10306347"/>
              <a:gd name="T53" fmla="*/ 12111 h 1778496"/>
              <a:gd name="T54" fmla="*/ 6145 w 10306347"/>
              <a:gd name="T55" fmla="*/ 12111 h 1778496"/>
              <a:gd name="T56" fmla="*/ 51294 w 10306347"/>
              <a:gd name="T57" fmla="*/ 3028 h 1778496"/>
              <a:gd name="T58" fmla="*/ 44211 w 10306347"/>
              <a:gd name="T59" fmla="*/ 23010 h 1778496"/>
              <a:gd name="T60" fmla="*/ 50740 w 10306347"/>
              <a:gd name="T61" fmla="*/ 63127 h 1778496"/>
              <a:gd name="T62" fmla="*/ 47966 w 10306347"/>
              <a:gd name="T63" fmla="*/ 62369 h 1778496"/>
              <a:gd name="T64" fmla="*/ 45576 w 10306347"/>
              <a:gd name="T65" fmla="*/ 45718 h 1778496"/>
              <a:gd name="T66" fmla="*/ 41906 w 10306347"/>
              <a:gd name="T67" fmla="*/ 68122 h 1778496"/>
              <a:gd name="T68" fmla="*/ 42759 w 10306347"/>
              <a:gd name="T69" fmla="*/ 23010 h 1778496"/>
              <a:gd name="T70" fmla="*/ 38237 w 10306347"/>
              <a:gd name="T71" fmla="*/ 3028 h 1778496"/>
              <a:gd name="T72" fmla="*/ 41565 w 10306347"/>
              <a:gd name="T73" fmla="*/ 24221 h 1778496"/>
              <a:gd name="T74" fmla="*/ 36188 w 10306347"/>
              <a:gd name="T75" fmla="*/ 39057 h 1778496"/>
              <a:gd name="T76" fmla="*/ 38663 w 10306347"/>
              <a:gd name="T77" fmla="*/ 69636 h 1778496"/>
              <a:gd name="T78" fmla="*/ 34652 w 10306347"/>
              <a:gd name="T79" fmla="*/ 70545 h 1778496"/>
              <a:gd name="T80" fmla="*/ 36359 w 10306347"/>
              <a:gd name="T81" fmla="*/ 4845 h 1778496"/>
              <a:gd name="T82" fmla="*/ 38322 w 10306347"/>
              <a:gd name="T83" fmla="*/ 10295 h 1778496"/>
              <a:gd name="T84" fmla="*/ 114367 w 10306347"/>
              <a:gd name="T85" fmla="*/ 13019 h 1778496"/>
              <a:gd name="T86" fmla="*/ 114367 w 10306347"/>
              <a:gd name="T87" fmla="*/ 30276 h 1778496"/>
              <a:gd name="T88" fmla="*/ 118208 w 10306347"/>
              <a:gd name="T89" fmla="*/ 67516 h 1778496"/>
              <a:gd name="T90" fmla="*/ 107625 w 10306347"/>
              <a:gd name="T91" fmla="*/ 62067 h 1778496"/>
              <a:gd name="T92" fmla="*/ 110697 w 10306347"/>
              <a:gd name="T93" fmla="*/ 19377 h 1778496"/>
              <a:gd name="T94" fmla="*/ 112831 w 10306347"/>
              <a:gd name="T95" fmla="*/ 13019 h 1778496"/>
              <a:gd name="T96" fmla="*/ 10583 w 10306347"/>
              <a:gd name="T97" fmla="*/ 9386 h 1778496"/>
              <a:gd name="T98" fmla="*/ 16728 w 10306347"/>
              <a:gd name="T99" fmla="*/ 14230 h 1778496"/>
              <a:gd name="T100" fmla="*/ 18265 w 10306347"/>
              <a:gd name="T101" fmla="*/ 42691 h 1778496"/>
              <a:gd name="T102" fmla="*/ 6913 w 10306347"/>
              <a:gd name="T103" fmla="*/ 43296 h 1778496"/>
              <a:gd name="T104" fmla="*/ 9986 w 10306347"/>
              <a:gd name="T105" fmla="*/ 14230 h 1778496"/>
              <a:gd name="T106" fmla="*/ 9901 w 10306347"/>
              <a:gd name="T107" fmla="*/ 0 h 177849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306347" h="1778496">
                <a:moveTo>
                  <a:pt x="1145977" y="1220391"/>
                </a:moveTo>
                <a:lnTo>
                  <a:pt x="1145977" y="1614785"/>
                </a:lnTo>
                <a:lnTo>
                  <a:pt x="1391543" y="1614785"/>
                </a:lnTo>
                <a:lnTo>
                  <a:pt x="1391543" y="1220391"/>
                </a:lnTo>
                <a:lnTo>
                  <a:pt x="1145977" y="1220391"/>
                </a:lnTo>
                <a:close/>
                <a:moveTo>
                  <a:pt x="773907" y="1220391"/>
                </a:moveTo>
                <a:lnTo>
                  <a:pt x="773907" y="1614785"/>
                </a:lnTo>
                <a:lnTo>
                  <a:pt x="1012031" y="1614785"/>
                </a:lnTo>
                <a:lnTo>
                  <a:pt x="1012031" y="1220391"/>
                </a:lnTo>
                <a:lnTo>
                  <a:pt x="773907" y="1220391"/>
                </a:lnTo>
                <a:close/>
                <a:moveTo>
                  <a:pt x="409278" y="1220391"/>
                </a:moveTo>
                <a:lnTo>
                  <a:pt x="409278" y="1614785"/>
                </a:lnTo>
                <a:lnTo>
                  <a:pt x="632520" y="1614785"/>
                </a:lnTo>
                <a:lnTo>
                  <a:pt x="632520" y="1220391"/>
                </a:lnTo>
                <a:lnTo>
                  <a:pt x="409278" y="1220391"/>
                </a:lnTo>
                <a:close/>
                <a:moveTo>
                  <a:pt x="245567" y="1101328"/>
                </a:moveTo>
                <a:lnTo>
                  <a:pt x="1555254" y="1101328"/>
                </a:lnTo>
                <a:cubicBezTo>
                  <a:pt x="1550293" y="1190625"/>
                  <a:pt x="1547813" y="1279922"/>
                  <a:pt x="1547813" y="1369219"/>
                </a:cubicBezTo>
                <a:lnTo>
                  <a:pt x="1547813" y="1614785"/>
                </a:lnTo>
                <a:cubicBezTo>
                  <a:pt x="1622227" y="1614785"/>
                  <a:pt x="1699121" y="1612305"/>
                  <a:pt x="1778496" y="1607344"/>
                </a:cubicBezTo>
                <a:lnTo>
                  <a:pt x="1778496" y="1741289"/>
                </a:lnTo>
                <a:cubicBezTo>
                  <a:pt x="1659434" y="1736328"/>
                  <a:pt x="1520527" y="1733848"/>
                  <a:pt x="1361778" y="1733848"/>
                </a:cubicBezTo>
                <a:lnTo>
                  <a:pt x="364629" y="1733848"/>
                </a:lnTo>
                <a:cubicBezTo>
                  <a:pt x="205879" y="1733848"/>
                  <a:pt x="84336" y="1736328"/>
                  <a:pt x="0" y="1741289"/>
                </a:cubicBezTo>
                <a:lnTo>
                  <a:pt x="0" y="1607344"/>
                </a:lnTo>
                <a:cubicBezTo>
                  <a:pt x="89297" y="1612305"/>
                  <a:pt x="173633" y="1614785"/>
                  <a:pt x="253008" y="1614785"/>
                </a:cubicBezTo>
                <a:lnTo>
                  <a:pt x="253008" y="1369219"/>
                </a:lnTo>
                <a:cubicBezTo>
                  <a:pt x="253008" y="1270000"/>
                  <a:pt x="250528" y="1180703"/>
                  <a:pt x="245567" y="1101328"/>
                </a:cubicBezTo>
                <a:close/>
                <a:moveTo>
                  <a:pt x="8885038" y="1086445"/>
                </a:moveTo>
                <a:lnTo>
                  <a:pt x="8885038" y="1369219"/>
                </a:lnTo>
                <a:cubicBezTo>
                  <a:pt x="9009062" y="1339453"/>
                  <a:pt x="9098359" y="1319609"/>
                  <a:pt x="9152929" y="1309688"/>
                </a:cubicBezTo>
                <a:lnTo>
                  <a:pt x="9152929" y="1086445"/>
                </a:lnTo>
                <a:lnTo>
                  <a:pt x="8885038" y="1086445"/>
                </a:lnTo>
                <a:close/>
                <a:moveTo>
                  <a:pt x="8885038" y="684609"/>
                </a:moveTo>
                <a:lnTo>
                  <a:pt x="8885038" y="967383"/>
                </a:lnTo>
                <a:lnTo>
                  <a:pt x="9152929" y="967383"/>
                </a:lnTo>
                <a:lnTo>
                  <a:pt x="9152929" y="684609"/>
                </a:lnTo>
                <a:lnTo>
                  <a:pt x="8885038" y="684609"/>
                </a:lnTo>
                <a:close/>
                <a:moveTo>
                  <a:pt x="4025801" y="677168"/>
                </a:moveTo>
                <a:cubicBezTo>
                  <a:pt x="4040684" y="811113"/>
                  <a:pt x="4060527" y="932656"/>
                  <a:pt x="4085332" y="1041797"/>
                </a:cubicBezTo>
                <a:cubicBezTo>
                  <a:pt x="4115098" y="1155898"/>
                  <a:pt x="4147344" y="1242715"/>
                  <a:pt x="4182070" y="1302246"/>
                </a:cubicBezTo>
                <a:cubicBezTo>
                  <a:pt x="4251523" y="1148457"/>
                  <a:pt x="4301133" y="940098"/>
                  <a:pt x="4330898" y="677168"/>
                </a:cubicBezTo>
                <a:lnTo>
                  <a:pt x="4025801" y="677168"/>
                </a:lnTo>
                <a:close/>
                <a:moveTo>
                  <a:pt x="6139160" y="662285"/>
                </a:moveTo>
                <a:lnTo>
                  <a:pt x="6139160" y="1071563"/>
                </a:lnTo>
                <a:lnTo>
                  <a:pt x="6563320" y="1071563"/>
                </a:lnTo>
                <a:lnTo>
                  <a:pt x="6563320" y="662285"/>
                </a:lnTo>
                <a:lnTo>
                  <a:pt x="6139160" y="662285"/>
                </a:lnTo>
                <a:close/>
                <a:moveTo>
                  <a:pt x="535781" y="558106"/>
                </a:moveTo>
                <a:cubicBezTo>
                  <a:pt x="545703" y="612676"/>
                  <a:pt x="568027" y="657324"/>
                  <a:pt x="602754" y="692051"/>
                </a:cubicBezTo>
                <a:cubicBezTo>
                  <a:pt x="558106" y="726777"/>
                  <a:pt x="503535" y="772666"/>
                  <a:pt x="439043" y="829717"/>
                </a:cubicBezTo>
                <a:cubicBezTo>
                  <a:pt x="374551" y="886768"/>
                  <a:pt x="292696" y="957461"/>
                  <a:pt x="193477" y="1041797"/>
                </a:cubicBezTo>
                <a:cubicBezTo>
                  <a:pt x="153789" y="987227"/>
                  <a:pt x="116582" y="947539"/>
                  <a:pt x="81856" y="922734"/>
                </a:cubicBezTo>
                <a:cubicBezTo>
                  <a:pt x="171153" y="873125"/>
                  <a:pt x="250528" y="818555"/>
                  <a:pt x="319981" y="759024"/>
                </a:cubicBezTo>
                <a:cubicBezTo>
                  <a:pt x="389434" y="699492"/>
                  <a:pt x="461367" y="632520"/>
                  <a:pt x="535781" y="558106"/>
                </a:cubicBezTo>
                <a:close/>
                <a:moveTo>
                  <a:pt x="5990332" y="535781"/>
                </a:moveTo>
                <a:lnTo>
                  <a:pt x="6719590" y="535781"/>
                </a:lnTo>
                <a:cubicBezTo>
                  <a:pt x="6714629" y="600274"/>
                  <a:pt x="6712148" y="672207"/>
                  <a:pt x="6712148" y="751582"/>
                </a:cubicBezTo>
                <a:lnTo>
                  <a:pt x="6712148" y="1116211"/>
                </a:lnTo>
                <a:cubicBezTo>
                  <a:pt x="6712148" y="1200547"/>
                  <a:pt x="6714629" y="1272481"/>
                  <a:pt x="6719590" y="1332012"/>
                </a:cubicBezTo>
                <a:lnTo>
                  <a:pt x="6563320" y="1332012"/>
                </a:lnTo>
                <a:lnTo>
                  <a:pt x="6563320" y="1198066"/>
                </a:lnTo>
                <a:lnTo>
                  <a:pt x="6139160" y="1198066"/>
                </a:lnTo>
                <a:lnTo>
                  <a:pt x="6139160" y="1398984"/>
                </a:lnTo>
                <a:lnTo>
                  <a:pt x="5990332" y="1398984"/>
                </a:lnTo>
                <a:cubicBezTo>
                  <a:pt x="5995293" y="1364258"/>
                  <a:pt x="5997773" y="1307207"/>
                  <a:pt x="5997773" y="1227832"/>
                </a:cubicBezTo>
                <a:lnTo>
                  <a:pt x="5997773" y="751582"/>
                </a:lnTo>
                <a:cubicBezTo>
                  <a:pt x="5997773" y="672207"/>
                  <a:pt x="5995293" y="600274"/>
                  <a:pt x="5990332" y="535781"/>
                </a:cubicBezTo>
                <a:close/>
                <a:moveTo>
                  <a:pt x="8885038" y="297656"/>
                </a:moveTo>
                <a:lnTo>
                  <a:pt x="8885038" y="565547"/>
                </a:lnTo>
                <a:lnTo>
                  <a:pt x="9152929" y="565547"/>
                </a:lnTo>
                <a:lnTo>
                  <a:pt x="9152929" y="297656"/>
                </a:lnTo>
                <a:lnTo>
                  <a:pt x="8885038" y="297656"/>
                </a:lnTo>
                <a:close/>
                <a:moveTo>
                  <a:pt x="5752207" y="178594"/>
                </a:moveTo>
                <a:cubicBezTo>
                  <a:pt x="5856386" y="183555"/>
                  <a:pt x="5970488" y="186035"/>
                  <a:pt x="6094511" y="186035"/>
                </a:cubicBezTo>
                <a:lnTo>
                  <a:pt x="7195839" y="186035"/>
                </a:lnTo>
                <a:cubicBezTo>
                  <a:pt x="7275215" y="186035"/>
                  <a:pt x="7359550" y="183555"/>
                  <a:pt x="7448847" y="178594"/>
                </a:cubicBezTo>
                <a:lnTo>
                  <a:pt x="7448847" y="319981"/>
                </a:lnTo>
                <a:cubicBezTo>
                  <a:pt x="7369473" y="315019"/>
                  <a:pt x="7287617" y="312539"/>
                  <a:pt x="7203281" y="312539"/>
                </a:cubicBezTo>
                <a:lnTo>
                  <a:pt x="7158632" y="312539"/>
                </a:lnTo>
                <a:lnTo>
                  <a:pt x="7158632" y="1540371"/>
                </a:lnTo>
                <a:cubicBezTo>
                  <a:pt x="7158632" y="1629668"/>
                  <a:pt x="7132587" y="1687959"/>
                  <a:pt x="7080498" y="1715244"/>
                </a:cubicBezTo>
                <a:cubicBezTo>
                  <a:pt x="7028408" y="1742529"/>
                  <a:pt x="6922988" y="1763613"/>
                  <a:pt x="6764238" y="1778496"/>
                </a:cubicBezTo>
                <a:cubicBezTo>
                  <a:pt x="6754316" y="1714004"/>
                  <a:pt x="6734472" y="1654473"/>
                  <a:pt x="6704707" y="1599902"/>
                </a:cubicBezTo>
                <a:cubicBezTo>
                  <a:pt x="6808886" y="1604863"/>
                  <a:pt x="6883300" y="1602383"/>
                  <a:pt x="6927949" y="1592461"/>
                </a:cubicBezTo>
                <a:cubicBezTo>
                  <a:pt x="6972597" y="1582539"/>
                  <a:pt x="6994922" y="1555254"/>
                  <a:pt x="6994922" y="1510606"/>
                </a:cubicBezTo>
                <a:lnTo>
                  <a:pt x="6994922" y="312539"/>
                </a:lnTo>
                <a:lnTo>
                  <a:pt x="6101953" y="312539"/>
                </a:lnTo>
                <a:cubicBezTo>
                  <a:pt x="5972969" y="312539"/>
                  <a:pt x="5856386" y="315019"/>
                  <a:pt x="5752207" y="319981"/>
                </a:cubicBezTo>
                <a:lnTo>
                  <a:pt x="5752207" y="178594"/>
                </a:lnTo>
                <a:close/>
                <a:moveTo>
                  <a:pt x="8602265" y="171152"/>
                </a:moveTo>
                <a:cubicBezTo>
                  <a:pt x="8681640" y="176113"/>
                  <a:pt x="8788300" y="178594"/>
                  <a:pt x="8922246" y="178594"/>
                </a:cubicBezTo>
                <a:lnTo>
                  <a:pt x="9138046" y="178594"/>
                </a:lnTo>
                <a:cubicBezTo>
                  <a:pt x="9242226" y="178594"/>
                  <a:pt x="9341445" y="176113"/>
                  <a:pt x="9435703" y="171152"/>
                </a:cubicBezTo>
                <a:lnTo>
                  <a:pt x="9435703" y="305098"/>
                </a:lnTo>
                <a:cubicBezTo>
                  <a:pt x="9361288" y="300137"/>
                  <a:pt x="9309199" y="297656"/>
                  <a:pt x="9279433" y="297656"/>
                </a:cubicBezTo>
                <a:lnTo>
                  <a:pt x="9279433" y="1279922"/>
                </a:lnTo>
                <a:cubicBezTo>
                  <a:pt x="9324081" y="1270000"/>
                  <a:pt x="9381133" y="1255117"/>
                  <a:pt x="9450585" y="1235274"/>
                </a:cubicBezTo>
                <a:cubicBezTo>
                  <a:pt x="9445625" y="1284883"/>
                  <a:pt x="9443144" y="1329531"/>
                  <a:pt x="9443144" y="1369219"/>
                </a:cubicBezTo>
                <a:cubicBezTo>
                  <a:pt x="9358808" y="1389063"/>
                  <a:pt x="9304238" y="1401465"/>
                  <a:pt x="9279433" y="1406426"/>
                </a:cubicBezTo>
                <a:cubicBezTo>
                  <a:pt x="9279433" y="1555254"/>
                  <a:pt x="9281914" y="1669355"/>
                  <a:pt x="9286874" y="1748730"/>
                </a:cubicBezTo>
                <a:lnTo>
                  <a:pt x="9145488" y="1748730"/>
                </a:lnTo>
                <a:cubicBezTo>
                  <a:pt x="9150449" y="1669355"/>
                  <a:pt x="9152929" y="1565176"/>
                  <a:pt x="9152929" y="1436191"/>
                </a:cubicBezTo>
                <a:cubicBezTo>
                  <a:pt x="9009062" y="1470918"/>
                  <a:pt x="8898681" y="1499443"/>
                  <a:pt x="8821787" y="1521768"/>
                </a:cubicBezTo>
                <a:cubicBezTo>
                  <a:pt x="8744892" y="1544092"/>
                  <a:pt x="8679160" y="1567656"/>
                  <a:pt x="8624589" y="1592461"/>
                </a:cubicBezTo>
                <a:cubicBezTo>
                  <a:pt x="8609706" y="1532930"/>
                  <a:pt x="8592344" y="1478359"/>
                  <a:pt x="8572499" y="1428750"/>
                </a:cubicBezTo>
                <a:cubicBezTo>
                  <a:pt x="8627070" y="1418828"/>
                  <a:pt x="8689082" y="1406426"/>
                  <a:pt x="8758535" y="1391543"/>
                </a:cubicBezTo>
                <a:lnTo>
                  <a:pt x="8758535" y="297656"/>
                </a:lnTo>
                <a:cubicBezTo>
                  <a:pt x="8718847" y="297656"/>
                  <a:pt x="8666758" y="300137"/>
                  <a:pt x="8602265" y="305098"/>
                </a:cubicBezTo>
                <a:lnTo>
                  <a:pt x="8602265" y="171152"/>
                </a:lnTo>
                <a:close/>
                <a:moveTo>
                  <a:pt x="230684" y="81855"/>
                </a:moveTo>
                <a:cubicBezTo>
                  <a:pt x="349746" y="166191"/>
                  <a:pt x="451446" y="238125"/>
                  <a:pt x="535781" y="297656"/>
                </a:cubicBezTo>
                <a:cubicBezTo>
                  <a:pt x="501055" y="332383"/>
                  <a:pt x="466328" y="372070"/>
                  <a:pt x="431602" y="416719"/>
                </a:cubicBezTo>
                <a:cubicBezTo>
                  <a:pt x="352227" y="342305"/>
                  <a:pt x="255489" y="267891"/>
                  <a:pt x="141387" y="193477"/>
                </a:cubicBezTo>
                <a:cubicBezTo>
                  <a:pt x="181074" y="153789"/>
                  <a:pt x="210840" y="116582"/>
                  <a:pt x="230684" y="81855"/>
                </a:cubicBezTo>
                <a:close/>
                <a:moveTo>
                  <a:pt x="4472285" y="74414"/>
                </a:moveTo>
                <a:cubicBezTo>
                  <a:pt x="4497090" y="138906"/>
                  <a:pt x="4524375" y="188516"/>
                  <a:pt x="4554141" y="223242"/>
                </a:cubicBezTo>
                <a:cubicBezTo>
                  <a:pt x="4454922" y="233164"/>
                  <a:pt x="4351982" y="244326"/>
                  <a:pt x="4245322" y="256729"/>
                </a:cubicBezTo>
                <a:cubicBezTo>
                  <a:pt x="4138662" y="269131"/>
                  <a:pt x="4008437" y="280293"/>
                  <a:pt x="3854648" y="290215"/>
                </a:cubicBezTo>
                <a:lnTo>
                  <a:pt x="3854648" y="565547"/>
                </a:lnTo>
                <a:lnTo>
                  <a:pt x="4487168" y="565547"/>
                </a:lnTo>
                <a:cubicBezTo>
                  <a:pt x="4467324" y="729258"/>
                  <a:pt x="4441279" y="885527"/>
                  <a:pt x="4409033" y="1034356"/>
                </a:cubicBezTo>
                <a:cubicBezTo>
                  <a:pt x="4376787" y="1183184"/>
                  <a:pt x="4328418" y="1314648"/>
                  <a:pt x="4263926" y="1428750"/>
                </a:cubicBezTo>
                <a:cubicBezTo>
                  <a:pt x="4308574" y="1473399"/>
                  <a:pt x="4361904" y="1514326"/>
                  <a:pt x="4423916" y="1551533"/>
                </a:cubicBezTo>
                <a:cubicBezTo>
                  <a:pt x="4485928" y="1588740"/>
                  <a:pt x="4546699" y="1617266"/>
                  <a:pt x="4606230" y="1637109"/>
                </a:cubicBezTo>
                <a:cubicBezTo>
                  <a:pt x="4566543" y="1666875"/>
                  <a:pt x="4526855" y="1711523"/>
                  <a:pt x="4487168" y="1771055"/>
                </a:cubicBezTo>
                <a:cubicBezTo>
                  <a:pt x="4432598" y="1736328"/>
                  <a:pt x="4378027" y="1697881"/>
                  <a:pt x="4323457" y="1655713"/>
                </a:cubicBezTo>
                <a:cubicBezTo>
                  <a:pt x="4268887" y="1613545"/>
                  <a:pt x="4221758" y="1572617"/>
                  <a:pt x="4182070" y="1532930"/>
                </a:cubicBezTo>
                <a:cubicBezTo>
                  <a:pt x="4102695" y="1617266"/>
                  <a:pt x="3998515" y="1699121"/>
                  <a:pt x="3869531" y="1778496"/>
                </a:cubicBezTo>
                <a:cubicBezTo>
                  <a:pt x="3834804" y="1738809"/>
                  <a:pt x="3795117" y="1699121"/>
                  <a:pt x="3750469" y="1659434"/>
                </a:cubicBezTo>
                <a:cubicBezTo>
                  <a:pt x="3879453" y="1609824"/>
                  <a:pt x="3993555" y="1527969"/>
                  <a:pt x="4092773" y="1413867"/>
                </a:cubicBezTo>
                <a:cubicBezTo>
                  <a:pt x="4048125" y="1329531"/>
                  <a:pt x="4008437" y="1232793"/>
                  <a:pt x="3973711" y="1123652"/>
                </a:cubicBezTo>
                <a:cubicBezTo>
                  <a:pt x="3943945" y="1019473"/>
                  <a:pt x="3919141" y="870645"/>
                  <a:pt x="3899297" y="677168"/>
                </a:cubicBezTo>
                <a:lnTo>
                  <a:pt x="3854648" y="677168"/>
                </a:lnTo>
                <a:cubicBezTo>
                  <a:pt x="3849687" y="930176"/>
                  <a:pt x="3832324" y="1128613"/>
                  <a:pt x="3802558" y="1272481"/>
                </a:cubicBezTo>
                <a:cubicBezTo>
                  <a:pt x="3772793" y="1416348"/>
                  <a:pt x="3723183" y="1550293"/>
                  <a:pt x="3653730" y="1674316"/>
                </a:cubicBezTo>
                <a:cubicBezTo>
                  <a:pt x="3604121" y="1634629"/>
                  <a:pt x="3559472" y="1609824"/>
                  <a:pt x="3519785" y="1599902"/>
                </a:cubicBezTo>
                <a:cubicBezTo>
                  <a:pt x="3569394" y="1540371"/>
                  <a:pt x="3611562" y="1456035"/>
                  <a:pt x="3646289" y="1346895"/>
                </a:cubicBezTo>
                <a:cubicBezTo>
                  <a:pt x="3681015" y="1237754"/>
                  <a:pt x="3703339" y="1121172"/>
                  <a:pt x="3713262" y="997149"/>
                </a:cubicBezTo>
                <a:cubicBezTo>
                  <a:pt x="3723183" y="868164"/>
                  <a:pt x="3728144" y="724297"/>
                  <a:pt x="3728144" y="565547"/>
                </a:cubicBezTo>
                <a:cubicBezTo>
                  <a:pt x="3728144" y="401836"/>
                  <a:pt x="3723183" y="270371"/>
                  <a:pt x="3713262" y="171152"/>
                </a:cubicBezTo>
                <a:cubicBezTo>
                  <a:pt x="3852168" y="176113"/>
                  <a:pt x="3992314" y="168672"/>
                  <a:pt x="4133701" y="148828"/>
                </a:cubicBezTo>
                <a:cubicBezTo>
                  <a:pt x="4275088" y="128984"/>
                  <a:pt x="4387949" y="104180"/>
                  <a:pt x="4472285" y="74414"/>
                </a:cubicBezTo>
                <a:close/>
                <a:moveTo>
                  <a:pt x="3333750" y="74414"/>
                </a:moveTo>
                <a:lnTo>
                  <a:pt x="3475137" y="74414"/>
                </a:lnTo>
                <a:cubicBezTo>
                  <a:pt x="3470176" y="128984"/>
                  <a:pt x="3467695" y="188516"/>
                  <a:pt x="3467695" y="253008"/>
                </a:cubicBezTo>
                <a:lnTo>
                  <a:pt x="3467695" y="602754"/>
                </a:lnTo>
                <a:cubicBezTo>
                  <a:pt x="3527226" y="602754"/>
                  <a:pt x="3579316" y="600274"/>
                  <a:pt x="3623965" y="595313"/>
                </a:cubicBezTo>
                <a:lnTo>
                  <a:pt x="3623965" y="721816"/>
                </a:lnTo>
                <a:cubicBezTo>
                  <a:pt x="3569394" y="716856"/>
                  <a:pt x="3512344" y="714375"/>
                  <a:pt x="3452812" y="714375"/>
                </a:cubicBezTo>
                <a:lnTo>
                  <a:pt x="3155156" y="714375"/>
                </a:lnTo>
                <a:lnTo>
                  <a:pt x="3155156" y="959941"/>
                </a:lnTo>
                <a:lnTo>
                  <a:pt x="3512344" y="959941"/>
                </a:lnTo>
                <a:cubicBezTo>
                  <a:pt x="3507383" y="1029395"/>
                  <a:pt x="3504902" y="1126133"/>
                  <a:pt x="3504902" y="1250156"/>
                </a:cubicBezTo>
                <a:lnTo>
                  <a:pt x="3504902" y="1711523"/>
                </a:lnTo>
                <a:lnTo>
                  <a:pt x="3370957" y="1711523"/>
                </a:lnTo>
                <a:cubicBezTo>
                  <a:pt x="3375918" y="1537891"/>
                  <a:pt x="3378398" y="1324570"/>
                  <a:pt x="3378398" y="1071563"/>
                </a:cubicBezTo>
                <a:lnTo>
                  <a:pt x="3155156" y="1071563"/>
                </a:lnTo>
                <a:cubicBezTo>
                  <a:pt x="3150195" y="1185664"/>
                  <a:pt x="3137793" y="1296045"/>
                  <a:pt x="3117949" y="1402705"/>
                </a:cubicBezTo>
                <a:cubicBezTo>
                  <a:pt x="3098105" y="1509365"/>
                  <a:pt x="3065859" y="1619746"/>
                  <a:pt x="3021211" y="1733848"/>
                </a:cubicBezTo>
                <a:cubicBezTo>
                  <a:pt x="2986484" y="1709043"/>
                  <a:pt x="2939355" y="1686719"/>
                  <a:pt x="2879825" y="1666875"/>
                </a:cubicBezTo>
                <a:cubicBezTo>
                  <a:pt x="2979043" y="1493242"/>
                  <a:pt x="3028652" y="1227832"/>
                  <a:pt x="3028652" y="870645"/>
                </a:cubicBezTo>
                <a:cubicBezTo>
                  <a:pt x="3028652" y="508496"/>
                  <a:pt x="3026172" y="250528"/>
                  <a:pt x="3021211" y="96738"/>
                </a:cubicBezTo>
                <a:cubicBezTo>
                  <a:pt x="3070820" y="106660"/>
                  <a:pt x="3120429" y="114101"/>
                  <a:pt x="3170039" y="119063"/>
                </a:cubicBezTo>
                <a:cubicBezTo>
                  <a:pt x="3160117" y="198438"/>
                  <a:pt x="3155156" y="272852"/>
                  <a:pt x="3155156" y="342305"/>
                </a:cubicBezTo>
                <a:lnTo>
                  <a:pt x="3155156" y="602754"/>
                </a:lnTo>
                <a:lnTo>
                  <a:pt x="3341191" y="602754"/>
                </a:lnTo>
                <a:lnTo>
                  <a:pt x="3341191" y="253008"/>
                </a:lnTo>
                <a:cubicBezTo>
                  <a:pt x="3341191" y="198438"/>
                  <a:pt x="3338711" y="138906"/>
                  <a:pt x="3333750" y="74414"/>
                </a:cubicBezTo>
                <a:close/>
                <a:moveTo>
                  <a:pt x="9830097" y="52090"/>
                </a:moveTo>
                <a:lnTo>
                  <a:pt x="9978925" y="52090"/>
                </a:lnTo>
                <a:cubicBezTo>
                  <a:pt x="9973964" y="136426"/>
                  <a:pt x="9971484" y="225723"/>
                  <a:pt x="9971484" y="319981"/>
                </a:cubicBezTo>
                <a:lnTo>
                  <a:pt x="9971484" y="625078"/>
                </a:lnTo>
                <a:cubicBezTo>
                  <a:pt x="10100468" y="625078"/>
                  <a:pt x="10207129" y="622598"/>
                  <a:pt x="10291464" y="617637"/>
                </a:cubicBezTo>
                <a:lnTo>
                  <a:pt x="10291464" y="751582"/>
                </a:lnTo>
                <a:cubicBezTo>
                  <a:pt x="10177363" y="746621"/>
                  <a:pt x="10070702" y="744141"/>
                  <a:pt x="9971484" y="744141"/>
                </a:cubicBezTo>
                <a:lnTo>
                  <a:pt x="9971484" y="1532930"/>
                </a:lnTo>
                <a:lnTo>
                  <a:pt x="10097988" y="1532930"/>
                </a:lnTo>
                <a:cubicBezTo>
                  <a:pt x="10152558" y="1532930"/>
                  <a:pt x="10222012" y="1530449"/>
                  <a:pt x="10306347" y="1525488"/>
                </a:cubicBezTo>
                <a:lnTo>
                  <a:pt x="10306347" y="1659434"/>
                </a:lnTo>
                <a:cubicBezTo>
                  <a:pt x="10222012" y="1654473"/>
                  <a:pt x="10152558" y="1651992"/>
                  <a:pt x="10097988" y="1651992"/>
                </a:cubicBezTo>
                <a:lnTo>
                  <a:pt x="9524999" y="1651992"/>
                </a:lnTo>
                <a:cubicBezTo>
                  <a:pt x="9470429" y="1651992"/>
                  <a:pt x="9423300" y="1654473"/>
                  <a:pt x="9383613" y="1659434"/>
                </a:cubicBezTo>
                <a:lnTo>
                  <a:pt x="9383613" y="1525488"/>
                </a:lnTo>
                <a:cubicBezTo>
                  <a:pt x="9418340" y="1530449"/>
                  <a:pt x="9460507" y="1532930"/>
                  <a:pt x="9510117" y="1532930"/>
                </a:cubicBezTo>
                <a:lnTo>
                  <a:pt x="9510117" y="699492"/>
                </a:lnTo>
                <a:cubicBezTo>
                  <a:pt x="9510117" y="630039"/>
                  <a:pt x="9507637" y="555625"/>
                  <a:pt x="9502675" y="476250"/>
                </a:cubicBezTo>
                <a:lnTo>
                  <a:pt x="9651503" y="476250"/>
                </a:lnTo>
                <a:cubicBezTo>
                  <a:pt x="9646543" y="555625"/>
                  <a:pt x="9644062" y="632520"/>
                  <a:pt x="9644062" y="706934"/>
                </a:cubicBezTo>
                <a:lnTo>
                  <a:pt x="9644062" y="1532930"/>
                </a:lnTo>
                <a:lnTo>
                  <a:pt x="9837538" y="1532930"/>
                </a:lnTo>
                <a:lnTo>
                  <a:pt x="9837538" y="319981"/>
                </a:lnTo>
                <a:cubicBezTo>
                  <a:pt x="9837538" y="230684"/>
                  <a:pt x="9835058" y="141387"/>
                  <a:pt x="9830097" y="52090"/>
                </a:cubicBezTo>
                <a:close/>
                <a:moveTo>
                  <a:pt x="863203" y="0"/>
                </a:moveTo>
                <a:cubicBezTo>
                  <a:pt x="917774" y="34727"/>
                  <a:pt x="969864" y="59531"/>
                  <a:pt x="1019473" y="74414"/>
                </a:cubicBezTo>
                <a:cubicBezTo>
                  <a:pt x="979786" y="133945"/>
                  <a:pt x="947539" y="186035"/>
                  <a:pt x="922734" y="230684"/>
                </a:cubicBezTo>
                <a:lnTo>
                  <a:pt x="1644551" y="230684"/>
                </a:lnTo>
                <a:cubicBezTo>
                  <a:pt x="1609825" y="344785"/>
                  <a:pt x="1577578" y="461367"/>
                  <a:pt x="1547813" y="580430"/>
                </a:cubicBezTo>
                <a:cubicBezTo>
                  <a:pt x="1493242" y="555625"/>
                  <a:pt x="1443633" y="543223"/>
                  <a:pt x="1398985" y="543223"/>
                </a:cubicBezTo>
                <a:lnTo>
                  <a:pt x="1458516" y="349746"/>
                </a:lnTo>
                <a:lnTo>
                  <a:pt x="1153418" y="349746"/>
                </a:lnTo>
                <a:cubicBezTo>
                  <a:pt x="1143496" y="488652"/>
                  <a:pt x="1190625" y="607715"/>
                  <a:pt x="1294805" y="706934"/>
                </a:cubicBezTo>
                <a:cubicBezTo>
                  <a:pt x="1398985" y="806152"/>
                  <a:pt x="1530449" y="870645"/>
                  <a:pt x="1689200" y="900410"/>
                </a:cubicBezTo>
                <a:cubicBezTo>
                  <a:pt x="1649512" y="945059"/>
                  <a:pt x="1617266" y="994668"/>
                  <a:pt x="1592461" y="1049238"/>
                </a:cubicBezTo>
                <a:cubicBezTo>
                  <a:pt x="1513086" y="1024434"/>
                  <a:pt x="1422549" y="978545"/>
                  <a:pt x="1320850" y="911572"/>
                </a:cubicBezTo>
                <a:cubicBezTo>
                  <a:pt x="1219151" y="844600"/>
                  <a:pt x="1145977" y="749102"/>
                  <a:pt x="1101328" y="625078"/>
                </a:cubicBezTo>
                <a:cubicBezTo>
                  <a:pt x="1061641" y="734219"/>
                  <a:pt x="1004590" y="822275"/>
                  <a:pt x="930176" y="889248"/>
                </a:cubicBezTo>
                <a:cubicBezTo>
                  <a:pt x="855762" y="956221"/>
                  <a:pt x="746621" y="1014512"/>
                  <a:pt x="602754" y="1064121"/>
                </a:cubicBezTo>
                <a:cubicBezTo>
                  <a:pt x="587871" y="1019473"/>
                  <a:pt x="555625" y="977305"/>
                  <a:pt x="506016" y="937617"/>
                </a:cubicBezTo>
                <a:cubicBezTo>
                  <a:pt x="709414" y="888008"/>
                  <a:pt x="843360" y="813594"/>
                  <a:pt x="907852" y="714375"/>
                </a:cubicBezTo>
                <a:cubicBezTo>
                  <a:pt x="972344" y="615156"/>
                  <a:pt x="1009551" y="493613"/>
                  <a:pt x="1019473" y="349746"/>
                </a:cubicBezTo>
                <a:lnTo>
                  <a:pt x="870645" y="349746"/>
                </a:lnTo>
                <a:cubicBezTo>
                  <a:pt x="825996" y="419199"/>
                  <a:pt x="771426" y="491133"/>
                  <a:pt x="706934" y="565547"/>
                </a:cubicBezTo>
                <a:cubicBezTo>
                  <a:pt x="687090" y="525859"/>
                  <a:pt x="647403" y="493613"/>
                  <a:pt x="587871" y="468809"/>
                </a:cubicBezTo>
                <a:cubicBezTo>
                  <a:pt x="657325" y="404316"/>
                  <a:pt x="711895" y="337344"/>
                  <a:pt x="751582" y="267891"/>
                </a:cubicBezTo>
                <a:cubicBezTo>
                  <a:pt x="791270" y="198438"/>
                  <a:pt x="828476" y="109141"/>
                  <a:pt x="86320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PA_文本框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132" y="6629400"/>
            <a:ext cx="121920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优教通专用字体logo" panose="02000500000000000000" pitchFamily="2" charset="0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优教通专用字体logo" panose="02000500000000000000" pitchFamily="2" charset="0"/>
            </a:endParaRPr>
          </a:p>
        </p:txBody>
      </p:sp>
      <p:pic>
        <p:nvPicPr>
          <p:cNvPr id="6153" name="PA_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标题 1"/>
          <p:cNvSpPr txBox="1"/>
          <p:nvPr/>
        </p:nvSpPr>
        <p:spPr bwMode="auto">
          <a:xfrm>
            <a:off x="793884" y="810716"/>
            <a:ext cx="3887911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陕旅版六年级下册</a:t>
            </a:r>
          </a:p>
        </p:txBody>
      </p:sp>
      <p:pic>
        <p:nvPicPr>
          <p:cNvPr id="6155" name="图片 1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508104" y="260648"/>
            <a:ext cx="253682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图片 1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40934" y="3284538"/>
            <a:ext cx="7615442" cy="136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Box 10"/>
          <p:cNvSpPr>
            <a:spLocks noChangeArrowheads="1"/>
          </p:cNvSpPr>
          <p:nvPr/>
        </p:nvSpPr>
        <p:spPr bwMode="auto">
          <a:xfrm>
            <a:off x="5508104" y="4816157"/>
            <a:ext cx="3099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2800" dirty="0">
                <a:solidFill>
                  <a:srgbClr val="000000"/>
                </a:solidFill>
                <a:cs typeface="Arial" panose="020B0604020202020204" pitchFamily="34" charset="0"/>
                <a:sym typeface="宋体" panose="02010600030101010101" pitchFamily="2" charset="-122"/>
              </a:rPr>
              <a:t>第四课时</a:t>
            </a:r>
            <a:endParaRPr lang="en-US" altLang="zh-CN" sz="2800" dirty="0">
              <a:solidFill>
                <a:srgbClr val="000000"/>
              </a:solidFill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2"/>
          <p:cNvSpPr txBox="1"/>
          <p:nvPr/>
        </p:nvSpPr>
        <p:spPr bwMode="auto">
          <a:xfrm>
            <a:off x="395288" y="300038"/>
            <a:ext cx="36734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1000125"/>
            <a:ext cx="66960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write T(true) or F(false)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84213" y="1546225"/>
            <a:ext cx="5975350" cy="23813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1766888"/>
            <a:ext cx="7599363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She </a:t>
            </a: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is kind and is always smiling. Their boy Tom is a 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pupil with glasses. He is outgoing and he likes to talk with us in Chinese. Their little girl Sue is only six years old. She is clever but a little shy.  </a:t>
            </a: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2"/>
          <p:cNvSpPr txBox="1"/>
          <p:nvPr/>
        </p:nvSpPr>
        <p:spPr bwMode="auto">
          <a:xfrm>
            <a:off x="395288" y="300038"/>
            <a:ext cx="36734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1000125"/>
            <a:ext cx="66960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write T(true) or F(false)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84213" y="1546225"/>
            <a:ext cx="5975350" cy="23813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5775" y="2770188"/>
            <a:ext cx="7051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(   ) 2. Mr. Green is Su Nan’s father.</a:t>
            </a:r>
            <a:endParaRPr lang="en-US" altLang="zh-CN" sz="3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4025" y="3609975"/>
            <a:ext cx="757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(   ) 3. Mrs. Green works in a hospital.</a:t>
            </a:r>
            <a:endParaRPr lang="en-US" altLang="zh-CN" sz="3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42913" y="4387850"/>
            <a:ext cx="6242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(   ) 4. Tom can’t speak Chinese.</a:t>
            </a:r>
            <a:endParaRPr lang="en-US" altLang="zh-CN" sz="3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42913" y="5165725"/>
            <a:ext cx="6432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(   ) 5. Sue is 6. She is a clever girl.</a:t>
            </a:r>
            <a:endParaRPr lang="en-US" altLang="zh-CN" sz="3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0225" y="1746250"/>
            <a:ext cx="7572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(   )1. Su Nan goes traveling to Shanghai once  </a:t>
            </a:r>
          </a:p>
          <a:p>
            <a:pPr eaLnBrk="1" hangingPunct="1"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         a year. </a:t>
            </a: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84213" y="1763713"/>
            <a:ext cx="479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28663" y="2832100"/>
            <a:ext cx="479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65163" y="3640138"/>
            <a:ext cx="481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T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65163" y="4479925"/>
            <a:ext cx="481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47700" y="5227638"/>
            <a:ext cx="479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T</a:t>
            </a:r>
          </a:p>
        </p:txBody>
      </p:sp>
      <p:sp>
        <p:nvSpPr>
          <p:cNvPr id="2" name="心形 1"/>
          <p:cNvSpPr/>
          <p:nvPr/>
        </p:nvSpPr>
        <p:spPr>
          <a:xfrm>
            <a:off x="7080250" y="5103813"/>
            <a:ext cx="1439863" cy="1287462"/>
          </a:xfrm>
          <a:prstGeom prst="hear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600" dirty="0"/>
              <a:t>答案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2"/>
          <p:cNvSpPr txBox="1"/>
          <p:nvPr/>
        </p:nvSpPr>
        <p:spPr bwMode="auto">
          <a:xfrm>
            <a:off x="468313" y="280988"/>
            <a:ext cx="38163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 Summary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800100" y="1724025"/>
            <a:ext cx="7691438" cy="4225925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3" y="946150"/>
            <a:ext cx="2124075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1600200" y="2120900"/>
            <a:ext cx="46990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能够正确认读以下单词：</a:t>
            </a:r>
          </a:p>
        </p:txBody>
      </p:sp>
      <p:sp>
        <p:nvSpPr>
          <p:cNvPr id="7" name="五角星 6"/>
          <p:cNvSpPr/>
          <p:nvPr/>
        </p:nvSpPr>
        <p:spPr>
          <a:xfrm>
            <a:off x="1087438" y="2235200"/>
            <a:ext cx="512762" cy="436563"/>
          </a:xfrm>
          <a:prstGeom prst="star5">
            <a:avLst/>
          </a:prstGeom>
          <a:solidFill>
            <a:srgbClr val="DC5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748" y="2562570"/>
            <a:ext cx="1370152" cy="1096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85" y="3585618"/>
            <a:ext cx="1521678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526" y="4479827"/>
            <a:ext cx="1576596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36813" y="2752725"/>
            <a:ext cx="4751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w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en    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at      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ite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55863" y="3697288"/>
            <a:ext cx="5229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>
                <a:solidFill>
                  <a:srgbClr val="FF0000"/>
                </a:solidFill>
                <a:cs typeface="Arial" panose="020B0604020202020204" pitchFamily="34" charset="0"/>
              </a:rPr>
              <a:t>w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    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ose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501900" y="4633913"/>
            <a:ext cx="5678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oto    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one    ele</a:t>
            </a:r>
            <a:r>
              <a:rPr lang="en-US" altLang="zh-CN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ant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"/>
          <p:cNvSpPr txBox="1"/>
          <p:nvPr/>
        </p:nvSpPr>
        <p:spPr bwMode="auto">
          <a:xfrm>
            <a:off x="468313" y="280988"/>
            <a:ext cx="40322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 Homework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2363" y="4476750"/>
            <a:ext cx="12938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圆角矩形 10">
            <a:hlinkClick r:id="" action="ppaction://hlinkshowjump?jump=endshow"/>
          </p:cNvPr>
          <p:cNvSpPr/>
          <p:nvPr/>
        </p:nvSpPr>
        <p:spPr>
          <a:xfrm>
            <a:off x="6337344" y="5573971"/>
            <a:ext cx="1223963" cy="5043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close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4583" name="PA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圆角矩形 5"/>
          <p:cNvSpPr/>
          <p:nvPr/>
        </p:nvSpPr>
        <p:spPr>
          <a:xfrm>
            <a:off x="844550" y="1676400"/>
            <a:ext cx="7312025" cy="3860800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1171394">
            <a:off x="239713" y="625475"/>
            <a:ext cx="2185987" cy="14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1592833" y="1750164"/>
            <a:ext cx="6507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听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课文录音并跟读，按照正确的语音、语调朗读并表演课文对话。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朗读课文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+mj-lt"/>
                <a:ea typeface="黑体" panose="02010609060101010101" pitchFamily="49" charset="-122"/>
              </a:rPr>
              <a:t>Read the words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400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</a:t>
            </a:r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习</a:t>
            </a: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Unit6 A Let’s </a:t>
            </a:r>
            <a:r>
              <a:rPr lang="en-US" altLang="zh-CN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learn</a:t>
            </a:r>
            <a:r>
              <a:rPr lang="zh-CN" altLang="en-US" sz="24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角星 8"/>
          <p:cNvSpPr/>
          <p:nvPr/>
        </p:nvSpPr>
        <p:spPr>
          <a:xfrm>
            <a:off x="1189038" y="2020888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1001713" y="3463925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1290638" y="3463925"/>
            <a:ext cx="287337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3" name="五角星 12"/>
          <p:cNvSpPr/>
          <p:nvPr/>
        </p:nvSpPr>
        <p:spPr>
          <a:xfrm>
            <a:off x="977900" y="4146550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4" name="五角星 13"/>
          <p:cNvSpPr/>
          <p:nvPr/>
        </p:nvSpPr>
        <p:spPr>
          <a:xfrm>
            <a:off x="1311275" y="4146550"/>
            <a:ext cx="285750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" name="五角星 14"/>
          <p:cNvSpPr/>
          <p:nvPr/>
        </p:nvSpPr>
        <p:spPr>
          <a:xfrm>
            <a:off x="1089025" y="4476750"/>
            <a:ext cx="287338" cy="28575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2"/>
          <p:cNvSpPr txBox="1"/>
          <p:nvPr/>
        </p:nvSpPr>
        <p:spPr bwMode="auto">
          <a:xfrm>
            <a:off x="395288" y="333375"/>
            <a:ext cx="289083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&gt;&gt;Warm-up</a:t>
            </a:r>
            <a:r>
              <a:rPr lang="en-US" altLang="zh-CN" sz="2800" b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27050" y="908050"/>
            <a:ext cx="20034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sing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703263" y="1460500"/>
            <a:ext cx="1649412" cy="635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1905270"/>
            <a:ext cx="2891424" cy="4284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6413" y="1517650"/>
            <a:ext cx="58324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Over the mountain, by the ocean,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There are two little girls.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One is Mary, the other is Helen,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They enjoy singing and dancing.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12763" y="3957638"/>
            <a:ext cx="58324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Over the mountain, by the ocean,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There are two little girls.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One is Mary, the other is Helen,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They are lucky and happy.</a:t>
            </a:r>
          </a:p>
        </p:txBody>
      </p:sp>
      <p:pic>
        <p:nvPicPr>
          <p:cNvPr id="10" name="Unit5_PartB_Let’s_sing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58848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2"/>
          <p:cNvSpPr txBox="1"/>
          <p:nvPr/>
        </p:nvSpPr>
        <p:spPr bwMode="auto">
          <a:xfrm>
            <a:off x="395288" y="333375"/>
            <a:ext cx="289083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&gt;&gt;Lead-in</a:t>
            </a:r>
            <a:r>
              <a:rPr lang="en-US" altLang="zh-CN" sz="2800" b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79438" y="944563"/>
            <a:ext cx="18653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 talk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84213" y="1498600"/>
            <a:ext cx="1655762" cy="4763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7913" y="1624013"/>
            <a:ext cx="6624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What’s your favorite subject?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7913" y="2441575"/>
            <a:ext cx="66246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Who is your … teacher?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77913" y="3259138"/>
            <a:ext cx="6624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What do you think of him/her?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4176713"/>
            <a:ext cx="66246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What does your father do?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17600" y="4994275"/>
            <a:ext cx="338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  <a:cs typeface="Arial" panose="020B0604020202020204" pitchFamily="34" charset="0"/>
              </a:rPr>
              <a:t>What’s he like?</a:t>
            </a:r>
          </a:p>
        </p:txBody>
      </p:sp>
      <p:pic>
        <p:nvPicPr>
          <p:cNvPr id="10250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013" y="168910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013" y="247967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333692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2613" y="4265613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013" y="499427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图片 1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4822825"/>
            <a:ext cx="34798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2"/>
          <p:cNvSpPr txBox="1"/>
          <p:nvPr/>
        </p:nvSpPr>
        <p:spPr bwMode="auto">
          <a:xfrm>
            <a:off x="395288" y="333375"/>
            <a:ext cx="36718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79438" y="944563"/>
            <a:ext cx="348773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the words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84213" y="1463675"/>
            <a:ext cx="2735262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36930" y="1697741"/>
            <a:ext cx="1530170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36776" y="3307909"/>
            <a:ext cx="1521678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45870" y="4887336"/>
            <a:ext cx="1576596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52600" y="1892300"/>
            <a:ext cx="6472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>
                <a:solidFill>
                  <a:srgbClr val="FF0000"/>
                </a:solidFill>
                <a:cs typeface="Arial" panose="020B0604020202020204" pitchFamily="34" charset="0"/>
              </a:rPr>
              <a:t>w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en 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at   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ite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752600" y="3338513"/>
            <a:ext cx="5229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>
                <a:solidFill>
                  <a:srgbClr val="FF0000"/>
                </a:solidFill>
                <a:cs typeface="Arial" panose="020B0604020202020204" pitchFamily="34" charset="0"/>
              </a:rPr>
              <a:t>w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 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ose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573213" y="4987925"/>
            <a:ext cx="768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oto 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one    ele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ant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04838" y="2606675"/>
            <a:ext cx="1627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/w/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04838" y="4227513"/>
            <a:ext cx="912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/</a:t>
            </a:r>
            <a:r>
              <a:rPr lang="en-US" altLang="zh-CN" sz="4800" dirty="0" smtClean="0">
                <a:solidFill>
                  <a:srgbClr val="333333"/>
                </a:solidFill>
              </a:rPr>
              <a:t>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/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41338" y="5846763"/>
            <a:ext cx="12112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54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/</a:t>
            </a:r>
            <a:r>
              <a:rPr lang="en-US" altLang="zh-CN" sz="5400" dirty="0" smtClean="0">
                <a:solidFill>
                  <a:srgbClr val="333333"/>
                </a:solidFill>
              </a:rPr>
              <a:t>f</a:t>
            </a:r>
            <a:r>
              <a:rPr lang="en-US" altLang="zh-CN" sz="54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/</a:t>
            </a:r>
            <a:endParaRPr lang="en-US" altLang="zh-CN" sz="54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8" name="wh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2092325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wh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3605213"/>
            <a:ext cx="439737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h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51463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when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26050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what.mp3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25717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white.mp3">
            <a:hlinkClick r:id="" action="ppaction://media"/>
          </p:cNvPr>
          <p:cNvPicPr>
            <a:picLocks noRot="1"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link="rId11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25638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who.mp3">
            <a:hlinkClick r:id="" action="ppaction://media"/>
          </p:cNvPr>
          <p:cNvPicPr>
            <a:picLocks noRot="1"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link="rId13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41306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whose.mp3">
            <a:hlinkClick r:id="" action="ppaction://media"/>
          </p:cNvPr>
          <p:cNvPicPr>
            <a:picLocks noRot="1"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link="rId15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3" y="41767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hoto.mp3">
            <a:hlinkClick r:id="" action="ppaction://media"/>
          </p:cNvPr>
          <p:cNvPicPr>
            <a:picLocks noRot="1"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link="rId17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57340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hone.mp3">
            <a:hlinkClick r:id="" action="ppaction://media"/>
          </p:cNvPr>
          <p:cNvPicPr>
            <a:picLocks noRot="1"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link="rId19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57753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elephant.mp3">
            <a:hlinkClick r:id="" action="ppaction://media"/>
          </p:cNvPr>
          <p:cNvPicPr>
            <a:picLocks noRot="1"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link="rId21"/>
              </p:ext>
            </p:ext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57753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2"/>
          <p:cNvSpPr txBox="1"/>
          <p:nvPr/>
        </p:nvSpPr>
        <p:spPr bwMode="auto">
          <a:xfrm>
            <a:off x="395288" y="333375"/>
            <a:ext cx="36718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 dirty="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 dirty="0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487363" y="1000125"/>
            <a:ext cx="34893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 to read more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11188" y="1519238"/>
            <a:ext cx="2984500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图片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1687513"/>
            <a:ext cx="13938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" y="3165475"/>
            <a:ext cx="12763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606" y="4549787"/>
            <a:ext cx="1332758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63675" y="1808163"/>
            <a:ext cx="7572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eel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ale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eat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28750" y="3192463"/>
            <a:ext cx="7572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om   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wh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ole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27150" y="4602163"/>
            <a:ext cx="7775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800" dirty="0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ysics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  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dol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  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geogra</a:t>
            </a:r>
            <a:r>
              <a:rPr lang="en-US" altLang="zh-CN" sz="4800" dirty="0" smtClean="0">
                <a:solidFill>
                  <a:srgbClr val="FF0000"/>
                </a:solidFill>
                <a:cs typeface="Arial" panose="020B0604020202020204" pitchFamily="34" charset="0"/>
              </a:rPr>
              <a:t>ph</a:t>
            </a:r>
            <a:r>
              <a:rPr lang="en-US" altLang="zh-CN" sz="4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y</a:t>
            </a:r>
            <a:endParaRPr lang="en-US" altLang="zh-CN" sz="4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2"/>
          <p:cNvSpPr txBox="1"/>
          <p:nvPr/>
        </p:nvSpPr>
        <p:spPr bwMode="auto">
          <a:xfrm>
            <a:off x="395288" y="333375"/>
            <a:ext cx="36718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487363" y="1000125"/>
            <a:ext cx="48053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and tick or cross 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11188" y="1519238"/>
            <a:ext cx="410527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4788" y="1746250"/>
            <a:ext cx="85693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1. 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Susan’s new school is small but beautiful.   (    )</a:t>
            </a: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4788" y="2536825"/>
            <a:ext cx="8137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 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Miss White teaches Susan Science. (    )</a:t>
            </a:r>
          </a:p>
          <a:p>
            <a:pPr eaLnBrk="1" hangingPunct="1">
              <a:defRPr/>
            </a:pP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9550" y="3400425"/>
            <a:ext cx="7489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3. 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Susan’s English teacher is really kind. (    )</a:t>
            </a:r>
          </a:p>
          <a:p>
            <a:pPr eaLnBrk="1" hangingPunct="1">
              <a:defRPr/>
            </a:pP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9550" y="4249738"/>
            <a:ext cx="7489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4</a:t>
            </a: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 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Susan’s Math teacher is a little serious. (    )</a:t>
            </a:r>
          </a:p>
          <a:p>
            <a:pPr eaLnBrk="1" hangingPunct="1">
              <a:defRPr/>
            </a:pP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4788" y="5105400"/>
            <a:ext cx="7489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5. 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Mr. Zhou is a hard-working teacher. (    )</a:t>
            </a:r>
          </a:p>
          <a:p>
            <a:pPr eaLnBrk="1" hangingPunct="1">
              <a:defRPr/>
            </a:pPr>
            <a:endParaRPr lang="en-US" altLang="zh-CN" sz="28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786563" y="3019425"/>
            <a:ext cx="792162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6000" b="1">
                <a:solidFill>
                  <a:srgbClr val="FF0000"/>
                </a:solidFill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550150" y="1358900"/>
            <a:ext cx="79216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6000" b="1">
                <a:solidFill>
                  <a:srgbClr val="FF0000"/>
                </a:solidFill>
                <a:ea typeface="微软雅黑" panose="020B0503020204020204" pitchFamily="34" charset="-122"/>
              </a:rPr>
              <a:t>×</a:t>
            </a:r>
            <a:endParaRPr lang="zh-CN" altLang="en-US" sz="6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451600" y="2189163"/>
            <a:ext cx="792163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6000" b="1">
                <a:solidFill>
                  <a:srgbClr val="FF0000"/>
                </a:solidFill>
                <a:ea typeface="微软雅黑" panose="020B0503020204020204" pitchFamily="34" charset="-122"/>
              </a:rPr>
              <a:t>×</a:t>
            </a:r>
            <a:endParaRPr lang="zh-CN" altLang="en-US" sz="6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965950" y="3927475"/>
            <a:ext cx="79216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6000" b="1">
                <a:solidFill>
                  <a:srgbClr val="FF0000"/>
                </a:solidFill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402388" y="4724400"/>
            <a:ext cx="792162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6000" b="1">
                <a:solidFill>
                  <a:srgbClr val="FF0000"/>
                </a:solidFill>
                <a:ea typeface="微软雅黑" panose="020B0503020204020204" pitchFamily="34" charset="-122"/>
              </a:rPr>
              <a:t>√</a:t>
            </a:r>
          </a:p>
        </p:txBody>
      </p:sp>
      <p:pic>
        <p:nvPicPr>
          <p:cNvPr id="16" name="图片 1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78405">
            <a:off x="5556617" y="1088890"/>
            <a:ext cx="510657" cy="78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2"/>
          <p:cNvSpPr txBox="1"/>
          <p:nvPr/>
        </p:nvSpPr>
        <p:spPr bwMode="auto">
          <a:xfrm>
            <a:off x="395288" y="333375"/>
            <a:ext cx="36718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1000125"/>
            <a:ext cx="2952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Match and talk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84213" y="1522413"/>
            <a:ext cx="244792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图片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766" y="1805781"/>
            <a:ext cx="2233613" cy="1441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图片 1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244" y="1762125"/>
            <a:ext cx="2309812" cy="15287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图片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9163" y="1850511"/>
            <a:ext cx="2654300" cy="1441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图片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5936" y="3974600"/>
            <a:ext cx="3051175" cy="1871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图片 1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6079" y="4003675"/>
            <a:ext cx="3132138" cy="16938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79400" y="3309938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clever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855788" y="3338513"/>
            <a:ext cx="971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shy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954338" y="3357563"/>
            <a:ext cx="1692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friendly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846638" y="3348038"/>
            <a:ext cx="1152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lazy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084888" y="3338513"/>
            <a:ext cx="3184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h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ard-working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 txBox="1"/>
          <p:nvPr/>
        </p:nvSpPr>
        <p:spPr bwMode="auto">
          <a:xfrm>
            <a:off x="395288" y="300038"/>
            <a:ext cx="36734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1000125"/>
            <a:ext cx="2952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Match and talk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84213" y="1522413"/>
            <a:ext cx="244792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550" y="1530350"/>
            <a:ext cx="7345363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A: What’s your favorite animal?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B: The </a:t>
            </a:r>
            <a:r>
              <a:rPr lang="en-US" altLang="zh-CN" sz="3600" i="1" dirty="0" smtClean="0">
                <a:solidFill>
                  <a:srgbClr val="0000FF"/>
                </a:solidFill>
                <a:cs typeface="Arial" panose="020B0604020202020204" pitchFamily="34" charset="0"/>
              </a:rPr>
              <a:t>elephant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A: What’s it like?</a:t>
            </a:r>
            <a:endParaRPr lang="en-US" altLang="zh-CN" sz="3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B: It’s </a:t>
            </a:r>
            <a:r>
              <a:rPr lang="en-US" altLang="zh-CN" sz="3600" dirty="0" smtClean="0">
                <a:solidFill>
                  <a:srgbClr val="0000FF"/>
                </a:solidFill>
                <a:cs typeface="Arial" panose="020B0604020202020204" pitchFamily="34" charset="0"/>
              </a:rPr>
              <a:t>big and strong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A: What do you think of it?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B: It’s </a:t>
            </a:r>
            <a:r>
              <a:rPr lang="en-US" altLang="zh-CN" sz="3600" i="1" dirty="0" smtClean="0">
                <a:solidFill>
                  <a:srgbClr val="0000FF"/>
                </a:solidFill>
                <a:cs typeface="Arial" panose="020B0604020202020204" pitchFamily="34" charset="0"/>
              </a:rPr>
              <a:t>hard-working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204864"/>
            <a:ext cx="3459985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2"/>
          <p:cNvSpPr txBox="1"/>
          <p:nvPr/>
        </p:nvSpPr>
        <p:spPr bwMode="auto">
          <a:xfrm>
            <a:off x="395288" y="300038"/>
            <a:ext cx="36734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b="1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/>
            </a:r>
            <a:br>
              <a:rPr lang="en-US" altLang="zh-CN" sz="2800" b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</a:br>
            <a:endParaRPr lang="en-US" altLang="zh-CN" sz="2800" b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文本占位符 2"/>
          <p:cNvSpPr txBox="1"/>
          <p:nvPr/>
        </p:nvSpPr>
        <p:spPr bwMode="auto">
          <a:xfrm>
            <a:off x="539750" y="1000125"/>
            <a:ext cx="66960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write T(true) or F(false)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84213" y="1546225"/>
            <a:ext cx="5975350" cy="23813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20896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My name is Su Nan. I like traveling. I go traveling once a year. I went to Shanghai with my parents. We met a happy family from the USA on Nanjing Road. Mr. Green is a doctor. He is tall and strong.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He looks a little serious, but he is very friendly. Mrs. Green is a nurse in Mr. Green’s hospital.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09035ebb1f1e43bf7d3261fcdb0433447c851"/>
  <p:tag name="ISPRING_RESOURCE_PATHS_HASH_PRESENTER" val="163377f26ae931f89d29b53ca96b2094dfe73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自定义 2">
      <a:majorFont>
        <a:latin typeface="Arial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53b61e80c50d6</Template>
  <TotalTime>0</TotalTime>
  <Words>531</Words>
  <Application>Microsoft Office PowerPoint</Application>
  <PresentationFormat>全屏显示(4:3)</PresentationFormat>
  <Paragraphs>98</Paragraphs>
  <Slides>13</Slides>
  <Notes>7</Notes>
  <HiddenSlides>0</HiddenSlides>
  <MMClips>12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黑体</vt:lpstr>
      <vt:lpstr>宋体</vt:lpstr>
      <vt:lpstr>微软雅黑</vt:lpstr>
      <vt:lpstr>优教通专用字体logo</vt:lpstr>
      <vt:lpstr>幼圆</vt:lpstr>
      <vt:lpstr>Arial</vt:lpstr>
      <vt:lpstr>Arial Black</vt:lpstr>
      <vt:lpstr>Calibri</vt:lpstr>
      <vt:lpstr>Comic Sans MS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2014-11-17T10:58:00Z</dcterms:created>
  <dcterms:modified xsi:type="dcterms:W3CDTF">2023-01-16T14:55:40Z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641BE5842921487B82ED3BA721CB7373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