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handoutMasterIdLst>
    <p:handoutMasterId r:id="rId27"/>
  </p:handoutMasterIdLst>
  <p:sldIdLst>
    <p:sldId id="257" r:id="rId3"/>
    <p:sldId id="263" r:id="rId4"/>
    <p:sldId id="265" r:id="rId5"/>
    <p:sldId id="274" r:id="rId6"/>
    <p:sldId id="276" r:id="rId7"/>
    <p:sldId id="290" r:id="rId8"/>
    <p:sldId id="277" r:id="rId9"/>
    <p:sldId id="271" r:id="rId10"/>
    <p:sldId id="280" r:id="rId11"/>
    <p:sldId id="278" r:id="rId12"/>
    <p:sldId id="281" r:id="rId13"/>
    <p:sldId id="286" r:id="rId14"/>
    <p:sldId id="272" r:id="rId15"/>
    <p:sldId id="279" r:id="rId16"/>
    <p:sldId id="285" r:id="rId17"/>
    <p:sldId id="291" r:id="rId18"/>
    <p:sldId id="292" r:id="rId19"/>
    <p:sldId id="273" r:id="rId20"/>
    <p:sldId id="284" r:id="rId21"/>
    <p:sldId id="293" r:id="rId22"/>
    <p:sldId id="294" r:id="rId23"/>
    <p:sldId id="283" r:id="rId24"/>
    <p:sldId id="26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27" autoAdjust="0"/>
    <p:restoredTop sz="94607" autoAdjust="0"/>
  </p:normalViewPr>
  <p:slideViewPr>
    <p:cSldViewPr snapToGrid="0">
      <p:cViewPr>
        <p:scale>
          <a:sx n="66" d="100"/>
          <a:sy n="66" d="100"/>
        </p:scale>
        <p:origin x="-2430" y="-10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60B084"/>
              </a:solidFill>
            </c:spPr>
            <c:extLst>
              <c:ext xmlns:c16="http://schemas.microsoft.com/office/drawing/2014/chart" uri="{C3380CC4-5D6E-409C-BE32-E72D297353CC}">
                <c16:uniqueId val="{00000001-E991-4586-831A-F639B8E015D5}"/>
              </c:ext>
            </c:extLst>
          </c:dPt>
          <c:dPt>
            <c:idx val="1"/>
            <c:bubble3D val="0"/>
            <c:spPr>
              <a:noFill/>
            </c:spPr>
            <c:extLst>
              <c:ext xmlns:c16="http://schemas.microsoft.com/office/drawing/2014/chart" uri="{C3380CC4-5D6E-409C-BE32-E72D297353CC}">
                <c16:uniqueId val="{00000003-E991-4586-831A-F639B8E015D5}"/>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E991-4586-831A-F639B8E015D5}"/>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60B084"/>
              </a:solidFill>
            </c:spPr>
            <c:extLst>
              <c:ext xmlns:c16="http://schemas.microsoft.com/office/drawing/2014/chart" uri="{C3380CC4-5D6E-409C-BE32-E72D297353CC}">
                <c16:uniqueId val="{00000001-5249-4901-B26F-DEDF3F05B0F3}"/>
              </c:ext>
            </c:extLst>
          </c:dPt>
          <c:dPt>
            <c:idx val="1"/>
            <c:bubble3D val="0"/>
            <c:spPr>
              <a:noFill/>
            </c:spPr>
            <c:extLst>
              <c:ext xmlns:c16="http://schemas.microsoft.com/office/drawing/2014/chart" uri="{C3380CC4-5D6E-409C-BE32-E72D297353CC}">
                <c16:uniqueId val="{00000003-5249-4901-B26F-DEDF3F05B0F3}"/>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5249-4901-B26F-DEDF3F05B0F3}"/>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60B084"/>
              </a:solidFill>
            </c:spPr>
            <c:extLst>
              <c:ext xmlns:c16="http://schemas.microsoft.com/office/drawing/2014/chart" uri="{C3380CC4-5D6E-409C-BE32-E72D297353CC}">
                <c16:uniqueId val="{00000001-243E-401D-9585-102B4325AD57}"/>
              </c:ext>
            </c:extLst>
          </c:dPt>
          <c:dPt>
            <c:idx val="1"/>
            <c:bubble3D val="0"/>
            <c:spPr>
              <a:noFill/>
            </c:spPr>
            <c:extLst>
              <c:ext xmlns:c16="http://schemas.microsoft.com/office/drawing/2014/chart" uri="{C3380CC4-5D6E-409C-BE32-E72D297353CC}">
                <c16:uniqueId val="{00000003-243E-401D-9585-102B4325AD57}"/>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243E-401D-9585-102B4325AD57}"/>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60B084"/>
              </a:solidFill>
            </c:spPr>
            <c:extLst>
              <c:ext xmlns:c16="http://schemas.microsoft.com/office/drawing/2014/chart" uri="{C3380CC4-5D6E-409C-BE32-E72D297353CC}">
                <c16:uniqueId val="{00000001-B18B-4F4D-937A-7F105AC89418}"/>
              </c:ext>
            </c:extLst>
          </c:dPt>
          <c:dPt>
            <c:idx val="1"/>
            <c:bubble3D val="0"/>
            <c:spPr>
              <a:noFill/>
            </c:spPr>
            <c:extLst>
              <c:ext xmlns:c16="http://schemas.microsoft.com/office/drawing/2014/chart" uri="{C3380CC4-5D6E-409C-BE32-E72D297353CC}">
                <c16:uniqueId val="{00000003-B18B-4F4D-937A-7F105AC89418}"/>
              </c:ext>
            </c:extLst>
          </c:dPt>
          <c:cat>
            <c:numRef>
              <c:f>Sheet1!$A$2:$A$3</c:f>
              <c:numCache>
                <c:formatCode>General</c:formatCode>
                <c:ptCount val="2"/>
              </c:numCache>
            </c:num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B18B-4F4D-937A-7F105AC89418}"/>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AC42D-9119-4E1D-8A44-C01937349CF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FEADA-05D6-4041-9E9B-E55B15872B2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D486E6-D769-4E86-BCB5-C14F9EE35FD8}" type="slidenum">
              <a:rPr lang="zh-CN" altLang="en-US" smtClean="0"/>
              <a:t>‹#›</a:t>
            </a:fld>
            <a:endParaRPr lang="zh-CN" altLang="en-US"/>
          </a:p>
        </p:txBody>
      </p:sp>
      <p:sp>
        <p:nvSpPr>
          <p:cNvPr id="11" name="TextBox 10"/>
          <p:cNvSpPr txBox="1"/>
          <p:nvPr userDrawn="1"/>
        </p:nvSpPr>
        <p:spPr>
          <a:xfrm>
            <a:off x="2139933" y="6753686"/>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5CA1B6-6276-410B-87BF-3C642E697F1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D486E6-D769-4E86-BCB5-C14F9EE35FD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CA1B6-6276-410B-87BF-3C642E697F1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486E6-D769-4E86-BCB5-C14F9EE35FD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8.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Rectangle 4"/>
          <p:cNvSpPr/>
          <p:nvPr/>
        </p:nvSpPr>
        <p:spPr>
          <a:xfrm>
            <a:off x="326857" y="479926"/>
            <a:ext cx="11538285" cy="5898148"/>
          </a:xfrm>
          <a:prstGeom prst="rect">
            <a:avLst/>
          </a:prstGeom>
          <a:noFill/>
          <a:ln w="76200">
            <a:solidFill>
              <a:schemeClr val="bg1"/>
            </a:solidFill>
          </a:ln>
          <a:effectLst>
            <a:outerShdw blurRad="1524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文本框 25"/>
          <p:cNvSpPr txBox="1"/>
          <p:nvPr/>
        </p:nvSpPr>
        <p:spPr>
          <a:xfrm>
            <a:off x="6204785" y="1713466"/>
            <a:ext cx="5123317" cy="1754326"/>
          </a:xfrm>
          <a:prstGeom prst="rect">
            <a:avLst/>
          </a:prstGeom>
          <a:noFill/>
        </p:spPr>
        <p:txBody>
          <a:bodyPr wrap="square" rtlCol="0">
            <a:spAutoFit/>
          </a:bodyPr>
          <a:lstStyle/>
          <a:p>
            <a:pPr algn="ctr" defTabSz="914400"/>
            <a:r>
              <a:rPr kumimoji="1" lang="en-US" altLang="zh-CN" sz="5400" b="1" spc="600" dirty="0" smtClean="0">
                <a:solidFill>
                  <a:schemeClr val="bg1"/>
                </a:solidFill>
                <a:cs typeface="+mn-ea"/>
                <a:sym typeface="+mn-lt"/>
              </a:rPr>
              <a:t>20XX</a:t>
            </a:r>
            <a:endParaRPr kumimoji="1" lang="en-US" altLang="zh-CN" sz="5400" b="1" spc="600" dirty="0">
              <a:solidFill>
                <a:schemeClr val="bg1"/>
              </a:solidFill>
              <a:cs typeface="+mn-ea"/>
              <a:sym typeface="+mn-lt"/>
            </a:endParaRPr>
          </a:p>
          <a:p>
            <a:pPr algn="ctr" defTabSz="914400"/>
            <a:r>
              <a:rPr kumimoji="1" lang="zh-CN" altLang="en-US" sz="5400" b="1" dirty="0">
                <a:solidFill>
                  <a:schemeClr val="bg1"/>
                </a:solidFill>
                <a:cs typeface="+mn-ea"/>
                <a:sym typeface="+mn-lt"/>
              </a:rPr>
              <a:t>植树节主题班会</a:t>
            </a:r>
          </a:p>
        </p:txBody>
      </p:sp>
      <p:sp>
        <p:nvSpPr>
          <p:cNvPr id="27" name="文本框 26"/>
          <p:cNvSpPr txBox="1"/>
          <p:nvPr/>
        </p:nvSpPr>
        <p:spPr>
          <a:xfrm>
            <a:off x="6264398" y="3503802"/>
            <a:ext cx="4919856" cy="379656"/>
          </a:xfrm>
          <a:prstGeom prst="rect">
            <a:avLst/>
          </a:prstGeom>
          <a:noFill/>
        </p:spPr>
        <p:txBody>
          <a:bodyPr wrap="square" rtlCol="0">
            <a:spAutoFit/>
          </a:bodyPr>
          <a:lstStyle/>
          <a:p>
            <a:pPr algn="dist" defTabSz="914400"/>
            <a:r>
              <a:rPr kumimoji="1" lang="zh-CN" altLang="en-US" sz="1865" b="1" dirty="0">
                <a:solidFill>
                  <a:schemeClr val="bg1"/>
                </a:solidFill>
                <a:cs typeface="+mn-ea"/>
                <a:sym typeface="+mn-lt"/>
              </a:rPr>
              <a:t>添加相关内容的标题</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58" y="479926"/>
            <a:ext cx="5759817" cy="5759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nodePh="1">
                                  <p:stCondLst>
                                    <p:cond delay="0"/>
                                  </p:stCondLst>
                                  <p:endCondLst>
                                    <p:cond evt="begin" delay="0">
                                      <p:tn val="9"/>
                                    </p:cond>
                                  </p:end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a:off x="-139700" y="0"/>
            <a:ext cx="12471400" cy="6858000"/>
            <a:chOff x="-139700" y="0"/>
            <a:chExt cx="12471400" cy="6858000"/>
          </a:xfrm>
        </p:grpSpPr>
        <p:grpSp>
          <p:nvGrpSpPr>
            <p:cNvPr id="55" name="组合 54"/>
            <p:cNvGrpSpPr/>
            <p:nvPr/>
          </p:nvGrpSpPr>
          <p:grpSpPr>
            <a:xfrm>
              <a:off x="-139700" y="0"/>
              <a:ext cx="12471400" cy="6858000"/>
              <a:chOff x="-139700" y="0"/>
              <a:chExt cx="12471400" cy="6858000"/>
            </a:xfrm>
          </p:grpSpPr>
          <p:sp>
            <p:nvSpPr>
              <p:cNvPr id="58" name="矩形 57"/>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56"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sp>
        <p:nvSpPr>
          <p:cNvPr id="16" name="Rectangle 10"/>
          <p:cNvSpPr/>
          <p:nvPr/>
        </p:nvSpPr>
        <p:spPr>
          <a:xfrm>
            <a:off x="3501786" y="4719448"/>
            <a:ext cx="2493968" cy="977535"/>
          </a:xfrm>
          <a:prstGeom prst="rect">
            <a:avLst/>
          </a:prstGeom>
        </p:spPr>
        <p:txBody>
          <a:bodyPr wrap="square" lIns="115145" tIns="57574" rIns="115145" bIns="57574">
            <a:spAutoFit/>
          </a:bodyPr>
          <a:lstStyle/>
          <a:p>
            <a:pPr defTabSz="913765">
              <a:defRPr/>
            </a:pPr>
            <a:r>
              <a:rPr lang="zh-CN" altLang="en-US" sz="1400" kern="0" dirty="0">
                <a:solidFill>
                  <a:schemeClr val="bg1">
                    <a:lumMod val="50000"/>
                  </a:schemeClr>
                </a:solidFill>
                <a:cs typeface="+mn-ea"/>
                <a:sym typeface="+mn-lt"/>
              </a:rPr>
              <a:t>此处添加详细文本描述，建议与标题相关并符合整体语言风格，语言描述尽量简洁生动。</a:t>
            </a:r>
            <a:endParaRPr lang="ms-MY" sz="1400" kern="0" dirty="0">
              <a:solidFill>
                <a:schemeClr val="bg1">
                  <a:lumMod val="50000"/>
                </a:schemeClr>
              </a:solidFill>
              <a:cs typeface="+mn-ea"/>
              <a:sym typeface="+mn-lt"/>
            </a:endParaRPr>
          </a:p>
        </p:txBody>
      </p:sp>
      <p:sp>
        <p:nvSpPr>
          <p:cNvPr id="17" name="Rectangle 11"/>
          <p:cNvSpPr/>
          <p:nvPr/>
        </p:nvSpPr>
        <p:spPr>
          <a:xfrm>
            <a:off x="3552049" y="4239720"/>
            <a:ext cx="1539620" cy="485384"/>
          </a:xfrm>
          <a:prstGeom prst="rect">
            <a:avLst/>
          </a:prstGeom>
          <a:noFill/>
        </p:spPr>
        <p:txBody>
          <a:bodyPr wrap="square" lIns="115145" tIns="57574" rIns="115145" bIns="57574">
            <a:spAutoFit/>
          </a:bodyPr>
          <a:lstStyle/>
          <a:p>
            <a:r>
              <a:rPr lang="zh-CN" altLang="en-US" sz="2400" b="1" kern="0" dirty="0">
                <a:solidFill>
                  <a:schemeClr val="bg1">
                    <a:lumMod val="50000"/>
                  </a:schemeClr>
                </a:solidFill>
                <a:cs typeface="+mn-ea"/>
                <a:sym typeface="+mn-lt"/>
              </a:rPr>
              <a:t>标题</a:t>
            </a:r>
            <a:endParaRPr lang="ms-MY" altLang="zh-CN" sz="2400" b="1" kern="0" dirty="0">
              <a:solidFill>
                <a:schemeClr val="bg1">
                  <a:lumMod val="50000"/>
                </a:schemeClr>
              </a:solidFill>
              <a:cs typeface="+mn-ea"/>
              <a:sym typeface="+mn-lt"/>
            </a:endParaRPr>
          </a:p>
        </p:txBody>
      </p:sp>
      <p:sp>
        <p:nvSpPr>
          <p:cNvPr id="18" name="Rectangle 12"/>
          <p:cNvSpPr/>
          <p:nvPr/>
        </p:nvSpPr>
        <p:spPr>
          <a:xfrm>
            <a:off x="8613464" y="4623501"/>
            <a:ext cx="2493968" cy="977535"/>
          </a:xfrm>
          <a:prstGeom prst="rect">
            <a:avLst/>
          </a:prstGeom>
        </p:spPr>
        <p:txBody>
          <a:bodyPr wrap="square" lIns="115145" tIns="57574" rIns="115145" bIns="57574">
            <a:spAutoFit/>
          </a:bodyPr>
          <a:lstStyle/>
          <a:p>
            <a:pPr defTabSz="913765">
              <a:defRPr/>
            </a:pPr>
            <a:r>
              <a:rPr lang="zh-CN" altLang="en-US" sz="1400" kern="0" dirty="0">
                <a:solidFill>
                  <a:schemeClr val="bg1">
                    <a:lumMod val="50000"/>
                  </a:schemeClr>
                </a:solidFill>
                <a:cs typeface="+mn-ea"/>
                <a:sym typeface="+mn-lt"/>
              </a:rPr>
              <a:t>此处添加详细文本描述，建议与标题相关并符合整体语言风格，语言描述尽量简洁生动。</a:t>
            </a:r>
            <a:endParaRPr lang="ms-MY" sz="1400" kern="0" dirty="0">
              <a:solidFill>
                <a:schemeClr val="bg1">
                  <a:lumMod val="50000"/>
                </a:schemeClr>
              </a:solidFill>
              <a:cs typeface="+mn-ea"/>
              <a:sym typeface="+mn-lt"/>
            </a:endParaRPr>
          </a:p>
        </p:txBody>
      </p:sp>
      <p:sp>
        <p:nvSpPr>
          <p:cNvPr id="19" name="Rectangle 13"/>
          <p:cNvSpPr/>
          <p:nvPr/>
        </p:nvSpPr>
        <p:spPr>
          <a:xfrm>
            <a:off x="8640882" y="4143773"/>
            <a:ext cx="1539620" cy="485384"/>
          </a:xfrm>
          <a:prstGeom prst="rect">
            <a:avLst/>
          </a:prstGeom>
          <a:noFill/>
        </p:spPr>
        <p:txBody>
          <a:bodyPr wrap="square" lIns="115145" tIns="57574" rIns="115145" bIns="57574">
            <a:spAutoFit/>
          </a:bodyPr>
          <a:lstStyle/>
          <a:p>
            <a:r>
              <a:rPr lang="zh-CN" altLang="en-US" sz="2400" b="1" kern="0" dirty="0">
                <a:solidFill>
                  <a:schemeClr val="bg1">
                    <a:lumMod val="50000"/>
                  </a:schemeClr>
                </a:solidFill>
                <a:cs typeface="+mn-ea"/>
                <a:sym typeface="+mn-lt"/>
              </a:rPr>
              <a:t>标题</a:t>
            </a:r>
            <a:endParaRPr lang="ms-MY" altLang="zh-CN" sz="2400" b="1" kern="0" dirty="0">
              <a:solidFill>
                <a:schemeClr val="bg1">
                  <a:lumMod val="50000"/>
                </a:schemeClr>
              </a:solidFill>
              <a:cs typeface="+mn-ea"/>
              <a:sym typeface="+mn-lt"/>
            </a:endParaRPr>
          </a:p>
        </p:txBody>
      </p:sp>
      <p:sp>
        <p:nvSpPr>
          <p:cNvPr id="20" name="Rectangle 14"/>
          <p:cNvSpPr/>
          <p:nvPr/>
        </p:nvSpPr>
        <p:spPr>
          <a:xfrm>
            <a:off x="3529204" y="2582703"/>
            <a:ext cx="2493968" cy="977535"/>
          </a:xfrm>
          <a:prstGeom prst="rect">
            <a:avLst/>
          </a:prstGeom>
        </p:spPr>
        <p:txBody>
          <a:bodyPr wrap="square" lIns="115145" tIns="57574" rIns="115145" bIns="57574">
            <a:spAutoFit/>
          </a:bodyPr>
          <a:lstStyle/>
          <a:p>
            <a:pPr defTabSz="913765">
              <a:defRPr/>
            </a:pPr>
            <a:r>
              <a:rPr lang="zh-CN" altLang="en-US" sz="1400" kern="0" dirty="0">
                <a:solidFill>
                  <a:schemeClr val="bg1">
                    <a:lumMod val="50000"/>
                  </a:schemeClr>
                </a:solidFill>
                <a:cs typeface="+mn-ea"/>
                <a:sym typeface="+mn-lt"/>
              </a:rPr>
              <a:t>此处添加详细文本描述，建议与标题相关并符合整体语言风格，语言描述尽量简洁生动。</a:t>
            </a:r>
            <a:endParaRPr lang="ms-MY" sz="1400" kern="0" dirty="0">
              <a:solidFill>
                <a:schemeClr val="bg1">
                  <a:lumMod val="50000"/>
                </a:schemeClr>
              </a:solidFill>
              <a:cs typeface="+mn-ea"/>
              <a:sym typeface="+mn-lt"/>
            </a:endParaRPr>
          </a:p>
        </p:txBody>
      </p:sp>
      <p:sp>
        <p:nvSpPr>
          <p:cNvPr id="27" name="Rectangle 15"/>
          <p:cNvSpPr/>
          <p:nvPr/>
        </p:nvSpPr>
        <p:spPr>
          <a:xfrm>
            <a:off x="3579468" y="2102975"/>
            <a:ext cx="1539620" cy="485384"/>
          </a:xfrm>
          <a:prstGeom prst="rect">
            <a:avLst/>
          </a:prstGeom>
          <a:noFill/>
        </p:spPr>
        <p:txBody>
          <a:bodyPr wrap="square" lIns="115145" tIns="57574" rIns="115145" bIns="57574">
            <a:spAutoFit/>
          </a:bodyPr>
          <a:lstStyle/>
          <a:p>
            <a:r>
              <a:rPr lang="zh-CN" altLang="en-US" sz="2400" b="1" kern="0" dirty="0">
                <a:solidFill>
                  <a:schemeClr val="bg1">
                    <a:lumMod val="50000"/>
                  </a:schemeClr>
                </a:solidFill>
                <a:cs typeface="+mn-ea"/>
                <a:sym typeface="+mn-lt"/>
              </a:rPr>
              <a:t>标题</a:t>
            </a:r>
            <a:endParaRPr lang="ms-MY" altLang="zh-CN" sz="2400" b="1" kern="0" dirty="0">
              <a:solidFill>
                <a:schemeClr val="bg1">
                  <a:lumMod val="50000"/>
                </a:schemeClr>
              </a:solidFill>
              <a:cs typeface="+mn-ea"/>
              <a:sym typeface="+mn-lt"/>
            </a:endParaRPr>
          </a:p>
        </p:txBody>
      </p:sp>
      <p:sp>
        <p:nvSpPr>
          <p:cNvPr id="28" name="Rectangle 16"/>
          <p:cNvSpPr/>
          <p:nvPr/>
        </p:nvSpPr>
        <p:spPr>
          <a:xfrm>
            <a:off x="8640882" y="2582703"/>
            <a:ext cx="2493968" cy="977535"/>
          </a:xfrm>
          <a:prstGeom prst="rect">
            <a:avLst/>
          </a:prstGeom>
        </p:spPr>
        <p:txBody>
          <a:bodyPr wrap="square" lIns="115145" tIns="57574" rIns="115145" bIns="57574">
            <a:spAutoFit/>
          </a:bodyPr>
          <a:lstStyle/>
          <a:p>
            <a:pPr defTabSz="913765">
              <a:defRPr/>
            </a:pPr>
            <a:r>
              <a:rPr lang="zh-CN" altLang="en-US" sz="1400" kern="0" dirty="0">
                <a:solidFill>
                  <a:schemeClr val="bg1">
                    <a:lumMod val="50000"/>
                  </a:schemeClr>
                </a:solidFill>
                <a:cs typeface="+mn-ea"/>
                <a:sym typeface="+mn-lt"/>
              </a:rPr>
              <a:t>此处添加详细文本描述，建议与标题相关并符合整体语言风格，语言描述尽量简洁生动。</a:t>
            </a:r>
            <a:endParaRPr lang="ms-MY" sz="1400" kern="0" dirty="0">
              <a:solidFill>
                <a:schemeClr val="bg1">
                  <a:lumMod val="50000"/>
                </a:schemeClr>
              </a:solidFill>
              <a:cs typeface="+mn-ea"/>
              <a:sym typeface="+mn-lt"/>
            </a:endParaRPr>
          </a:p>
        </p:txBody>
      </p:sp>
      <p:sp>
        <p:nvSpPr>
          <p:cNvPr id="29" name="Rectangle 17"/>
          <p:cNvSpPr/>
          <p:nvPr/>
        </p:nvSpPr>
        <p:spPr>
          <a:xfrm>
            <a:off x="8668300" y="2102975"/>
            <a:ext cx="1539620" cy="485384"/>
          </a:xfrm>
          <a:prstGeom prst="rect">
            <a:avLst/>
          </a:prstGeom>
          <a:noFill/>
        </p:spPr>
        <p:txBody>
          <a:bodyPr wrap="square" lIns="115145" tIns="57574" rIns="115145" bIns="57574">
            <a:spAutoFit/>
          </a:bodyPr>
          <a:lstStyle/>
          <a:p>
            <a:r>
              <a:rPr lang="zh-CN" altLang="en-US" sz="2400" b="1" kern="0" dirty="0">
                <a:solidFill>
                  <a:schemeClr val="bg1">
                    <a:lumMod val="50000"/>
                  </a:schemeClr>
                </a:solidFill>
                <a:cs typeface="+mn-ea"/>
                <a:sym typeface="+mn-lt"/>
              </a:rPr>
              <a:t>标题</a:t>
            </a:r>
            <a:endParaRPr lang="ms-MY" altLang="zh-CN" sz="2400" b="1" kern="0" dirty="0">
              <a:solidFill>
                <a:schemeClr val="bg1">
                  <a:lumMod val="50000"/>
                </a:schemeClr>
              </a:solidFill>
              <a:cs typeface="+mn-ea"/>
              <a:sym typeface="+mn-lt"/>
            </a:endParaRPr>
          </a:p>
        </p:txBody>
      </p:sp>
      <p:grpSp>
        <p:nvGrpSpPr>
          <p:cNvPr id="30" name="Group 21"/>
          <p:cNvGrpSpPr/>
          <p:nvPr/>
        </p:nvGrpSpPr>
        <p:grpSpPr>
          <a:xfrm>
            <a:off x="1200374" y="1958152"/>
            <a:ext cx="2273994" cy="1762912"/>
            <a:chOff x="665329" y="1352550"/>
            <a:chExt cx="1805728" cy="1400104"/>
          </a:xfrm>
        </p:grpSpPr>
        <p:graphicFrame>
          <p:nvGraphicFramePr>
            <p:cNvPr id="31" name="Chart 3"/>
            <p:cNvGraphicFramePr/>
            <p:nvPr/>
          </p:nvGraphicFramePr>
          <p:xfrm>
            <a:off x="665329" y="1352550"/>
            <a:ext cx="1805728" cy="1400104"/>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tangle 23"/>
            <p:cNvSpPr/>
            <p:nvPr/>
          </p:nvSpPr>
          <p:spPr>
            <a:xfrm>
              <a:off x="1023257" y="1823796"/>
              <a:ext cx="1121230" cy="464153"/>
            </a:xfrm>
            <a:prstGeom prst="rect">
              <a:avLst/>
            </a:prstGeom>
            <a:noFill/>
          </p:spPr>
          <p:txBody>
            <a:bodyPr wrap="square" anchor="ctr">
              <a:spAutoFit/>
            </a:bodyPr>
            <a:lstStyle/>
            <a:p>
              <a:pPr algn="ctr" defTabSz="913765">
                <a:defRPr/>
              </a:pPr>
              <a:r>
                <a:rPr lang="ms-MY" sz="3200" kern="0" dirty="0">
                  <a:solidFill>
                    <a:schemeClr val="bg1">
                      <a:lumMod val="50000"/>
                    </a:schemeClr>
                  </a:solidFill>
                  <a:cs typeface="+mn-ea"/>
                  <a:sym typeface="+mn-lt"/>
                </a:rPr>
                <a:t>60%</a:t>
              </a:r>
            </a:p>
          </p:txBody>
        </p:sp>
      </p:grpSp>
      <p:grpSp>
        <p:nvGrpSpPr>
          <p:cNvPr id="33" name="Group 27"/>
          <p:cNvGrpSpPr/>
          <p:nvPr/>
        </p:nvGrpSpPr>
        <p:grpSpPr>
          <a:xfrm>
            <a:off x="1200374" y="4080682"/>
            <a:ext cx="2273994" cy="1762912"/>
            <a:chOff x="665329" y="3283643"/>
            <a:chExt cx="1805728" cy="1400104"/>
          </a:xfrm>
        </p:grpSpPr>
        <p:graphicFrame>
          <p:nvGraphicFramePr>
            <p:cNvPr id="34" name="Chart 7"/>
            <p:cNvGraphicFramePr/>
            <p:nvPr/>
          </p:nvGraphicFramePr>
          <p:xfrm>
            <a:off x="665329" y="3283643"/>
            <a:ext cx="1805728" cy="1400104"/>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25"/>
            <p:cNvSpPr/>
            <p:nvPr/>
          </p:nvSpPr>
          <p:spPr>
            <a:xfrm>
              <a:off x="1012371" y="3758731"/>
              <a:ext cx="1121230" cy="464153"/>
            </a:xfrm>
            <a:prstGeom prst="rect">
              <a:avLst/>
            </a:prstGeom>
            <a:noFill/>
          </p:spPr>
          <p:txBody>
            <a:bodyPr wrap="square" anchor="ctr">
              <a:spAutoFit/>
            </a:bodyPr>
            <a:lstStyle/>
            <a:p>
              <a:pPr algn="ctr" defTabSz="913765">
                <a:defRPr/>
              </a:pPr>
              <a:r>
                <a:rPr lang="ms-MY" sz="3200" kern="0" dirty="0">
                  <a:solidFill>
                    <a:schemeClr val="bg1">
                      <a:lumMod val="50000"/>
                    </a:schemeClr>
                  </a:solidFill>
                  <a:cs typeface="+mn-ea"/>
                  <a:sym typeface="+mn-lt"/>
                </a:rPr>
                <a:t>78%</a:t>
              </a:r>
            </a:p>
          </p:txBody>
        </p:sp>
      </p:grpSp>
      <p:grpSp>
        <p:nvGrpSpPr>
          <p:cNvPr id="36" name="Group 28"/>
          <p:cNvGrpSpPr/>
          <p:nvPr/>
        </p:nvGrpSpPr>
        <p:grpSpPr>
          <a:xfrm>
            <a:off x="6312053" y="4080682"/>
            <a:ext cx="2273994" cy="1762912"/>
            <a:chOff x="4724400" y="3283643"/>
            <a:chExt cx="1805728" cy="1400104"/>
          </a:xfrm>
        </p:grpSpPr>
        <p:graphicFrame>
          <p:nvGraphicFramePr>
            <p:cNvPr id="37" name="Chart 9"/>
            <p:cNvGraphicFramePr/>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5"/>
            </a:graphicData>
          </a:graphic>
        </p:graphicFrame>
        <p:sp>
          <p:nvSpPr>
            <p:cNvPr id="38" name="Rectangle 26"/>
            <p:cNvSpPr/>
            <p:nvPr/>
          </p:nvSpPr>
          <p:spPr>
            <a:xfrm>
              <a:off x="5072743" y="3745126"/>
              <a:ext cx="1099458" cy="464153"/>
            </a:xfrm>
            <a:prstGeom prst="rect">
              <a:avLst/>
            </a:prstGeom>
            <a:noFill/>
          </p:spPr>
          <p:txBody>
            <a:bodyPr wrap="square" anchor="ctr">
              <a:spAutoFit/>
            </a:bodyPr>
            <a:lstStyle/>
            <a:p>
              <a:pPr algn="ctr" defTabSz="913765">
                <a:defRPr/>
              </a:pPr>
              <a:r>
                <a:rPr lang="ms-MY" sz="3200" kern="0" dirty="0">
                  <a:solidFill>
                    <a:schemeClr val="bg1">
                      <a:lumMod val="50000"/>
                    </a:schemeClr>
                  </a:solidFill>
                  <a:cs typeface="+mn-ea"/>
                  <a:sym typeface="+mn-lt"/>
                </a:rPr>
                <a:t>95%</a:t>
              </a:r>
            </a:p>
          </p:txBody>
        </p:sp>
      </p:grpSp>
      <p:grpSp>
        <p:nvGrpSpPr>
          <p:cNvPr id="39" name="Group 31"/>
          <p:cNvGrpSpPr/>
          <p:nvPr/>
        </p:nvGrpSpPr>
        <p:grpSpPr>
          <a:xfrm>
            <a:off x="6312053" y="1958152"/>
            <a:ext cx="2273994" cy="1762912"/>
            <a:chOff x="4724400" y="3283643"/>
            <a:chExt cx="1805728" cy="1400104"/>
          </a:xfrm>
        </p:grpSpPr>
        <p:graphicFrame>
          <p:nvGraphicFramePr>
            <p:cNvPr id="40" name="Chart 32"/>
            <p:cNvGraphicFramePr/>
            <p:nvPr/>
          </p:nvGraphicFramePr>
          <p:xfrm>
            <a:off x="4724400" y="3283643"/>
            <a:ext cx="1805728" cy="1400104"/>
          </p:xfrm>
          <a:graphic>
            <a:graphicData uri="http://schemas.openxmlformats.org/drawingml/2006/chart">
              <c:chart xmlns:c="http://schemas.openxmlformats.org/drawingml/2006/chart" xmlns:r="http://schemas.openxmlformats.org/officeDocument/2006/relationships" r:id="rId6"/>
            </a:graphicData>
          </a:graphic>
        </p:graphicFrame>
        <p:sp>
          <p:nvSpPr>
            <p:cNvPr id="41" name="Rectangle 33"/>
            <p:cNvSpPr/>
            <p:nvPr/>
          </p:nvSpPr>
          <p:spPr>
            <a:xfrm>
              <a:off x="5072743" y="3745126"/>
              <a:ext cx="1099458" cy="464153"/>
            </a:xfrm>
            <a:prstGeom prst="rect">
              <a:avLst/>
            </a:prstGeom>
            <a:noFill/>
          </p:spPr>
          <p:txBody>
            <a:bodyPr wrap="square" anchor="ctr">
              <a:spAutoFit/>
            </a:bodyPr>
            <a:lstStyle/>
            <a:p>
              <a:pPr algn="ctr" defTabSz="913765">
                <a:defRPr/>
              </a:pPr>
              <a:r>
                <a:rPr lang="ms-MY" sz="3200" kern="0" dirty="0">
                  <a:solidFill>
                    <a:schemeClr val="bg1">
                      <a:lumMod val="50000"/>
                    </a:schemeClr>
                  </a:solidFill>
                  <a:cs typeface="+mn-ea"/>
                  <a:sym typeface="+mn-lt"/>
                </a:rPr>
                <a:t>92%</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300" fill="hold"/>
                                        <p:tgtEl>
                                          <p:spTgt spid="30"/>
                                        </p:tgtEl>
                                        <p:attrNameLst>
                                          <p:attrName>ppt_x</p:attrName>
                                        </p:attrNameLst>
                                      </p:cBhvr>
                                      <p:tavLst>
                                        <p:tav tm="0">
                                          <p:val>
                                            <p:strVal val="0-#ppt_w/2"/>
                                          </p:val>
                                        </p:tav>
                                        <p:tav tm="100000">
                                          <p:val>
                                            <p:strVal val="#ppt_x"/>
                                          </p:val>
                                        </p:tav>
                                      </p:tavLst>
                                    </p:anim>
                                    <p:anim calcmode="lin" valueType="num">
                                      <p:cBhvr additive="base">
                                        <p:cTn id="8" dur="3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5000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300" fill="hold"/>
                                        <p:tgtEl>
                                          <p:spTgt spid="27"/>
                                        </p:tgtEl>
                                        <p:attrNameLst>
                                          <p:attrName>ppt_x</p:attrName>
                                        </p:attrNameLst>
                                      </p:cBhvr>
                                      <p:tavLst>
                                        <p:tav tm="0">
                                          <p:val>
                                            <p:strVal val="0-#ppt_w/2"/>
                                          </p:val>
                                        </p:tav>
                                        <p:tav tm="100000">
                                          <p:val>
                                            <p:strVal val="#ppt_x"/>
                                          </p:val>
                                        </p:tav>
                                      </p:tavLst>
                                    </p:anim>
                                    <p:anim calcmode="lin" valueType="num">
                                      <p:cBhvr additive="base">
                                        <p:cTn id="13" dur="300" fill="hold"/>
                                        <p:tgtEl>
                                          <p:spTgt spid="27"/>
                                        </p:tgtEl>
                                        <p:attrNameLst>
                                          <p:attrName>ppt_y</p:attrName>
                                        </p:attrNameLst>
                                      </p:cBhvr>
                                      <p:tavLst>
                                        <p:tav tm="0">
                                          <p:val>
                                            <p:strVal val="#ppt_y"/>
                                          </p:val>
                                        </p:tav>
                                        <p:tav tm="100000">
                                          <p:val>
                                            <p:strVal val="#ppt_y"/>
                                          </p:val>
                                        </p:tav>
                                      </p:tavLst>
                                    </p:anim>
                                  </p:childTnLst>
                                </p:cTn>
                              </p:par>
                              <p:par>
                                <p:cTn id="14" presetID="2" presetClass="entr" presetSubtype="8" decel="5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300" fill="hold"/>
                                        <p:tgtEl>
                                          <p:spTgt spid="20"/>
                                        </p:tgtEl>
                                        <p:attrNameLst>
                                          <p:attrName>ppt_x</p:attrName>
                                        </p:attrNameLst>
                                      </p:cBhvr>
                                      <p:tavLst>
                                        <p:tav tm="0">
                                          <p:val>
                                            <p:strVal val="0-#ppt_w/2"/>
                                          </p:val>
                                        </p:tav>
                                        <p:tav tm="100000">
                                          <p:val>
                                            <p:strVal val="#ppt_x"/>
                                          </p:val>
                                        </p:tav>
                                      </p:tavLst>
                                    </p:anim>
                                    <p:anim calcmode="lin" valueType="num">
                                      <p:cBhvr additive="base">
                                        <p:cTn id="17" dur="3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decel="5000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300" fill="hold"/>
                                        <p:tgtEl>
                                          <p:spTgt spid="39"/>
                                        </p:tgtEl>
                                        <p:attrNameLst>
                                          <p:attrName>ppt_x</p:attrName>
                                        </p:attrNameLst>
                                      </p:cBhvr>
                                      <p:tavLst>
                                        <p:tav tm="0">
                                          <p:val>
                                            <p:strVal val="1+#ppt_w/2"/>
                                          </p:val>
                                        </p:tav>
                                        <p:tav tm="100000">
                                          <p:val>
                                            <p:strVal val="#ppt_x"/>
                                          </p:val>
                                        </p:tav>
                                      </p:tavLst>
                                    </p:anim>
                                    <p:anim calcmode="lin" valueType="num">
                                      <p:cBhvr additive="base">
                                        <p:cTn id="22" dur="300" fill="hold"/>
                                        <p:tgtEl>
                                          <p:spTgt spid="3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decel="5000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300" fill="hold"/>
                                        <p:tgtEl>
                                          <p:spTgt spid="29"/>
                                        </p:tgtEl>
                                        <p:attrNameLst>
                                          <p:attrName>ppt_x</p:attrName>
                                        </p:attrNameLst>
                                      </p:cBhvr>
                                      <p:tavLst>
                                        <p:tav tm="0">
                                          <p:val>
                                            <p:strVal val="1+#ppt_w/2"/>
                                          </p:val>
                                        </p:tav>
                                        <p:tav tm="100000">
                                          <p:val>
                                            <p:strVal val="#ppt_x"/>
                                          </p:val>
                                        </p:tav>
                                      </p:tavLst>
                                    </p:anim>
                                    <p:anim calcmode="lin" valueType="num">
                                      <p:cBhvr additive="base">
                                        <p:cTn id="27" dur="3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decel="5000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300" fill="hold"/>
                                        <p:tgtEl>
                                          <p:spTgt spid="28"/>
                                        </p:tgtEl>
                                        <p:attrNameLst>
                                          <p:attrName>ppt_x</p:attrName>
                                        </p:attrNameLst>
                                      </p:cBhvr>
                                      <p:tavLst>
                                        <p:tav tm="0">
                                          <p:val>
                                            <p:strVal val="1+#ppt_w/2"/>
                                          </p:val>
                                        </p:tav>
                                        <p:tav tm="100000">
                                          <p:val>
                                            <p:strVal val="#ppt_x"/>
                                          </p:val>
                                        </p:tav>
                                      </p:tavLst>
                                    </p:anim>
                                    <p:anim calcmode="lin" valueType="num">
                                      <p:cBhvr additive="base">
                                        <p:cTn id="31" dur="3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decel="5000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300" fill="hold"/>
                                        <p:tgtEl>
                                          <p:spTgt spid="33"/>
                                        </p:tgtEl>
                                        <p:attrNameLst>
                                          <p:attrName>ppt_x</p:attrName>
                                        </p:attrNameLst>
                                      </p:cBhvr>
                                      <p:tavLst>
                                        <p:tav tm="0">
                                          <p:val>
                                            <p:strVal val="0-#ppt_w/2"/>
                                          </p:val>
                                        </p:tav>
                                        <p:tav tm="100000">
                                          <p:val>
                                            <p:strVal val="#ppt_x"/>
                                          </p:val>
                                        </p:tav>
                                      </p:tavLst>
                                    </p:anim>
                                    <p:anim calcmode="lin" valueType="num">
                                      <p:cBhvr additive="base">
                                        <p:cTn id="36" dur="300" fill="hold"/>
                                        <p:tgtEl>
                                          <p:spTgt spid="3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decel="5000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300" fill="hold"/>
                                        <p:tgtEl>
                                          <p:spTgt spid="17"/>
                                        </p:tgtEl>
                                        <p:attrNameLst>
                                          <p:attrName>ppt_x</p:attrName>
                                        </p:attrNameLst>
                                      </p:cBhvr>
                                      <p:tavLst>
                                        <p:tav tm="0">
                                          <p:val>
                                            <p:strVal val="0-#ppt_w/2"/>
                                          </p:val>
                                        </p:tav>
                                        <p:tav tm="100000">
                                          <p:val>
                                            <p:strVal val="#ppt_x"/>
                                          </p:val>
                                        </p:tav>
                                      </p:tavLst>
                                    </p:anim>
                                    <p:anim calcmode="lin" valueType="num">
                                      <p:cBhvr additive="base">
                                        <p:cTn id="41" dur="300" fill="hold"/>
                                        <p:tgtEl>
                                          <p:spTgt spid="17"/>
                                        </p:tgtEl>
                                        <p:attrNameLst>
                                          <p:attrName>ppt_y</p:attrName>
                                        </p:attrNameLst>
                                      </p:cBhvr>
                                      <p:tavLst>
                                        <p:tav tm="0">
                                          <p:val>
                                            <p:strVal val="#ppt_y"/>
                                          </p:val>
                                        </p:tav>
                                        <p:tav tm="100000">
                                          <p:val>
                                            <p:strVal val="#ppt_y"/>
                                          </p:val>
                                        </p:tav>
                                      </p:tavLst>
                                    </p:anim>
                                  </p:childTnLst>
                                </p:cTn>
                              </p:par>
                              <p:par>
                                <p:cTn id="42" presetID="2" presetClass="entr" presetSubtype="8" decel="5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300" fill="hold"/>
                                        <p:tgtEl>
                                          <p:spTgt spid="16"/>
                                        </p:tgtEl>
                                        <p:attrNameLst>
                                          <p:attrName>ppt_x</p:attrName>
                                        </p:attrNameLst>
                                      </p:cBhvr>
                                      <p:tavLst>
                                        <p:tav tm="0">
                                          <p:val>
                                            <p:strVal val="0-#ppt_w/2"/>
                                          </p:val>
                                        </p:tav>
                                        <p:tav tm="100000">
                                          <p:val>
                                            <p:strVal val="#ppt_x"/>
                                          </p:val>
                                        </p:tav>
                                      </p:tavLst>
                                    </p:anim>
                                    <p:anim calcmode="lin" valueType="num">
                                      <p:cBhvr additive="base">
                                        <p:cTn id="45" dur="300" fill="hold"/>
                                        <p:tgtEl>
                                          <p:spTgt spid="1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decel="5000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300" fill="hold"/>
                                        <p:tgtEl>
                                          <p:spTgt spid="36"/>
                                        </p:tgtEl>
                                        <p:attrNameLst>
                                          <p:attrName>ppt_x</p:attrName>
                                        </p:attrNameLst>
                                      </p:cBhvr>
                                      <p:tavLst>
                                        <p:tav tm="0">
                                          <p:val>
                                            <p:strVal val="1+#ppt_w/2"/>
                                          </p:val>
                                        </p:tav>
                                        <p:tav tm="100000">
                                          <p:val>
                                            <p:strVal val="#ppt_x"/>
                                          </p:val>
                                        </p:tav>
                                      </p:tavLst>
                                    </p:anim>
                                    <p:anim calcmode="lin" valueType="num">
                                      <p:cBhvr additive="base">
                                        <p:cTn id="50" dur="300" fill="hold"/>
                                        <p:tgtEl>
                                          <p:spTgt spid="36"/>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decel="5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fill="hold"/>
                                        <p:tgtEl>
                                          <p:spTgt spid="19"/>
                                        </p:tgtEl>
                                        <p:attrNameLst>
                                          <p:attrName>ppt_x</p:attrName>
                                        </p:attrNameLst>
                                      </p:cBhvr>
                                      <p:tavLst>
                                        <p:tav tm="0">
                                          <p:val>
                                            <p:strVal val="1+#ppt_w/2"/>
                                          </p:val>
                                        </p:tav>
                                        <p:tav tm="100000">
                                          <p:val>
                                            <p:strVal val="#ppt_x"/>
                                          </p:val>
                                        </p:tav>
                                      </p:tavLst>
                                    </p:anim>
                                    <p:anim calcmode="lin" valueType="num">
                                      <p:cBhvr additive="base">
                                        <p:cTn id="55" dur="300" fill="hold"/>
                                        <p:tgtEl>
                                          <p:spTgt spid="19"/>
                                        </p:tgtEl>
                                        <p:attrNameLst>
                                          <p:attrName>ppt_y</p:attrName>
                                        </p:attrNameLst>
                                      </p:cBhvr>
                                      <p:tavLst>
                                        <p:tav tm="0">
                                          <p:val>
                                            <p:strVal val="#ppt_y"/>
                                          </p:val>
                                        </p:tav>
                                        <p:tav tm="100000">
                                          <p:val>
                                            <p:strVal val="#ppt_y"/>
                                          </p:val>
                                        </p:tav>
                                      </p:tavLst>
                                    </p:anim>
                                  </p:childTnLst>
                                </p:cTn>
                              </p:par>
                              <p:par>
                                <p:cTn id="56" presetID="2" presetClass="entr" presetSubtype="2" decel="5000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300" fill="hold"/>
                                        <p:tgtEl>
                                          <p:spTgt spid="18"/>
                                        </p:tgtEl>
                                        <p:attrNameLst>
                                          <p:attrName>ppt_x</p:attrName>
                                        </p:attrNameLst>
                                      </p:cBhvr>
                                      <p:tavLst>
                                        <p:tav tm="0">
                                          <p:val>
                                            <p:strVal val="1+#ppt_w/2"/>
                                          </p:val>
                                        </p:tav>
                                        <p:tav tm="100000">
                                          <p:val>
                                            <p:strVal val="#ppt_x"/>
                                          </p:val>
                                        </p:tav>
                                      </p:tavLst>
                                    </p:anim>
                                    <p:anim calcmode="lin" valueType="num">
                                      <p:cBhvr additive="base">
                                        <p:cTn id="59" dur="3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139700" y="0"/>
            <a:ext cx="12471400" cy="6858000"/>
            <a:chOff x="-139700" y="0"/>
            <a:chExt cx="12471400" cy="6858000"/>
          </a:xfrm>
        </p:grpSpPr>
        <p:grpSp>
          <p:nvGrpSpPr>
            <p:cNvPr id="63" name="组合 62"/>
            <p:cNvGrpSpPr/>
            <p:nvPr/>
          </p:nvGrpSpPr>
          <p:grpSpPr>
            <a:xfrm>
              <a:off x="-139700" y="0"/>
              <a:ext cx="12471400" cy="6858000"/>
              <a:chOff x="-139700" y="0"/>
              <a:chExt cx="12471400" cy="6858000"/>
            </a:xfrm>
          </p:grpSpPr>
          <p:sp>
            <p:nvSpPr>
              <p:cNvPr id="66" name="矩形 65"/>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64"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grpSp>
        <p:nvGrpSpPr>
          <p:cNvPr id="16" name="组合 15"/>
          <p:cNvGrpSpPr/>
          <p:nvPr/>
        </p:nvGrpSpPr>
        <p:grpSpPr>
          <a:xfrm>
            <a:off x="4394816" y="2056690"/>
            <a:ext cx="1647133" cy="1560486"/>
            <a:chOff x="4394200" y="2056193"/>
            <a:chExt cx="1647729" cy="1561050"/>
          </a:xfrm>
        </p:grpSpPr>
        <p:sp>
          <p:nvSpPr>
            <p:cNvPr id="17" name="iṣľïḋè"/>
            <p:cNvSpPr/>
            <p:nvPr/>
          </p:nvSpPr>
          <p:spPr bwMode="auto">
            <a:xfrm>
              <a:off x="4394200" y="2056193"/>
              <a:ext cx="732233" cy="809005"/>
            </a:xfrm>
            <a:custGeom>
              <a:avLst/>
              <a:gdLst>
                <a:gd name="T0" fmla="*/ 80 w 557"/>
                <a:gd name="T1" fmla="*/ 0 h 617"/>
                <a:gd name="T2" fmla="*/ 477 w 557"/>
                <a:gd name="T3" fmla="*/ 0 h 617"/>
                <a:gd name="T4" fmla="*/ 557 w 557"/>
                <a:gd name="T5" fmla="*/ 80 h 617"/>
                <a:gd name="T6" fmla="*/ 557 w 557"/>
                <a:gd name="T7" fmla="*/ 477 h 617"/>
                <a:gd name="T8" fmla="*/ 477 w 557"/>
                <a:gd name="T9" fmla="*/ 557 h 617"/>
                <a:gd name="T10" fmla="*/ 394 w 557"/>
                <a:gd name="T11" fmla="*/ 557 h 617"/>
                <a:gd name="T12" fmla="*/ 310 w 557"/>
                <a:gd name="T13" fmla="*/ 563 h 617"/>
                <a:gd name="T14" fmla="*/ 309 w 557"/>
                <a:gd name="T15" fmla="*/ 565 h 617"/>
                <a:gd name="T16" fmla="*/ 306 w 557"/>
                <a:gd name="T17" fmla="*/ 569 h 617"/>
                <a:gd name="T18" fmla="*/ 302 w 557"/>
                <a:gd name="T19" fmla="*/ 577 h 617"/>
                <a:gd name="T20" fmla="*/ 302 w 557"/>
                <a:gd name="T21" fmla="*/ 577 h 617"/>
                <a:gd name="T22" fmla="*/ 292 w 557"/>
                <a:gd name="T23" fmla="*/ 593 h 617"/>
                <a:gd name="T24" fmla="*/ 292 w 557"/>
                <a:gd name="T25" fmla="*/ 593 h 617"/>
                <a:gd name="T26" fmla="*/ 279 w 557"/>
                <a:gd name="T27" fmla="*/ 617 h 617"/>
                <a:gd name="T28" fmla="*/ 265 w 557"/>
                <a:gd name="T29" fmla="*/ 593 h 617"/>
                <a:gd name="T30" fmla="*/ 260 w 557"/>
                <a:gd name="T31" fmla="*/ 586 h 617"/>
                <a:gd name="T32" fmla="*/ 255 w 557"/>
                <a:gd name="T33" fmla="*/ 576 h 617"/>
                <a:gd name="T34" fmla="*/ 251 w 557"/>
                <a:gd name="T35" fmla="*/ 570 h 617"/>
                <a:gd name="T36" fmla="*/ 251 w 557"/>
                <a:gd name="T37" fmla="*/ 569 h 617"/>
                <a:gd name="T38" fmla="*/ 250 w 557"/>
                <a:gd name="T39" fmla="*/ 568 h 617"/>
                <a:gd name="T40" fmla="*/ 249 w 557"/>
                <a:gd name="T41" fmla="*/ 566 h 617"/>
                <a:gd name="T42" fmla="*/ 247 w 557"/>
                <a:gd name="T43" fmla="*/ 563 h 617"/>
                <a:gd name="T44" fmla="*/ 163 w 557"/>
                <a:gd name="T45" fmla="*/ 557 h 617"/>
                <a:gd name="T46" fmla="*/ 80 w 557"/>
                <a:gd name="T47" fmla="*/ 557 h 617"/>
                <a:gd name="T48" fmla="*/ 0 w 557"/>
                <a:gd name="T49" fmla="*/ 477 h 617"/>
                <a:gd name="T50" fmla="*/ 0 w 557"/>
                <a:gd name="T51" fmla="*/ 80 h 617"/>
                <a:gd name="T52" fmla="*/ 80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80" y="0"/>
                  </a:moveTo>
                  <a:cubicBezTo>
                    <a:pt x="477" y="0"/>
                    <a:pt x="477" y="0"/>
                    <a:pt x="477" y="0"/>
                  </a:cubicBezTo>
                  <a:cubicBezTo>
                    <a:pt x="521" y="0"/>
                    <a:pt x="557" y="36"/>
                    <a:pt x="557" y="80"/>
                  </a:cubicBezTo>
                  <a:cubicBezTo>
                    <a:pt x="557" y="477"/>
                    <a:pt x="557" y="477"/>
                    <a:pt x="557" y="477"/>
                  </a:cubicBezTo>
                  <a:cubicBezTo>
                    <a:pt x="557" y="521"/>
                    <a:pt x="521" y="557"/>
                    <a:pt x="477" y="557"/>
                  </a:cubicBezTo>
                  <a:cubicBezTo>
                    <a:pt x="394" y="557"/>
                    <a:pt x="394" y="557"/>
                    <a:pt x="394" y="557"/>
                  </a:cubicBezTo>
                  <a:cubicBezTo>
                    <a:pt x="350" y="557"/>
                    <a:pt x="312" y="560"/>
                    <a:pt x="310" y="563"/>
                  </a:cubicBezTo>
                  <a:cubicBezTo>
                    <a:pt x="310" y="563"/>
                    <a:pt x="309" y="564"/>
                    <a:pt x="309" y="565"/>
                  </a:cubicBezTo>
                  <a:cubicBezTo>
                    <a:pt x="306" y="569"/>
                    <a:pt x="306" y="569"/>
                    <a:pt x="306" y="569"/>
                  </a:cubicBezTo>
                  <a:cubicBezTo>
                    <a:pt x="302" y="577"/>
                    <a:pt x="302" y="577"/>
                    <a:pt x="302" y="577"/>
                  </a:cubicBezTo>
                  <a:cubicBezTo>
                    <a:pt x="302" y="577"/>
                    <a:pt x="302" y="577"/>
                    <a:pt x="302" y="577"/>
                  </a:cubicBezTo>
                  <a:cubicBezTo>
                    <a:pt x="299" y="582"/>
                    <a:pt x="296" y="588"/>
                    <a:pt x="292" y="593"/>
                  </a:cubicBezTo>
                  <a:cubicBezTo>
                    <a:pt x="292" y="593"/>
                    <a:pt x="292" y="593"/>
                    <a:pt x="292" y="593"/>
                  </a:cubicBezTo>
                  <a:cubicBezTo>
                    <a:pt x="279" y="617"/>
                    <a:pt x="279" y="617"/>
                    <a:pt x="279" y="617"/>
                  </a:cubicBezTo>
                  <a:cubicBezTo>
                    <a:pt x="265" y="593"/>
                    <a:pt x="265" y="593"/>
                    <a:pt x="265" y="593"/>
                  </a:cubicBezTo>
                  <a:cubicBezTo>
                    <a:pt x="260" y="586"/>
                    <a:pt x="260" y="586"/>
                    <a:pt x="260" y="586"/>
                  </a:cubicBezTo>
                  <a:cubicBezTo>
                    <a:pt x="255" y="576"/>
                    <a:pt x="255" y="576"/>
                    <a:pt x="255" y="576"/>
                  </a:cubicBezTo>
                  <a:cubicBezTo>
                    <a:pt x="253" y="574"/>
                    <a:pt x="252" y="572"/>
                    <a:pt x="251" y="570"/>
                  </a:cubicBezTo>
                  <a:cubicBezTo>
                    <a:pt x="251" y="569"/>
                    <a:pt x="251" y="569"/>
                    <a:pt x="251" y="569"/>
                  </a:cubicBezTo>
                  <a:cubicBezTo>
                    <a:pt x="250" y="568"/>
                    <a:pt x="250" y="568"/>
                    <a:pt x="250" y="568"/>
                  </a:cubicBezTo>
                  <a:cubicBezTo>
                    <a:pt x="250" y="567"/>
                    <a:pt x="249" y="566"/>
                    <a:pt x="249" y="566"/>
                  </a:cubicBezTo>
                  <a:cubicBezTo>
                    <a:pt x="247" y="563"/>
                    <a:pt x="247" y="563"/>
                    <a:pt x="247" y="563"/>
                  </a:cubicBezTo>
                  <a:cubicBezTo>
                    <a:pt x="245" y="560"/>
                    <a:pt x="207" y="557"/>
                    <a:pt x="163" y="557"/>
                  </a:cubicBezTo>
                  <a:cubicBezTo>
                    <a:pt x="80" y="557"/>
                    <a:pt x="80" y="557"/>
                    <a:pt x="80" y="557"/>
                  </a:cubicBezTo>
                  <a:cubicBezTo>
                    <a:pt x="36" y="557"/>
                    <a:pt x="0" y="521"/>
                    <a:pt x="0" y="477"/>
                  </a:cubicBezTo>
                  <a:cubicBezTo>
                    <a:pt x="0" y="80"/>
                    <a:pt x="0" y="80"/>
                    <a:pt x="0" y="80"/>
                  </a:cubicBezTo>
                  <a:cubicBezTo>
                    <a:pt x="0" y="36"/>
                    <a:pt x="36" y="0"/>
                    <a:pt x="80" y="0"/>
                  </a:cubicBezTo>
                  <a:close/>
                </a:path>
              </a:pathLst>
            </a:custGeom>
            <a:solidFill>
              <a:srgbClr val="60B084"/>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01</a:t>
              </a:r>
            </a:p>
          </p:txBody>
        </p:sp>
        <p:sp>
          <p:nvSpPr>
            <p:cNvPr id="18" name="iṩ1ïḑè"/>
            <p:cNvSpPr/>
            <p:nvPr/>
          </p:nvSpPr>
          <p:spPr bwMode="auto">
            <a:xfrm>
              <a:off x="4394200" y="2056193"/>
              <a:ext cx="1647729" cy="1561050"/>
            </a:xfrm>
            <a:custGeom>
              <a:avLst/>
              <a:gdLst>
                <a:gd name="T0" fmla="*/ 712 w 1254"/>
                <a:gd name="T1" fmla="*/ 1190 h 1190"/>
                <a:gd name="T2" fmla="*/ 713 w 1254"/>
                <a:gd name="T3" fmla="*/ 1190 h 1190"/>
                <a:gd name="T4" fmla="*/ 1110 w 1254"/>
                <a:gd name="T5" fmla="*/ 1190 h 1190"/>
                <a:gd name="T6" fmla="*/ 1190 w 1254"/>
                <a:gd name="T7" fmla="*/ 1110 h 1190"/>
                <a:gd name="T8" fmla="*/ 1190 w 1254"/>
                <a:gd name="T9" fmla="*/ 712 h 1190"/>
                <a:gd name="T10" fmla="*/ 1198 w 1254"/>
                <a:gd name="T11" fmla="*/ 628 h 1190"/>
                <a:gd name="T12" fmla="*/ 1211 w 1254"/>
                <a:gd name="T13" fmla="*/ 620 h 1190"/>
                <a:gd name="T14" fmla="*/ 1254 w 1254"/>
                <a:gd name="T15" fmla="*/ 595 h 1190"/>
                <a:gd name="T16" fmla="*/ 1211 w 1254"/>
                <a:gd name="T17" fmla="*/ 570 h 1190"/>
                <a:gd name="T18" fmla="*/ 1198 w 1254"/>
                <a:gd name="T19" fmla="*/ 562 h 1190"/>
                <a:gd name="T20" fmla="*/ 1190 w 1254"/>
                <a:gd name="T21" fmla="*/ 478 h 1190"/>
                <a:gd name="T22" fmla="*/ 1190 w 1254"/>
                <a:gd name="T23" fmla="*/ 80 h 1190"/>
                <a:gd name="T24" fmla="*/ 1190 w 1254"/>
                <a:gd name="T25" fmla="*/ 80 h 1190"/>
                <a:gd name="T26" fmla="*/ 1132 w 1254"/>
                <a:gd name="T27" fmla="*/ 4 h 1190"/>
                <a:gd name="T28" fmla="*/ 1126 w 1254"/>
                <a:gd name="T29" fmla="*/ 2 h 1190"/>
                <a:gd name="T30" fmla="*/ 1110 w 1254"/>
                <a:gd name="T31" fmla="*/ 0 h 1190"/>
                <a:gd name="T32" fmla="*/ 714 w 1254"/>
                <a:gd name="T33" fmla="*/ 0 h 1190"/>
                <a:gd name="T34" fmla="*/ 634 w 1254"/>
                <a:gd name="T35" fmla="*/ 80 h 1190"/>
                <a:gd name="T36" fmla="*/ 634 w 1254"/>
                <a:gd name="T37" fmla="*/ 554 h 1190"/>
                <a:gd name="T38" fmla="*/ 623 w 1254"/>
                <a:gd name="T39" fmla="*/ 595 h 1190"/>
                <a:gd name="T40" fmla="*/ 554 w 1254"/>
                <a:gd name="T41" fmla="*/ 634 h 1190"/>
                <a:gd name="T42" fmla="*/ 80 w 1254"/>
                <a:gd name="T43" fmla="*/ 634 h 1190"/>
                <a:gd name="T44" fmla="*/ 0 w 1254"/>
                <a:gd name="T45" fmla="*/ 714 h 1190"/>
                <a:gd name="T46" fmla="*/ 0 w 1254"/>
                <a:gd name="T47" fmla="*/ 1110 h 1190"/>
                <a:gd name="T48" fmla="*/ 80 w 1254"/>
                <a:gd name="T49" fmla="*/ 1190 h 1190"/>
                <a:gd name="T50" fmla="*/ 478 w 1254"/>
                <a:gd name="T51" fmla="*/ 1190 h 1190"/>
                <a:gd name="T52" fmla="*/ 712 w 1254"/>
                <a:gd name="T53" fmla="*/ 119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4" h="1190">
                  <a:moveTo>
                    <a:pt x="712" y="1190"/>
                  </a:moveTo>
                  <a:cubicBezTo>
                    <a:pt x="713" y="1190"/>
                    <a:pt x="713" y="1190"/>
                    <a:pt x="713" y="1190"/>
                  </a:cubicBezTo>
                  <a:cubicBezTo>
                    <a:pt x="1110" y="1190"/>
                    <a:pt x="1110" y="1190"/>
                    <a:pt x="1110" y="1190"/>
                  </a:cubicBezTo>
                  <a:cubicBezTo>
                    <a:pt x="1154" y="1190"/>
                    <a:pt x="1190" y="1154"/>
                    <a:pt x="1190" y="1110"/>
                  </a:cubicBezTo>
                  <a:cubicBezTo>
                    <a:pt x="1190" y="712"/>
                    <a:pt x="1190" y="712"/>
                    <a:pt x="1190" y="712"/>
                  </a:cubicBezTo>
                  <a:cubicBezTo>
                    <a:pt x="1190" y="668"/>
                    <a:pt x="1193" y="630"/>
                    <a:pt x="1198" y="628"/>
                  </a:cubicBezTo>
                  <a:cubicBezTo>
                    <a:pt x="1200" y="626"/>
                    <a:pt x="1205" y="624"/>
                    <a:pt x="1211" y="620"/>
                  </a:cubicBezTo>
                  <a:cubicBezTo>
                    <a:pt x="1254" y="595"/>
                    <a:pt x="1254" y="595"/>
                    <a:pt x="1254" y="595"/>
                  </a:cubicBezTo>
                  <a:cubicBezTo>
                    <a:pt x="1211" y="570"/>
                    <a:pt x="1211" y="570"/>
                    <a:pt x="1211" y="570"/>
                  </a:cubicBezTo>
                  <a:cubicBezTo>
                    <a:pt x="1205" y="566"/>
                    <a:pt x="1200" y="564"/>
                    <a:pt x="1198" y="562"/>
                  </a:cubicBezTo>
                  <a:cubicBezTo>
                    <a:pt x="1193" y="560"/>
                    <a:pt x="1190" y="522"/>
                    <a:pt x="1190" y="478"/>
                  </a:cubicBezTo>
                  <a:cubicBezTo>
                    <a:pt x="1190" y="80"/>
                    <a:pt x="1190" y="80"/>
                    <a:pt x="1190" y="80"/>
                  </a:cubicBezTo>
                  <a:cubicBezTo>
                    <a:pt x="1190" y="80"/>
                    <a:pt x="1190" y="80"/>
                    <a:pt x="1190" y="80"/>
                  </a:cubicBezTo>
                  <a:cubicBezTo>
                    <a:pt x="1190" y="44"/>
                    <a:pt x="1165" y="13"/>
                    <a:pt x="1132" y="4"/>
                  </a:cubicBezTo>
                  <a:cubicBezTo>
                    <a:pt x="1130" y="3"/>
                    <a:pt x="1128" y="2"/>
                    <a:pt x="1126" y="2"/>
                  </a:cubicBezTo>
                  <a:cubicBezTo>
                    <a:pt x="1121" y="1"/>
                    <a:pt x="1115" y="0"/>
                    <a:pt x="1110" y="0"/>
                  </a:cubicBezTo>
                  <a:cubicBezTo>
                    <a:pt x="714" y="0"/>
                    <a:pt x="714" y="0"/>
                    <a:pt x="714" y="0"/>
                  </a:cubicBezTo>
                  <a:cubicBezTo>
                    <a:pt x="670" y="0"/>
                    <a:pt x="634" y="36"/>
                    <a:pt x="634" y="80"/>
                  </a:cubicBezTo>
                  <a:cubicBezTo>
                    <a:pt x="634" y="554"/>
                    <a:pt x="634" y="554"/>
                    <a:pt x="634" y="554"/>
                  </a:cubicBezTo>
                  <a:cubicBezTo>
                    <a:pt x="634" y="569"/>
                    <a:pt x="630" y="583"/>
                    <a:pt x="623" y="595"/>
                  </a:cubicBezTo>
                  <a:cubicBezTo>
                    <a:pt x="609" y="619"/>
                    <a:pt x="584" y="634"/>
                    <a:pt x="554" y="634"/>
                  </a:cubicBezTo>
                  <a:cubicBezTo>
                    <a:pt x="80" y="634"/>
                    <a:pt x="80" y="634"/>
                    <a:pt x="80" y="634"/>
                  </a:cubicBezTo>
                  <a:cubicBezTo>
                    <a:pt x="36" y="634"/>
                    <a:pt x="0" y="670"/>
                    <a:pt x="0" y="714"/>
                  </a:cubicBezTo>
                  <a:cubicBezTo>
                    <a:pt x="0" y="1110"/>
                    <a:pt x="0" y="1110"/>
                    <a:pt x="0" y="1110"/>
                  </a:cubicBezTo>
                  <a:cubicBezTo>
                    <a:pt x="0" y="1154"/>
                    <a:pt x="36" y="1190"/>
                    <a:pt x="80" y="1190"/>
                  </a:cubicBezTo>
                  <a:cubicBezTo>
                    <a:pt x="478" y="1190"/>
                    <a:pt x="478" y="1190"/>
                    <a:pt x="478" y="1190"/>
                  </a:cubicBezTo>
                  <a:lnTo>
                    <a:pt x="712" y="1190"/>
                  </a:lnTo>
                  <a:close/>
                </a:path>
              </a:pathLst>
            </a:custGeom>
            <a:solidFill>
              <a:srgbClr val="60B084"/>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19" name="îšļîḑe"/>
            <p:cNvSpPr/>
            <p:nvPr/>
          </p:nvSpPr>
          <p:spPr bwMode="auto">
            <a:xfrm>
              <a:off x="5454448" y="2334253"/>
              <a:ext cx="294961" cy="289209"/>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1100" dirty="0">
                <a:cs typeface="+mn-ea"/>
                <a:sym typeface="+mn-lt"/>
              </a:endParaRPr>
            </a:p>
          </p:txBody>
        </p:sp>
      </p:grpSp>
      <p:grpSp>
        <p:nvGrpSpPr>
          <p:cNvPr id="20" name="组合 19"/>
          <p:cNvGrpSpPr/>
          <p:nvPr/>
        </p:nvGrpSpPr>
        <p:grpSpPr>
          <a:xfrm>
            <a:off x="6234224" y="2056690"/>
            <a:ext cx="1562960" cy="1644658"/>
            <a:chOff x="6234274" y="2056193"/>
            <a:chExt cx="1563526" cy="1645253"/>
          </a:xfrm>
        </p:grpSpPr>
        <p:sp>
          <p:nvSpPr>
            <p:cNvPr id="27" name="îṥḻíďè"/>
            <p:cNvSpPr/>
            <p:nvPr/>
          </p:nvSpPr>
          <p:spPr bwMode="auto">
            <a:xfrm>
              <a:off x="6234274" y="2056193"/>
              <a:ext cx="1563526" cy="1645253"/>
            </a:xfrm>
            <a:custGeom>
              <a:avLst/>
              <a:gdLst>
                <a:gd name="T0" fmla="*/ 1110 w 1190"/>
                <a:gd name="T1" fmla="*/ 634 h 1254"/>
                <a:gd name="T2" fmla="*/ 636 w 1190"/>
                <a:gd name="T3" fmla="*/ 634 h 1254"/>
                <a:gd name="T4" fmla="*/ 556 w 1190"/>
                <a:gd name="T5" fmla="*/ 554 h 1254"/>
                <a:gd name="T6" fmla="*/ 556 w 1190"/>
                <a:gd name="T7" fmla="*/ 80 h 1254"/>
                <a:gd name="T8" fmla="*/ 476 w 1190"/>
                <a:gd name="T9" fmla="*/ 0 h 1254"/>
                <a:gd name="T10" fmla="*/ 80 w 1190"/>
                <a:gd name="T11" fmla="*/ 0 h 1254"/>
                <a:gd name="T12" fmla="*/ 0 w 1190"/>
                <a:gd name="T13" fmla="*/ 80 h 1254"/>
                <a:gd name="T14" fmla="*/ 0 w 1190"/>
                <a:gd name="T15" fmla="*/ 1110 h 1254"/>
                <a:gd name="T16" fmla="*/ 80 w 1190"/>
                <a:gd name="T17" fmla="*/ 1190 h 1254"/>
                <a:gd name="T18" fmla="*/ 478 w 1190"/>
                <a:gd name="T19" fmla="*/ 1190 h 1254"/>
                <a:gd name="T20" fmla="*/ 562 w 1190"/>
                <a:gd name="T21" fmla="*/ 1198 h 1254"/>
                <a:gd name="T22" fmla="*/ 570 w 1190"/>
                <a:gd name="T23" fmla="*/ 1211 h 1254"/>
                <a:gd name="T24" fmla="*/ 595 w 1190"/>
                <a:gd name="T25" fmla="*/ 1254 h 1254"/>
                <a:gd name="T26" fmla="*/ 620 w 1190"/>
                <a:gd name="T27" fmla="*/ 1211 h 1254"/>
                <a:gd name="T28" fmla="*/ 628 w 1190"/>
                <a:gd name="T29" fmla="*/ 1198 h 1254"/>
                <a:gd name="T30" fmla="*/ 712 w 1190"/>
                <a:gd name="T31" fmla="*/ 1190 h 1254"/>
                <a:gd name="T32" fmla="*/ 1110 w 1190"/>
                <a:gd name="T33" fmla="*/ 1190 h 1254"/>
                <a:gd name="T34" fmla="*/ 1190 w 1190"/>
                <a:gd name="T35" fmla="*/ 1110 h 1254"/>
                <a:gd name="T36" fmla="*/ 1190 w 1190"/>
                <a:gd name="T37" fmla="*/ 714 h 1254"/>
                <a:gd name="T38" fmla="*/ 1110 w 1190"/>
                <a:gd name="T39" fmla="*/ 634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4">
                  <a:moveTo>
                    <a:pt x="1110" y="634"/>
                  </a:moveTo>
                  <a:cubicBezTo>
                    <a:pt x="636" y="634"/>
                    <a:pt x="636" y="634"/>
                    <a:pt x="636" y="634"/>
                  </a:cubicBezTo>
                  <a:cubicBezTo>
                    <a:pt x="592" y="634"/>
                    <a:pt x="556" y="598"/>
                    <a:pt x="556" y="554"/>
                  </a:cubicBezTo>
                  <a:cubicBezTo>
                    <a:pt x="556" y="80"/>
                    <a:pt x="556" y="80"/>
                    <a:pt x="556" y="80"/>
                  </a:cubicBezTo>
                  <a:cubicBezTo>
                    <a:pt x="556" y="36"/>
                    <a:pt x="520" y="0"/>
                    <a:pt x="476" y="0"/>
                  </a:cubicBezTo>
                  <a:cubicBezTo>
                    <a:pt x="80" y="0"/>
                    <a:pt x="80" y="0"/>
                    <a:pt x="80" y="0"/>
                  </a:cubicBezTo>
                  <a:cubicBezTo>
                    <a:pt x="36" y="0"/>
                    <a:pt x="0" y="36"/>
                    <a:pt x="0" y="80"/>
                  </a:cubicBezTo>
                  <a:cubicBezTo>
                    <a:pt x="0" y="1110"/>
                    <a:pt x="0" y="1110"/>
                    <a:pt x="0" y="1110"/>
                  </a:cubicBezTo>
                  <a:cubicBezTo>
                    <a:pt x="0" y="1154"/>
                    <a:pt x="36" y="1190"/>
                    <a:pt x="80" y="1190"/>
                  </a:cubicBezTo>
                  <a:cubicBezTo>
                    <a:pt x="478" y="1190"/>
                    <a:pt x="478" y="1190"/>
                    <a:pt x="478" y="1190"/>
                  </a:cubicBezTo>
                  <a:cubicBezTo>
                    <a:pt x="522" y="1190"/>
                    <a:pt x="560" y="1193"/>
                    <a:pt x="562" y="1198"/>
                  </a:cubicBezTo>
                  <a:cubicBezTo>
                    <a:pt x="564" y="1200"/>
                    <a:pt x="566" y="1205"/>
                    <a:pt x="570" y="1211"/>
                  </a:cubicBezTo>
                  <a:cubicBezTo>
                    <a:pt x="595" y="1254"/>
                    <a:pt x="595" y="1254"/>
                    <a:pt x="595" y="1254"/>
                  </a:cubicBezTo>
                  <a:cubicBezTo>
                    <a:pt x="620" y="1211"/>
                    <a:pt x="620" y="1211"/>
                    <a:pt x="620" y="1211"/>
                  </a:cubicBezTo>
                  <a:cubicBezTo>
                    <a:pt x="624" y="1205"/>
                    <a:pt x="626" y="1200"/>
                    <a:pt x="628" y="1198"/>
                  </a:cubicBezTo>
                  <a:cubicBezTo>
                    <a:pt x="630" y="1193"/>
                    <a:pt x="668" y="1190"/>
                    <a:pt x="712" y="1190"/>
                  </a:cubicBezTo>
                  <a:cubicBezTo>
                    <a:pt x="1110" y="1190"/>
                    <a:pt x="1110" y="1190"/>
                    <a:pt x="1110" y="1190"/>
                  </a:cubicBezTo>
                  <a:cubicBezTo>
                    <a:pt x="1154" y="1190"/>
                    <a:pt x="1190" y="1154"/>
                    <a:pt x="1190" y="1110"/>
                  </a:cubicBezTo>
                  <a:cubicBezTo>
                    <a:pt x="1190" y="714"/>
                    <a:pt x="1190" y="714"/>
                    <a:pt x="1190" y="714"/>
                  </a:cubicBezTo>
                  <a:cubicBezTo>
                    <a:pt x="1190" y="670"/>
                    <a:pt x="1154" y="634"/>
                    <a:pt x="1110" y="634"/>
                  </a:cubicBezTo>
                  <a:close/>
                </a:path>
              </a:pathLst>
            </a:custGeom>
            <a:solidFill>
              <a:srgbClr val="60B084"/>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8" name="îšlíḓé"/>
            <p:cNvSpPr/>
            <p:nvPr/>
          </p:nvSpPr>
          <p:spPr bwMode="auto">
            <a:xfrm>
              <a:off x="6471276" y="2355709"/>
              <a:ext cx="248322" cy="247947"/>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txBody>
            <a:bodyPr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1100" dirty="0">
                <a:cs typeface="+mn-ea"/>
                <a:sym typeface="+mn-lt"/>
              </a:endParaRPr>
            </a:p>
          </p:txBody>
        </p:sp>
        <p:sp>
          <p:nvSpPr>
            <p:cNvPr id="29" name="íŝḷïḍé"/>
            <p:cNvSpPr/>
            <p:nvPr/>
          </p:nvSpPr>
          <p:spPr bwMode="auto">
            <a:xfrm>
              <a:off x="7066394" y="2056193"/>
              <a:ext cx="731406" cy="809005"/>
            </a:xfrm>
            <a:custGeom>
              <a:avLst/>
              <a:gdLst>
                <a:gd name="T0" fmla="*/ 477 w 557"/>
                <a:gd name="T1" fmla="*/ 0 h 617"/>
                <a:gd name="T2" fmla="*/ 80 w 557"/>
                <a:gd name="T3" fmla="*/ 0 h 617"/>
                <a:gd name="T4" fmla="*/ 0 w 557"/>
                <a:gd name="T5" fmla="*/ 80 h 617"/>
                <a:gd name="T6" fmla="*/ 0 w 557"/>
                <a:gd name="T7" fmla="*/ 477 h 617"/>
                <a:gd name="T8" fmla="*/ 80 w 557"/>
                <a:gd name="T9" fmla="*/ 557 h 617"/>
                <a:gd name="T10" fmla="*/ 163 w 557"/>
                <a:gd name="T11" fmla="*/ 557 h 617"/>
                <a:gd name="T12" fmla="*/ 247 w 557"/>
                <a:gd name="T13" fmla="*/ 563 h 617"/>
                <a:gd name="T14" fmla="*/ 248 w 557"/>
                <a:gd name="T15" fmla="*/ 565 h 617"/>
                <a:gd name="T16" fmla="*/ 251 w 557"/>
                <a:gd name="T17" fmla="*/ 569 h 617"/>
                <a:gd name="T18" fmla="*/ 255 w 557"/>
                <a:gd name="T19" fmla="*/ 577 h 617"/>
                <a:gd name="T20" fmla="*/ 255 w 557"/>
                <a:gd name="T21" fmla="*/ 577 h 617"/>
                <a:gd name="T22" fmla="*/ 265 w 557"/>
                <a:gd name="T23" fmla="*/ 593 h 617"/>
                <a:gd name="T24" fmla="*/ 265 w 557"/>
                <a:gd name="T25" fmla="*/ 593 h 617"/>
                <a:gd name="T26" fmla="*/ 278 w 557"/>
                <a:gd name="T27" fmla="*/ 617 h 617"/>
                <a:gd name="T28" fmla="*/ 292 w 557"/>
                <a:gd name="T29" fmla="*/ 593 h 617"/>
                <a:gd name="T30" fmla="*/ 297 w 557"/>
                <a:gd name="T31" fmla="*/ 586 h 617"/>
                <a:gd name="T32" fmla="*/ 302 w 557"/>
                <a:gd name="T33" fmla="*/ 576 h 617"/>
                <a:gd name="T34" fmla="*/ 306 w 557"/>
                <a:gd name="T35" fmla="*/ 570 h 617"/>
                <a:gd name="T36" fmla="*/ 306 w 557"/>
                <a:gd name="T37" fmla="*/ 569 h 617"/>
                <a:gd name="T38" fmla="*/ 307 w 557"/>
                <a:gd name="T39" fmla="*/ 568 h 617"/>
                <a:gd name="T40" fmla="*/ 308 w 557"/>
                <a:gd name="T41" fmla="*/ 566 h 617"/>
                <a:gd name="T42" fmla="*/ 310 w 557"/>
                <a:gd name="T43" fmla="*/ 563 h 617"/>
                <a:gd name="T44" fmla="*/ 394 w 557"/>
                <a:gd name="T45" fmla="*/ 557 h 617"/>
                <a:gd name="T46" fmla="*/ 477 w 557"/>
                <a:gd name="T47" fmla="*/ 557 h 617"/>
                <a:gd name="T48" fmla="*/ 557 w 557"/>
                <a:gd name="T49" fmla="*/ 477 h 617"/>
                <a:gd name="T50" fmla="*/ 557 w 557"/>
                <a:gd name="T51" fmla="*/ 80 h 617"/>
                <a:gd name="T52" fmla="*/ 477 w 557"/>
                <a:gd name="T53"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7">
                  <a:moveTo>
                    <a:pt x="477" y="0"/>
                  </a:moveTo>
                  <a:cubicBezTo>
                    <a:pt x="80" y="0"/>
                    <a:pt x="80" y="0"/>
                    <a:pt x="80" y="0"/>
                  </a:cubicBezTo>
                  <a:cubicBezTo>
                    <a:pt x="36" y="0"/>
                    <a:pt x="0" y="36"/>
                    <a:pt x="0" y="80"/>
                  </a:cubicBezTo>
                  <a:cubicBezTo>
                    <a:pt x="0" y="477"/>
                    <a:pt x="0" y="477"/>
                    <a:pt x="0" y="477"/>
                  </a:cubicBezTo>
                  <a:cubicBezTo>
                    <a:pt x="0" y="521"/>
                    <a:pt x="36" y="557"/>
                    <a:pt x="80" y="557"/>
                  </a:cubicBezTo>
                  <a:cubicBezTo>
                    <a:pt x="163" y="557"/>
                    <a:pt x="163" y="557"/>
                    <a:pt x="163" y="557"/>
                  </a:cubicBezTo>
                  <a:cubicBezTo>
                    <a:pt x="207" y="557"/>
                    <a:pt x="245" y="560"/>
                    <a:pt x="247" y="563"/>
                  </a:cubicBezTo>
                  <a:cubicBezTo>
                    <a:pt x="247" y="563"/>
                    <a:pt x="248" y="564"/>
                    <a:pt x="248" y="565"/>
                  </a:cubicBezTo>
                  <a:cubicBezTo>
                    <a:pt x="251" y="569"/>
                    <a:pt x="251" y="569"/>
                    <a:pt x="251" y="569"/>
                  </a:cubicBezTo>
                  <a:cubicBezTo>
                    <a:pt x="255" y="577"/>
                    <a:pt x="255" y="577"/>
                    <a:pt x="255" y="577"/>
                  </a:cubicBezTo>
                  <a:cubicBezTo>
                    <a:pt x="255" y="577"/>
                    <a:pt x="255" y="577"/>
                    <a:pt x="255" y="577"/>
                  </a:cubicBezTo>
                  <a:cubicBezTo>
                    <a:pt x="258" y="582"/>
                    <a:pt x="261" y="588"/>
                    <a:pt x="265" y="593"/>
                  </a:cubicBezTo>
                  <a:cubicBezTo>
                    <a:pt x="265" y="593"/>
                    <a:pt x="265" y="593"/>
                    <a:pt x="265" y="593"/>
                  </a:cubicBezTo>
                  <a:cubicBezTo>
                    <a:pt x="278" y="617"/>
                    <a:pt x="278" y="617"/>
                    <a:pt x="278" y="617"/>
                  </a:cubicBezTo>
                  <a:cubicBezTo>
                    <a:pt x="292" y="593"/>
                    <a:pt x="292" y="593"/>
                    <a:pt x="292" y="593"/>
                  </a:cubicBezTo>
                  <a:cubicBezTo>
                    <a:pt x="297" y="586"/>
                    <a:pt x="297" y="586"/>
                    <a:pt x="297" y="586"/>
                  </a:cubicBezTo>
                  <a:cubicBezTo>
                    <a:pt x="302" y="576"/>
                    <a:pt x="302" y="576"/>
                    <a:pt x="302" y="576"/>
                  </a:cubicBezTo>
                  <a:cubicBezTo>
                    <a:pt x="304" y="574"/>
                    <a:pt x="305" y="572"/>
                    <a:pt x="306" y="570"/>
                  </a:cubicBezTo>
                  <a:cubicBezTo>
                    <a:pt x="306" y="569"/>
                    <a:pt x="306" y="569"/>
                    <a:pt x="306" y="569"/>
                  </a:cubicBezTo>
                  <a:cubicBezTo>
                    <a:pt x="307" y="568"/>
                    <a:pt x="307" y="568"/>
                    <a:pt x="307" y="568"/>
                  </a:cubicBezTo>
                  <a:cubicBezTo>
                    <a:pt x="308" y="567"/>
                    <a:pt x="308" y="566"/>
                    <a:pt x="308" y="566"/>
                  </a:cubicBezTo>
                  <a:cubicBezTo>
                    <a:pt x="310" y="563"/>
                    <a:pt x="310" y="563"/>
                    <a:pt x="310" y="563"/>
                  </a:cubicBezTo>
                  <a:cubicBezTo>
                    <a:pt x="312" y="560"/>
                    <a:pt x="350" y="557"/>
                    <a:pt x="394" y="557"/>
                  </a:cubicBezTo>
                  <a:cubicBezTo>
                    <a:pt x="477" y="557"/>
                    <a:pt x="477" y="557"/>
                    <a:pt x="477" y="557"/>
                  </a:cubicBezTo>
                  <a:cubicBezTo>
                    <a:pt x="521" y="557"/>
                    <a:pt x="557" y="521"/>
                    <a:pt x="557" y="477"/>
                  </a:cubicBezTo>
                  <a:cubicBezTo>
                    <a:pt x="557" y="80"/>
                    <a:pt x="557" y="80"/>
                    <a:pt x="557" y="80"/>
                  </a:cubicBezTo>
                  <a:cubicBezTo>
                    <a:pt x="557" y="36"/>
                    <a:pt x="521" y="0"/>
                    <a:pt x="477" y="0"/>
                  </a:cubicBezTo>
                  <a:close/>
                </a:path>
              </a:pathLst>
            </a:custGeom>
            <a:solidFill>
              <a:srgbClr val="60B084"/>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02</a:t>
              </a:r>
            </a:p>
          </p:txBody>
        </p:sp>
      </p:grpSp>
      <p:grpSp>
        <p:nvGrpSpPr>
          <p:cNvPr id="30" name="组合 29"/>
          <p:cNvGrpSpPr/>
          <p:nvPr/>
        </p:nvGrpSpPr>
        <p:grpSpPr>
          <a:xfrm>
            <a:off x="4394816" y="3875469"/>
            <a:ext cx="1562960" cy="1646308"/>
            <a:chOff x="4394200" y="3875630"/>
            <a:chExt cx="1563526" cy="1646903"/>
          </a:xfrm>
        </p:grpSpPr>
        <p:sp>
          <p:nvSpPr>
            <p:cNvPr id="31" name="íṩľîḓé"/>
            <p:cNvSpPr/>
            <p:nvPr/>
          </p:nvSpPr>
          <p:spPr bwMode="auto">
            <a:xfrm>
              <a:off x="4394200" y="4711876"/>
              <a:ext cx="732233" cy="810656"/>
            </a:xfrm>
            <a:custGeom>
              <a:avLst/>
              <a:gdLst>
                <a:gd name="T0" fmla="*/ 80 w 557"/>
                <a:gd name="T1" fmla="*/ 618 h 618"/>
                <a:gd name="T2" fmla="*/ 477 w 557"/>
                <a:gd name="T3" fmla="*/ 618 h 618"/>
                <a:gd name="T4" fmla="*/ 557 w 557"/>
                <a:gd name="T5" fmla="*/ 538 h 618"/>
                <a:gd name="T6" fmla="*/ 557 w 557"/>
                <a:gd name="T7" fmla="*/ 141 h 618"/>
                <a:gd name="T8" fmla="*/ 477 w 557"/>
                <a:gd name="T9" fmla="*/ 61 h 618"/>
                <a:gd name="T10" fmla="*/ 394 w 557"/>
                <a:gd name="T11" fmla="*/ 61 h 618"/>
                <a:gd name="T12" fmla="*/ 310 w 557"/>
                <a:gd name="T13" fmla="*/ 55 h 618"/>
                <a:gd name="T14" fmla="*/ 309 w 557"/>
                <a:gd name="T15" fmla="*/ 53 h 618"/>
                <a:gd name="T16" fmla="*/ 306 w 557"/>
                <a:gd name="T17" fmla="*/ 49 h 618"/>
                <a:gd name="T18" fmla="*/ 302 w 557"/>
                <a:gd name="T19" fmla="*/ 41 h 618"/>
                <a:gd name="T20" fmla="*/ 302 w 557"/>
                <a:gd name="T21" fmla="*/ 41 h 618"/>
                <a:gd name="T22" fmla="*/ 292 w 557"/>
                <a:gd name="T23" fmla="*/ 25 h 618"/>
                <a:gd name="T24" fmla="*/ 292 w 557"/>
                <a:gd name="T25" fmla="*/ 24 h 618"/>
                <a:gd name="T26" fmla="*/ 279 w 557"/>
                <a:gd name="T27" fmla="*/ 0 h 618"/>
                <a:gd name="T28" fmla="*/ 265 w 557"/>
                <a:gd name="T29" fmla="*/ 24 h 618"/>
                <a:gd name="T30" fmla="*/ 260 w 557"/>
                <a:gd name="T31" fmla="*/ 32 h 618"/>
                <a:gd name="T32" fmla="*/ 255 w 557"/>
                <a:gd name="T33" fmla="*/ 42 h 618"/>
                <a:gd name="T34" fmla="*/ 251 w 557"/>
                <a:gd name="T35" fmla="*/ 48 h 618"/>
                <a:gd name="T36" fmla="*/ 251 w 557"/>
                <a:gd name="T37" fmla="*/ 49 h 618"/>
                <a:gd name="T38" fmla="*/ 250 w 557"/>
                <a:gd name="T39" fmla="*/ 50 h 618"/>
                <a:gd name="T40" fmla="*/ 249 w 557"/>
                <a:gd name="T41" fmla="*/ 52 h 618"/>
                <a:gd name="T42" fmla="*/ 247 w 557"/>
                <a:gd name="T43" fmla="*/ 55 h 618"/>
                <a:gd name="T44" fmla="*/ 163 w 557"/>
                <a:gd name="T45" fmla="*/ 61 h 618"/>
                <a:gd name="T46" fmla="*/ 80 w 557"/>
                <a:gd name="T47" fmla="*/ 61 h 618"/>
                <a:gd name="T48" fmla="*/ 0 w 557"/>
                <a:gd name="T49" fmla="*/ 141 h 618"/>
                <a:gd name="T50" fmla="*/ 0 w 557"/>
                <a:gd name="T51" fmla="*/ 538 h 618"/>
                <a:gd name="T52" fmla="*/ 80 w 557"/>
                <a:gd name="T5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8">
                  <a:moveTo>
                    <a:pt x="80" y="618"/>
                  </a:moveTo>
                  <a:cubicBezTo>
                    <a:pt x="477" y="618"/>
                    <a:pt x="477" y="618"/>
                    <a:pt x="477" y="618"/>
                  </a:cubicBezTo>
                  <a:cubicBezTo>
                    <a:pt x="521" y="618"/>
                    <a:pt x="557" y="582"/>
                    <a:pt x="557" y="538"/>
                  </a:cubicBezTo>
                  <a:cubicBezTo>
                    <a:pt x="557" y="141"/>
                    <a:pt x="557" y="141"/>
                    <a:pt x="557" y="141"/>
                  </a:cubicBezTo>
                  <a:cubicBezTo>
                    <a:pt x="557" y="97"/>
                    <a:pt x="521" y="61"/>
                    <a:pt x="477" y="61"/>
                  </a:cubicBezTo>
                  <a:cubicBezTo>
                    <a:pt x="394" y="61"/>
                    <a:pt x="394" y="61"/>
                    <a:pt x="394" y="61"/>
                  </a:cubicBezTo>
                  <a:cubicBezTo>
                    <a:pt x="350" y="61"/>
                    <a:pt x="312" y="58"/>
                    <a:pt x="310" y="55"/>
                  </a:cubicBezTo>
                  <a:cubicBezTo>
                    <a:pt x="310" y="54"/>
                    <a:pt x="309" y="54"/>
                    <a:pt x="309" y="53"/>
                  </a:cubicBezTo>
                  <a:cubicBezTo>
                    <a:pt x="306" y="49"/>
                    <a:pt x="306" y="49"/>
                    <a:pt x="306" y="49"/>
                  </a:cubicBezTo>
                  <a:cubicBezTo>
                    <a:pt x="302" y="41"/>
                    <a:pt x="302" y="41"/>
                    <a:pt x="302" y="41"/>
                  </a:cubicBezTo>
                  <a:cubicBezTo>
                    <a:pt x="302" y="41"/>
                    <a:pt x="302" y="41"/>
                    <a:pt x="302" y="41"/>
                  </a:cubicBezTo>
                  <a:cubicBezTo>
                    <a:pt x="299" y="36"/>
                    <a:pt x="296" y="30"/>
                    <a:pt x="292" y="25"/>
                  </a:cubicBezTo>
                  <a:cubicBezTo>
                    <a:pt x="292" y="24"/>
                    <a:pt x="292" y="24"/>
                    <a:pt x="292" y="24"/>
                  </a:cubicBezTo>
                  <a:cubicBezTo>
                    <a:pt x="279" y="0"/>
                    <a:pt x="279" y="0"/>
                    <a:pt x="279" y="0"/>
                  </a:cubicBezTo>
                  <a:cubicBezTo>
                    <a:pt x="265" y="24"/>
                    <a:pt x="265" y="24"/>
                    <a:pt x="265" y="24"/>
                  </a:cubicBezTo>
                  <a:cubicBezTo>
                    <a:pt x="260" y="32"/>
                    <a:pt x="260" y="32"/>
                    <a:pt x="260" y="32"/>
                  </a:cubicBezTo>
                  <a:cubicBezTo>
                    <a:pt x="255" y="42"/>
                    <a:pt x="255" y="42"/>
                    <a:pt x="255" y="42"/>
                  </a:cubicBezTo>
                  <a:cubicBezTo>
                    <a:pt x="253" y="44"/>
                    <a:pt x="252" y="46"/>
                    <a:pt x="251" y="48"/>
                  </a:cubicBezTo>
                  <a:cubicBezTo>
                    <a:pt x="251" y="49"/>
                    <a:pt x="251" y="49"/>
                    <a:pt x="251" y="49"/>
                  </a:cubicBezTo>
                  <a:cubicBezTo>
                    <a:pt x="250" y="50"/>
                    <a:pt x="250" y="50"/>
                    <a:pt x="250" y="50"/>
                  </a:cubicBezTo>
                  <a:cubicBezTo>
                    <a:pt x="250" y="51"/>
                    <a:pt x="249" y="51"/>
                    <a:pt x="249" y="52"/>
                  </a:cubicBezTo>
                  <a:cubicBezTo>
                    <a:pt x="247" y="55"/>
                    <a:pt x="247" y="55"/>
                    <a:pt x="247" y="55"/>
                  </a:cubicBezTo>
                  <a:cubicBezTo>
                    <a:pt x="245" y="58"/>
                    <a:pt x="207" y="61"/>
                    <a:pt x="163" y="61"/>
                  </a:cubicBezTo>
                  <a:cubicBezTo>
                    <a:pt x="80" y="61"/>
                    <a:pt x="80" y="61"/>
                    <a:pt x="80" y="61"/>
                  </a:cubicBezTo>
                  <a:cubicBezTo>
                    <a:pt x="36" y="61"/>
                    <a:pt x="0" y="97"/>
                    <a:pt x="0" y="141"/>
                  </a:cubicBezTo>
                  <a:cubicBezTo>
                    <a:pt x="0" y="538"/>
                    <a:pt x="0" y="538"/>
                    <a:pt x="0" y="538"/>
                  </a:cubicBezTo>
                  <a:cubicBezTo>
                    <a:pt x="0" y="582"/>
                    <a:pt x="36" y="618"/>
                    <a:pt x="80" y="618"/>
                  </a:cubicBezTo>
                  <a:close/>
                </a:path>
              </a:pathLst>
            </a:custGeom>
            <a:solidFill>
              <a:srgbClr val="60B084"/>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03</a:t>
              </a:r>
            </a:p>
          </p:txBody>
        </p:sp>
        <p:sp>
          <p:nvSpPr>
            <p:cNvPr id="32" name="i$ḻiḍé"/>
            <p:cNvSpPr/>
            <p:nvPr/>
          </p:nvSpPr>
          <p:spPr bwMode="auto">
            <a:xfrm>
              <a:off x="4394200" y="3875630"/>
              <a:ext cx="1563526" cy="1646903"/>
            </a:xfrm>
            <a:custGeom>
              <a:avLst/>
              <a:gdLst>
                <a:gd name="T0" fmla="*/ 80 w 1190"/>
                <a:gd name="T1" fmla="*/ 620 h 1255"/>
                <a:gd name="T2" fmla="*/ 554 w 1190"/>
                <a:gd name="T3" fmla="*/ 620 h 1255"/>
                <a:gd name="T4" fmla="*/ 634 w 1190"/>
                <a:gd name="T5" fmla="*/ 700 h 1255"/>
                <a:gd name="T6" fmla="*/ 634 w 1190"/>
                <a:gd name="T7" fmla="*/ 1175 h 1255"/>
                <a:gd name="T8" fmla="*/ 714 w 1190"/>
                <a:gd name="T9" fmla="*/ 1255 h 1255"/>
                <a:gd name="T10" fmla="*/ 1110 w 1190"/>
                <a:gd name="T11" fmla="*/ 1255 h 1255"/>
                <a:gd name="T12" fmla="*/ 1190 w 1190"/>
                <a:gd name="T13" fmla="*/ 1175 h 1255"/>
                <a:gd name="T14" fmla="*/ 1190 w 1190"/>
                <a:gd name="T15" fmla="*/ 145 h 1255"/>
                <a:gd name="T16" fmla="*/ 1110 w 1190"/>
                <a:gd name="T17" fmla="*/ 65 h 1255"/>
                <a:gd name="T18" fmla="*/ 712 w 1190"/>
                <a:gd name="T19" fmla="*/ 65 h 1255"/>
                <a:gd name="T20" fmla="*/ 628 w 1190"/>
                <a:gd name="T21" fmla="*/ 57 h 1255"/>
                <a:gd name="T22" fmla="*/ 620 w 1190"/>
                <a:gd name="T23" fmla="*/ 44 h 1255"/>
                <a:gd name="T24" fmla="*/ 595 w 1190"/>
                <a:gd name="T25" fmla="*/ 0 h 1255"/>
                <a:gd name="T26" fmla="*/ 570 w 1190"/>
                <a:gd name="T27" fmla="*/ 44 h 1255"/>
                <a:gd name="T28" fmla="*/ 562 w 1190"/>
                <a:gd name="T29" fmla="*/ 57 h 1255"/>
                <a:gd name="T30" fmla="*/ 478 w 1190"/>
                <a:gd name="T31" fmla="*/ 65 h 1255"/>
                <a:gd name="T32" fmla="*/ 80 w 1190"/>
                <a:gd name="T33" fmla="*/ 65 h 1255"/>
                <a:gd name="T34" fmla="*/ 0 w 1190"/>
                <a:gd name="T35" fmla="*/ 145 h 1255"/>
                <a:gd name="T36" fmla="*/ 0 w 1190"/>
                <a:gd name="T37" fmla="*/ 540 h 1255"/>
                <a:gd name="T38" fmla="*/ 80 w 1190"/>
                <a:gd name="T39" fmla="*/ 620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0" h="1255">
                  <a:moveTo>
                    <a:pt x="80" y="620"/>
                  </a:moveTo>
                  <a:cubicBezTo>
                    <a:pt x="554" y="620"/>
                    <a:pt x="554" y="620"/>
                    <a:pt x="554" y="620"/>
                  </a:cubicBezTo>
                  <a:cubicBezTo>
                    <a:pt x="598" y="620"/>
                    <a:pt x="634" y="656"/>
                    <a:pt x="634" y="700"/>
                  </a:cubicBezTo>
                  <a:cubicBezTo>
                    <a:pt x="634" y="1175"/>
                    <a:pt x="634" y="1175"/>
                    <a:pt x="634" y="1175"/>
                  </a:cubicBezTo>
                  <a:cubicBezTo>
                    <a:pt x="634" y="1219"/>
                    <a:pt x="670" y="1255"/>
                    <a:pt x="714" y="1255"/>
                  </a:cubicBezTo>
                  <a:cubicBezTo>
                    <a:pt x="1110" y="1255"/>
                    <a:pt x="1110" y="1255"/>
                    <a:pt x="1110" y="1255"/>
                  </a:cubicBezTo>
                  <a:cubicBezTo>
                    <a:pt x="1154" y="1255"/>
                    <a:pt x="1190" y="1219"/>
                    <a:pt x="1190" y="1175"/>
                  </a:cubicBezTo>
                  <a:cubicBezTo>
                    <a:pt x="1190" y="145"/>
                    <a:pt x="1190" y="145"/>
                    <a:pt x="1190" y="145"/>
                  </a:cubicBezTo>
                  <a:cubicBezTo>
                    <a:pt x="1190" y="101"/>
                    <a:pt x="1154" y="65"/>
                    <a:pt x="1110" y="65"/>
                  </a:cubicBezTo>
                  <a:cubicBezTo>
                    <a:pt x="712" y="65"/>
                    <a:pt x="712" y="65"/>
                    <a:pt x="712" y="65"/>
                  </a:cubicBezTo>
                  <a:cubicBezTo>
                    <a:pt x="668" y="65"/>
                    <a:pt x="630" y="61"/>
                    <a:pt x="628" y="57"/>
                  </a:cubicBezTo>
                  <a:cubicBezTo>
                    <a:pt x="626" y="55"/>
                    <a:pt x="624" y="50"/>
                    <a:pt x="620" y="44"/>
                  </a:cubicBezTo>
                  <a:cubicBezTo>
                    <a:pt x="595" y="0"/>
                    <a:pt x="595" y="0"/>
                    <a:pt x="595" y="0"/>
                  </a:cubicBezTo>
                  <a:cubicBezTo>
                    <a:pt x="570" y="44"/>
                    <a:pt x="570" y="44"/>
                    <a:pt x="570" y="44"/>
                  </a:cubicBezTo>
                  <a:cubicBezTo>
                    <a:pt x="566" y="50"/>
                    <a:pt x="564" y="55"/>
                    <a:pt x="562" y="57"/>
                  </a:cubicBezTo>
                  <a:cubicBezTo>
                    <a:pt x="560" y="61"/>
                    <a:pt x="522" y="65"/>
                    <a:pt x="478" y="65"/>
                  </a:cubicBezTo>
                  <a:cubicBezTo>
                    <a:pt x="80" y="65"/>
                    <a:pt x="80" y="65"/>
                    <a:pt x="80" y="65"/>
                  </a:cubicBezTo>
                  <a:cubicBezTo>
                    <a:pt x="36" y="65"/>
                    <a:pt x="0" y="101"/>
                    <a:pt x="0" y="145"/>
                  </a:cubicBezTo>
                  <a:cubicBezTo>
                    <a:pt x="0" y="540"/>
                    <a:pt x="0" y="540"/>
                    <a:pt x="0" y="540"/>
                  </a:cubicBezTo>
                  <a:cubicBezTo>
                    <a:pt x="0" y="584"/>
                    <a:pt x="36" y="620"/>
                    <a:pt x="80" y="620"/>
                  </a:cubicBezTo>
                  <a:close/>
                </a:path>
              </a:pathLst>
            </a:custGeom>
            <a:solidFill>
              <a:srgbClr val="60B084"/>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3" name="íṩļïde"/>
            <p:cNvSpPr/>
            <p:nvPr/>
          </p:nvSpPr>
          <p:spPr bwMode="auto">
            <a:xfrm>
              <a:off x="5482829" y="5038086"/>
              <a:ext cx="201054" cy="186325"/>
            </a:xfrm>
            <a:custGeom>
              <a:avLst/>
              <a:gdLst>
                <a:gd name="connsiteX0" fmla="*/ 182950 w 609756"/>
                <a:gd name="connsiteY0" fmla="*/ 245143 h 565088"/>
                <a:gd name="connsiteX1" fmla="*/ 177620 w 609756"/>
                <a:gd name="connsiteY1" fmla="*/ 266996 h 565088"/>
                <a:gd name="connsiteX2" fmla="*/ 170887 w 609756"/>
                <a:gd name="connsiteY2" fmla="*/ 290809 h 565088"/>
                <a:gd name="connsiteX3" fmla="*/ 195854 w 609756"/>
                <a:gd name="connsiteY3" fmla="*/ 290809 h 565088"/>
                <a:gd name="connsiteX4" fmla="*/ 188841 w 609756"/>
                <a:gd name="connsiteY4" fmla="*/ 266996 h 565088"/>
                <a:gd name="connsiteX5" fmla="*/ 183230 w 609756"/>
                <a:gd name="connsiteY5" fmla="*/ 245143 h 565088"/>
                <a:gd name="connsiteX6" fmla="*/ 361154 w 609756"/>
                <a:gd name="connsiteY6" fmla="*/ 226092 h 565088"/>
                <a:gd name="connsiteX7" fmla="*/ 431027 w 609756"/>
                <a:gd name="connsiteY7" fmla="*/ 226092 h 565088"/>
                <a:gd name="connsiteX8" fmla="*/ 431027 w 609756"/>
                <a:gd name="connsiteY8" fmla="*/ 247104 h 565088"/>
                <a:gd name="connsiteX9" fmla="*/ 386971 w 609756"/>
                <a:gd name="connsiteY9" fmla="*/ 247104 h 565088"/>
                <a:gd name="connsiteX10" fmla="*/ 386971 w 609756"/>
                <a:gd name="connsiteY10" fmla="*/ 270357 h 565088"/>
                <a:gd name="connsiteX11" fmla="*/ 428502 w 609756"/>
                <a:gd name="connsiteY11" fmla="*/ 270357 h 565088"/>
                <a:gd name="connsiteX12" fmla="*/ 428502 w 609756"/>
                <a:gd name="connsiteY12" fmla="*/ 291370 h 565088"/>
                <a:gd name="connsiteX13" fmla="*/ 386971 w 609756"/>
                <a:gd name="connsiteY13" fmla="*/ 291370 h 565088"/>
                <a:gd name="connsiteX14" fmla="*/ 386971 w 609756"/>
                <a:gd name="connsiteY14" fmla="*/ 317985 h 565088"/>
                <a:gd name="connsiteX15" fmla="*/ 433272 w 609756"/>
                <a:gd name="connsiteY15" fmla="*/ 317985 h 565088"/>
                <a:gd name="connsiteX16" fmla="*/ 433272 w 609756"/>
                <a:gd name="connsiteY16" fmla="*/ 338997 h 565088"/>
                <a:gd name="connsiteX17" fmla="*/ 361154 w 609756"/>
                <a:gd name="connsiteY17" fmla="*/ 338997 h 565088"/>
                <a:gd name="connsiteX18" fmla="*/ 167240 w 609756"/>
                <a:gd name="connsiteY18" fmla="*/ 226092 h 565088"/>
                <a:gd name="connsiteX19" fmla="*/ 200904 w 609756"/>
                <a:gd name="connsiteY19" fmla="*/ 226092 h 565088"/>
                <a:gd name="connsiteX20" fmla="*/ 235971 w 609756"/>
                <a:gd name="connsiteY20" fmla="*/ 338997 h 565088"/>
                <a:gd name="connsiteX21" fmla="*/ 208479 w 609756"/>
                <a:gd name="connsiteY21" fmla="*/ 338997 h 565088"/>
                <a:gd name="connsiteX22" fmla="*/ 199782 w 609756"/>
                <a:gd name="connsiteY22" fmla="*/ 309860 h 565088"/>
                <a:gd name="connsiteX23" fmla="*/ 167240 w 609756"/>
                <a:gd name="connsiteY23" fmla="*/ 309860 h 565088"/>
                <a:gd name="connsiteX24" fmla="*/ 159385 w 609756"/>
                <a:gd name="connsiteY24" fmla="*/ 338997 h 565088"/>
                <a:gd name="connsiteX25" fmla="*/ 132734 w 609756"/>
                <a:gd name="connsiteY25" fmla="*/ 338997 h 565088"/>
                <a:gd name="connsiteX26" fmla="*/ 306124 w 609756"/>
                <a:gd name="connsiteY26" fmla="*/ 224963 h 565088"/>
                <a:gd name="connsiteX27" fmla="*/ 337538 w 609756"/>
                <a:gd name="connsiteY27" fmla="*/ 230567 h 565088"/>
                <a:gd name="connsiteX28" fmla="*/ 332209 w 609756"/>
                <a:gd name="connsiteY28" fmla="*/ 251022 h 565088"/>
                <a:gd name="connsiteX29" fmla="*/ 305844 w 609756"/>
                <a:gd name="connsiteY29" fmla="*/ 245978 h 565088"/>
                <a:gd name="connsiteX30" fmla="*/ 268540 w 609756"/>
                <a:gd name="connsiteY30" fmla="*/ 282404 h 565088"/>
                <a:gd name="connsiteX31" fmla="*/ 303880 w 609756"/>
                <a:gd name="connsiteY31" fmla="*/ 319391 h 565088"/>
                <a:gd name="connsiteX32" fmla="*/ 316502 w 609756"/>
                <a:gd name="connsiteY32" fmla="*/ 317710 h 565088"/>
                <a:gd name="connsiteX33" fmla="*/ 316502 w 609756"/>
                <a:gd name="connsiteY33" fmla="*/ 294173 h 565088"/>
                <a:gd name="connsiteX34" fmla="*/ 299112 w 609756"/>
                <a:gd name="connsiteY34" fmla="*/ 294173 h 565088"/>
                <a:gd name="connsiteX35" fmla="*/ 299112 w 609756"/>
                <a:gd name="connsiteY35" fmla="*/ 274279 h 565088"/>
                <a:gd name="connsiteX36" fmla="*/ 341184 w 609756"/>
                <a:gd name="connsiteY36" fmla="*/ 274279 h 565088"/>
                <a:gd name="connsiteX37" fmla="*/ 341184 w 609756"/>
                <a:gd name="connsiteY37" fmla="*/ 333681 h 565088"/>
                <a:gd name="connsiteX38" fmla="*/ 303320 w 609756"/>
                <a:gd name="connsiteY38" fmla="*/ 340126 h 565088"/>
                <a:gd name="connsiteX39" fmla="*/ 257602 w 609756"/>
                <a:gd name="connsiteY39" fmla="*/ 324995 h 565088"/>
                <a:gd name="connsiteX40" fmla="*/ 241614 w 609756"/>
                <a:gd name="connsiteY40" fmla="*/ 283805 h 565088"/>
                <a:gd name="connsiteX41" fmla="*/ 306124 w 609756"/>
                <a:gd name="connsiteY41" fmla="*/ 224963 h 565088"/>
                <a:gd name="connsiteX42" fmla="*/ 283131 w 609756"/>
                <a:gd name="connsiteY42" fmla="*/ 0 h 565088"/>
                <a:gd name="connsiteX43" fmla="*/ 531748 w 609756"/>
                <a:gd name="connsiteY43" fmla="*/ 148206 h 565088"/>
                <a:gd name="connsiteX44" fmla="*/ 507896 w 609756"/>
                <a:gd name="connsiteY44" fmla="*/ 196114 h 565088"/>
                <a:gd name="connsiteX45" fmla="*/ 283131 w 609756"/>
                <a:gd name="connsiteY45" fmla="*/ 41744 h 565088"/>
                <a:gd name="connsiteX46" fmla="*/ 41810 w 609756"/>
                <a:gd name="connsiteY46" fmla="*/ 282684 h 565088"/>
                <a:gd name="connsiteX47" fmla="*/ 283131 w 609756"/>
                <a:gd name="connsiteY47" fmla="*/ 523344 h 565088"/>
                <a:gd name="connsiteX48" fmla="*/ 512386 w 609756"/>
                <a:gd name="connsiteY48" fmla="*/ 355807 h 565088"/>
                <a:gd name="connsiteX49" fmla="*/ 462999 w 609756"/>
                <a:gd name="connsiteY49" fmla="*/ 355807 h 565088"/>
                <a:gd name="connsiteX50" fmla="*/ 536518 w 609756"/>
                <a:gd name="connsiteY50" fmla="*/ 209281 h 565088"/>
                <a:gd name="connsiteX51" fmla="*/ 609756 w 609756"/>
                <a:gd name="connsiteY51" fmla="*/ 355807 h 565088"/>
                <a:gd name="connsiteX52" fmla="*/ 556160 w 609756"/>
                <a:gd name="connsiteY52" fmla="*/ 355807 h 565088"/>
                <a:gd name="connsiteX53" fmla="*/ 283131 w 609756"/>
                <a:gd name="connsiteY53" fmla="*/ 565088 h 565088"/>
                <a:gd name="connsiteX54" fmla="*/ 0 w 609756"/>
                <a:gd name="connsiteY54" fmla="*/ 282684 h 565088"/>
                <a:gd name="connsiteX55" fmla="*/ 283131 w 609756"/>
                <a:gd name="connsiteY55" fmla="*/ 0 h 5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9756" h="565088">
                  <a:moveTo>
                    <a:pt x="182950" y="245143"/>
                  </a:moveTo>
                  <a:cubicBezTo>
                    <a:pt x="181267" y="251867"/>
                    <a:pt x="179583" y="260552"/>
                    <a:pt x="177620" y="266996"/>
                  </a:cubicBezTo>
                  <a:lnTo>
                    <a:pt x="170887" y="290809"/>
                  </a:lnTo>
                  <a:lnTo>
                    <a:pt x="195854" y="290809"/>
                  </a:lnTo>
                  <a:lnTo>
                    <a:pt x="188841" y="266996"/>
                  </a:lnTo>
                  <a:cubicBezTo>
                    <a:pt x="186877" y="260272"/>
                    <a:pt x="184914" y="251867"/>
                    <a:pt x="183230" y="245143"/>
                  </a:cubicBezTo>
                  <a:close/>
                  <a:moveTo>
                    <a:pt x="361154" y="226092"/>
                  </a:moveTo>
                  <a:lnTo>
                    <a:pt x="431027" y="226092"/>
                  </a:lnTo>
                  <a:lnTo>
                    <a:pt x="431027" y="247104"/>
                  </a:lnTo>
                  <a:lnTo>
                    <a:pt x="386971" y="247104"/>
                  </a:lnTo>
                  <a:lnTo>
                    <a:pt x="386971" y="270357"/>
                  </a:lnTo>
                  <a:lnTo>
                    <a:pt x="428502" y="270357"/>
                  </a:lnTo>
                  <a:lnTo>
                    <a:pt x="428502" y="291370"/>
                  </a:lnTo>
                  <a:lnTo>
                    <a:pt x="386971" y="291370"/>
                  </a:lnTo>
                  <a:lnTo>
                    <a:pt x="386971" y="317985"/>
                  </a:lnTo>
                  <a:lnTo>
                    <a:pt x="433272" y="317985"/>
                  </a:lnTo>
                  <a:lnTo>
                    <a:pt x="433272" y="338997"/>
                  </a:lnTo>
                  <a:lnTo>
                    <a:pt x="361154" y="338997"/>
                  </a:lnTo>
                  <a:close/>
                  <a:moveTo>
                    <a:pt x="167240" y="226092"/>
                  </a:moveTo>
                  <a:lnTo>
                    <a:pt x="200904" y="226092"/>
                  </a:lnTo>
                  <a:lnTo>
                    <a:pt x="235971" y="338997"/>
                  </a:lnTo>
                  <a:lnTo>
                    <a:pt x="208479" y="338997"/>
                  </a:lnTo>
                  <a:lnTo>
                    <a:pt x="199782" y="309860"/>
                  </a:lnTo>
                  <a:lnTo>
                    <a:pt x="167240" y="309860"/>
                  </a:lnTo>
                  <a:lnTo>
                    <a:pt x="159385" y="338997"/>
                  </a:lnTo>
                  <a:lnTo>
                    <a:pt x="132734" y="338997"/>
                  </a:lnTo>
                  <a:close/>
                  <a:moveTo>
                    <a:pt x="306124" y="224963"/>
                  </a:moveTo>
                  <a:cubicBezTo>
                    <a:pt x="320709" y="224963"/>
                    <a:pt x="331928" y="227765"/>
                    <a:pt x="337538" y="230567"/>
                  </a:cubicBezTo>
                  <a:lnTo>
                    <a:pt x="332209" y="251022"/>
                  </a:lnTo>
                  <a:cubicBezTo>
                    <a:pt x="325758" y="248220"/>
                    <a:pt x="318185" y="245978"/>
                    <a:pt x="305844" y="245978"/>
                  </a:cubicBezTo>
                  <a:cubicBezTo>
                    <a:pt x="284528" y="245978"/>
                    <a:pt x="268540" y="258027"/>
                    <a:pt x="268540" y="282404"/>
                  </a:cubicBezTo>
                  <a:cubicBezTo>
                    <a:pt x="268540" y="305661"/>
                    <a:pt x="283125" y="319391"/>
                    <a:pt x="303880" y="319391"/>
                  </a:cubicBezTo>
                  <a:cubicBezTo>
                    <a:pt x="309771" y="319391"/>
                    <a:pt x="314539" y="318831"/>
                    <a:pt x="316502" y="317710"/>
                  </a:cubicBezTo>
                  <a:lnTo>
                    <a:pt x="316502" y="294173"/>
                  </a:lnTo>
                  <a:lnTo>
                    <a:pt x="299112" y="294173"/>
                  </a:lnTo>
                  <a:lnTo>
                    <a:pt x="299112" y="274279"/>
                  </a:lnTo>
                  <a:lnTo>
                    <a:pt x="341184" y="274279"/>
                  </a:lnTo>
                  <a:lnTo>
                    <a:pt x="341184" y="333681"/>
                  </a:lnTo>
                  <a:cubicBezTo>
                    <a:pt x="333331" y="336483"/>
                    <a:pt x="318465" y="340126"/>
                    <a:pt x="303320" y="340126"/>
                  </a:cubicBezTo>
                  <a:cubicBezTo>
                    <a:pt x="282845" y="340126"/>
                    <a:pt x="267979" y="334802"/>
                    <a:pt x="257602" y="324995"/>
                  </a:cubicBezTo>
                  <a:cubicBezTo>
                    <a:pt x="247224" y="315188"/>
                    <a:pt x="241334" y="300337"/>
                    <a:pt x="241614" y="283805"/>
                  </a:cubicBezTo>
                  <a:cubicBezTo>
                    <a:pt x="241895" y="246258"/>
                    <a:pt x="269101" y="224963"/>
                    <a:pt x="306124" y="224963"/>
                  </a:cubicBezTo>
                  <a:close/>
                  <a:moveTo>
                    <a:pt x="283131" y="0"/>
                  </a:moveTo>
                  <a:cubicBezTo>
                    <a:pt x="390322" y="0"/>
                    <a:pt x="484045" y="59955"/>
                    <a:pt x="531748" y="148206"/>
                  </a:cubicBezTo>
                  <a:lnTo>
                    <a:pt x="507896" y="196114"/>
                  </a:lnTo>
                  <a:cubicBezTo>
                    <a:pt x="472820" y="106182"/>
                    <a:pt x="385552" y="41744"/>
                    <a:pt x="283131" y="41744"/>
                  </a:cubicBezTo>
                  <a:cubicBezTo>
                    <a:pt x="150124" y="41744"/>
                    <a:pt x="41810" y="149887"/>
                    <a:pt x="41810" y="282684"/>
                  </a:cubicBezTo>
                  <a:cubicBezTo>
                    <a:pt x="41810" y="415201"/>
                    <a:pt x="150124" y="523344"/>
                    <a:pt x="283131" y="523344"/>
                  </a:cubicBezTo>
                  <a:cubicBezTo>
                    <a:pt x="390322" y="523344"/>
                    <a:pt x="481239" y="452743"/>
                    <a:pt x="512386" y="355807"/>
                  </a:cubicBezTo>
                  <a:lnTo>
                    <a:pt x="462999" y="355807"/>
                  </a:lnTo>
                  <a:lnTo>
                    <a:pt x="536518" y="209281"/>
                  </a:lnTo>
                  <a:lnTo>
                    <a:pt x="609756" y="355807"/>
                  </a:lnTo>
                  <a:lnTo>
                    <a:pt x="556160" y="355807"/>
                  </a:lnTo>
                  <a:cubicBezTo>
                    <a:pt x="523610" y="476276"/>
                    <a:pt x="413613" y="565088"/>
                    <a:pt x="283131" y="565088"/>
                  </a:cubicBezTo>
                  <a:cubicBezTo>
                    <a:pt x="126834" y="565088"/>
                    <a:pt x="0" y="438454"/>
                    <a:pt x="0" y="282684"/>
                  </a:cubicBezTo>
                  <a:cubicBezTo>
                    <a:pt x="0" y="126634"/>
                    <a:pt x="126834" y="0"/>
                    <a:pt x="283131" y="0"/>
                  </a:cubicBezTo>
                  <a:close/>
                </a:path>
              </a:pathLst>
            </a:custGeom>
            <a:solidFill>
              <a:schemeClr val="bg1"/>
            </a:solidFill>
            <a:ln>
              <a:noFill/>
            </a:ln>
          </p:spPr>
          <p:txBody>
            <a:bodyPr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1100" dirty="0">
                <a:cs typeface="+mn-ea"/>
                <a:sym typeface="+mn-lt"/>
              </a:endParaRPr>
            </a:p>
          </p:txBody>
        </p:sp>
      </p:grpSp>
      <p:grpSp>
        <p:nvGrpSpPr>
          <p:cNvPr id="34" name="组合 33"/>
          <p:cNvGrpSpPr/>
          <p:nvPr/>
        </p:nvGrpSpPr>
        <p:grpSpPr>
          <a:xfrm>
            <a:off x="6150052" y="3960465"/>
            <a:ext cx="1647133" cy="1561312"/>
            <a:chOff x="6150071" y="3960657"/>
            <a:chExt cx="1647729" cy="1561876"/>
          </a:xfrm>
        </p:grpSpPr>
        <p:sp>
          <p:nvSpPr>
            <p:cNvPr id="35" name="îşļidè"/>
            <p:cNvSpPr/>
            <p:nvPr/>
          </p:nvSpPr>
          <p:spPr bwMode="auto">
            <a:xfrm>
              <a:off x="7066394" y="4711876"/>
              <a:ext cx="731406" cy="810656"/>
            </a:xfrm>
            <a:custGeom>
              <a:avLst/>
              <a:gdLst>
                <a:gd name="T0" fmla="*/ 477 w 557"/>
                <a:gd name="T1" fmla="*/ 618 h 618"/>
                <a:gd name="T2" fmla="*/ 80 w 557"/>
                <a:gd name="T3" fmla="*/ 618 h 618"/>
                <a:gd name="T4" fmla="*/ 0 w 557"/>
                <a:gd name="T5" fmla="*/ 538 h 618"/>
                <a:gd name="T6" fmla="*/ 0 w 557"/>
                <a:gd name="T7" fmla="*/ 141 h 618"/>
                <a:gd name="T8" fmla="*/ 80 w 557"/>
                <a:gd name="T9" fmla="*/ 61 h 618"/>
                <a:gd name="T10" fmla="*/ 163 w 557"/>
                <a:gd name="T11" fmla="*/ 61 h 618"/>
                <a:gd name="T12" fmla="*/ 247 w 557"/>
                <a:gd name="T13" fmla="*/ 55 h 618"/>
                <a:gd name="T14" fmla="*/ 248 w 557"/>
                <a:gd name="T15" fmla="*/ 53 h 618"/>
                <a:gd name="T16" fmla="*/ 251 w 557"/>
                <a:gd name="T17" fmla="*/ 49 h 618"/>
                <a:gd name="T18" fmla="*/ 255 w 557"/>
                <a:gd name="T19" fmla="*/ 41 h 618"/>
                <a:gd name="T20" fmla="*/ 255 w 557"/>
                <a:gd name="T21" fmla="*/ 41 h 618"/>
                <a:gd name="T22" fmla="*/ 265 w 557"/>
                <a:gd name="T23" fmla="*/ 25 h 618"/>
                <a:gd name="T24" fmla="*/ 265 w 557"/>
                <a:gd name="T25" fmla="*/ 24 h 618"/>
                <a:gd name="T26" fmla="*/ 278 w 557"/>
                <a:gd name="T27" fmla="*/ 0 h 618"/>
                <a:gd name="T28" fmla="*/ 292 w 557"/>
                <a:gd name="T29" fmla="*/ 24 h 618"/>
                <a:gd name="T30" fmla="*/ 297 w 557"/>
                <a:gd name="T31" fmla="*/ 32 h 618"/>
                <a:gd name="T32" fmla="*/ 302 w 557"/>
                <a:gd name="T33" fmla="*/ 42 h 618"/>
                <a:gd name="T34" fmla="*/ 306 w 557"/>
                <a:gd name="T35" fmla="*/ 48 h 618"/>
                <a:gd name="T36" fmla="*/ 306 w 557"/>
                <a:gd name="T37" fmla="*/ 49 h 618"/>
                <a:gd name="T38" fmla="*/ 307 w 557"/>
                <a:gd name="T39" fmla="*/ 50 h 618"/>
                <a:gd name="T40" fmla="*/ 308 w 557"/>
                <a:gd name="T41" fmla="*/ 52 h 618"/>
                <a:gd name="T42" fmla="*/ 310 w 557"/>
                <a:gd name="T43" fmla="*/ 55 h 618"/>
                <a:gd name="T44" fmla="*/ 394 w 557"/>
                <a:gd name="T45" fmla="*/ 61 h 618"/>
                <a:gd name="T46" fmla="*/ 477 w 557"/>
                <a:gd name="T47" fmla="*/ 61 h 618"/>
                <a:gd name="T48" fmla="*/ 557 w 557"/>
                <a:gd name="T49" fmla="*/ 141 h 618"/>
                <a:gd name="T50" fmla="*/ 557 w 557"/>
                <a:gd name="T51" fmla="*/ 538 h 618"/>
                <a:gd name="T52" fmla="*/ 477 w 557"/>
                <a:gd name="T53"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7" h="618">
                  <a:moveTo>
                    <a:pt x="477" y="618"/>
                  </a:moveTo>
                  <a:cubicBezTo>
                    <a:pt x="80" y="618"/>
                    <a:pt x="80" y="618"/>
                    <a:pt x="80" y="618"/>
                  </a:cubicBezTo>
                  <a:cubicBezTo>
                    <a:pt x="36" y="618"/>
                    <a:pt x="0" y="582"/>
                    <a:pt x="0" y="538"/>
                  </a:cubicBezTo>
                  <a:cubicBezTo>
                    <a:pt x="0" y="141"/>
                    <a:pt x="0" y="141"/>
                    <a:pt x="0" y="141"/>
                  </a:cubicBezTo>
                  <a:cubicBezTo>
                    <a:pt x="0" y="97"/>
                    <a:pt x="36" y="61"/>
                    <a:pt x="80" y="61"/>
                  </a:cubicBezTo>
                  <a:cubicBezTo>
                    <a:pt x="163" y="61"/>
                    <a:pt x="163" y="61"/>
                    <a:pt x="163" y="61"/>
                  </a:cubicBezTo>
                  <a:cubicBezTo>
                    <a:pt x="207" y="61"/>
                    <a:pt x="245" y="58"/>
                    <a:pt x="247" y="55"/>
                  </a:cubicBezTo>
                  <a:cubicBezTo>
                    <a:pt x="247" y="54"/>
                    <a:pt x="248" y="54"/>
                    <a:pt x="248" y="53"/>
                  </a:cubicBezTo>
                  <a:cubicBezTo>
                    <a:pt x="251" y="49"/>
                    <a:pt x="251" y="49"/>
                    <a:pt x="251" y="49"/>
                  </a:cubicBezTo>
                  <a:cubicBezTo>
                    <a:pt x="255" y="41"/>
                    <a:pt x="255" y="41"/>
                    <a:pt x="255" y="41"/>
                  </a:cubicBezTo>
                  <a:cubicBezTo>
                    <a:pt x="255" y="41"/>
                    <a:pt x="255" y="41"/>
                    <a:pt x="255" y="41"/>
                  </a:cubicBezTo>
                  <a:cubicBezTo>
                    <a:pt x="258" y="36"/>
                    <a:pt x="261" y="30"/>
                    <a:pt x="265" y="25"/>
                  </a:cubicBezTo>
                  <a:cubicBezTo>
                    <a:pt x="265" y="24"/>
                    <a:pt x="265" y="24"/>
                    <a:pt x="265" y="24"/>
                  </a:cubicBezTo>
                  <a:cubicBezTo>
                    <a:pt x="278" y="0"/>
                    <a:pt x="278" y="0"/>
                    <a:pt x="278" y="0"/>
                  </a:cubicBezTo>
                  <a:cubicBezTo>
                    <a:pt x="292" y="24"/>
                    <a:pt x="292" y="24"/>
                    <a:pt x="292" y="24"/>
                  </a:cubicBezTo>
                  <a:cubicBezTo>
                    <a:pt x="297" y="32"/>
                    <a:pt x="297" y="32"/>
                    <a:pt x="297" y="32"/>
                  </a:cubicBezTo>
                  <a:cubicBezTo>
                    <a:pt x="302" y="42"/>
                    <a:pt x="302" y="42"/>
                    <a:pt x="302" y="42"/>
                  </a:cubicBezTo>
                  <a:cubicBezTo>
                    <a:pt x="304" y="44"/>
                    <a:pt x="305" y="46"/>
                    <a:pt x="306" y="48"/>
                  </a:cubicBezTo>
                  <a:cubicBezTo>
                    <a:pt x="306" y="49"/>
                    <a:pt x="306" y="49"/>
                    <a:pt x="306" y="49"/>
                  </a:cubicBezTo>
                  <a:cubicBezTo>
                    <a:pt x="307" y="50"/>
                    <a:pt x="307" y="50"/>
                    <a:pt x="307" y="50"/>
                  </a:cubicBezTo>
                  <a:cubicBezTo>
                    <a:pt x="308" y="51"/>
                    <a:pt x="308" y="51"/>
                    <a:pt x="308" y="52"/>
                  </a:cubicBezTo>
                  <a:cubicBezTo>
                    <a:pt x="310" y="55"/>
                    <a:pt x="310" y="55"/>
                    <a:pt x="310" y="55"/>
                  </a:cubicBezTo>
                  <a:cubicBezTo>
                    <a:pt x="312" y="58"/>
                    <a:pt x="350" y="61"/>
                    <a:pt x="394" y="61"/>
                  </a:cubicBezTo>
                  <a:cubicBezTo>
                    <a:pt x="477" y="61"/>
                    <a:pt x="477" y="61"/>
                    <a:pt x="477" y="61"/>
                  </a:cubicBezTo>
                  <a:cubicBezTo>
                    <a:pt x="521" y="61"/>
                    <a:pt x="557" y="97"/>
                    <a:pt x="557" y="141"/>
                  </a:cubicBezTo>
                  <a:cubicBezTo>
                    <a:pt x="557" y="538"/>
                    <a:pt x="557" y="538"/>
                    <a:pt x="557" y="538"/>
                  </a:cubicBezTo>
                  <a:cubicBezTo>
                    <a:pt x="557" y="582"/>
                    <a:pt x="521" y="618"/>
                    <a:pt x="477" y="618"/>
                  </a:cubicBezTo>
                  <a:close/>
                </a:path>
              </a:pathLst>
            </a:custGeom>
            <a:solidFill>
              <a:srgbClr val="60B084"/>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cs typeface="+mn-ea"/>
                  <a:sym typeface="+mn-lt"/>
                </a:rPr>
                <a:t>04</a:t>
              </a:r>
            </a:p>
          </p:txBody>
        </p:sp>
        <p:sp>
          <p:nvSpPr>
            <p:cNvPr id="36" name="íŝḷíḑê"/>
            <p:cNvSpPr/>
            <p:nvPr/>
          </p:nvSpPr>
          <p:spPr bwMode="auto">
            <a:xfrm>
              <a:off x="6150071" y="3960657"/>
              <a:ext cx="1647729" cy="1561876"/>
            </a:xfrm>
            <a:custGeom>
              <a:avLst/>
              <a:gdLst>
                <a:gd name="T0" fmla="*/ 542 w 1254"/>
                <a:gd name="T1" fmla="*/ 0 h 1190"/>
                <a:gd name="T2" fmla="*/ 541 w 1254"/>
                <a:gd name="T3" fmla="*/ 0 h 1190"/>
                <a:gd name="T4" fmla="*/ 144 w 1254"/>
                <a:gd name="T5" fmla="*/ 0 h 1190"/>
                <a:gd name="T6" fmla="*/ 64 w 1254"/>
                <a:gd name="T7" fmla="*/ 80 h 1190"/>
                <a:gd name="T8" fmla="*/ 64 w 1254"/>
                <a:gd name="T9" fmla="*/ 477 h 1190"/>
                <a:gd name="T10" fmla="*/ 56 w 1254"/>
                <a:gd name="T11" fmla="*/ 562 h 1190"/>
                <a:gd name="T12" fmla="*/ 43 w 1254"/>
                <a:gd name="T13" fmla="*/ 570 h 1190"/>
                <a:gd name="T14" fmla="*/ 0 w 1254"/>
                <a:gd name="T15" fmla="*/ 595 h 1190"/>
                <a:gd name="T16" fmla="*/ 43 w 1254"/>
                <a:gd name="T17" fmla="*/ 620 h 1190"/>
                <a:gd name="T18" fmla="*/ 56 w 1254"/>
                <a:gd name="T19" fmla="*/ 627 h 1190"/>
                <a:gd name="T20" fmla="*/ 64 w 1254"/>
                <a:gd name="T21" fmla="*/ 712 h 1190"/>
                <a:gd name="T22" fmla="*/ 64 w 1254"/>
                <a:gd name="T23" fmla="*/ 1110 h 1190"/>
                <a:gd name="T24" fmla="*/ 64 w 1254"/>
                <a:gd name="T25" fmla="*/ 1110 h 1190"/>
                <a:gd name="T26" fmla="*/ 122 w 1254"/>
                <a:gd name="T27" fmla="*/ 1186 h 1190"/>
                <a:gd name="T28" fmla="*/ 128 w 1254"/>
                <a:gd name="T29" fmla="*/ 1188 h 1190"/>
                <a:gd name="T30" fmla="*/ 144 w 1254"/>
                <a:gd name="T31" fmla="*/ 1190 h 1190"/>
                <a:gd name="T32" fmla="*/ 540 w 1254"/>
                <a:gd name="T33" fmla="*/ 1190 h 1190"/>
                <a:gd name="T34" fmla="*/ 620 w 1254"/>
                <a:gd name="T35" fmla="*/ 1110 h 1190"/>
                <a:gd name="T36" fmla="*/ 620 w 1254"/>
                <a:gd name="T37" fmla="*/ 635 h 1190"/>
                <a:gd name="T38" fmla="*/ 631 w 1254"/>
                <a:gd name="T39" fmla="*/ 595 h 1190"/>
                <a:gd name="T40" fmla="*/ 700 w 1254"/>
                <a:gd name="T41" fmla="*/ 555 h 1190"/>
                <a:gd name="T42" fmla="*/ 1174 w 1254"/>
                <a:gd name="T43" fmla="*/ 555 h 1190"/>
                <a:gd name="T44" fmla="*/ 1254 w 1254"/>
                <a:gd name="T45" fmla="*/ 475 h 1190"/>
                <a:gd name="T46" fmla="*/ 1254 w 1254"/>
                <a:gd name="T47" fmla="*/ 80 h 1190"/>
                <a:gd name="T48" fmla="*/ 1174 w 1254"/>
                <a:gd name="T49" fmla="*/ 0 h 1190"/>
                <a:gd name="T50" fmla="*/ 776 w 1254"/>
                <a:gd name="T51" fmla="*/ 0 h 1190"/>
                <a:gd name="T52" fmla="*/ 542 w 1254"/>
                <a:gd name="T53"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4" h="1190">
                  <a:moveTo>
                    <a:pt x="542" y="0"/>
                  </a:moveTo>
                  <a:cubicBezTo>
                    <a:pt x="541" y="0"/>
                    <a:pt x="541" y="0"/>
                    <a:pt x="541" y="0"/>
                  </a:cubicBezTo>
                  <a:cubicBezTo>
                    <a:pt x="144" y="0"/>
                    <a:pt x="144" y="0"/>
                    <a:pt x="144" y="0"/>
                  </a:cubicBezTo>
                  <a:cubicBezTo>
                    <a:pt x="100" y="0"/>
                    <a:pt x="64" y="36"/>
                    <a:pt x="64" y="80"/>
                  </a:cubicBezTo>
                  <a:cubicBezTo>
                    <a:pt x="64" y="477"/>
                    <a:pt x="64" y="477"/>
                    <a:pt x="64" y="477"/>
                  </a:cubicBezTo>
                  <a:cubicBezTo>
                    <a:pt x="64" y="521"/>
                    <a:pt x="61" y="560"/>
                    <a:pt x="56" y="562"/>
                  </a:cubicBezTo>
                  <a:cubicBezTo>
                    <a:pt x="54" y="564"/>
                    <a:pt x="49" y="566"/>
                    <a:pt x="43" y="570"/>
                  </a:cubicBezTo>
                  <a:cubicBezTo>
                    <a:pt x="0" y="595"/>
                    <a:pt x="0" y="595"/>
                    <a:pt x="0" y="595"/>
                  </a:cubicBezTo>
                  <a:cubicBezTo>
                    <a:pt x="43" y="620"/>
                    <a:pt x="43" y="620"/>
                    <a:pt x="43" y="620"/>
                  </a:cubicBezTo>
                  <a:cubicBezTo>
                    <a:pt x="49" y="623"/>
                    <a:pt x="54" y="626"/>
                    <a:pt x="56" y="627"/>
                  </a:cubicBezTo>
                  <a:cubicBezTo>
                    <a:pt x="61" y="630"/>
                    <a:pt x="64" y="668"/>
                    <a:pt x="64" y="712"/>
                  </a:cubicBezTo>
                  <a:cubicBezTo>
                    <a:pt x="64" y="1110"/>
                    <a:pt x="64" y="1110"/>
                    <a:pt x="64" y="1110"/>
                  </a:cubicBezTo>
                  <a:cubicBezTo>
                    <a:pt x="64" y="1110"/>
                    <a:pt x="64" y="1110"/>
                    <a:pt x="64" y="1110"/>
                  </a:cubicBezTo>
                  <a:cubicBezTo>
                    <a:pt x="64" y="1146"/>
                    <a:pt x="89" y="1176"/>
                    <a:pt x="122" y="1186"/>
                  </a:cubicBezTo>
                  <a:cubicBezTo>
                    <a:pt x="124" y="1187"/>
                    <a:pt x="126" y="1187"/>
                    <a:pt x="128" y="1188"/>
                  </a:cubicBezTo>
                  <a:cubicBezTo>
                    <a:pt x="133" y="1189"/>
                    <a:pt x="139" y="1190"/>
                    <a:pt x="144" y="1190"/>
                  </a:cubicBezTo>
                  <a:cubicBezTo>
                    <a:pt x="540" y="1190"/>
                    <a:pt x="540" y="1190"/>
                    <a:pt x="540" y="1190"/>
                  </a:cubicBezTo>
                  <a:cubicBezTo>
                    <a:pt x="584" y="1190"/>
                    <a:pt x="620" y="1154"/>
                    <a:pt x="620" y="1110"/>
                  </a:cubicBezTo>
                  <a:cubicBezTo>
                    <a:pt x="620" y="635"/>
                    <a:pt x="620" y="635"/>
                    <a:pt x="620" y="635"/>
                  </a:cubicBezTo>
                  <a:cubicBezTo>
                    <a:pt x="620" y="621"/>
                    <a:pt x="624" y="607"/>
                    <a:pt x="631" y="595"/>
                  </a:cubicBezTo>
                  <a:cubicBezTo>
                    <a:pt x="645" y="571"/>
                    <a:pt x="670" y="555"/>
                    <a:pt x="700" y="555"/>
                  </a:cubicBezTo>
                  <a:cubicBezTo>
                    <a:pt x="1174" y="555"/>
                    <a:pt x="1174" y="555"/>
                    <a:pt x="1174" y="555"/>
                  </a:cubicBezTo>
                  <a:cubicBezTo>
                    <a:pt x="1218" y="555"/>
                    <a:pt x="1254" y="519"/>
                    <a:pt x="1254" y="475"/>
                  </a:cubicBezTo>
                  <a:cubicBezTo>
                    <a:pt x="1254" y="80"/>
                    <a:pt x="1254" y="80"/>
                    <a:pt x="1254" y="80"/>
                  </a:cubicBezTo>
                  <a:cubicBezTo>
                    <a:pt x="1254" y="36"/>
                    <a:pt x="1218" y="0"/>
                    <a:pt x="1174" y="0"/>
                  </a:cubicBezTo>
                  <a:cubicBezTo>
                    <a:pt x="776" y="0"/>
                    <a:pt x="776" y="0"/>
                    <a:pt x="776" y="0"/>
                  </a:cubicBezTo>
                  <a:lnTo>
                    <a:pt x="542" y="0"/>
                  </a:lnTo>
                  <a:close/>
                </a:path>
              </a:pathLst>
            </a:custGeom>
            <a:solidFill>
              <a:srgbClr val="60B084"/>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37" name="íṥľïḋe"/>
            <p:cNvSpPr/>
            <p:nvPr/>
          </p:nvSpPr>
          <p:spPr bwMode="auto">
            <a:xfrm>
              <a:off x="6474742" y="5028585"/>
              <a:ext cx="241389" cy="225961"/>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bg1"/>
            </a:solidFill>
            <a:ln>
              <a:noFill/>
            </a:ln>
          </p:spPr>
          <p:txBody>
            <a:bodyPr anchor="ctr">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sz="1100" dirty="0">
                <a:cs typeface="+mn-ea"/>
                <a:sym typeface="+mn-lt"/>
              </a:endParaRPr>
            </a:p>
          </p:txBody>
        </p:sp>
      </p:grpSp>
      <p:grpSp>
        <p:nvGrpSpPr>
          <p:cNvPr id="38" name="组合 37"/>
          <p:cNvGrpSpPr/>
          <p:nvPr/>
        </p:nvGrpSpPr>
        <p:grpSpPr>
          <a:xfrm>
            <a:off x="967612" y="2200625"/>
            <a:ext cx="2808502" cy="956839"/>
            <a:chOff x="978359" y="3789363"/>
            <a:chExt cx="2809518" cy="957185"/>
          </a:xfrm>
        </p:grpSpPr>
        <p:sp>
          <p:nvSpPr>
            <p:cNvPr id="39" name="文本框 38"/>
            <p:cNvSpPr txBox="1"/>
            <p:nvPr/>
          </p:nvSpPr>
          <p:spPr>
            <a:xfrm>
              <a:off x="1654096" y="3789363"/>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lumMod val="50000"/>
                    </a:schemeClr>
                  </a:solidFill>
                  <a:cs typeface="+mn-ea"/>
                  <a:sym typeface="+mn-lt"/>
                </a:rPr>
                <a:t>标题文字添加</a:t>
              </a:r>
            </a:p>
          </p:txBody>
        </p:sp>
        <p:sp>
          <p:nvSpPr>
            <p:cNvPr id="40" name="文本框 39"/>
            <p:cNvSpPr txBox="1"/>
            <p:nvPr/>
          </p:nvSpPr>
          <p:spPr>
            <a:xfrm>
              <a:off x="978359" y="4127917"/>
              <a:ext cx="2809518"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lumMod val="50000"/>
                    </a:schemeClr>
                  </a:solidFill>
                  <a:cs typeface="+mn-ea"/>
                  <a:sym typeface="+mn-lt"/>
                </a:rPr>
                <a:t>The user can demonstrate on a projector or computer, or presentation and make it film to be used in a wider field</a:t>
              </a:r>
            </a:p>
          </p:txBody>
        </p:sp>
      </p:grpSp>
      <p:grpSp>
        <p:nvGrpSpPr>
          <p:cNvPr id="41" name="组合 40"/>
          <p:cNvGrpSpPr/>
          <p:nvPr/>
        </p:nvGrpSpPr>
        <p:grpSpPr>
          <a:xfrm>
            <a:off x="967612" y="4669449"/>
            <a:ext cx="2808502" cy="956839"/>
            <a:chOff x="978359" y="3789363"/>
            <a:chExt cx="2809518" cy="957185"/>
          </a:xfrm>
        </p:grpSpPr>
        <p:sp>
          <p:nvSpPr>
            <p:cNvPr id="42" name="文本框 41"/>
            <p:cNvSpPr txBox="1"/>
            <p:nvPr/>
          </p:nvSpPr>
          <p:spPr>
            <a:xfrm>
              <a:off x="1654096" y="3789363"/>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a:solidFill>
                    <a:schemeClr val="bg1">
                      <a:lumMod val="50000"/>
                    </a:schemeClr>
                  </a:solidFill>
                  <a:cs typeface="+mn-ea"/>
                  <a:sym typeface="+mn-lt"/>
                </a:rPr>
                <a:t>标题文字添加</a:t>
              </a:r>
            </a:p>
          </p:txBody>
        </p:sp>
        <p:sp>
          <p:nvSpPr>
            <p:cNvPr id="43" name="文本框 42"/>
            <p:cNvSpPr txBox="1"/>
            <p:nvPr/>
          </p:nvSpPr>
          <p:spPr>
            <a:xfrm>
              <a:off x="978359" y="4127917"/>
              <a:ext cx="2809518"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bg1">
                      <a:lumMod val="50000"/>
                    </a:schemeClr>
                  </a:solidFill>
                  <a:cs typeface="+mn-ea"/>
                  <a:sym typeface="+mn-lt"/>
                </a:rPr>
                <a:t>The user can demonstrate on a projector or computer, or presentation and make it film to be used in a wider field</a:t>
              </a:r>
            </a:p>
          </p:txBody>
        </p:sp>
      </p:grpSp>
      <p:grpSp>
        <p:nvGrpSpPr>
          <p:cNvPr id="44" name="组合 43"/>
          <p:cNvGrpSpPr/>
          <p:nvPr/>
        </p:nvGrpSpPr>
        <p:grpSpPr>
          <a:xfrm>
            <a:off x="8420925" y="2200625"/>
            <a:ext cx="2808502" cy="956839"/>
            <a:chOff x="978359" y="3789363"/>
            <a:chExt cx="2809518" cy="957185"/>
          </a:xfrm>
        </p:grpSpPr>
        <p:sp>
          <p:nvSpPr>
            <p:cNvPr id="45" name="文本框 44"/>
            <p:cNvSpPr txBox="1"/>
            <p:nvPr/>
          </p:nvSpPr>
          <p:spPr>
            <a:xfrm>
              <a:off x="978359" y="3789363"/>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lumMod val="50000"/>
                    </a:schemeClr>
                  </a:solidFill>
                  <a:cs typeface="+mn-ea"/>
                  <a:sym typeface="+mn-lt"/>
                </a:rPr>
                <a:t>标题文字添加</a:t>
              </a:r>
            </a:p>
          </p:txBody>
        </p:sp>
        <p:sp>
          <p:nvSpPr>
            <p:cNvPr id="46" name="文本框 45"/>
            <p:cNvSpPr txBox="1"/>
            <p:nvPr/>
          </p:nvSpPr>
          <p:spPr>
            <a:xfrm>
              <a:off x="978359" y="4127917"/>
              <a:ext cx="2809518"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can demonstrate on a projector or computer, or presentation and make it film to be used in a wider field</a:t>
              </a:r>
            </a:p>
          </p:txBody>
        </p:sp>
      </p:grpSp>
      <p:grpSp>
        <p:nvGrpSpPr>
          <p:cNvPr id="47" name="组合 46"/>
          <p:cNvGrpSpPr/>
          <p:nvPr/>
        </p:nvGrpSpPr>
        <p:grpSpPr>
          <a:xfrm>
            <a:off x="8420925" y="4669449"/>
            <a:ext cx="2808502" cy="956839"/>
            <a:chOff x="978359" y="3789363"/>
            <a:chExt cx="2809518" cy="957185"/>
          </a:xfrm>
        </p:grpSpPr>
        <p:sp>
          <p:nvSpPr>
            <p:cNvPr id="48" name="文本框 47"/>
            <p:cNvSpPr txBox="1"/>
            <p:nvPr/>
          </p:nvSpPr>
          <p:spPr>
            <a:xfrm>
              <a:off x="978359" y="3789363"/>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lumMod val="50000"/>
                    </a:schemeClr>
                  </a:solidFill>
                  <a:cs typeface="+mn-ea"/>
                  <a:sym typeface="+mn-lt"/>
                </a:rPr>
                <a:t>标题文字添加</a:t>
              </a:r>
            </a:p>
          </p:txBody>
        </p:sp>
        <p:sp>
          <p:nvSpPr>
            <p:cNvPr id="49" name="文本框 48"/>
            <p:cNvSpPr txBox="1"/>
            <p:nvPr/>
          </p:nvSpPr>
          <p:spPr>
            <a:xfrm>
              <a:off x="978359" y="4127917"/>
              <a:ext cx="2809518"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lumMod val="50000"/>
                    </a:schemeClr>
                  </a:solidFill>
                  <a:cs typeface="+mn-ea"/>
                  <a:sym typeface="+mn-lt"/>
                </a:rPr>
                <a:t>The user can demonstrate on a projector or computer, or presentation and make it film to be used in a wider field</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par>
                                <p:cTn id="23" presetID="3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style.rotation</p:attrName>
                                        </p:attrNameLst>
                                      </p:cBhvr>
                                      <p:tavLst>
                                        <p:tav tm="0">
                                          <p:val>
                                            <p:fltVal val="90"/>
                                          </p:val>
                                        </p:tav>
                                        <p:tav tm="100000">
                                          <p:val>
                                            <p:fltVal val="0"/>
                                          </p:val>
                                        </p:tav>
                                      </p:tavLst>
                                    </p:anim>
                                    <p:animEffect transition="in" filter="fade">
                                      <p:cBhvr>
                                        <p:cTn id="28" dur="1000"/>
                                        <p:tgtEl>
                                          <p:spTgt spid="34"/>
                                        </p:tgtEl>
                                      </p:cBhvr>
                                    </p:animEffect>
                                  </p:childTnLst>
                                </p:cTn>
                              </p:par>
                            </p:childTnLst>
                          </p:cTn>
                        </p:par>
                        <p:par>
                          <p:cTn id="29" fill="hold">
                            <p:stCondLst>
                              <p:cond delay="1000"/>
                            </p:stCondLst>
                            <p:childTnLst>
                              <p:par>
                                <p:cTn id="30" presetID="2" presetClass="entr" presetSubtype="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0-#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0-#ppt_w/2"/>
                                          </p:val>
                                        </p:tav>
                                        <p:tav tm="100000">
                                          <p:val>
                                            <p:strVal val="#ppt_x"/>
                                          </p:val>
                                        </p:tav>
                                      </p:tavLst>
                                    </p:anim>
                                    <p:anim calcmode="lin" valueType="num">
                                      <p:cBhvr additive="base">
                                        <p:cTn id="37" dur="500" fill="hold"/>
                                        <p:tgtEl>
                                          <p:spTgt spid="41"/>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1+#ppt_w/2"/>
                                          </p:val>
                                        </p:tav>
                                        <p:tav tm="100000">
                                          <p:val>
                                            <p:strVal val="#ppt_x"/>
                                          </p:val>
                                        </p:tav>
                                      </p:tavLst>
                                    </p:anim>
                                    <p:anim calcmode="lin" valueType="num">
                                      <p:cBhvr additive="base">
                                        <p:cTn id="41" dur="500" fill="hold"/>
                                        <p:tgtEl>
                                          <p:spTgt spid="4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1+#ppt_w/2"/>
                                          </p:val>
                                        </p:tav>
                                        <p:tav tm="100000">
                                          <p:val>
                                            <p:strVal val="#ppt_x"/>
                                          </p:val>
                                        </p:tav>
                                      </p:tavLst>
                                    </p:anim>
                                    <p:anim calcmode="lin" valueType="num">
                                      <p:cBhvr additive="base">
                                        <p:cTn id="45"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39700" y="0"/>
            <a:ext cx="12471400" cy="6858000"/>
            <a:chOff x="-139700" y="0"/>
            <a:chExt cx="12471400" cy="6858000"/>
          </a:xfrm>
        </p:grpSpPr>
        <p:grpSp>
          <p:nvGrpSpPr>
            <p:cNvPr id="21" name="组合 20"/>
            <p:cNvGrpSpPr/>
            <p:nvPr/>
          </p:nvGrpSpPr>
          <p:grpSpPr>
            <a:xfrm>
              <a:off x="-139700" y="0"/>
              <a:ext cx="12471400" cy="6858000"/>
              <a:chOff x="-139700" y="0"/>
              <a:chExt cx="12471400" cy="6858000"/>
            </a:xfrm>
          </p:grpSpPr>
          <p:sp>
            <p:nvSpPr>
              <p:cNvPr id="24" name="矩形 23"/>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22"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grpSp>
        <p:nvGrpSpPr>
          <p:cNvPr id="16" name="组合 15"/>
          <p:cNvGrpSpPr/>
          <p:nvPr/>
        </p:nvGrpSpPr>
        <p:grpSpPr>
          <a:xfrm>
            <a:off x="812863" y="1874079"/>
            <a:ext cx="4727484" cy="3988525"/>
            <a:chOff x="6220893" y="1742935"/>
            <a:chExt cx="4852269" cy="4093808"/>
          </a:xfrm>
          <a:solidFill>
            <a:srgbClr val="60B084"/>
          </a:solidFill>
        </p:grpSpPr>
        <p:sp>
          <p:nvSpPr>
            <p:cNvPr id="17" name="矩形 16"/>
            <p:cNvSpPr/>
            <p:nvPr/>
          </p:nvSpPr>
          <p:spPr>
            <a:xfrm>
              <a:off x="6220893" y="1742935"/>
              <a:ext cx="4852269" cy="4093808"/>
            </a:xfrm>
            <a:prstGeom prst="rect">
              <a:avLst/>
            </a:prstGeom>
            <a:grpFill/>
            <a:ln>
              <a:solidFill>
                <a:srgbClr val="60B0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solidFill>
                  <a:schemeClr val="bg1"/>
                </a:solidFill>
                <a:cs typeface="+mn-ea"/>
                <a:sym typeface="+mn-lt"/>
              </a:endParaRPr>
            </a:p>
          </p:txBody>
        </p:sp>
        <p:sp>
          <p:nvSpPr>
            <p:cNvPr id="18" name="矩形 17"/>
            <p:cNvSpPr>
              <a:spLocks noChangeArrowheads="1"/>
            </p:cNvSpPr>
            <p:nvPr/>
          </p:nvSpPr>
          <p:spPr bwMode="auto">
            <a:xfrm>
              <a:off x="6965456" y="3910891"/>
              <a:ext cx="3373923" cy="1925852"/>
            </a:xfrm>
            <a:prstGeom prst="rect">
              <a:avLst/>
            </a:prstGeom>
            <a:grpFill/>
            <a:ln w="9525">
              <a:noFill/>
              <a:miter lim="800000"/>
            </a:ln>
          </p:spPr>
          <p:txBody>
            <a:bodyPr wrap="square">
              <a:spAutoFit/>
            </a:bodyPr>
            <a:lstStyle/>
            <a:p>
              <a:pPr lvl="0" algn="dist">
                <a:lnSpc>
                  <a:spcPct val="100000"/>
                </a:lnSpc>
              </a:pPr>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lvl="0" algn="dist">
                <a:lnSpc>
                  <a:spcPct val="100000"/>
                </a:lnSpc>
              </a:pPr>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algn="dist"/>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algn="dist"/>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algn="dist"/>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algn="dist"/>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lvl="0" algn="dist">
                <a:lnSpc>
                  <a:spcPct val="100000"/>
                </a:lnSpc>
              </a:pPr>
              <a:endParaRPr lang="en-US" altLang="zh-CN" sz="2000" dirty="0">
                <a:solidFill>
                  <a:schemeClr val="bg1"/>
                </a:solidFill>
                <a:cs typeface="+mn-ea"/>
                <a:sym typeface="+mn-lt"/>
              </a:endParaRPr>
            </a:p>
          </p:txBody>
        </p:sp>
        <p:sp>
          <p:nvSpPr>
            <p:cNvPr id="19" name="矩形 7"/>
            <p:cNvSpPr>
              <a:spLocks noChangeArrowheads="1"/>
            </p:cNvSpPr>
            <p:nvPr/>
          </p:nvSpPr>
          <p:spPr bwMode="auto">
            <a:xfrm>
              <a:off x="6965460" y="2023743"/>
              <a:ext cx="3373923" cy="1925852"/>
            </a:xfrm>
            <a:prstGeom prst="rect">
              <a:avLst/>
            </a:prstGeom>
            <a:grpFill/>
            <a:ln w="9525">
              <a:noFill/>
              <a:miter lim="800000"/>
            </a:ln>
          </p:spPr>
          <p:txBody>
            <a:bodyPr wrap="square">
              <a:spAutoFit/>
            </a:bodyPr>
            <a:lstStyle/>
            <a:p>
              <a:pPr lvl="0" algn="dist">
                <a:lnSpc>
                  <a:spcPct val="100000"/>
                </a:lnSpc>
              </a:pPr>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lvl="0" algn="dist">
                <a:lnSpc>
                  <a:spcPct val="100000"/>
                </a:lnSpc>
              </a:pPr>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algn="dist"/>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algn="dist"/>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algn="dist"/>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algn="dist"/>
              <a:r>
                <a:rPr lang="zh-CN" altLang="en-US" sz="1600" dirty="0">
                  <a:solidFill>
                    <a:schemeClr val="bg1"/>
                  </a:solidFill>
                  <a:cs typeface="+mn-ea"/>
                  <a:sym typeface="+mn-lt"/>
                </a:rPr>
                <a:t>点击此处更换文本点击此处</a:t>
              </a:r>
              <a:endParaRPr lang="en-US" altLang="zh-CN" sz="1600" dirty="0">
                <a:solidFill>
                  <a:schemeClr val="bg1"/>
                </a:solidFill>
                <a:cs typeface="+mn-ea"/>
                <a:sym typeface="+mn-lt"/>
              </a:endParaRPr>
            </a:p>
            <a:p>
              <a:pPr lvl="0" algn="dist">
                <a:lnSpc>
                  <a:spcPct val="100000"/>
                </a:lnSpc>
              </a:pPr>
              <a:endParaRPr lang="en-US" altLang="zh-CN" sz="2000" dirty="0">
                <a:solidFill>
                  <a:schemeClr val="bg1"/>
                </a:solidFill>
                <a:cs typeface="+mn-ea"/>
                <a:sym typeface="+mn-lt"/>
              </a:endParaRPr>
            </a:p>
          </p:txBody>
        </p:sp>
      </p:grpSp>
      <p:sp>
        <p:nvSpPr>
          <p:cNvPr id="26" name="矩形 25"/>
          <p:cNvSpPr/>
          <p:nvPr/>
        </p:nvSpPr>
        <p:spPr>
          <a:xfrm>
            <a:off x="5941055" y="1874079"/>
            <a:ext cx="5679445" cy="398852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4"/>
          <p:cNvSpPr/>
          <p:nvPr/>
        </p:nvSpPr>
        <p:spPr>
          <a:xfrm>
            <a:off x="6241142" y="756252"/>
            <a:ext cx="5623999" cy="534549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文本框 18"/>
          <p:cNvSpPr txBox="1"/>
          <p:nvPr/>
        </p:nvSpPr>
        <p:spPr>
          <a:xfrm>
            <a:off x="6901851" y="3315459"/>
            <a:ext cx="4450184" cy="769441"/>
          </a:xfrm>
          <a:prstGeom prst="rect">
            <a:avLst/>
          </a:prstGeom>
          <a:noFill/>
        </p:spPr>
        <p:txBody>
          <a:bodyPr wrap="square" rtlCol="0">
            <a:spAutoFit/>
            <a:scene3d>
              <a:camera prst="orthographicFront"/>
              <a:lightRig rig="threePt" dir="t"/>
            </a:scene3d>
            <a:sp3d contourW="12700"/>
          </a:bodyPr>
          <a:lstStyle/>
          <a:p>
            <a:pPr algn="ctr"/>
            <a:r>
              <a:rPr lang="zh-CN" altLang="en-US" sz="4400" b="1" spc="600" dirty="0">
                <a:solidFill>
                  <a:srgbClr val="60B084"/>
                </a:solidFill>
                <a:cs typeface="+mn-ea"/>
                <a:sym typeface="+mn-lt"/>
              </a:rPr>
              <a:t>点击添加标题</a:t>
            </a:r>
          </a:p>
        </p:txBody>
      </p:sp>
      <p:sp>
        <p:nvSpPr>
          <p:cNvPr id="20" name="文本框 19"/>
          <p:cNvSpPr txBox="1"/>
          <p:nvPr/>
        </p:nvSpPr>
        <p:spPr>
          <a:xfrm>
            <a:off x="6772178" y="4084867"/>
            <a:ext cx="4709530" cy="439929"/>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800" dirty="0">
                <a:solidFill>
                  <a:schemeClr val="bg1">
                    <a:lumMod val="50000"/>
                  </a:schemeClr>
                </a:solidFill>
                <a:cs typeface="+mn-ea"/>
                <a:sym typeface="+mn-lt"/>
              </a:rPr>
              <a:t>The user can demonstrate on a projector or computer, or print the presentation and make it into a film to be used in a wider field</a:t>
            </a:r>
          </a:p>
        </p:txBody>
      </p:sp>
      <p:grpSp>
        <p:nvGrpSpPr>
          <p:cNvPr id="21" name="组合 20"/>
          <p:cNvGrpSpPr/>
          <p:nvPr/>
        </p:nvGrpSpPr>
        <p:grpSpPr>
          <a:xfrm>
            <a:off x="8504184" y="2003533"/>
            <a:ext cx="1167529" cy="1111348"/>
            <a:chOff x="1889803" y="3042378"/>
            <a:chExt cx="709465" cy="675326"/>
          </a:xfrm>
          <a:solidFill>
            <a:srgbClr val="60B084"/>
          </a:solidFill>
        </p:grpSpPr>
        <p:sp>
          <p:nvSpPr>
            <p:cNvPr id="22" name="平行四边形 21"/>
            <p:cNvSpPr/>
            <p:nvPr/>
          </p:nvSpPr>
          <p:spPr>
            <a:xfrm>
              <a:off x="1889803" y="3042378"/>
              <a:ext cx="702466" cy="675326"/>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23" name="文本框 9"/>
            <p:cNvSpPr txBox="1"/>
            <p:nvPr/>
          </p:nvSpPr>
          <p:spPr>
            <a:xfrm>
              <a:off x="2002141" y="3164963"/>
              <a:ext cx="597127" cy="430157"/>
            </a:xfrm>
            <a:prstGeom prst="rect">
              <a:avLst/>
            </a:prstGeom>
            <a:noFill/>
          </p:spPr>
          <p:txBody>
            <a:bodyPr wrap="square" rtlCol="0">
              <a:spAutoFit/>
            </a:bodyPr>
            <a:lstStyle/>
            <a:p>
              <a:r>
                <a:rPr lang="en-US" altLang="zh-CN" sz="4000" dirty="0">
                  <a:solidFill>
                    <a:schemeClr val="bg1"/>
                  </a:solidFill>
                  <a:cs typeface="+mn-ea"/>
                  <a:sym typeface="+mn-lt"/>
                </a:rPr>
                <a:t>03</a:t>
              </a:r>
              <a:endParaRPr lang="zh-CN" altLang="en-US" sz="4000" dirty="0">
                <a:solidFill>
                  <a:schemeClr val="bg1"/>
                </a:solidFill>
                <a:cs typeface="+mn-ea"/>
                <a:sym typeface="+mn-lt"/>
              </a:endParaRPr>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58" y="479926"/>
            <a:ext cx="5759817" cy="5759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39700" y="0"/>
            <a:ext cx="12471400" cy="6858000"/>
            <a:chOff x="-139700" y="0"/>
            <a:chExt cx="12471400" cy="6858000"/>
          </a:xfrm>
        </p:grpSpPr>
        <p:grpSp>
          <p:nvGrpSpPr>
            <p:cNvPr id="25" name="组合 24"/>
            <p:cNvGrpSpPr/>
            <p:nvPr/>
          </p:nvGrpSpPr>
          <p:grpSpPr>
            <a:xfrm>
              <a:off x="-139700" y="0"/>
              <a:ext cx="12471400" cy="6858000"/>
              <a:chOff x="-139700" y="0"/>
              <a:chExt cx="12471400" cy="6858000"/>
            </a:xfrm>
          </p:grpSpPr>
          <p:sp>
            <p:nvSpPr>
              <p:cNvPr id="45" name="矩形 44"/>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26"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grpSp>
        <p:nvGrpSpPr>
          <p:cNvPr id="16" name="组合 15"/>
          <p:cNvGrpSpPr/>
          <p:nvPr/>
        </p:nvGrpSpPr>
        <p:grpSpPr>
          <a:xfrm>
            <a:off x="782765" y="2065569"/>
            <a:ext cx="4478842" cy="1375312"/>
            <a:chOff x="5441908" y="2075552"/>
            <a:chExt cx="4478842" cy="1375312"/>
          </a:xfrm>
        </p:grpSpPr>
        <p:grpSp>
          <p:nvGrpSpPr>
            <p:cNvPr id="17" name="组合 16"/>
            <p:cNvGrpSpPr/>
            <p:nvPr/>
          </p:nvGrpSpPr>
          <p:grpSpPr>
            <a:xfrm>
              <a:off x="5441908" y="2075552"/>
              <a:ext cx="4478842" cy="1375312"/>
              <a:chOff x="385558" y="3616569"/>
              <a:chExt cx="4478842" cy="1375312"/>
            </a:xfrm>
          </p:grpSpPr>
          <p:sp>
            <p:nvSpPr>
              <p:cNvPr id="19" name="矩形 18"/>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lumMod val="50000"/>
                      </a:schemeClr>
                    </a:solidFill>
                    <a:cs typeface="+mn-ea"/>
                    <a:sym typeface="+mn-lt"/>
                  </a:rPr>
                  <a:t>请输入标题</a:t>
                </a:r>
                <a:endParaRPr lang="en-US" altLang="zh-CN" b="1" dirty="0">
                  <a:solidFill>
                    <a:schemeClr val="bg1">
                      <a:lumMod val="50000"/>
                    </a:schemeClr>
                  </a:solidFill>
                  <a:cs typeface="+mn-ea"/>
                  <a:sym typeface="+mn-lt"/>
                </a:endParaRPr>
              </a:p>
            </p:txBody>
          </p:sp>
          <p:sp>
            <p:nvSpPr>
              <p:cNvPr id="20" name="矩形 19"/>
              <p:cNvSpPr/>
              <p:nvPr/>
            </p:nvSpPr>
            <p:spPr>
              <a:xfrm>
                <a:off x="832998" y="4013152"/>
                <a:ext cx="4031402" cy="978729"/>
              </a:xfrm>
              <a:prstGeom prst="rect">
                <a:avLst/>
              </a:prstGeom>
            </p:spPr>
            <p:txBody>
              <a:bodyPr wrap="square">
                <a:spAutoFit/>
              </a:bodyPr>
              <a:lstStyle/>
              <a:p>
                <a:pPr algn="just">
                  <a:lnSpc>
                    <a:spcPct val="120000"/>
                  </a:lnSpc>
                </a:pPr>
                <a:r>
                  <a:rPr lang="zh-CN" altLang="en-US" sz="1200" spc="300" dirty="0">
                    <a:solidFill>
                      <a:schemeClr val="bg1">
                        <a:lumMod val="50000"/>
                      </a:schemeClr>
                    </a:solidFill>
                    <a:cs typeface="+mn-ea"/>
                    <a:sym typeface="+mn-lt"/>
                  </a:rPr>
                  <a:t>用户可以在投影仪或者计算机上进行演示也可以将演示文稿打印出来制作</a:t>
                </a:r>
                <a:r>
                  <a:rPr lang="en-US" altLang="zh-CN" sz="1200" spc="300" dirty="0">
                    <a:solidFill>
                      <a:schemeClr val="bg1">
                        <a:lumMod val="50000"/>
                      </a:schemeClr>
                    </a:solidFill>
                    <a:cs typeface="+mn-ea"/>
                    <a:sym typeface="+mn-lt"/>
                  </a:rPr>
                  <a:t>.</a:t>
                </a:r>
                <a:r>
                  <a:rPr lang="zh-CN" altLang="en-US" sz="1200" spc="300" dirty="0">
                    <a:solidFill>
                      <a:schemeClr val="bg1">
                        <a:lumMod val="50000"/>
                      </a:schemeClr>
                    </a:solidFill>
                    <a:cs typeface="+mn-ea"/>
                    <a:sym typeface="+mn-lt"/>
                  </a:rPr>
                  <a:t>用户可以在投影仪或者计算机上进行演示也可以将演示文稿打印出来制作</a:t>
                </a:r>
                <a:r>
                  <a:rPr lang="en-US" altLang="zh-CN" sz="1200" spc="300" dirty="0">
                    <a:solidFill>
                      <a:schemeClr val="bg1">
                        <a:lumMod val="50000"/>
                      </a:schemeClr>
                    </a:solidFill>
                    <a:cs typeface="+mn-ea"/>
                    <a:sym typeface="+mn-lt"/>
                  </a:rPr>
                  <a:t>.</a:t>
                </a:r>
                <a:endParaRPr lang="zh-CN" altLang="en-US" sz="1200" spc="300" dirty="0">
                  <a:solidFill>
                    <a:schemeClr val="bg1">
                      <a:lumMod val="50000"/>
                    </a:schemeClr>
                  </a:solidFill>
                  <a:cs typeface="+mn-ea"/>
                  <a:sym typeface="+mn-lt"/>
                </a:endParaRPr>
              </a:p>
            </p:txBody>
          </p:sp>
        </p:grpSp>
        <p:sp>
          <p:nvSpPr>
            <p:cNvPr id="18" name="矩形 17"/>
            <p:cNvSpPr/>
            <p:nvPr/>
          </p:nvSpPr>
          <p:spPr>
            <a:xfrm>
              <a:off x="5638235" y="2134637"/>
              <a:ext cx="172364" cy="1294363"/>
            </a:xfrm>
            <a:prstGeom prst="rect">
              <a:avLst/>
            </a:prstGeom>
            <a:solidFill>
              <a:srgbClr val="60B0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cs typeface="+mn-ea"/>
                <a:sym typeface="+mn-lt"/>
              </a:endParaRPr>
            </a:p>
          </p:txBody>
        </p:sp>
      </p:grpSp>
      <p:grpSp>
        <p:nvGrpSpPr>
          <p:cNvPr id="27" name="组合 26"/>
          <p:cNvGrpSpPr/>
          <p:nvPr/>
        </p:nvGrpSpPr>
        <p:grpSpPr>
          <a:xfrm>
            <a:off x="785318" y="4209468"/>
            <a:ext cx="4478842" cy="1375312"/>
            <a:chOff x="5441908" y="2075552"/>
            <a:chExt cx="4478842" cy="1375312"/>
          </a:xfrm>
        </p:grpSpPr>
        <p:grpSp>
          <p:nvGrpSpPr>
            <p:cNvPr id="28" name="组合 27"/>
            <p:cNvGrpSpPr/>
            <p:nvPr/>
          </p:nvGrpSpPr>
          <p:grpSpPr>
            <a:xfrm>
              <a:off x="5441908" y="2075552"/>
              <a:ext cx="4478842" cy="1375312"/>
              <a:chOff x="385558" y="3616569"/>
              <a:chExt cx="4478842" cy="1375312"/>
            </a:xfrm>
          </p:grpSpPr>
          <p:sp>
            <p:nvSpPr>
              <p:cNvPr id="30" name="矩形 29"/>
              <p:cNvSpPr/>
              <p:nvPr/>
            </p:nvSpPr>
            <p:spPr>
              <a:xfrm>
                <a:off x="385558" y="361656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lumMod val="50000"/>
                      </a:schemeClr>
                    </a:solidFill>
                    <a:cs typeface="+mn-ea"/>
                    <a:sym typeface="+mn-lt"/>
                  </a:rPr>
                  <a:t>请输入标题</a:t>
                </a:r>
                <a:endParaRPr lang="en-US" altLang="zh-CN" b="1" dirty="0">
                  <a:solidFill>
                    <a:schemeClr val="bg1">
                      <a:lumMod val="50000"/>
                    </a:schemeClr>
                  </a:solidFill>
                  <a:cs typeface="+mn-ea"/>
                  <a:sym typeface="+mn-lt"/>
                </a:endParaRPr>
              </a:p>
            </p:txBody>
          </p:sp>
          <p:sp>
            <p:nvSpPr>
              <p:cNvPr id="31" name="矩形 30"/>
              <p:cNvSpPr/>
              <p:nvPr/>
            </p:nvSpPr>
            <p:spPr>
              <a:xfrm>
                <a:off x="832998" y="4013152"/>
                <a:ext cx="4031402" cy="978729"/>
              </a:xfrm>
              <a:prstGeom prst="rect">
                <a:avLst/>
              </a:prstGeom>
            </p:spPr>
            <p:txBody>
              <a:bodyPr wrap="square">
                <a:spAutoFit/>
              </a:bodyPr>
              <a:lstStyle/>
              <a:p>
                <a:pPr algn="just">
                  <a:lnSpc>
                    <a:spcPct val="120000"/>
                  </a:lnSpc>
                </a:pPr>
                <a:r>
                  <a:rPr lang="zh-CN" altLang="en-US" sz="1200" spc="300" dirty="0">
                    <a:solidFill>
                      <a:schemeClr val="bg1">
                        <a:lumMod val="50000"/>
                      </a:schemeClr>
                    </a:solidFill>
                    <a:cs typeface="+mn-ea"/>
                    <a:sym typeface="+mn-lt"/>
                  </a:rPr>
                  <a:t>用户可以在投影仪或者计算机上进行演示也可以将演示文稿打印出来制作</a:t>
                </a:r>
                <a:r>
                  <a:rPr lang="en-US" altLang="zh-CN" sz="1200" spc="300" dirty="0">
                    <a:solidFill>
                      <a:schemeClr val="bg1">
                        <a:lumMod val="50000"/>
                      </a:schemeClr>
                    </a:solidFill>
                    <a:cs typeface="+mn-ea"/>
                    <a:sym typeface="+mn-lt"/>
                  </a:rPr>
                  <a:t>.</a:t>
                </a:r>
                <a:r>
                  <a:rPr lang="zh-CN" altLang="en-US" sz="1200" spc="300" dirty="0">
                    <a:solidFill>
                      <a:schemeClr val="bg1">
                        <a:lumMod val="50000"/>
                      </a:schemeClr>
                    </a:solidFill>
                    <a:cs typeface="+mn-ea"/>
                    <a:sym typeface="+mn-lt"/>
                  </a:rPr>
                  <a:t>用户可以在投影仪或者计算机上进行演示也可以将演示文稿打印出来制作</a:t>
                </a:r>
                <a:r>
                  <a:rPr lang="en-US" altLang="zh-CN" sz="1200" spc="300" dirty="0">
                    <a:solidFill>
                      <a:schemeClr val="bg1">
                        <a:lumMod val="50000"/>
                      </a:schemeClr>
                    </a:solidFill>
                    <a:cs typeface="+mn-ea"/>
                    <a:sym typeface="+mn-lt"/>
                  </a:rPr>
                  <a:t>.</a:t>
                </a:r>
                <a:endParaRPr lang="zh-CN" altLang="en-US" sz="1200" spc="300" dirty="0">
                  <a:solidFill>
                    <a:schemeClr val="bg1">
                      <a:lumMod val="50000"/>
                    </a:schemeClr>
                  </a:solidFill>
                  <a:cs typeface="+mn-ea"/>
                  <a:sym typeface="+mn-lt"/>
                </a:endParaRPr>
              </a:p>
            </p:txBody>
          </p:sp>
        </p:grpSp>
        <p:sp>
          <p:nvSpPr>
            <p:cNvPr id="29" name="矩形 28"/>
            <p:cNvSpPr/>
            <p:nvPr/>
          </p:nvSpPr>
          <p:spPr>
            <a:xfrm>
              <a:off x="5638235" y="2134637"/>
              <a:ext cx="172364" cy="1294363"/>
            </a:xfrm>
            <a:prstGeom prst="rect">
              <a:avLst/>
            </a:prstGeom>
            <a:solidFill>
              <a:srgbClr val="60B0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cs typeface="+mn-ea"/>
                <a:sym typeface="+mn-lt"/>
              </a:endParaRPr>
            </a:p>
          </p:txBody>
        </p:sp>
      </p:grpSp>
      <p:sp>
        <p:nvSpPr>
          <p:cNvPr id="47" name="矩形 46"/>
          <p:cNvSpPr/>
          <p:nvPr/>
        </p:nvSpPr>
        <p:spPr>
          <a:xfrm>
            <a:off x="5741345" y="1960376"/>
            <a:ext cx="5471870" cy="377544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1+#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39700" y="0"/>
            <a:ext cx="12471400" cy="6858000"/>
            <a:chOff x="-139700" y="0"/>
            <a:chExt cx="12471400" cy="6858000"/>
          </a:xfrm>
        </p:grpSpPr>
        <p:grpSp>
          <p:nvGrpSpPr>
            <p:cNvPr id="52" name="组合 51"/>
            <p:cNvGrpSpPr/>
            <p:nvPr/>
          </p:nvGrpSpPr>
          <p:grpSpPr>
            <a:xfrm>
              <a:off x="-139700" y="0"/>
              <a:ext cx="12471400" cy="6858000"/>
              <a:chOff x="-139700" y="0"/>
              <a:chExt cx="12471400" cy="6858000"/>
            </a:xfrm>
          </p:grpSpPr>
          <p:sp>
            <p:nvSpPr>
              <p:cNvPr id="55" name="矩形 54"/>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53"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grpSp>
        <p:nvGrpSpPr>
          <p:cNvPr id="16" name="组合 15"/>
          <p:cNvGrpSpPr/>
          <p:nvPr/>
        </p:nvGrpSpPr>
        <p:grpSpPr>
          <a:xfrm>
            <a:off x="1085411" y="2052005"/>
            <a:ext cx="10021178" cy="1987266"/>
            <a:chOff x="1575632" y="2228851"/>
            <a:chExt cx="8573642" cy="1700211"/>
          </a:xfrm>
          <a:solidFill>
            <a:srgbClr val="60B084"/>
          </a:solidFill>
        </p:grpSpPr>
        <p:sp>
          <p:nvSpPr>
            <p:cNvPr id="17" name="MH_Other_1"/>
            <p:cNvSpPr/>
            <p:nvPr>
              <p:custDataLst>
                <p:tags r:id="rId1"/>
              </p:custDataLst>
            </p:nvPr>
          </p:nvSpPr>
          <p:spPr>
            <a:xfrm rot="21556260">
              <a:off x="1575632" y="3040465"/>
              <a:ext cx="1645224" cy="373915"/>
            </a:xfrm>
            <a:prstGeom prst="rect">
              <a:avLst/>
            </a:prstGeom>
            <a:grpFill/>
            <a:ln w="25400" cap="flat" cmpd="sng" algn="ctr">
              <a:noFill/>
              <a:prstDash val="solid"/>
            </a:ln>
            <a:effectLst/>
          </p:spPr>
          <p:txBody>
            <a:bodyPr anchor="ctr"/>
            <a:lstStyle/>
            <a:p>
              <a:pPr algn="ctr">
                <a:defRPr/>
              </a:pPr>
              <a:endParaRPr lang="zh-CN" altLang="en-US" sz="1200" kern="0" dirty="0">
                <a:solidFill>
                  <a:sysClr val="window" lastClr="FFFFFF"/>
                </a:solidFill>
                <a:cs typeface="+mn-ea"/>
                <a:sym typeface="+mn-lt"/>
              </a:endParaRPr>
            </a:p>
          </p:txBody>
        </p:sp>
        <p:sp>
          <p:nvSpPr>
            <p:cNvPr id="18" name="MH_Other_2"/>
            <p:cNvSpPr/>
            <p:nvPr>
              <p:custDataLst>
                <p:tags r:id="rId2"/>
              </p:custDataLst>
            </p:nvPr>
          </p:nvSpPr>
          <p:spPr>
            <a:xfrm rot="1355877">
              <a:off x="3025102" y="2281639"/>
              <a:ext cx="1645224" cy="1647423"/>
            </a:xfrm>
            <a:prstGeom prst="ellipse">
              <a:avLst/>
            </a:prstGeom>
            <a:grpFill/>
            <a:ln w="6350" cap="flat" cmpd="sng" algn="ctr">
              <a:noFill/>
              <a:prstDash val="solid"/>
            </a:ln>
            <a:effectLst/>
          </p:spPr>
          <p:txBody>
            <a:bodyPr anchor="ctr"/>
            <a:lstStyle/>
            <a:p>
              <a:pPr algn="ctr">
                <a:defRPr/>
              </a:pPr>
              <a:endParaRPr lang="zh-CN" altLang="en-US" sz="1200" kern="0" dirty="0">
                <a:solidFill>
                  <a:sysClr val="window" lastClr="FFFFFF"/>
                </a:solidFill>
                <a:cs typeface="+mn-ea"/>
                <a:sym typeface="+mn-lt"/>
              </a:endParaRPr>
            </a:p>
          </p:txBody>
        </p:sp>
        <p:sp>
          <p:nvSpPr>
            <p:cNvPr id="19" name="MH_Other_3"/>
            <p:cNvSpPr/>
            <p:nvPr>
              <p:custDataLst>
                <p:tags r:id="rId3"/>
              </p:custDataLst>
            </p:nvPr>
          </p:nvSpPr>
          <p:spPr>
            <a:xfrm rot="21404579">
              <a:off x="3319836" y="2527981"/>
              <a:ext cx="1198726" cy="1196527"/>
            </a:xfrm>
            <a:prstGeom prst="ellipse">
              <a:avLst/>
            </a:prstGeom>
            <a:solidFill>
              <a:schemeClr val="bg1"/>
            </a:solidFill>
            <a:ln w="25400" cap="flat" cmpd="sng" algn="ctr">
              <a:noFill/>
              <a:prstDash val="solid"/>
            </a:ln>
            <a:effectLst/>
          </p:spPr>
          <p:txBody>
            <a:bodyPr lIns="0" tIns="0" rIns="108000" bIns="0" anchor="ctr"/>
            <a:lstStyle/>
            <a:p>
              <a:pPr>
                <a:defRPr/>
              </a:pPr>
              <a:r>
                <a:rPr lang="en-US" altLang="zh-CN" sz="3600" kern="0" dirty="0">
                  <a:solidFill>
                    <a:schemeClr val="bg1">
                      <a:lumMod val="50000"/>
                    </a:schemeClr>
                  </a:solidFill>
                  <a:cs typeface="+mn-ea"/>
                  <a:sym typeface="+mn-lt"/>
                </a:rPr>
                <a:t>A</a:t>
              </a:r>
              <a:endParaRPr lang="zh-CN" altLang="en-US" sz="3600" kern="0" dirty="0">
                <a:solidFill>
                  <a:schemeClr val="bg1">
                    <a:lumMod val="50000"/>
                  </a:schemeClr>
                </a:solidFill>
                <a:cs typeface="+mn-ea"/>
                <a:sym typeface="+mn-lt"/>
              </a:endParaRPr>
            </a:p>
          </p:txBody>
        </p:sp>
        <p:sp>
          <p:nvSpPr>
            <p:cNvPr id="20" name="MH_Other_4"/>
            <p:cNvSpPr/>
            <p:nvPr>
              <p:custDataLst>
                <p:tags r:id="rId4"/>
              </p:custDataLst>
            </p:nvPr>
          </p:nvSpPr>
          <p:spPr>
            <a:xfrm rot="21556260">
              <a:off x="3992882" y="2967881"/>
              <a:ext cx="1647423" cy="376113"/>
            </a:xfrm>
            <a:prstGeom prst="rect">
              <a:avLst/>
            </a:prstGeom>
            <a:grpFill/>
            <a:ln w="25400" cap="flat" cmpd="sng" algn="ctr">
              <a:noFill/>
              <a:prstDash val="solid"/>
            </a:ln>
            <a:effectLst/>
          </p:spPr>
          <p:txBody>
            <a:bodyPr anchor="ctr"/>
            <a:lstStyle/>
            <a:p>
              <a:pPr algn="ctr">
                <a:defRPr/>
              </a:pPr>
              <a:endParaRPr lang="zh-CN" altLang="en-US" sz="1200" kern="0" dirty="0">
                <a:solidFill>
                  <a:schemeClr val="bg1">
                    <a:lumMod val="50000"/>
                  </a:schemeClr>
                </a:solidFill>
                <a:cs typeface="+mn-ea"/>
                <a:sym typeface="+mn-lt"/>
              </a:endParaRPr>
            </a:p>
          </p:txBody>
        </p:sp>
        <p:sp>
          <p:nvSpPr>
            <p:cNvPr id="27" name="MH_Other_5"/>
            <p:cNvSpPr/>
            <p:nvPr>
              <p:custDataLst>
                <p:tags r:id="rId5"/>
              </p:custDataLst>
            </p:nvPr>
          </p:nvSpPr>
          <p:spPr>
            <a:xfrm rot="1355877">
              <a:off x="5072833" y="2228851"/>
              <a:ext cx="1645224" cy="1647423"/>
            </a:xfrm>
            <a:prstGeom prst="ellipse">
              <a:avLst/>
            </a:prstGeom>
            <a:grpFill/>
            <a:ln w="6350" cap="flat" cmpd="sng" algn="ctr">
              <a:noFill/>
              <a:prstDash val="solid"/>
            </a:ln>
            <a:effectLst/>
          </p:spPr>
          <p:txBody>
            <a:bodyPr anchor="ctr"/>
            <a:lstStyle/>
            <a:p>
              <a:pPr algn="ctr">
                <a:defRPr/>
              </a:pPr>
              <a:endParaRPr lang="zh-CN" altLang="en-US" sz="1200" kern="0" dirty="0">
                <a:solidFill>
                  <a:sysClr val="window" lastClr="FFFFFF"/>
                </a:solidFill>
                <a:cs typeface="+mn-ea"/>
                <a:sym typeface="+mn-lt"/>
              </a:endParaRPr>
            </a:p>
          </p:txBody>
        </p:sp>
        <p:sp>
          <p:nvSpPr>
            <p:cNvPr id="28" name="MH_Other_6"/>
            <p:cNvSpPr/>
            <p:nvPr>
              <p:custDataLst>
                <p:tags r:id="rId6"/>
              </p:custDataLst>
            </p:nvPr>
          </p:nvSpPr>
          <p:spPr>
            <a:xfrm>
              <a:off x="5367566" y="2475195"/>
              <a:ext cx="1198727" cy="1198726"/>
            </a:xfrm>
            <a:prstGeom prst="ellipse">
              <a:avLst/>
            </a:prstGeom>
            <a:solidFill>
              <a:schemeClr val="bg1"/>
            </a:solidFill>
            <a:ln w="25400" cap="flat" cmpd="sng" algn="ctr">
              <a:noFill/>
              <a:prstDash val="solid"/>
            </a:ln>
            <a:effectLst/>
          </p:spPr>
          <p:txBody>
            <a:bodyPr lIns="0" tIns="0" rIns="108000" bIns="0" anchor="ctr"/>
            <a:lstStyle/>
            <a:p>
              <a:pPr>
                <a:defRPr/>
              </a:pPr>
              <a:r>
                <a:rPr lang="en-US" altLang="zh-CN" sz="3600" kern="0" dirty="0">
                  <a:solidFill>
                    <a:schemeClr val="bg1">
                      <a:lumMod val="50000"/>
                    </a:schemeClr>
                  </a:solidFill>
                  <a:cs typeface="+mn-ea"/>
                  <a:sym typeface="+mn-lt"/>
                </a:rPr>
                <a:t>B</a:t>
              </a:r>
              <a:endParaRPr lang="zh-CN" altLang="en-US" sz="3600" kern="0" dirty="0">
                <a:solidFill>
                  <a:schemeClr val="bg1">
                    <a:lumMod val="50000"/>
                  </a:schemeClr>
                </a:solidFill>
                <a:cs typeface="+mn-ea"/>
                <a:sym typeface="+mn-lt"/>
              </a:endParaRPr>
            </a:p>
          </p:txBody>
        </p:sp>
        <p:sp>
          <p:nvSpPr>
            <p:cNvPr id="29" name="MH_Other_7"/>
            <p:cNvSpPr/>
            <p:nvPr>
              <p:custDataLst>
                <p:tags r:id="rId7"/>
              </p:custDataLst>
            </p:nvPr>
          </p:nvSpPr>
          <p:spPr>
            <a:xfrm rot="21556260">
              <a:off x="6040612" y="2917293"/>
              <a:ext cx="1647424" cy="373915"/>
            </a:xfrm>
            <a:prstGeom prst="rect">
              <a:avLst/>
            </a:prstGeom>
            <a:grpFill/>
            <a:ln w="25400" cap="flat" cmpd="sng" algn="ctr">
              <a:noFill/>
              <a:prstDash val="solid"/>
            </a:ln>
            <a:effectLst/>
          </p:spPr>
          <p:txBody>
            <a:bodyPr anchor="ctr"/>
            <a:lstStyle/>
            <a:p>
              <a:pPr algn="ctr">
                <a:defRPr/>
              </a:pPr>
              <a:endParaRPr lang="zh-CN" altLang="en-US" sz="1200" kern="0" dirty="0">
                <a:solidFill>
                  <a:schemeClr val="bg1">
                    <a:lumMod val="50000"/>
                  </a:schemeClr>
                </a:solidFill>
                <a:cs typeface="+mn-ea"/>
                <a:sym typeface="+mn-lt"/>
              </a:endParaRPr>
            </a:p>
          </p:txBody>
        </p:sp>
        <p:sp>
          <p:nvSpPr>
            <p:cNvPr id="30" name="MH_Other_8"/>
            <p:cNvSpPr/>
            <p:nvPr>
              <p:custDataLst>
                <p:tags r:id="rId8"/>
              </p:custDataLst>
            </p:nvPr>
          </p:nvSpPr>
          <p:spPr>
            <a:xfrm rot="1355877">
              <a:off x="7239341" y="2281638"/>
              <a:ext cx="1647423" cy="1645224"/>
            </a:xfrm>
            <a:prstGeom prst="ellipse">
              <a:avLst/>
            </a:prstGeom>
            <a:grpFill/>
            <a:ln w="6350" cap="flat" cmpd="sng" algn="ctr">
              <a:noFill/>
              <a:prstDash val="solid"/>
            </a:ln>
            <a:effectLst/>
          </p:spPr>
          <p:txBody>
            <a:bodyPr anchor="ctr"/>
            <a:lstStyle/>
            <a:p>
              <a:pPr algn="ctr">
                <a:defRPr/>
              </a:pPr>
              <a:endParaRPr lang="zh-CN" altLang="en-US" sz="1200" kern="0" dirty="0">
                <a:solidFill>
                  <a:sysClr val="window" lastClr="FFFFFF"/>
                </a:solidFill>
                <a:cs typeface="+mn-ea"/>
                <a:sym typeface="+mn-lt"/>
              </a:endParaRPr>
            </a:p>
          </p:txBody>
        </p:sp>
        <p:sp>
          <p:nvSpPr>
            <p:cNvPr id="31" name="MH_Other_9"/>
            <p:cNvSpPr/>
            <p:nvPr>
              <p:custDataLst>
                <p:tags r:id="rId9"/>
              </p:custDataLst>
            </p:nvPr>
          </p:nvSpPr>
          <p:spPr>
            <a:xfrm>
              <a:off x="7536271" y="2525781"/>
              <a:ext cx="1196527" cy="1198727"/>
            </a:xfrm>
            <a:prstGeom prst="ellipse">
              <a:avLst/>
            </a:prstGeom>
            <a:solidFill>
              <a:schemeClr val="bg1"/>
            </a:solidFill>
            <a:ln w="25400" cap="flat" cmpd="sng" algn="ctr">
              <a:noFill/>
              <a:prstDash val="solid"/>
            </a:ln>
            <a:effectLst/>
          </p:spPr>
          <p:txBody>
            <a:bodyPr lIns="0" tIns="0" rIns="108000" bIns="0" anchor="ctr"/>
            <a:lstStyle/>
            <a:p>
              <a:pPr>
                <a:defRPr/>
              </a:pPr>
              <a:r>
                <a:rPr lang="en-US" altLang="zh-CN" sz="3600" kern="0" dirty="0">
                  <a:solidFill>
                    <a:schemeClr val="bg1">
                      <a:lumMod val="50000"/>
                    </a:schemeClr>
                  </a:solidFill>
                  <a:cs typeface="+mn-ea"/>
                  <a:sym typeface="+mn-lt"/>
                </a:rPr>
                <a:t>C</a:t>
              </a:r>
              <a:endParaRPr lang="zh-CN" altLang="en-US" sz="3600" kern="0" dirty="0">
                <a:solidFill>
                  <a:schemeClr val="bg1">
                    <a:lumMod val="50000"/>
                  </a:schemeClr>
                </a:solidFill>
                <a:cs typeface="+mn-ea"/>
                <a:sym typeface="+mn-lt"/>
              </a:endParaRPr>
            </a:p>
          </p:txBody>
        </p:sp>
        <p:sp>
          <p:nvSpPr>
            <p:cNvPr id="32" name="MH_Other_10"/>
            <p:cNvSpPr/>
            <p:nvPr>
              <p:custDataLst>
                <p:tags r:id="rId10"/>
              </p:custDataLst>
            </p:nvPr>
          </p:nvSpPr>
          <p:spPr>
            <a:xfrm rot="21584426">
              <a:off x="8213716" y="2719337"/>
              <a:ext cx="1935558" cy="774223"/>
            </a:xfrm>
            <a:prstGeom prst="rightArrow">
              <a:avLst/>
            </a:prstGeom>
            <a:grpFill/>
            <a:ln w="25400" cap="flat" cmpd="sng" algn="ctr">
              <a:noFill/>
              <a:prstDash val="solid"/>
            </a:ln>
            <a:effectLst/>
          </p:spPr>
          <p:txBody>
            <a:bodyPr anchor="ctr"/>
            <a:lstStyle/>
            <a:p>
              <a:pPr algn="ctr">
                <a:defRPr/>
              </a:pPr>
              <a:endParaRPr lang="zh-CN" altLang="en-US" sz="1200" kern="0" dirty="0">
                <a:solidFill>
                  <a:sysClr val="window" lastClr="FFFFFF"/>
                </a:solidFill>
                <a:cs typeface="+mn-ea"/>
                <a:sym typeface="+mn-lt"/>
              </a:endParaRPr>
            </a:p>
          </p:txBody>
        </p:sp>
      </p:grpSp>
      <p:sp>
        <p:nvSpPr>
          <p:cNvPr id="33" name="Rectangle 42"/>
          <p:cNvSpPr/>
          <p:nvPr/>
        </p:nvSpPr>
        <p:spPr>
          <a:xfrm>
            <a:off x="2291786" y="4819478"/>
            <a:ext cx="2537740" cy="1254756"/>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bg1">
                    <a:lumMod val="50000"/>
                  </a:schemeClr>
                </a:solidFill>
                <a:cs typeface="+mn-ea"/>
                <a:sym typeface="+mn-lt"/>
              </a:rPr>
              <a:t>点击此处更换文本，点击此处更换文本</a:t>
            </a:r>
            <a:r>
              <a:rPr lang="en-US" altLang="zh-CN" sz="1400" kern="0" dirty="0">
                <a:solidFill>
                  <a:schemeClr val="bg1">
                    <a:lumMod val="50000"/>
                  </a:schemeClr>
                </a:solidFill>
                <a:cs typeface="+mn-ea"/>
                <a:sym typeface="+mn-lt"/>
              </a:rPr>
              <a:t> </a:t>
            </a:r>
            <a:endParaRPr lang="en-US" sz="1400" kern="0" dirty="0">
              <a:solidFill>
                <a:schemeClr val="bg1">
                  <a:lumMod val="50000"/>
                </a:schemeClr>
              </a:solidFill>
              <a:cs typeface="+mn-ea"/>
              <a:sym typeface="+mn-lt"/>
            </a:endParaRPr>
          </a:p>
        </p:txBody>
      </p:sp>
      <p:sp>
        <p:nvSpPr>
          <p:cNvPr id="34" name="文本框 33"/>
          <p:cNvSpPr txBox="1"/>
          <p:nvPr/>
        </p:nvSpPr>
        <p:spPr>
          <a:xfrm>
            <a:off x="2861455" y="4226254"/>
            <a:ext cx="1549878" cy="400110"/>
          </a:xfrm>
          <a:prstGeom prst="rect">
            <a:avLst/>
          </a:prstGeom>
          <a:noFill/>
        </p:spPr>
        <p:txBody>
          <a:bodyPr wrap="square" rtlCol="0">
            <a:spAutoFit/>
          </a:bodyPr>
          <a:lstStyle/>
          <a:p>
            <a:r>
              <a:rPr lang="zh-CN" altLang="en-US" sz="2000" dirty="0">
                <a:solidFill>
                  <a:schemeClr val="bg1">
                    <a:lumMod val="50000"/>
                  </a:schemeClr>
                </a:solidFill>
                <a:cs typeface="+mn-ea"/>
                <a:sym typeface="+mn-lt"/>
              </a:rPr>
              <a:t>标题文本</a:t>
            </a:r>
          </a:p>
        </p:txBody>
      </p:sp>
      <p:sp>
        <p:nvSpPr>
          <p:cNvPr id="35" name="Rectangle 42"/>
          <p:cNvSpPr/>
          <p:nvPr/>
        </p:nvSpPr>
        <p:spPr>
          <a:xfrm>
            <a:off x="4916767" y="4819478"/>
            <a:ext cx="2537740" cy="1254756"/>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bg1">
                    <a:lumMod val="50000"/>
                  </a:schemeClr>
                </a:solidFill>
                <a:cs typeface="+mn-ea"/>
                <a:sym typeface="+mn-lt"/>
              </a:rPr>
              <a:t>点击此处更换文本，点击此处更换文本</a:t>
            </a:r>
            <a:r>
              <a:rPr lang="en-US" altLang="zh-CN" sz="1400" kern="0" dirty="0">
                <a:solidFill>
                  <a:schemeClr val="bg1">
                    <a:lumMod val="50000"/>
                  </a:schemeClr>
                </a:solidFill>
                <a:cs typeface="+mn-ea"/>
                <a:sym typeface="+mn-lt"/>
              </a:rPr>
              <a:t> </a:t>
            </a:r>
            <a:endParaRPr lang="en-US" sz="1400" kern="0" dirty="0">
              <a:solidFill>
                <a:schemeClr val="bg1">
                  <a:lumMod val="50000"/>
                </a:schemeClr>
              </a:solidFill>
              <a:cs typeface="+mn-ea"/>
              <a:sym typeface="+mn-lt"/>
            </a:endParaRPr>
          </a:p>
        </p:txBody>
      </p:sp>
      <p:sp>
        <p:nvSpPr>
          <p:cNvPr id="36" name="文本框 35"/>
          <p:cNvSpPr txBox="1"/>
          <p:nvPr/>
        </p:nvSpPr>
        <p:spPr>
          <a:xfrm>
            <a:off x="5486436" y="4226254"/>
            <a:ext cx="1549878" cy="400110"/>
          </a:xfrm>
          <a:prstGeom prst="rect">
            <a:avLst/>
          </a:prstGeom>
          <a:noFill/>
        </p:spPr>
        <p:txBody>
          <a:bodyPr wrap="square" rtlCol="0">
            <a:spAutoFit/>
          </a:bodyPr>
          <a:lstStyle/>
          <a:p>
            <a:r>
              <a:rPr lang="zh-CN" altLang="en-US" sz="2000" dirty="0">
                <a:solidFill>
                  <a:schemeClr val="bg1">
                    <a:lumMod val="50000"/>
                  </a:schemeClr>
                </a:solidFill>
                <a:cs typeface="+mn-ea"/>
                <a:sym typeface="+mn-lt"/>
              </a:rPr>
              <a:t>标题文本</a:t>
            </a:r>
          </a:p>
        </p:txBody>
      </p:sp>
      <p:sp>
        <p:nvSpPr>
          <p:cNvPr id="37" name="Rectangle 42"/>
          <p:cNvSpPr/>
          <p:nvPr/>
        </p:nvSpPr>
        <p:spPr>
          <a:xfrm>
            <a:off x="7468749" y="4819478"/>
            <a:ext cx="2537740" cy="1254756"/>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bg1">
                    <a:lumMod val="50000"/>
                  </a:schemeClr>
                </a:solidFill>
                <a:cs typeface="+mn-ea"/>
                <a:sym typeface="+mn-lt"/>
              </a:rPr>
              <a:t>点击此处更换文本，点击此处更换文本</a:t>
            </a:r>
            <a:r>
              <a:rPr lang="en-US" altLang="zh-CN" sz="1400" kern="0" dirty="0">
                <a:solidFill>
                  <a:schemeClr val="bg1">
                    <a:lumMod val="50000"/>
                  </a:schemeClr>
                </a:solidFill>
                <a:cs typeface="+mn-ea"/>
                <a:sym typeface="+mn-lt"/>
              </a:rPr>
              <a:t> </a:t>
            </a:r>
            <a:endParaRPr lang="en-US" sz="1400" kern="0" dirty="0">
              <a:solidFill>
                <a:schemeClr val="bg1">
                  <a:lumMod val="50000"/>
                </a:schemeClr>
              </a:solidFill>
              <a:cs typeface="+mn-ea"/>
              <a:sym typeface="+mn-lt"/>
            </a:endParaRPr>
          </a:p>
        </p:txBody>
      </p:sp>
      <p:sp>
        <p:nvSpPr>
          <p:cNvPr id="38" name="文本框 37"/>
          <p:cNvSpPr txBox="1"/>
          <p:nvPr/>
        </p:nvSpPr>
        <p:spPr>
          <a:xfrm>
            <a:off x="8038418" y="4226254"/>
            <a:ext cx="1549878" cy="400110"/>
          </a:xfrm>
          <a:prstGeom prst="rect">
            <a:avLst/>
          </a:prstGeom>
          <a:noFill/>
        </p:spPr>
        <p:txBody>
          <a:bodyPr wrap="square" rtlCol="0">
            <a:spAutoFit/>
          </a:bodyPr>
          <a:lstStyle/>
          <a:p>
            <a:r>
              <a:rPr lang="zh-CN" altLang="en-US" sz="2000" dirty="0">
                <a:solidFill>
                  <a:schemeClr val="bg1">
                    <a:lumMod val="50000"/>
                  </a:schemeClr>
                </a:solidFill>
                <a:cs typeface="+mn-ea"/>
                <a:sym typeface="+mn-lt"/>
              </a:rPr>
              <a:t>标题文本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700" y="0"/>
            <a:ext cx="12471400" cy="6858000"/>
            <a:chOff x="-139700" y="0"/>
            <a:chExt cx="12471400" cy="6858000"/>
          </a:xfrm>
        </p:grpSpPr>
        <p:grpSp>
          <p:nvGrpSpPr>
            <p:cNvPr id="3" name="组合 2"/>
            <p:cNvGrpSpPr/>
            <p:nvPr/>
          </p:nvGrpSpPr>
          <p:grpSpPr>
            <a:xfrm>
              <a:off x="-139700" y="0"/>
              <a:ext cx="12471400" cy="6858000"/>
              <a:chOff x="-139700" y="0"/>
              <a:chExt cx="12471400" cy="6858000"/>
            </a:xfrm>
          </p:grpSpPr>
          <p:sp>
            <p:nvSpPr>
              <p:cNvPr id="5" name="矩形 4"/>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cxnSp>
        <p:nvCxnSpPr>
          <p:cNvPr id="143" name="肘形连接符 142"/>
          <p:cNvCxnSpPr/>
          <p:nvPr/>
        </p:nvCxnSpPr>
        <p:spPr>
          <a:xfrm flipV="1">
            <a:off x="4052984" y="2634437"/>
            <a:ext cx="2181518" cy="567908"/>
          </a:xfrm>
          <a:prstGeom prst="bentConnector3">
            <a:avLst>
              <a:gd name="adj1" fmla="val 62381"/>
            </a:avLst>
          </a:prstGeom>
          <a:noFill/>
          <a:ln w="9525" cap="rnd" cmpd="sng" algn="ctr">
            <a:solidFill>
              <a:sysClr val="windowText" lastClr="000000">
                <a:lumMod val="50000"/>
                <a:lumOff val="50000"/>
              </a:sysClr>
            </a:solidFill>
            <a:prstDash val="dashDot"/>
          </a:ln>
          <a:effectLst/>
        </p:spPr>
      </p:cxnSp>
      <p:cxnSp>
        <p:nvCxnSpPr>
          <p:cNvPr id="144" name="肘形连接符 143"/>
          <p:cNvCxnSpPr/>
          <p:nvPr/>
        </p:nvCxnSpPr>
        <p:spPr>
          <a:xfrm>
            <a:off x="4052984" y="3441969"/>
            <a:ext cx="2321653" cy="609269"/>
          </a:xfrm>
          <a:prstGeom prst="bentConnector3">
            <a:avLst>
              <a:gd name="adj1" fmla="val 50000"/>
            </a:avLst>
          </a:prstGeom>
          <a:noFill/>
          <a:ln w="9525" cap="flat" cmpd="sng" algn="ctr">
            <a:solidFill>
              <a:sysClr val="windowText" lastClr="000000">
                <a:lumMod val="50000"/>
                <a:lumOff val="50000"/>
              </a:sysClr>
            </a:solidFill>
            <a:prstDash val="dashDot"/>
          </a:ln>
          <a:effectLst/>
        </p:spPr>
      </p:cxnSp>
      <p:sp>
        <p:nvSpPr>
          <p:cNvPr id="145" name="椭圆 144"/>
          <p:cNvSpPr/>
          <p:nvPr/>
        </p:nvSpPr>
        <p:spPr>
          <a:xfrm>
            <a:off x="6234502" y="2383696"/>
            <a:ext cx="410094" cy="410201"/>
          </a:xfrm>
          <a:prstGeom prst="ellipse">
            <a:avLst/>
          </a:prstGeom>
          <a:solidFill>
            <a:srgbClr val="7F7F7F"/>
          </a:solidFill>
          <a:ln w="25400" cap="flat" cmpd="sng" algn="ctr">
            <a:noFill/>
            <a:prstDash val="solid"/>
          </a:ln>
          <a:effectLst/>
        </p:spPr>
        <p:txBody>
          <a:bodyPr lIns="68562" tIns="34281" rIns="68562" bIns="34281"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46" name="标题 4"/>
          <p:cNvSpPr txBox="1"/>
          <p:nvPr/>
        </p:nvSpPr>
        <p:spPr>
          <a:xfrm>
            <a:off x="6256343" y="2454626"/>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300" b="1" i="0" u="none" strike="noStrike" kern="120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j-cs"/>
              </a:rPr>
              <a:t>01</a:t>
            </a:r>
          </a:p>
        </p:txBody>
      </p:sp>
      <p:cxnSp>
        <p:nvCxnSpPr>
          <p:cNvPr id="147" name="肘形连接符 146"/>
          <p:cNvCxnSpPr/>
          <p:nvPr/>
        </p:nvCxnSpPr>
        <p:spPr>
          <a:xfrm flipV="1">
            <a:off x="4517071" y="3375287"/>
            <a:ext cx="2257351" cy="583142"/>
          </a:xfrm>
          <a:prstGeom prst="bentConnector3">
            <a:avLst>
              <a:gd name="adj1" fmla="val 50000"/>
            </a:avLst>
          </a:prstGeom>
          <a:noFill/>
          <a:ln w="9525" cap="flat" cmpd="sng" algn="ctr">
            <a:solidFill>
              <a:sysClr val="windowText" lastClr="000000">
                <a:lumMod val="50000"/>
                <a:lumOff val="50000"/>
              </a:sysClr>
            </a:solidFill>
            <a:prstDash val="dashDot"/>
          </a:ln>
          <a:effectLst/>
        </p:spPr>
      </p:cxnSp>
      <p:cxnSp>
        <p:nvCxnSpPr>
          <p:cNvPr id="148" name="肘形连接符 147"/>
          <p:cNvCxnSpPr/>
          <p:nvPr/>
        </p:nvCxnSpPr>
        <p:spPr>
          <a:xfrm>
            <a:off x="4484919" y="4182850"/>
            <a:ext cx="2321653" cy="609269"/>
          </a:xfrm>
          <a:prstGeom prst="bentConnector3">
            <a:avLst>
              <a:gd name="adj1" fmla="val 55369"/>
            </a:avLst>
          </a:prstGeom>
          <a:noFill/>
          <a:ln w="9525" cap="flat" cmpd="sng" algn="ctr">
            <a:solidFill>
              <a:sysClr val="windowText" lastClr="000000">
                <a:lumMod val="50000"/>
                <a:lumOff val="50000"/>
              </a:sysClr>
            </a:solidFill>
            <a:prstDash val="dashDot"/>
          </a:ln>
          <a:effectLst/>
        </p:spPr>
      </p:cxnSp>
      <p:sp>
        <p:nvSpPr>
          <p:cNvPr id="149" name="椭圆 148"/>
          <p:cNvSpPr/>
          <p:nvPr/>
        </p:nvSpPr>
        <p:spPr>
          <a:xfrm>
            <a:off x="6774422" y="3139780"/>
            <a:ext cx="410094" cy="410201"/>
          </a:xfrm>
          <a:prstGeom prst="ellipse">
            <a:avLst/>
          </a:prstGeom>
          <a:solidFill>
            <a:srgbClr val="7F7F7F"/>
          </a:solidFill>
          <a:ln w="25400" cap="flat" cmpd="sng" algn="ctr">
            <a:noFill/>
            <a:prstDash val="solid"/>
          </a:ln>
          <a:effectLst/>
        </p:spPr>
        <p:txBody>
          <a:bodyPr lIns="68562" tIns="34281" rIns="68562" bIns="34281"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50" name="标题 4"/>
          <p:cNvSpPr txBox="1"/>
          <p:nvPr/>
        </p:nvSpPr>
        <p:spPr>
          <a:xfrm>
            <a:off x="6796263" y="3210710"/>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300" b="1" i="0" u="none" strike="noStrike" kern="120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j-cs"/>
              </a:rPr>
              <a:t>02</a:t>
            </a:r>
          </a:p>
        </p:txBody>
      </p:sp>
      <p:sp>
        <p:nvSpPr>
          <p:cNvPr id="151" name="椭圆 150"/>
          <p:cNvSpPr/>
          <p:nvPr/>
        </p:nvSpPr>
        <p:spPr>
          <a:xfrm>
            <a:off x="6180511" y="3820012"/>
            <a:ext cx="410094" cy="410201"/>
          </a:xfrm>
          <a:prstGeom prst="ellipse">
            <a:avLst/>
          </a:prstGeom>
          <a:solidFill>
            <a:srgbClr val="7F7F7F"/>
          </a:solidFill>
          <a:ln w="25400" cap="flat" cmpd="sng" algn="ctr">
            <a:noFill/>
            <a:prstDash val="solid"/>
          </a:ln>
          <a:effectLst/>
        </p:spPr>
        <p:txBody>
          <a:bodyPr lIns="68562" tIns="34281" rIns="68562" bIns="34281"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52" name="标题 4"/>
          <p:cNvSpPr txBox="1"/>
          <p:nvPr/>
        </p:nvSpPr>
        <p:spPr>
          <a:xfrm>
            <a:off x="6202352" y="3890941"/>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300" b="1" i="0" u="none" strike="noStrike" kern="120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j-cs"/>
              </a:rPr>
              <a:t>03</a:t>
            </a:r>
          </a:p>
        </p:txBody>
      </p:sp>
      <p:sp>
        <p:nvSpPr>
          <p:cNvPr id="153" name="椭圆 152"/>
          <p:cNvSpPr/>
          <p:nvPr/>
        </p:nvSpPr>
        <p:spPr>
          <a:xfrm>
            <a:off x="6720430" y="4576096"/>
            <a:ext cx="410094" cy="410201"/>
          </a:xfrm>
          <a:prstGeom prst="ellipse">
            <a:avLst/>
          </a:prstGeom>
          <a:solidFill>
            <a:srgbClr val="7F7F7F"/>
          </a:solidFill>
          <a:ln w="25400" cap="flat" cmpd="sng" algn="ctr">
            <a:noFill/>
            <a:prstDash val="solid"/>
          </a:ln>
          <a:effectLst/>
        </p:spPr>
        <p:txBody>
          <a:bodyPr lIns="68562" tIns="34281" rIns="68562" bIns="34281" rtlCol="0" anchor="ct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54" name="标题 4"/>
          <p:cNvSpPr txBox="1"/>
          <p:nvPr/>
        </p:nvSpPr>
        <p:spPr>
          <a:xfrm>
            <a:off x="6742271" y="4647025"/>
            <a:ext cx="388253" cy="270031"/>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300" b="1" i="0" u="none" strike="noStrike" kern="120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j-cs"/>
              </a:rPr>
              <a:t>04</a:t>
            </a:r>
          </a:p>
        </p:txBody>
      </p:sp>
      <p:sp>
        <p:nvSpPr>
          <p:cNvPr id="155" name="Freeform 9"/>
          <p:cNvSpPr/>
          <p:nvPr/>
        </p:nvSpPr>
        <p:spPr bwMode="auto">
          <a:xfrm flipH="1">
            <a:off x="2487217" y="2847903"/>
            <a:ext cx="2213670" cy="1382692"/>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60B084"/>
          </a:solidFill>
          <a:ln w="19050" cap="flat" cmpd="sng">
            <a:noFill/>
            <a:prstDash val="solid"/>
            <a:round/>
            <a:headEnd type="none" w="med" len="med"/>
            <a:tailEnd type="none" w="med" len="med"/>
          </a:ln>
          <a:effectLst/>
        </p:spPr>
        <p:txBody>
          <a:bodyPr/>
          <a:lstStyle/>
          <a:p>
            <a:pPr algn="just">
              <a:lnSpc>
                <a:spcPct val="120000"/>
              </a:lnSpc>
            </a:pPr>
            <a:endParaRPr lang="zh-CN" altLang="en-US" sz="800" kern="0">
              <a:solidFill>
                <a:schemeClr val="tx1">
                  <a:lumMod val="95000"/>
                  <a:lumOff val="5000"/>
                </a:schemeClr>
              </a:solidFill>
              <a:cs typeface="+mn-ea"/>
            </a:endParaRPr>
          </a:p>
        </p:txBody>
      </p:sp>
      <p:sp>
        <p:nvSpPr>
          <p:cNvPr id="156" name="KSO_Shape"/>
          <p:cNvSpPr/>
          <p:nvPr/>
        </p:nvSpPr>
        <p:spPr bwMode="auto">
          <a:xfrm>
            <a:off x="3274638" y="3301370"/>
            <a:ext cx="475633" cy="47575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lIns="68562" tIns="34281" rIns="68562" bIns="34281" anchor="ctr">
            <a:scene3d>
              <a:camera prst="orthographicFront"/>
              <a:lightRig rig="threePt" dir="t"/>
            </a:scene3d>
            <a:sp3d>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a:ln>
                <a:noFill/>
              </a:ln>
              <a:solidFill>
                <a:sysClr val="window" lastClr="FFFFFF"/>
              </a:solidFill>
              <a:effectLst/>
              <a:uLnTx/>
              <a:uFillTx/>
            </a:endParaRPr>
          </a:p>
        </p:txBody>
      </p:sp>
      <p:sp>
        <p:nvSpPr>
          <p:cNvPr id="157" name="矩形 156"/>
          <p:cNvSpPr/>
          <p:nvPr/>
        </p:nvSpPr>
        <p:spPr>
          <a:xfrm>
            <a:off x="2757177" y="3867054"/>
            <a:ext cx="1595458" cy="346224"/>
          </a:xfrm>
          <a:prstGeom prst="rect">
            <a:avLst/>
          </a:prstGeom>
        </p:spPr>
        <p:txBody>
          <a:bodyPr wrap="square" lIns="68555" tIns="34278" rIns="68555" bIns="34278">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 lastClr="FFFFFF"/>
                </a:solidFill>
                <a:effectLst/>
                <a:uLnTx/>
                <a:uFillTx/>
              </a:rPr>
              <a:t>标题文字</a:t>
            </a:r>
            <a:endParaRPr kumimoji="0" lang="en-US" altLang="zh-CN" sz="1800" b="1" i="0" u="none" strike="noStrike" kern="0" cap="none" spc="0" normalizeH="0" baseline="0" noProof="0" dirty="0">
              <a:ln>
                <a:noFill/>
              </a:ln>
              <a:solidFill>
                <a:sysClr val="window" lastClr="FFFFFF"/>
              </a:solidFill>
              <a:effectLst/>
              <a:uLnTx/>
              <a:uFillTx/>
            </a:endParaRPr>
          </a:p>
        </p:txBody>
      </p:sp>
      <p:sp>
        <p:nvSpPr>
          <p:cNvPr id="158" name="矩形 157"/>
          <p:cNvSpPr/>
          <p:nvPr/>
        </p:nvSpPr>
        <p:spPr>
          <a:xfrm>
            <a:off x="3135636" y="4326564"/>
            <a:ext cx="1163522" cy="276993"/>
          </a:xfrm>
          <a:prstGeom prst="rect">
            <a:avLst/>
          </a:prstGeom>
        </p:spPr>
        <p:txBody>
          <a:bodyPr wrap="square" lIns="68555" tIns="34278" rIns="68555" bIns="34278">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rPr>
              <a:t>添加标题</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endParaRPr>
          </a:p>
        </p:txBody>
      </p:sp>
      <p:sp>
        <p:nvSpPr>
          <p:cNvPr id="159" name="矩形 47"/>
          <p:cNvSpPr>
            <a:spLocks noChangeArrowheads="1"/>
          </p:cNvSpPr>
          <p:nvPr/>
        </p:nvSpPr>
        <p:spPr bwMode="auto">
          <a:xfrm>
            <a:off x="2649194" y="4606501"/>
            <a:ext cx="1869343"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a:t>
            </a:r>
          </a:p>
        </p:txBody>
      </p:sp>
      <p:sp>
        <p:nvSpPr>
          <p:cNvPr id="160" name="矩形 159"/>
          <p:cNvSpPr/>
          <p:nvPr/>
        </p:nvSpPr>
        <p:spPr>
          <a:xfrm>
            <a:off x="6807088" y="2274336"/>
            <a:ext cx="1163522" cy="276993"/>
          </a:xfrm>
          <a:prstGeom prst="rect">
            <a:avLst/>
          </a:prstGeom>
        </p:spPr>
        <p:txBody>
          <a:bodyPr wrap="square" lIns="68555" tIns="34278" rIns="68555" bIns="34278">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rPr>
              <a:t>添加标题</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endParaRPr>
          </a:p>
        </p:txBody>
      </p:sp>
      <p:sp>
        <p:nvSpPr>
          <p:cNvPr id="161" name="矩形 47"/>
          <p:cNvSpPr>
            <a:spLocks noChangeArrowheads="1"/>
          </p:cNvSpPr>
          <p:nvPr/>
        </p:nvSpPr>
        <p:spPr bwMode="auto">
          <a:xfrm>
            <a:off x="6806572" y="2500267"/>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a:t>
            </a:r>
          </a:p>
        </p:txBody>
      </p:sp>
      <p:sp>
        <p:nvSpPr>
          <p:cNvPr id="162" name="矩形 161"/>
          <p:cNvSpPr/>
          <p:nvPr/>
        </p:nvSpPr>
        <p:spPr>
          <a:xfrm>
            <a:off x="7400999" y="3084426"/>
            <a:ext cx="1163522" cy="276993"/>
          </a:xfrm>
          <a:prstGeom prst="rect">
            <a:avLst/>
          </a:prstGeom>
        </p:spPr>
        <p:txBody>
          <a:bodyPr wrap="square" lIns="68555" tIns="34278" rIns="68555" bIns="34278">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rPr>
              <a:t>添加标题</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endParaRPr>
          </a:p>
        </p:txBody>
      </p:sp>
      <p:sp>
        <p:nvSpPr>
          <p:cNvPr id="163" name="矩形 47"/>
          <p:cNvSpPr>
            <a:spLocks noChangeArrowheads="1"/>
          </p:cNvSpPr>
          <p:nvPr/>
        </p:nvSpPr>
        <p:spPr bwMode="auto">
          <a:xfrm>
            <a:off x="7400484" y="3310357"/>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a:t>
            </a:r>
          </a:p>
        </p:txBody>
      </p:sp>
      <p:sp>
        <p:nvSpPr>
          <p:cNvPr id="164" name="矩形 163"/>
          <p:cNvSpPr/>
          <p:nvPr/>
        </p:nvSpPr>
        <p:spPr>
          <a:xfrm>
            <a:off x="6807088" y="3732498"/>
            <a:ext cx="1163522" cy="276993"/>
          </a:xfrm>
          <a:prstGeom prst="rect">
            <a:avLst/>
          </a:prstGeom>
        </p:spPr>
        <p:txBody>
          <a:bodyPr wrap="square" lIns="68555" tIns="34278" rIns="68555" bIns="34278">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rPr>
              <a:t>添加标题</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endParaRPr>
          </a:p>
        </p:txBody>
      </p:sp>
      <p:sp>
        <p:nvSpPr>
          <p:cNvPr id="165" name="矩形 47"/>
          <p:cNvSpPr>
            <a:spLocks noChangeArrowheads="1"/>
          </p:cNvSpPr>
          <p:nvPr/>
        </p:nvSpPr>
        <p:spPr bwMode="auto">
          <a:xfrm>
            <a:off x="6806572" y="3958429"/>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a:t>
            </a:r>
          </a:p>
        </p:txBody>
      </p:sp>
      <p:sp>
        <p:nvSpPr>
          <p:cNvPr id="166" name="矩形 165"/>
          <p:cNvSpPr/>
          <p:nvPr/>
        </p:nvSpPr>
        <p:spPr>
          <a:xfrm>
            <a:off x="7347008" y="4488582"/>
            <a:ext cx="1163522" cy="276993"/>
          </a:xfrm>
          <a:prstGeom prst="rect">
            <a:avLst/>
          </a:prstGeom>
        </p:spPr>
        <p:txBody>
          <a:bodyPr wrap="square" lIns="68555" tIns="34278" rIns="68555" bIns="34278">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rPr>
              <a:t>添加标题</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endParaRPr>
          </a:p>
        </p:txBody>
      </p:sp>
      <p:sp>
        <p:nvSpPr>
          <p:cNvPr id="167" name="矩形 47"/>
          <p:cNvSpPr>
            <a:spLocks noChangeArrowheads="1"/>
          </p:cNvSpPr>
          <p:nvPr/>
        </p:nvSpPr>
        <p:spPr bwMode="auto">
          <a:xfrm>
            <a:off x="7346492" y="4714513"/>
            <a:ext cx="210568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微软雅黑" panose="020B0503020204020204" charset="-122"/>
              </a:rPr>
              <a:t>在此录入上述图表的描述说明，在此录入上述图表的描述说明。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anim calcmode="lin" valueType="num">
                                      <p:cBhvr>
                                        <p:cTn id="8" dur="1000" fill="hold"/>
                                        <p:tgtEl>
                                          <p:spTgt spid="155"/>
                                        </p:tgtEl>
                                        <p:attrNameLst>
                                          <p:attrName>ppt_x</p:attrName>
                                        </p:attrNameLst>
                                      </p:cBhvr>
                                      <p:tavLst>
                                        <p:tav tm="0">
                                          <p:val>
                                            <p:strVal val="#ppt_x"/>
                                          </p:val>
                                        </p:tav>
                                        <p:tav tm="100000">
                                          <p:val>
                                            <p:strVal val="#ppt_x"/>
                                          </p:val>
                                        </p:tav>
                                      </p:tavLst>
                                    </p:anim>
                                    <p:anim calcmode="lin" valueType="num">
                                      <p:cBhvr>
                                        <p:cTn id="9" dur="1000" fill="hold"/>
                                        <p:tgtEl>
                                          <p:spTgt spid="1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155"/>
                                        </p:tgtEl>
                                        <p:attrNameLst>
                                          <p:attrName>r</p:attrName>
                                        </p:attrNameLst>
                                      </p:cBhvr>
                                    </p:animRot>
                                    <p:animRot by="-240000">
                                      <p:cBhvr>
                                        <p:cTn id="13" dur="200" fill="hold">
                                          <p:stCondLst>
                                            <p:cond delay="200"/>
                                          </p:stCondLst>
                                        </p:cTn>
                                        <p:tgtEl>
                                          <p:spTgt spid="155"/>
                                        </p:tgtEl>
                                        <p:attrNameLst>
                                          <p:attrName>r</p:attrName>
                                        </p:attrNameLst>
                                      </p:cBhvr>
                                    </p:animRot>
                                    <p:animRot by="240000">
                                      <p:cBhvr>
                                        <p:cTn id="14" dur="200" fill="hold">
                                          <p:stCondLst>
                                            <p:cond delay="400"/>
                                          </p:stCondLst>
                                        </p:cTn>
                                        <p:tgtEl>
                                          <p:spTgt spid="155"/>
                                        </p:tgtEl>
                                        <p:attrNameLst>
                                          <p:attrName>r</p:attrName>
                                        </p:attrNameLst>
                                      </p:cBhvr>
                                    </p:animRot>
                                    <p:animRot by="-240000">
                                      <p:cBhvr>
                                        <p:cTn id="15" dur="200" fill="hold">
                                          <p:stCondLst>
                                            <p:cond delay="600"/>
                                          </p:stCondLst>
                                        </p:cTn>
                                        <p:tgtEl>
                                          <p:spTgt spid="155"/>
                                        </p:tgtEl>
                                        <p:attrNameLst>
                                          <p:attrName>r</p:attrName>
                                        </p:attrNameLst>
                                      </p:cBhvr>
                                    </p:animRot>
                                    <p:animRot by="120000">
                                      <p:cBhvr>
                                        <p:cTn id="16" dur="200" fill="hold">
                                          <p:stCondLst>
                                            <p:cond delay="800"/>
                                          </p:stCondLst>
                                        </p:cTn>
                                        <p:tgtEl>
                                          <p:spTgt spid="155"/>
                                        </p:tgtEl>
                                        <p:attrNameLst>
                                          <p:attrName>r</p:attrName>
                                        </p:attrNameLst>
                                      </p:cBhvr>
                                    </p:animRo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56"/>
                                        </p:tgtEl>
                                        <p:attrNameLst>
                                          <p:attrName>style.visibility</p:attrName>
                                        </p:attrNameLst>
                                      </p:cBhvr>
                                      <p:to>
                                        <p:strVal val="visible"/>
                                      </p:to>
                                    </p:set>
                                    <p:anim calcmode="lin" valueType="num">
                                      <p:cBhvr>
                                        <p:cTn id="20" dur="500" fill="hold"/>
                                        <p:tgtEl>
                                          <p:spTgt spid="156"/>
                                        </p:tgtEl>
                                        <p:attrNameLst>
                                          <p:attrName>ppt_w</p:attrName>
                                        </p:attrNameLst>
                                      </p:cBhvr>
                                      <p:tavLst>
                                        <p:tav tm="0">
                                          <p:val>
                                            <p:fltVal val="0"/>
                                          </p:val>
                                        </p:tav>
                                        <p:tav tm="100000">
                                          <p:val>
                                            <p:strVal val="#ppt_w"/>
                                          </p:val>
                                        </p:tav>
                                      </p:tavLst>
                                    </p:anim>
                                    <p:anim calcmode="lin" valueType="num">
                                      <p:cBhvr>
                                        <p:cTn id="21" dur="500" fill="hold"/>
                                        <p:tgtEl>
                                          <p:spTgt spid="156"/>
                                        </p:tgtEl>
                                        <p:attrNameLst>
                                          <p:attrName>ppt_h</p:attrName>
                                        </p:attrNameLst>
                                      </p:cBhvr>
                                      <p:tavLst>
                                        <p:tav tm="0">
                                          <p:val>
                                            <p:fltVal val="0"/>
                                          </p:val>
                                        </p:tav>
                                        <p:tav tm="100000">
                                          <p:val>
                                            <p:strVal val="#ppt_h"/>
                                          </p:val>
                                        </p:tav>
                                      </p:tavLst>
                                    </p:anim>
                                    <p:animEffect transition="in" filter="fade">
                                      <p:cBhvr>
                                        <p:cTn id="22" dur="500"/>
                                        <p:tgtEl>
                                          <p:spTgt spid="1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57"/>
                                        </p:tgtEl>
                                        <p:attrNameLst>
                                          <p:attrName>style.visibility</p:attrName>
                                        </p:attrNameLst>
                                      </p:cBhvr>
                                      <p:to>
                                        <p:strVal val="visible"/>
                                      </p:to>
                                    </p:set>
                                    <p:anim calcmode="lin" valueType="num">
                                      <p:cBhvr>
                                        <p:cTn id="26" dur="500" fill="hold"/>
                                        <p:tgtEl>
                                          <p:spTgt spid="157"/>
                                        </p:tgtEl>
                                        <p:attrNameLst>
                                          <p:attrName>ppt_w</p:attrName>
                                        </p:attrNameLst>
                                      </p:cBhvr>
                                      <p:tavLst>
                                        <p:tav tm="0">
                                          <p:val>
                                            <p:fltVal val="0"/>
                                          </p:val>
                                        </p:tav>
                                        <p:tav tm="100000">
                                          <p:val>
                                            <p:strVal val="#ppt_w"/>
                                          </p:val>
                                        </p:tav>
                                      </p:tavLst>
                                    </p:anim>
                                    <p:anim calcmode="lin" valueType="num">
                                      <p:cBhvr>
                                        <p:cTn id="27" dur="500" fill="hold"/>
                                        <p:tgtEl>
                                          <p:spTgt spid="157"/>
                                        </p:tgtEl>
                                        <p:attrNameLst>
                                          <p:attrName>ppt_h</p:attrName>
                                        </p:attrNameLst>
                                      </p:cBhvr>
                                      <p:tavLst>
                                        <p:tav tm="0">
                                          <p:val>
                                            <p:fltVal val="0"/>
                                          </p:val>
                                        </p:tav>
                                        <p:tav tm="100000">
                                          <p:val>
                                            <p:strVal val="#ppt_h"/>
                                          </p:val>
                                        </p:tav>
                                      </p:tavLst>
                                    </p:anim>
                                    <p:animEffect transition="in" filter="fade">
                                      <p:cBhvr>
                                        <p:cTn id="28" dur="500"/>
                                        <p:tgtEl>
                                          <p:spTgt spid="157"/>
                                        </p:tgtEl>
                                      </p:cBhvr>
                                    </p:animEffect>
                                  </p:childTnLst>
                                </p:cTn>
                              </p:par>
                              <p:par>
                                <p:cTn id="29" presetID="2" presetClass="entr" presetSubtype="4" fill="hold" grpId="0" nodeType="withEffect">
                                  <p:stCondLst>
                                    <p:cond delay="500"/>
                                  </p:stCondLst>
                                  <p:childTnLst>
                                    <p:set>
                                      <p:cBhvr>
                                        <p:cTn id="30" dur="1" fill="hold">
                                          <p:stCondLst>
                                            <p:cond delay="0"/>
                                          </p:stCondLst>
                                        </p:cTn>
                                        <p:tgtEl>
                                          <p:spTgt spid="158"/>
                                        </p:tgtEl>
                                        <p:attrNameLst>
                                          <p:attrName>style.visibility</p:attrName>
                                        </p:attrNameLst>
                                      </p:cBhvr>
                                      <p:to>
                                        <p:strVal val="visible"/>
                                      </p:to>
                                    </p:set>
                                    <p:anim calcmode="lin" valueType="num">
                                      <p:cBhvr additive="base">
                                        <p:cTn id="31" dur="500" fill="hold"/>
                                        <p:tgtEl>
                                          <p:spTgt spid="158"/>
                                        </p:tgtEl>
                                        <p:attrNameLst>
                                          <p:attrName>ppt_x</p:attrName>
                                        </p:attrNameLst>
                                      </p:cBhvr>
                                      <p:tavLst>
                                        <p:tav tm="0">
                                          <p:val>
                                            <p:strVal val="#ppt_x"/>
                                          </p:val>
                                        </p:tav>
                                        <p:tav tm="100000">
                                          <p:val>
                                            <p:strVal val="#ppt_x"/>
                                          </p:val>
                                        </p:tav>
                                      </p:tavLst>
                                    </p:anim>
                                    <p:anim calcmode="lin" valueType="num">
                                      <p:cBhvr additive="base">
                                        <p:cTn id="32" dur="500" fill="hold"/>
                                        <p:tgtEl>
                                          <p:spTgt spid="1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159"/>
                                        </p:tgtEl>
                                        <p:attrNameLst>
                                          <p:attrName>style.visibility</p:attrName>
                                        </p:attrNameLst>
                                      </p:cBhvr>
                                      <p:to>
                                        <p:strVal val="visible"/>
                                      </p:to>
                                    </p:set>
                                    <p:anim calcmode="lin" valueType="num">
                                      <p:cBhvr additive="base">
                                        <p:cTn id="35" dur="500" fill="hold"/>
                                        <p:tgtEl>
                                          <p:spTgt spid="159"/>
                                        </p:tgtEl>
                                        <p:attrNameLst>
                                          <p:attrName>ppt_x</p:attrName>
                                        </p:attrNameLst>
                                      </p:cBhvr>
                                      <p:tavLst>
                                        <p:tav tm="0">
                                          <p:val>
                                            <p:strVal val="#ppt_x"/>
                                          </p:val>
                                        </p:tav>
                                        <p:tav tm="100000">
                                          <p:val>
                                            <p:strVal val="#ppt_x"/>
                                          </p:val>
                                        </p:tav>
                                      </p:tavLst>
                                    </p:anim>
                                    <p:anim calcmode="lin" valueType="num">
                                      <p:cBhvr additive="base">
                                        <p:cTn id="36" dur="500" fill="hold"/>
                                        <p:tgtEl>
                                          <p:spTgt spid="159"/>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wipe(down)">
                                      <p:cBhvr>
                                        <p:cTn id="40" dur="500"/>
                                        <p:tgtEl>
                                          <p:spTgt spid="143"/>
                                        </p:tgtEl>
                                      </p:cBhvr>
                                    </p:animEffect>
                                  </p:childTnLst>
                                </p:cTn>
                              </p:par>
                              <p:par>
                                <p:cTn id="41" presetID="53" presetClass="entr" presetSubtype="16" fill="hold" grpId="0" nodeType="withEffect">
                                  <p:stCondLst>
                                    <p:cond delay="500"/>
                                  </p:stCondLst>
                                  <p:childTnLst>
                                    <p:set>
                                      <p:cBhvr>
                                        <p:cTn id="42" dur="1" fill="hold">
                                          <p:stCondLst>
                                            <p:cond delay="0"/>
                                          </p:stCondLst>
                                        </p:cTn>
                                        <p:tgtEl>
                                          <p:spTgt spid="145"/>
                                        </p:tgtEl>
                                        <p:attrNameLst>
                                          <p:attrName>style.visibility</p:attrName>
                                        </p:attrNameLst>
                                      </p:cBhvr>
                                      <p:to>
                                        <p:strVal val="visible"/>
                                      </p:to>
                                    </p:set>
                                    <p:anim calcmode="lin" valueType="num">
                                      <p:cBhvr>
                                        <p:cTn id="43" dur="500" fill="hold"/>
                                        <p:tgtEl>
                                          <p:spTgt spid="145"/>
                                        </p:tgtEl>
                                        <p:attrNameLst>
                                          <p:attrName>ppt_w</p:attrName>
                                        </p:attrNameLst>
                                      </p:cBhvr>
                                      <p:tavLst>
                                        <p:tav tm="0">
                                          <p:val>
                                            <p:fltVal val="0"/>
                                          </p:val>
                                        </p:tav>
                                        <p:tav tm="100000">
                                          <p:val>
                                            <p:strVal val="#ppt_w"/>
                                          </p:val>
                                        </p:tav>
                                      </p:tavLst>
                                    </p:anim>
                                    <p:anim calcmode="lin" valueType="num">
                                      <p:cBhvr>
                                        <p:cTn id="44" dur="500" fill="hold"/>
                                        <p:tgtEl>
                                          <p:spTgt spid="145"/>
                                        </p:tgtEl>
                                        <p:attrNameLst>
                                          <p:attrName>ppt_h</p:attrName>
                                        </p:attrNameLst>
                                      </p:cBhvr>
                                      <p:tavLst>
                                        <p:tav tm="0">
                                          <p:val>
                                            <p:fltVal val="0"/>
                                          </p:val>
                                        </p:tav>
                                        <p:tav tm="100000">
                                          <p:val>
                                            <p:strVal val="#ppt_h"/>
                                          </p:val>
                                        </p:tav>
                                      </p:tavLst>
                                    </p:anim>
                                    <p:animEffect transition="in" filter="fade">
                                      <p:cBhvr>
                                        <p:cTn id="45" dur="500"/>
                                        <p:tgtEl>
                                          <p:spTgt spid="145"/>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146"/>
                                        </p:tgtEl>
                                        <p:attrNameLst>
                                          <p:attrName>style.visibility</p:attrName>
                                        </p:attrNameLst>
                                      </p:cBhvr>
                                      <p:to>
                                        <p:strVal val="visible"/>
                                      </p:to>
                                    </p:set>
                                    <p:anim calcmode="lin" valueType="num">
                                      <p:cBhvr>
                                        <p:cTn id="48" dur="500" fill="hold"/>
                                        <p:tgtEl>
                                          <p:spTgt spid="146"/>
                                        </p:tgtEl>
                                        <p:attrNameLst>
                                          <p:attrName>ppt_w</p:attrName>
                                        </p:attrNameLst>
                                      </p:cBhvr>
                                      <p:tavLst>
                                        <p:tav tm="0">
                                          <p:val>
                                            <p:fltVal val="0"/>
                                          </p:val>
                                        </p:tav>
                                        <p:tav tm="100000">
                                          <p:val>
                                            <p:strVal val="#ppt_w"/>
                                          </p:val>
                                        </p:tav>
                                      </p:tavLst>
                                    </p:anim>
                                    <p:anim calcmode="lin" valueType="num">
                                      <p:cBhvr>
                                        <p:cTn id="49" dur="500" fill="hold"/>
                                        <p:tgtEl>
                                          <p:spTgt spid="146"/>
                                        </p:tgtEl>
                                        <p:attrNameLst>
                                          <p:attrName>ppt_h</p:attrName>
                                        </p:attrNameLst>
                                      </p:cBhvr>
                                      <p:tavLst>
                                        <p:tav tm="0">
                                          <p:val>
                                            <p:fltVal val="0"/>
                                          </p:val>
                                        </p:tav>
                                        <p:tav tm="100000">
                                          <p:val>
                                            <p:strVal val="#ppt_h"/>
                                          </p:val>
                                        </p:tav>
                                      </p:tavLst>
                                    </p:anim>
                                    <p:animEffect transition="in" filter="fade">
                                      <p:cBhvr>
                                        <p:cTn id="50" dur="500"/>
                                        <p:tgtEl>
                                          <p:spTgt spid="146"/>
                                        </p:tgtEl>
                                      </p:cBhvr>
                                    </p:animEffect>
                                  </p:childTnLst>
                                </p:cTn>
                              </p:par>
                              <p:par>
                                <p:cTn id="51" presetID="53" presetClass="entr" presetSubtype="16" fill="hold" grpId="0" nodeType="withEffect">
                                  <p:stCondLst>
                                    <p:cond delay="500"/>
                                  </p:stCondLst>
                                  <p:childTnLst>
                                    <p:set>
                                      <p:cBhvr>
                                        <p:cTn id="52" dur="1" fill="hold">
                                          <p:stCondLst>
                                            <p:cond delay="0"/>
                                          </p:stCondLst>
                                        </p:cTn>
                                        <p:tgtEl>
                                          <p:spTgt spid="160"/>
                                        </p:tgtEl>
                                        <p:attrNameLst>
                                          <p:attrName>style.visibility</p:attrName>
                                        </p:attrNameLst>
                                      </p:cBhvr>
                                      <p:to>
                                        <p:strVal val="visible"/>
                                      </p:to>
                                    </p:set>
                                    <p:anim calcmode="lin" valueType="num">
                                      <p:cBhvr>
                                        <p:cTn id="53" dur="500" fill="hold"/>
                                        <p:tgtEl>
                                          <p:spTgt spid="160"/>
                                        </p:tgtEl>
                                        <p:attrNameLst>
                                          <p:attrName>ppt_w</p:attrName>
                                        </p:attrNameLst>
                                      </p:cBhvr>
                                      <p:tavLst>
                                        <p:tav tm="0">
                                          <p:val>
                                            <p:fltVal val="0"/>
                                          </p:val>
                                        </p:tav>
                                        <p:tav tm="100000">
                                          <p:val>
                                            <p:strVal val="#ppt_w"/>
                                          </p:val>
                                        </p:tav>
                                      </p:tavLst>
                                    </p:anim>
                                    <p:anim calcmode="lin" valueType="num">
                                      <p:cBhvr>
                                        <p:cTn id="54" dur="500" fill="hold"/>
                                        <p:tgtEl>
                                          <p:spTgt spid="160"/>
                                        </p:tgtEl>
                                        <p:attrNameLst>
                                          <p:attrName>ppt_h</p:attrName>
                                        </p:attrNameLst>
                                      </p:cBhvr>
                                      <p:tavLst>
                                        <p:tav tm="0">
                                          <p:val>
                                            <p:fltVal val="0"/>
                                          </p:val>
                                        </p:tav>
                                        <p:tav tm="100000">
                                          <p:val>
                                            <p:strVal val="#ppt_h"/>
                                          </p:val>
                                        </p:tav>
                                      </p:tavLst>
                                    </p:anim>
                                    <p:animEffect transition="in" filter="fade">
                                      <p:cBhvr>
                                        <p:cTn id="55" dur="500"/>
                                        <p:tgtEl>
                                          <p:spTgt spid="160"/>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161"/>
                                        </p:tgtEl>
                                        <p:attrNameLst>
                                          <p:attrName>style.visibility</p:attrName>
                                        </p:attrNameLst>
                                      </p:cBhvr>
                                      <p:to>
                                        <p:strVal val="visible"/>
                                      </p:to>
                                    </p:set>
                                    <p:anim calcmode="lin" valueType="num">
                                      <p:cBhvr>
                                        <p:cTn id="58" dur="500" fill="hold"/>
                                        <p:tgtEl>
                                          <p:spTgt spid="161"/>
                                        </p:tgtEl>
                                        <p:attrNameLst>
                                          <p:attrName>ppt_w</p:attrName>
                                        </p:attrNameLst>
                                      </p:cBhvr>
                                      <p:tavLst>
                                        <p:tav tm="0">
                                          <p:val>
                                            <p:fltVal val="0"/>
                                          </p:val>
                                        </p:tav>
                                        <p:tav tm="100000">
                                          <p:val>
                                            <p:strVal val="#ppt_w"/>
                                          </p:val>
                                        </p:tav>
                                      </p:tavLst>
                                    </p:anim>
                                    <p:anim calcmode="lin" valueType="num">
                                      <p:cBhvr>
                                        <p:cTn id="59" dur="500" fill="hold"/>
                                        <p:tgtEl>
                                          <p:spTgt spid="161"/>
                                        </p:tgtEl>
                                        <p:attrNameLst>
                                          <p:attrName>ppt_h</p:attrName>
                                        </p:attrNameLst>
                                      </p:cBhvr>
                                      <p:tavLst>
                                        <p:tav tm="0">
                                          <p:val>
                                            <p:fltVal val="0"/>
                                          </p:val>
                                        </p:tav>
                                        <p:tav tm="100000">
                                          <p:val>
                                            <p:strVal val="#ppt_h"/>
                                          </p:val>
                                        </p:tav>
                                      </p:tavLst>
                                    </p:anim>
                                    <p:animEffect transition="in" filter="fade">
                                      <p:cBhvr>
                                        <p:cTn id="60" dur="500"/>
                                        <p:tgtEl>
                                          <p:spTgt spid="161"/>
                                        </p:tgtEl>
                                      </p:cBhvr>
                                    </p:animEffect>
                                  </p:childTnLst>
                                </p:cTn>
                              </p:par>
                            </p:childTnLst>
                          </p:cTn>
                        </p:par>
                        <p:par>
                          <p:cTn id="61" fill="hold">
                            <p:stCondLst>
                              <p:cond delay="3500"/>
                            </p:stCondLst>
                            <p:childTnLst>
                              <p:par>
                                <p:cTn id="62" presetID="22" presetClass="entr" presetSubtype="4" fill="hold" nodeType="afterEffect">
                                  <p:stCondLst>
                                    <p:cond delay="0"/>
                                  </p:stCondLst>
                                  <p:childTnLst>
                                    <p:set>
                                      <p:cBhvr>
                                        <p:cTn id="63" dur="1" fill="hold">
                                          <p:stCondLst>
                                            <p:cond delay="0"/>
                                          </p:stCondLst>
                                        </p:cTn>
                                        <p:tgtEl>
                                          <p:spTgt spid="147"/>
                                        </p:tgtEl>
                                        <p:attrNameLst>
                                          <p:attrName>style.visibility</p:attrName>
                                        </p:attrNameLst>
                                      </p:cBhvr>
                                      <p:to>
                                        <p:strVal val="visible"/>
                                      </p:to>
                                    </p:set>
                                    <p:animEffect transition="in" filter="wipe(down)">
                                      <p:cBhvr>
                                        <p:cTn id="64" dur="500"/>
                                        <p:tgtEl>
                                          <p:spTgt spid="147"/>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149"/>
                                        </p:tgtEl>
                                        <p:attrNameLst>
                                          <p:attrName>style.visibility</p:attrName>
                                        </p:attrNameLst>
                                      </p:cBhvr>
                                      <p:to>
                                        <p:strVal val="visible"/>
                                      </p:to>
                                    </p:set>
                                    <p:anim calcmode="lin" valueType="num">
                                      <p:cBhvr>
                                        <p:cTn id="67" dur="500" fill="hold"/>
                                        <p:tgtEl>
                                          <p:spTgt spid="149"/>
                                        </p:tgtEl>
                                        <p:attrNameLst>
                                          <p:attrName>ppt_w</p:attrName>
                                        </p:attrNameLst>
                                      </p:cBhvr>
                                      <p:tavLst>
                                        <p:tav tm="0">
                                          <p:val>
                                            <p:fltVal val="0"/>
                                          </p:val>
                                        </p:tav>
                                        <p:tav tm="100000">
                                          <p:val>
                                            <p:strVal val="#ppt_w"/>
                                          </p:val>
                                        </p:tav>
                                      </p:tavLst>
                                    </p:anim>
                                    <p:anim calcmode="lin" valueType="num">
                                      <p:cBhvr>
                                        <p:cTn id="68" dur="500" fill="hold"/>
                                        <p:tgtEl>
                                          <p:spTgt spid="149"/>
                                        </p:tgtEl>
                                        <p:attrNameLst>
                                          <p:attrName>ppt_h</p:attrName>
                                        </p:attrNameLst>
                                      </p:cBhvr>
                                      <p:tavLst>
                                        <p:tav tm="0">
                                          <p:val>
                                            <p:fltVal val="0"/>
                                          </p:val>
                                        </p:tav>
                                        <p:tav tm="100000">
                                          <p:val>
                                            <p:strVal val="#ppt_h"/>
                                          </p:val>
                                        </p:tav>
                                      </p:tavLst>
                                    </p:anim>
                                    <p:animEffect transition="in" filter="fade">
                                      <p:cBhvr>
                                        <p:cTn id="69" dur="500"/>
                                        <p:tgtEl>
                                          <p:spTgt spid="149"/>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150"/>
                                        </p:tgtEl>
                                        <p:attrNameLst>
                                          <p:attrName>style.visibility</p:attrName>
                                        </p:attrNameLst>
                                      </p:cBhvr>
                                      <p:to>
                                        <p:strVal val="visible"/>
                                      </p:to>
                                    </p:set>
                                    <p:anim calcmode="lin" valueType="num">
                                      <p:cBhvr>
                                        <p:cTn id="72" dur="500" fill="hold"/>
                                        <p:tgtEl>
                                          <p:spTgt spid="150"/>
                                        </p:tgtEl>
                                        <p:attrNameLst>
                                          <p:attrName>ppt_w</p:attrName>
                                        </p:attrNameLst>
                                      </p:cBhvr>
                                      <p:tavLst>
                                        <p:tav tm="0">
                                          <p:val>
                                            <p:fltVal val="0"/>
                                          </p:val>
                                        </p:tav>
                                        <p:tav tm="100000">
                                          <p:val>
                                            <p:strVal val="#ppt_w"/>
                                          </p:val>
                                        </p:tav>
                                      </p:tavLst>
                                    </p:anim>
                                    <p:anim calcmode="lin" valueType="num">
                                      <p:cBhvr>
                                        <p:cTn id="73" dur="500" fill="hold"/>
                                        <p:tgtEl>
                                          <p:spTgt spid="150"/>
                                        </p:tgtEl>
                                        <p:attrNameLst>
                                          <p:attrName>ppt_h</p:attrName>
                                        </p:attrNameLst>
                                      </p:cBhvr>
                                      <p:tavLst>
                                        <p:tav tm="0">
                                          <p:val>
                                            <p:fltVal val="0"/>
                                          </p:val>
                                        </p:tav>
                                        <p:tav tm="100000">
                                          <p:val>
                                            <p:strVal val="#ppt_h"/>
                                          </p:val>
                                        </p:tav>
                                      </p:tavLst>
                                    </p:anim>
                                    <p:animEffect transition="in" filter="fade">
                                      <p:cBhvr>
                                        <p:cTn id="74" dur="500"/>
                                        <p:tgtEl>
                                          <p:spTgt spid="150"/>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162"/>
                                        </p:tgtEl>
                                        <p:attrNameLst>
                                          <p:attrName>style.visibility</p:attrName>
                                        </p:attrNameLst>
                                      </p:cBhvr>
                                      <p:to>
                                        <p:strVal val="visible"/>
                                      </p:to>
                                    </p:set>
                                    <p:anim calcmode="lin" valueType="num">
                                      <p:cBhvr>
                                        <p:cTn id="77" dur="500" fill="hold"/>
                                        <p:tgtEl>
                                          <p:spTgt spid="162"/>
                                        </p:tgtEl>
                                        <p:attrNameLst>
                                          <p:attrName>ppt_w</p:attrName>
                                        </p:attrNameLst>
                                      </p:cBhvr>
                                      <p:tavLst>
                                        <p:tav tm="0">
                                          <p:val>
                                            <p:fltVal val="0"/>
                                          </p:val>
                                        </p:tav>
                                        <p:tav tm="100000">
                                          <p:val>
                                            <p:strVal val="#ppt_w"/>
                                          </p:val>
                                        </p:tav>
                                      </p:tavLst>
                                    </p:anim>
                                    <p:anim calcmode="lin" valueType="num">
                                      <p:cBhvr>
                                        <p:cTn id="78" dur="500" fill="hold"/>
                                        <p:tgtEl>
                                          <p:spTgt spid="162"/>
                                        </p:tgtEl>
                                        <p:attrNameLst>
                                          <p:attrName>ppt_h</p:attrName>
                                        </p:attrNameLst>
                                      </p:cBhvr>
                                      <p:tavLst>
                                        <p:tav tm="0">
                                          <p:val>
                                            <p:fltVal val="0"/>
                                          </p:val>
                                        </p:tav>
                                        <p:tav tm="100000">
                                          <p:val>
                                            <p:strVal val="#ppt_h"/>
                                          </p:val>
                                        </p:tav>
                                      </p:tavLst>
                                    </p:anim>
                                    <p:animEffect transition="in" filter="fade">
                                      <p:cBhvr>
                                        <p:cTn id="79" dur="500"/>
                                        <p:tgtEl>
                                          <p:spTgt spid="162"/>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163"/>
                                        </p:tgtEl>
                                        <p:attrNameLst>
                                          <p:attrName>style.visibility</p:attrName>
                                        </p:attrNameLst>
                                      </p:cBhvr>
                                      <p:to>
                                        <p:strVal val="visible"/>
                                      </p:to>
                                    </p:set>
                                    <p:anim calcmode="lin" valueType="num">
                                      <p:cBhvr>
                                        <p:cTn id="82" dur="500" fill="hold"/>
                                        <p:tgtEl>
                                          <p:spTgt spid="163"/>
                                        </p:tgtEl>
                                        <p:attrNameLst>
                                          <p:attrName>ppt_w</p:attrName>
                                        </p:attrNameLst>
                                      </p:cBhvr>
                                      <p:tavLst>
                                        <p:tav tm="0">
                                          <p:val>
                                            <p:fltVal val="0"/>
                                          </p:val>
                                        </p:tav>
                                        <p:tav tm="100000">
                                          <p:val>
                                            <p:strVal val="#ppt_w"/>
                                          </p:val>
                                        </p:tav>
                                      </p:tavLst>
                                    </p:anim>
                                    <p:anim calcmode="lin" valueType="num">
                                      <p:cBhvr>
                                        <p:cTn id="83" dur="500" fill="hold"/>
                                        <p:tgtEl>
                                          <p:spTgt spid="163"/>
                                        </p:tgtEl>
                                        <p:attrNameLst>
                                          <p:attrName>ppt_h</p:attrName>
                                        </p:attrNameLst>
                                      </p:cBhvr>
                                      <p:tavLst>
                                        <p:tav tm="0">
                                          <p:val>
                                            <p:fltVal val="0"/>
                                          </p:val>
                                        </p:tav>
                                        <p:tav tm="100000">
                                          <p:val>
                                            <p:strVal val="#ppt_h"/>
                                          </p:val>
                                        </p:tav>
                                      </p:tavLst>
                                    </p:anim>
                                    <p:animEffect transition="in" filter="fade">
                                      <p:cBhvr>
                                        <p:cTn id="84" dur="500"/>
                                        <p:tgtEl>
                                          <p:spTgt spid="163"/>
                                        </p:tgtEl>
                                      </p:cBhvr>
                                    </p:animEffect>
                                  </p:childTnLst>
                                </p:cTn>
                              </p:par>
                            </p:childTnLst>
                          </p:cTn>
                        </p:par>
                        <p:par>
                          <p:cTn id="85" fill="hold">
                            <p:stCondLst>
                              <p:cond delay="4000"/>
                            </p:stCondLst>
                            <p:childTnLst>
                              <p:par>
                                <p:cTn id="86" presetID="22" presetClass="entr" presetSubtype="8" fill="hold" nodeType="afterEffect">
                                  <p:stCondLst>
                                    <p:cond delay="0"/>
                                  </p:stCondLst>
                                  <p:childTnLst>
                                    <p:set>
                                      <p:cBhvr>
                                        <p:cTn id="87" dur="1" fill="hold">
                                          <p:stCondLst>
                                            <p:cond delay="0"/>
                                          </p:stCondLst>
                                        </p:cTn>
                                        <p:tgtEl>
                                          <p:spTgt spid="144"/>
                                        </p:tgtEl>
                                        <p:attrNameLst>
                                          <p:attrName>style.visibility</p:attrName>
                                        </p:attrNameLst>
                                      </p:cBhvr>
                                      <p:to>
                                        <p:strVal val="visible"/>
                                      </p:to>
                                    </p:set>
                                    <p:animEffect transition="in" filter="wipe(left)">
                                      <p:cBhvr>
                                        <p:cTn id="88" dur="500"/>
                                        <p:tgtEl>
                                          <p:spTgt spid="144"/>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151"/>
                                        </p:tgtEl>
                                        <p:attrNameLst>
                                          <p:attrName>style.visibility</p:attrName>
                                        </p:attrNameLst>
                                      </p:cBhvr>
                                      <p:to>
                                        <p:strVal val="visible"/>
                                      </p:to>
                                    </p:set>
                                    <p:anim calcmode="lin" valueType="num">
                                      <p:cBhvr>
                                        <p:cTn id="91" dur="500" fill="hold"/>
                                        <p:tgtEl>
                                          <p:spTgt spid="151"/>
                                        </p:tgtEl>
                                        <p:attrNameLst>
                                          <p:attrName>ppt_w</p:attrName>
                                        </p:attrNameLst>
                                      </p:cBhvr>
                                      <p:tavLst>
                                        <p:tav tm="0">
                                          <p:val>
                                            <p:fltVal val="0"/>
                                          </p:val>
                                        </p:tav>
                                        <p:tav tm="100000">
                                          <p:val>
                                            <p:strVal val="#ppt_w"/>
                                          </p:val>
                                        </p:tav>
                                      </p:tavLst>
                                    </p:anim>
                                    <p:anim calcmode="lin" valueType="num">
                                      <p:cBhvr>
                                        <p:cTn id="92" dur="500" fill="hold"/>
                                        <p:tgtEl>
                                          <p:spTgt spid="151"/>
                                        </p:tgtEl>
                                        <p:attrNameLst>
                                          <p:attrName>ppt_h</p:attrName>
                                        </p:attrNameLst>
                                      </p:cBhvr>
                                      <p:tavLst>
                                        <p:tav tm="0">
                                          <p:val>
                                            <p:fltVal val="0"/>
                                          </p:val>
                                        </p:tav>
                                        <p:tav tm="100000">
                                          <p:val>
                                            <p:strVal val="#ppt_h"/>
                                          </p:val>
                                        </p:tav>
                                      </p:tavLst>
                                    </p:anim>
                                    <p:animEffect transition="in" filter="fade">
                                      <p:cBhvr>
                                        <p:cTn id="93" dur="500"/>
                                        <p:tgtEl>
                                          <p:spTgt spid="151"/>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152"/>
                                        </p:tgtEl>
                                        <p:attrNameLst>
                                          <p:attrName>style.visibility</p:attrName>
                                        </p:attrNameLst>
                                      </p:cBhvr>
                                      <p:to>
                                        <p:strVal val="visible"/>
                                      </p:to>
                                    </p:set>
                                    <p:anim calcmode="lin" valueType="num">
                                      <p:cBhvr>
                                        <p:cTn id="96" dur="500" fill="hold"/>
                                        <p:tgtEl>
                                          <p:spTgt spid="152"/>
                                        </p:tgtEl>
                                        <p:attrNameLst>
                                          <p:attrName>ppt_w</p:attrName>
                                        </p:attrNameLst>
                                      </p:cBhvr>
                                      <p:tavLst>
                                        <p:tav tm="0">
                                          <p:val>
                                            <p:fltVal val="0"/>
                                          </p:val>
                                        </p:tav>
                                        <p:tav tm="100000">
                                          <p:val>
                                            <p:strVal val="#ppt_w"/>
                                          </p:val>
                                        </p:tav>
                                      </p:tavLst>
                                    </p:anim>
                                    <p:anim calcmode="lin" valueType="num">
                                      <p:cBhvr>
                                        <p:cTn id="97" dur="500" fill="hold"/>
                                        <p:tgtEl>
                                          <p:spTgt spid="152"/>
                                        </p:tgtEl>
                                        <p:attrNameLst>
                                          <p:attrName>ppt_h</p:attrName>
                                        </p:attrNameLst>
                                      </p:cBhvr>
                                      <p:tavLst>
                                        <p:tav tm="0">
                                          <p:val>
                                            <p:fltVal val="0"/>
                                          </p:val>
                                        </p:tav>
                                        <p:tav tm="100000">
                                          <p:val>
                                            <p:strVal val="#ppt_h"/>
                                          </p:val>
                                        </p:tav>
                                      </p:tavLst>
                                    </p:anim>
                                    <p:animEffect transition="in" filter="fade">
                                      <p:cBhvr>
                                        <p:cTn id="98" dur="500"/>
                                        <p:tgtEl>
                                          <p:spTgt spid="152"/>
                                        </p:tgtEl>
                                      </p:cBhvr>
                                    </p:animEffect>
                                  </p:childTnLst>
                                </p:cTn>
                              </p:par>
                              <p:par>
                                <p:cTn id="99" presetID="53" presetClass="entr" presetSubtype="16" fill="hold" grpId="0" nodeType="withEffect">
                                  <p:stCondLst>
                                    <p:cond delay="500"/>
                                  </p:stCondLst>
                                  <p:childTnLst>
                                    <p:set>
                                      <p:cBhvr>
                                        <p:cTn id="100" dur="1" fill="hold">
                                          <p:stCondLst>
                                            <p:cond delay="0"/>
                                          </p:stCondLst>
                                        </p:cTn>
                                        <p:tgtEl>
                                          <p:spTgt spid="164"/>
                                        </p:tgtEl>
                                        <p:attrNameLst>
                                          <p:attrName>style.visibility</p:attrName>
                                        </p:attrNameLst>
                                      </p:cBhvr>
                                      <p:to>
                                        <p:strVal val="visible"/>
                                      </p:to>
                                    </p:set>
                                    <p:anim calcmode="lin" valueType="num">
                                      <p:cBhvr>
                                        <p:cTn id="101" dur="500" fill="hold"/>
                                        <p:tgtEl>
                                          <p:spTgt spid="164"/>
                                        </p:tgtEl>
                                        <p:attrNameLst>
                                          <p:attrName>ppt_w</p:attrName>
                                        </p:attrNameLst>
                                      </p:cBhvr>
                                      <p:tavLst>
                                        <p:tav tm="0">
                                          <p:val>
                                            <p:fltVal val="0"/>
                                          </p:val>
                                        </p:tav>
                                        <p:tav tm="100000">
                                          <p:val>
                                            <p:strVal val="#ppt_w"/>
                                          </p:val>
                                        </p:tav>
                                      </p:tavLst>
                                    </p:anim>
                                    <p:anim calcmode="lin" valueType="num">
                                      <p:cBhvr>
                                        <p:cTn id="102" dur="500" fill="hold"/>
                                        <p:tgtEl>
                                          <p:spTgt spid="164"/>
                                        </p:tgtEl>
                                        <p:attrNameLst>
                                          <p:attrName>ppt_h</p:attrName>
                                        </p:attrNameLst>
                                      </p:cBhvr>
                                      <p:tavLst>
                                        <p:tav tm="0">
                                          <p:val>
                                            <p:fltVal val="0"/>
                                          </p:val>
                                        </p:tav>
                                        <p:tav tm="100000">
                                          <p:val>
                                            <p:strVal val="#ppt_h"/>
                                          </p:val>
                                        </p:tav>
                                      </p:tavLst>
                                    </p:anim>
                                    <p:animEffect transition="in" filter="fade">
                                      <p:cBhvr>
                                        <p:cTn id="103" dur="500"/>
                                        <p:tgtEl>
                                          <p:spTgt spid="164"/>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165"/>
                                        </p:tgtEl>
                                        <p:attrNameLst>
                                          <p:attrName>style.visibility</p:attrName>
                                        </p:attrNameLst>
                                      </p:cBhvr>
                                      <p:to>
                                        <p:strVal val="visible"/>
                                      </p:to>
                                    </p:set>
                                    <p:anim calcmode="lin" valueType="num">
                                      <p:cBhvr>
                                        <p:cTn id="106" dur="500" fill="hold"/>
                                        <p:tgtEl>
                                          <p:spTgt spid="165"/>
                                        </p:tgtEl>
                                        <p:attrNameLst>
                                          <p:attrName>ppt_w</p:attrName>
                                        </p:attrNameLst>
                                      </p:cBhvr>
                                      <p:tavLst>
                                        <p:tav tm="0">
                                          <p:val>
                                            <p:fltVal val="0"/>
                                          </p:val>
                                        </p:tav>
                                        <p:tav tm="100000">
                                          <p:val>
                                            <p:strVal val="#ppt_w"/>
                                          </p:val>
                                        </p:tav>
                                      </p:tavLst>
                                    </p:anim>
                                    <p:anim calcmode="lin" valueType="num">
                                      <p:cBhvr>
                                        <p:cTn id="107" dur="500" fill="hold"/>
                                        <p:tgtEl>
                                          <p:spTgt spid="165"/>
                                        </p:tgtEl>
                                        <p:attrNameLst>
                                          <p:attrName>ppt_h</p:attrName>
                                        </p:attrNameLst>
                                      </p:cBhvr>
                                      <p:tavLst>
                                        <p:tav tm="0">
                                          <p:val>
                                            <p:fltVal val="0"/>
                                          </p:val>
                                        </p:tav>
                                        <p:tav tm="100000">
                                          <p:val>
                                            <p:strVal val="#ppt_h"/>
                                          </p:val>
                                        </p:tav>
                                      </p:tavLst>
                                    </p:anim>
                                    <p:animEffect transition="in" filter="fade">
                                      <p:cBhvr>
                                        <p:cTn id="108" dur="500"/>
                                        <p:tgtEl>
                                          <p:spTgt spid="165"/>
                                        </p:tgtEl>
                                      </p:cBhvr>
                                    </p:animEffect>
                                  </p:childTnLst>
                                </p:cTn>
                              </p:par>
                            </p:childTnLst>
                          </p:cTn>
                        </p:par>
                        <p:par>
                          <p:cTn id="109" fill="hold">
                            <p:stCondLst>
                              <p:cond delay="4500"/>
                            </p:stCondLst>
                            <p:childTnLst>
                              <p:par>
                                <p:cTn id="110" presetID="22" presetClass="entr" presetSubtype="8" fill="hold" nodeType="after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wipe(left)">
                                      <p:cBhvr>
                                        <p:cTn id="112" dur="500"/>
                                        <p:tgtEl>
                                          <p:spTgt spid="148"/>
                                        </p:tgtEl>
                                      </p:cBhvr>
                                    </p:animEffect>
                                  </p:childTnLst>
                                </p:cTn>
                              </p:par>
                              <p:par>
                                <p:cTn id="113" presetID="53" presetClass="entr" presetSubtype="16" fill="hold" grpId="0" nodeType="withEffect">
                                  <p:stCondLst>
                                    <p:cond delay="500"/>
                                  </p:stCondLst>
                                  <p:childTnLst>
                                    <p:set>
                                      <p:cBhvr>
                                        <p:cTn id="114" dur="1" fill="hold">
                                          <p:stCondLst>
                                            <p:cond delay="0"/>
                                          </p:stCondLst>
                                        </p:cTn>
                                        <p:tgtEl>
                                          <p:spTgt spid="153"/>
                                        </p:tgtEl>
                                        <p:attrNameLst>
                                          <p:attrName>style.visibility</p:attrName>
                                        </p:attrNameLst>
                                      </p:cBhvr>
                                      <p:to>
                                        <p:strVal val="visible"/>
                                      </p:to>
                                    </p:set>
                                    <p:anim calcmode="lin" valueType="num">
                                      <p:cBhvr>
                                        <p:cTn id="115" dur="500" fill="hold"/>
                                        <p:tgtEl>
                                          <p:spTgt spid="153"/>
                                        </p:tgtEl>
                                        <p:attrNameLst>
                                          <p:attrName>ppt_w</p:attrName>
                                        </p:attrNameLst>
                                      </p:cBhvr>
                                      <p:tavLst>
                                        <p:tav tm="0">
                                          <p:val>
                                            <p:fltVal val="0"/>
                                          </p:val>
                                        </p:tav>
                                        <p:tav tm="100000">
                                          <p:val>
                                            <p:strVal val="#ppt_w"/>
                                          </p:val>
                                        </p:tav>
                                      </p:tavLst>
                                    </p:anim>
                                    <p:anim calcmode="lin" valueType="num">
                                      <p:cBhvr>
                                        <p:cTn id="116" dur="500" fill="hold"/>
                                        <p:tgtEl>
                                          <p:spTgt spid="153"/>
                                        </p:tgtEl>
                                        <p:attrNameLst>
                                          <p:attrName>ppt_h</p:attrName>
                                        </p:attrNameLst>
                                      </p:cBhvr>
                                      <p:tavLst>
                                        <p:tav tm="0">
                                          <p:val>
                                            <p:fltVal val="0"/>
                                          </p:val>
                                        </p:tav>
                                        <p:tav tm="100000">
                                          <p:val>
                                            <p:strVal val="#ppt_h"/>
                                          </p:val>
                                        </p:tav>
                                      </p:tavLst>
                                    </p:anim>
                                    <p:animEffect transition="in" filter="fade">
                                      <p:cBhvr>
                                        <p:cTn id="117" dur="500"/>
                                        <p:tgtEl>
                                          <p:spTgt spid="153"/>
                                        </p:tgtEl>
                                      </p:cBhvr>
                                    </p:animEffect>
                                  </p:childTnLst>
                                </p:cTn>
                              </p:par>
                              <p:par>
                                <p:cTn id="118" presetID="53" presetClass="entr" presetSubtype="16" fill="hold" grpId="0" nodeType="withEffect">
                                  <p:stCondLst>
                                    <p:cond delay="500"/>
                                  </p:stCondLst>
                                  <p:childTnLst>
                                    <p:set>
                                      <p:cBhvr>
                                        <p:cTn id="119" dur="1" fill="hold">
                                          <p:stCondLst>
                                            <p:cond delay="0"/>
                                          </p:stCondLst>
                                        </p:cTn>
                                        <p:tgtEl>
                                          <p:spTgt spid="154"/>
                                        </p:tgtEl>
                                        <p:attrNameLst>
                                          <p:attrName>style.visibility</p:attrName>
                                        </p:attrNameLst>
                                      </p:cBhvr>
                                      <p:to>
                                        <p:strVal val="visible"/>
                                      </p:to>
                                    </p:set>
                                    <p:anim calcmode="lin" valueType="num">
                                      <p:cBhvr>
                                        <p:cTn id="120" dur="500" fill="hold"/>
                                        <p:tgtEl>
                                          <p:spTgt spid="154"/>
                                        </p:tgtEl>
                                        <p:attrNameLst>
                                          <p:attrName>ppt_w</p:attrName>
                                        </p:attrNameLst>
                                      </p:cBhvr>
                                      <p:tavLst>
                                        <p:tav tm="0">
                                          <p:val>
                                            <p:fltVal val="0"/>
                                          </p:val>
                                        </p:tav>
                                        <p:tav tm="100000">
                                          <p:val>
                                            <p:strVal val="#ppt_w"/>
                                          </p:val>
                                        </p:tav>
                                      </p:tavLst>
                                    </p:anim>
                                    <p:anim calcmode="lin" valueType="num">
                                      <p:cBhvr>
                                        <p:cTn id="121" dur="500" fill="hold"/>
                                        <p:tgtEl>
                                          <p:spTgt spid="154"/>
                                        </p:tgtEl>
                                        <p:attrNameLst>
                                          <p:attrName>ppt_h</p:attrName>
                                        </p:attrNameLst>
                                      </p:cBhvr>
                                      <p:tavLst>
                                        <p:tav tm="0">
                                          <p:val>
                                            <p:fltVal val="0"/>
                                          </p:val>
                                        </p:tav>
                                        <p:tav tm="100000">
                                          <p:val>
                                            <p:strVal val="#ppt_h"/>
                                          </p:val>
                                        </p:tav>
                                      </p:tavLst>
                                    </p:anim>
                                    <p:animEffect transition="in" filter="fade">
                                      <p:cBhvr>
                                        <p:cTn id="122" dur="500"/>
                                        <p:tgtEl>
                                          <p:spTgt spid="154"/>
                                        </p:tgtEl>
                                      </p:cBhvr>
                                    </p:animEffect>
                                  </p:childTnLst>
                                </p:cTn>
                              </p:par>
                              <p:par>
                                <p:cTn id="123" presetID="53" presetClass="entr" presetSubtype="16" fill="hold" grpId="0" nodeType="withEffect">
                                  <p:stCondLst>
                                    <p:cond delay="500"/>
                                  </p:stCondLst>
                                  <p:childTnLst>
                                    <p:set>
                                      <p:cBhvr>
                                        <p:cTn id="124" dur="1" fill="hold">
                                          <p:stCondLst>
                                            <p:cond delay="0"/>
                                          </p:stCondLst>
                                        </p:cTn>
                                        <p:tgtEl>
                                          <p:spTgt spid="166"/>
                                        </p:tgtEl>
                                        <p:attrNameLst>
                                          <p:attrName>style.visibility</p:attrName>
                                        </p:attrNameLst>
                                      </p:cBhvr>
                                      <p:to>
                                        <p:strVal val="visible"/>
                                      </p:to>
                                    </p:set>
                                    <p:anim calcmode="lin" valueType="num">
                                      <p:cBhvr>
                                        <p:cTn id="125" dur="500" fill="hold"/>
                                        <p:tgtEl>
                                          <p:spTgt spid="166"/>
                                        </p:tgtEl>
                                        <p:attrNameLst>
                                          <p:attrName>ppt_w</p:attrName>
                                        </p:attrNameLst>
                                      </p:cBhvr>
                                      <p:tavLst>
                                        <p:tav tm="0">
                                          <p:val>
                                            <p:fltVal val="0"/>
                                          </p:val>
                                        </p:tav>
                                        <p:tav tm="100000">
                                          <p:val>
                                            <p:strVal val="#ppt_w"/>
                                          </p:val>
                                        </p:tav>
                                      </p:tavLst>
                                    </p:anim>
                                    <p:anim calcmode="lin" valueType="num">
                                      <p:cBhvr>
                                        <p:cTn id="126" dur="500" fill="hold"/>
                                        <p:tgtEl>
                                          <p:spTgt spid="166"/>
                                        </p:tgtEl>
                                        <p:attrNameLst>
                                          <p:attrName>ppt_h</p:attrName>
                                        </p:attrNameLst>
                                      </p:cBhvr>
                                      <p:tavLst>
                                        <p:tav tm="0">
                                          <p:val>
                                            <p:fltVal val="0"/>
                                          </p:val>
                                        </p:tav>
                                        <p:tav tm="100000">
                                          <p:val>
                                            <p:strVal val="#ppt_h"/>
                                          </p:val>
                                        </p:tav>
                                      </p:tavLst>
                                    </p:anim>
                                    <p:animEffect transition="in" filter="fade">
                                      <p:cBhvr>
                                        <p:cTn id="127" dur="500"/>
                                        <p:tgtEl>
                                          <p:spTgt spid="166"/>
                                        </p:tgtEl>
                                      </p:cBhvr>
                                    </p:animEffect>
                                  </p:childTnLst>
                                </p:cTn>
                              </p:par>
                              <p:par>
                                <p:cTn id="128" presetID="53" presetClass="entr" presetSubtype="16" fill="hold" grpId="0" nodeType="withEffect">
                                  <p:stCondLst>
                                    <p:cond delay="500"/>
                                  </p:stCondLst>
                                  <p:childTnLst>
                                    <p:set>
                                      <p:cBhvr>
                                        <p:cTn id="129" dur="1" fill="hold">
                                          <p:stCondLst>
                                            <p:cond delay="0"/>
                                          </p:stCondLst>
                                        </p:cTn>
                                        <p:tgtEl>
                                          <p:spTgt spid="167"/>
                                        </p:tgtEl>
                                        <p:attrNameLst>
                                          <p:attrName>style.visibility</p:attrName>
                                        </p:attrNameLst>
                                      </p:cBhvr>
                                      <p:to>
                                        <p:strVal val="visible"/>
                                      </p:to>
                                    </p:set>
                                    <p:anim calcmode="lin" valueType="num">
                                      <p:cBhvr>
                                        <p:cTn id="130" dur="500" fill="hold"/>
                                        <p:tgtEl>
                                          <p:spTgt spid="167"/>
                                        </p:tgtEl>
                                        <p:attrNameLst>
                                          <p:attrName>ppt_w</p:attrName>
                                        </p:attrNameLst>
                                      </p:cBhvr>
                                      <p:tavLst>
                                        <p:tav tm="0">
                                          <p:val>
                                            <p:fltVal val="0"/>
                                          </p:val>
                                        </p:tav>
                                        <p:tav tm="100000">
                                          <p:val>
                                            <p:strVal val="#ppt_w"/>
                                          </p:val>
                                        </p:tav>
                                      </p:tavLst>
                                    </p:anim>
                                    <p:anim calcmode="lin" valueType="num">
                                      <p:cBhvr>
                                        <p:cTn id="131" dur="500" fill="hold"/>
                                        <p:tgtEl>
                                          <p:spTgt spid="167"/>
                                        </p:tgtEl>
                                        <p:attrNameLst>
                                          <p:attrName>ppt_h</p:attrName>
                                        </p:attrNameLst>
                                      </p:cBhvr>
                                      <p:tavLst>
                                        <p:tav tm="0">
                                          <p:val>
                                            <p:fltVal val="0"/>
                                          </p:val>
                                        </p:tav>
                                        <p:tav tm="100000">
                                          <p:val>
                                            <p:strVal val="#ppt_h"/>
                                          </p:val>
                                        </p:tav>
                                      </p:tavLst>
                                    </p:anim>
                                    <p:animEffect transition="in" filter="fade">
                                      <p:cBhvr>
                                        <p:cTn id="132"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p:bldP spid="149" grpId="0" animBg="1"/>
      <p:bldP spid="150" grpId="0"/>
      <p:bldP spid="151" grpId="0" animBg="1"/>
      <p:bldP spid="152" grpId="0"/>
      <p:bldP spid="153" grpId="0" animBg="1"/>
      <p:bldP spid="154" grpId="0"/>
      <p:bldP spid="155" grpId="0" animBg="1"/>
      <p:bldP spid="155" grpId="1" animBg="1"/>
      <p:bldP spid="156" grpId="0" animBg="1"/>
      <p:bldP spid="157" grpId="0"/>
      <p:bldP spid="158" grpId="0"/>
      <p:bldP spid="159" grpId="0"/>
      <p:bldP spid="160" grpId="0"/>
      <p:bldP spid="161" grpId="0"/>
      <p:bldP spid="162" grpId="0"/>
      <p:bldP spid="163" grpId="0"/>
      <p:bldP spid="164" grpId="0"/>
      <p:bldP spid="165" grpId="0"/>
      <p:bldP spid="166" grpId="0"/>
      <p:bldP spid="1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700" y="0"/>
            <a:ext cx="12471400" cy="6858000"/>
            <a:chOff x="-139700" y="0"/>
            <a:chExt cx="12471400" cy="6858000"/>
          </a:xfrm>
        </p:grpSpPr>
        <p:grpSp>
          <p:nvGrpSpPr>
            <p:cNvPr id="3" name="组合 2"/>
            <p:cNvGrpSpPr/>
            <p:nvPr/>
          </p:nvGrpSpPr>
          <p:grpSpPr>
            <a:xfrm>
              <a:off x="-139700" y="0"/>
              <a:ext cx="12471400" cy="6858000"/>
              <a:chOff x="-139700" y="0"/>
              <a:chExt cx="12471400" cy="6858000"/>
            </a:xfrm>
          </p:grpSpPr>
          <p:sp>
            <p:nvSpPr>
              <p:cNvPr id="5" name="矩形 4"/>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cxnSp>
        <p:nvCxnSpPr>
          <p:cNvPr id="24" name="肘形连接符 23"/>
          <p:cNvCxnSpPr>
            <a:stCxn id="26" idx="6"/>
            <a:endCxn id="51" idx="2"/>
          </p:cNvCxnSpPr>
          <p:nvPr/>
        </p:nvCxnSpPr>
        <p:spPr>
          <a:xfrm>
            <a:off x="4588140" y="2502628"/>
            <a:ext cx="4018925" cy="822728"/>
          </a:xfrm>
          <a:prstGeom prst="bentConnector3">
            <a:avLst>
              <a:gd name="adj1" fmla="val 50000"/>
            </a:avLst>
          </a:prstGeom>
          <a:noFill/>
          <a:ln w="12700" cap="flat" cmpd="sng" algn="ctr">
            <a:solidFill>
              <a:sysClr val="windowText" lastClr="000000">
                <a:lumMod val="50000"/>
                <a:lumOff val="50000"/>
              </a:sysClr>
            </a:solidFill>
            <a:prstDash val="dashDot"/>
          </a:ln>
          <a:effectLst/>
        </p:spPr>
      </p:cxnSp>
      <p:grpSp>
        <p:nvGrpSpPr>
          <p:cNvPr id="25" name="组合 24"/>
          <p:cNvGrpSpPr/>
          <p:nvPr/>
        </p:nvGrpSpPr>
        <p:grpSpPr>
          <a:xfrm>
            <a:off x="4021288" y="2219128"/>
            <a:ext cx="566852" cy="567000"/>
            <a:chOff x="4534974" y="2492893"/>
            <a:chExt cx="756000" cy="756000"/>
          </a:xfrm>
        </p:grpSpPr>
        <p:sp>
          <p:nvSpPr>
            <p:cNvPr id="26" name="椭圆 25"/>
            <p:cNvSpPr/>
            <p:nvPr/>
          </p:nvSpPr>
          <p:spPr>
            <a:xfrm>
              <a:off x="4534974" y="2492893"/>
              <a:ext cx="756000" cy="756000"/>
            </a:xfrm>
            <a:prstGeom prst="ellipse">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27" name="组合 26"/>
            <p:cNvGrpSpPr/>
            <p:nvPr/>
          </p:nvGrpSpPr>
          <p:grpSpPr>
            <a:xfrm>
              <a:off x="4687974" y="2629656"/>
              <a:ext cx="450000" cy="434596"/>
              <a:chOff x="5512720" y="2152017"/>
              <a:chExt cx="583915" cy="496874"/>
            </a:xfrm>
          </p:grpSpPr>
          <p:sp>
            <p:nvSpPr>
              <p:cNvPr id="28"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endParaRPr>
              </a:p>
            </p:txBody>
          </p:sp>
          <p:sp>
            <p:nvSpPr>
              <p:cNvPr id="29"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endParaRPr>
              </a:p>
            </p:txBody>
          </p:sp>
        </p:grpSp>
      </p:grpSp>
      <p:cxnSp>
        <p:nvCxnSpPr>
          <p:cNvPr id="30" name="肘形连接符 29"/>
          <p:cNvCxnSpPr>
            <a:stCxn id="32" idx="6"/>
            <a:endCxn id="53" idx="2"/>
          </p:cNvCxnSpPr>
          <p:nvPr/>
        </p:nvCxnSpPr>
        <p:spPr>
          <a:xfrm>
            <a:off x="4588140" y="4142602"/>
            <a:ext cx="2168381" cy="398798"/>
          </a:xfrm>
          <a:prstGeom prst="bentConnector3">
            <a:avLst>
              <a:gd name="adj1" fmla="val 50000"/>
            </a:avLst>
          </a:prstGeom>
          <a:noFill/>
          <a:ln w="12700" cap="flat" cmpd="sng" algn="ctr">
            <a:solidFill>
              <a:sysClr val="windowText" lastClr="000000">
                <a:lumMod val="50000"/>
                <a:lumOff val="50000"/>
              </a:sysClr>
            </a:solidFill>
            <a:prstDash val="dashDot"/>
          </a:ln>
          <a:effectLst/>
        </p:spPr>
      </p:cxnSp>
      <p:grpSp>
        <p:nvGrpSpPr>
          <p:cNvPr id="31" name="组合 30"/>
          <p:cNvGrpSpPr/>
          <p:nvPr/>
        </p:nvGrpSpPr>
        <p:grpSpPr>
          <a:xfrm>
            <a:off x="4021288" y="3859102"/>
            <a:ext cx="566852" cy="567000"/>
            <a:chOff x="4534974" y="4368345"/>
            <a:chExt cx="756000" cy="756000"/>
          </a:xfrm>
        </p:grpSpPr>
        <p:sp>
          <p:nvSpPr>
            <p:cNvPr id="32" name="椭圆 31"/>
            <p:cNvSpPr/>
            <p:nvPr/>
          </p:nvSpPr>
          <p:spPr>
            <a:xfrm>
              <a:off x="4534974" y="4368345"/>
              <a:ext cx="756000" cy="756000"/>
            </a:xfrm>
            <a:prstGeom prst="ellipse">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3"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grpSp>
      <p:cxnSp>
        <p:nvCxnSpPr>
          <p:cNvPr id="34" name="肘形连接符 33"/>
          <p:cNvCxnSpPr>
            <a:stCxn id="36" idx="6"/>
            <a:endCxn id="52" idx="2"/>
          </p:cNvCxnSpPr>
          <p:nvPr/>
        </p:nvCxnSpPr>
        <p:spPr>
          <a:xfrm>
            <a:off x="4588140" y="3322615"/>
            <a:ext cx="3093654" cy="738805"/>
          </a:xfrm>
          <a:prstGeom prst="bentConnector3">
            <a:avLst>
              <a:gd name="adj1" fmla="val 50000"/>
            </a:avLst>
          </a:prstGeom>
          <a:noFill/>
          <a:ln w="12700" cap="flat" cmpd="sng" algn="ctr">
            <a:solidFill>
              <a:sysClr val="windowText" lastClr="000000">
                <a:lumMod val="50000"/>
                <a:lumOff val="50000"/>
              </a:sysClr>
            </a:solidFill>
            <a:prstDash val="dashDot"/>
          </a:ln>
          <a:effectLst/>
        </p:spPr>
      </p:cxnSp>
      <p:grpSp>
        <p:nvGrpSpPr>
          <p:cNvPr id="35" name="组合 34"/>
          <p:cNvGrpSpPr/>
          <p:nvPr/>
        </p:nvGrpSpPr>
        <p:grpSpPr>
          <a:xfrm>
            <a:off x="4021288" y="3039115"/>
            <a:ext cx="566852" cy="567000"/>
            <a:chOff x="4534974" y="3430619"/>
            <a:chExt cx="756000" cy="756000"/>
          </a:xfrm>
        </p:grpSpPr>
        <p:sp>
          <p:nvSpPr>
            <p:cNvPr id="36" name="椭圆 35"/>
            <p:cNvSpPr/>
            <p:nvPr/>
          </p:nvSpPr>
          <p:spPr>
            <a:xfrm>
              <a:off x="4534974" y="3430619"/>
              <a:ext cx="756000" cy="756000"/>
            </a:xfrm>
            <a:prstGeom prst="ellipse">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37" name="Group 92"/>
            <p:cNvGrpSpPr/>
            <p:nvPr/>
          </p:nvGrpSpPr>
          <p:grpSpPr>
            <a:xfrm>
              <a:off x="4688410" y="3660828"/>
              <a:ext cx="474528" cy="295582"/>
              <a:chOff x="5172076" y="1938338"/>
              <a:chExt cx="471488" cy="293688"/>
            </a:xfrm>
            <a:solidFill>
              <a:sysClr val="window" lastClr="FFFFFF"/>
            </a:solidFill>
          </p:grpSpPr>
          <p:sp>
            <p:nvSpPr>
              <p:cNvPr id="38"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sysClr val="windowText" lastClr="000000"/>
                  </a:solidFill>
                  <a:effectLst/>
                  <a:uLnTx/>
                  <a:uFillTx/>
                </a:endParaRPr>
              </a:p>
            </p:txBody>
          </p:sp>
          <p:sp>
            <p:nvSpPr>
              <p:cNvPr id="39"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sysClr val="windowText" lastClr="000000"/>
                  </a:solidFill>
                  <a:effectLst/>
                  <a:uLnTx/>
                  <a:uFillTx/>
                </a:endParaRPr>
              </a:p>
            </p:txBody>
          </p:sp>
          <p:sp>
            <p:nvSpPr>
              <p:cNvPr id="40"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sysClr val="windowText" lastClr="000000"/>
                  </a:solidFill>
                  <a:effectLst/>
                  <a:uLnTx/>
                  <a:uFillTx/>
                </a:endParaRPr>
              </a:p>
            </p:txBody>
          </p:sp>
        </p:grpSp>
      </p:grpSp>
      <p:cxnSp>
        <p:nvCxnSpPr>
          <p:cNvPr id="41" name="直接连接符 40"/>
          <p:cNvCxnSpPr>
            <a:endCxn id="43" idx="6"/>
          </p:cNvCxnSpPr>
          <p:nvPr/>
        </p:nvCxnSpPr>
        <p:spPr>
          <a:xfrm flipH="1" flipV="1">
            <a:off x="4588140" y="4962589"/>
            <a:ext cx="959815" cy="1"/>
          </a:xfrm>
          <a:prstGeom prst="line">
            <a:avLst/>
          </a:prstGeom>
          <a:noFill/>
          <a:ln w="12700" cap="flat" cmpd="sng" algn="ctr">
            <a:solidFill>
              <a:sysClr val="windowText" lastClr="000000">
                <a:lumMod val="50000"/>
                <a:lumOff val="50000"/>
              </a:sysClr>
            </a:solidFill>
            <a:prstDash val="dashDot"/>
          </a:ln>
          <a:effectLst/>
        </p:spPr>
      </p:cxnSp>
      <p:grpSp>
        <p:nvGrpSpPr>
          <p:cNvPr id="42" name="组合 41"/>
          <p:cNvGrpSpPr/>
          <p:nvPr/>
        </p:nvGrpSpPr>
        <p:grpSpPr>
          <a:xfrm>
            <a:off x="4021288" y="4679088"/>
            <a:ext cx="566852" cy="567000"/>
            <a:chOff x="4534974" y="5306072"/>
            <a:chExt cx="756000" cy="756000"/>
          </a:xfrm>
        </p:grpSpPr>
        <p:sp>
          <p:nvSpPr>
            <p:cNvPr id="43" name="椭圆 42"/>
            <p:cNvSpPr/>
            <p:nvPr/>
          </p:nvSpPr>
          <p:spPr>
            <a:xfrm>
              <a:off x="4534974" y="5306072"/>
              <a:ext cx="756000" cy="756000"/>
            </a:xfrm>
            <a:prstGeom prst="ellipse">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44" name="Group 9"/>
            <p:cNvGrpSpPr/>
            <p:nvPr/>
          </p:nvGrpSpPr>
          <p:grpSpPr>
            <a:xfrm>
              <a:off x="4659950" y="5504420"/>
              <a:ext cx="516045" cy="382660"/>
              <a:chOff x="4572000" y="3414713"/>
              <a:chExt cx="374651" cy="277813"/>
            </a:xfrm>
            <a:solidFill>
              <a:sysClr val="window" lastClr="FFFFFF"/>
            </a:solidFill>
          </p:grpSpPr>
          <p:sp>
            <p:nvSpPr>
              <p:cNvPr id="4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cs typeface="+mn-cs"/>
                </a:endParaRPr>
              </a:p>
            </p:txBody>
          </p:sp>
          <p:sp>
            <p:nvSpPr>
              <p:cNvPr id="4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cs typeface="+mn-cs"/>
                </a:endParaRPr>
              </a:p>
            </p:txBody>
          </p:sp>
        </p:grpSp>
      </p:grpSp>
      <p:sp>
        <p:nvSpPr>
          <p:cNvPr id="47" name="任意多边形 46"/>
          <p:cNvSpPr/>
          <p:nvPr/>
        </p:nvSpPr>
        <p:spPr>
          <a:xfrm>
            <a:off x="8272239" y="2439725"/>
            <a:ext cx="885594"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60B084"/>
          </a:solidFill>
          <a:ln w="19050" cap="flat" cmpd="sng">
            <a:noFill/>
            <a:prstDash val="solid"/>
            <a:round/>
            <a:headEnd type="none" w="med" len="med"/>
            <a:tailEnd type="none" w="med" len="med"/>
          </a:ln>
          <a:effectLst/>
        </p:spPr>
        <p:txBody>
          <a:bodyPr/>
          <a:lstStyle/>
          <a:p>
            <a:pPr algn="just">
              <a:lnSpc>
                <a:spcPct val="120000"/>
              </a:lnSpc>
            </a:pPr>
            <a:endParaRPr lang="zh-CN" altLang="en-US" sz="800" kern="0">
              <a:solidFill>
                <a:schemeClr val="tx1">
                  <a:lumMod val="95000"/>
                  <a:lumOff val="5000"/>
                </a:schemeClr>
              </a:solidFill>
              <a:cs typeface="+mn-ea"/>
            </a:endParaRPr>
          </a:p>
        </p:txBody>
      </p:sp>
      <p:sp>
        <p:nvSpPr>
          <p:cNvPr id="48" name="任意多边形 47"/>
          <p:cNvSpPr/>
          <p:nvPr/>
        </p:nvSpPr>
        <p:spPr>
          <a:xfrm>
            <a:off x="7346968" y="3772488"/>
            <a:ext cx="885594" cy="1441391"/>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60B084"/>
          </a:solidFill>
          <a:ln w="19050" cap="flat" cmpd="sng">
            <a:noFill/>
            <a:prstDash val="solid"/>
            <a:round/>
            <a:headEnd type="none" w="med" len="med"/>
            <a:tailEnd type="none" w="med" len="med"/>
          </a:ln>
          <a:effectLst/>
        </p:spPr>
        <p:txBody>
          <a:bodyPr/>
          <a:lstStyle/>
          <a:p>
            <a:pPr algn="just">
              <a:lnSpc>
                <a:spcPct val="120000"/>
              </a:lnSpc>
            </a:pPr>
            <a:endParaRPr lang="zh-CN" altLang="en-US" sz="800" kern="0">
              <a:solidFill>
                <a:schemeClr val="tx1">
                  <a:lumMod val="95000"/>
                  <a:lumOff val="5000"/>
                </a:schemeClr>
              </a:solidFill>
              <a:cs typeface="+mn-ea"/>
            </a:endParaRPr>
          </a:p>
        </p:txBody>
      </p:sp>
      <p:sp>
        <p:nvSpPr>
          <p:cNvPr id="49" name="任意多边形 48"/>
          <p:cNvSpPr/>
          <p:nvPr/>
        </p:nvSpPr>
        <p:spPr>
          <a:xfrm>
            <a:off x="6421696" y="4342564"/>
            <a:ext cx="885594" cy="87131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60B084"/>
          </a:solidFill>
          <a:ln w="19050" cap="flat" cmpd="sng">
            <a:noFill/>
            <a:prstDash val="solid"/>
            <a:round/>
            <a:headEnd type="none" w="med" len="med"/>
            <a:tailEnd type="none" w="med" len="med"/>
          </a:ln>
          <a:effectLst/>
        </p:spPr>
        <p:txBody>
          <a:bodyPr/>
          <a:lstStyle/>
          <a:p>
            <a:pPr algn="just">
              <a:lnSpc>
                <a:spcPct val="120000"/>
              </a:lnSpc>
            </a:pPr>
            <a:endParaRPr lang="zh-CN" altLang="en-US" sz="800" kern="0">
              <a:solidFill>
                <a:schemeClr val="tx1">
                  <a:lumMod val="95000"/>
                  <a:lumOff val="5000"/>
                </a:schemeClr>
              </a:solidFill>
              <a:cs typeface="+mn-ea"/>
            </a:endParaRPr>
          </a:p>
        </p:txBody>
      </p:sp>
      <p:sp>
        <p:nvSpPr>
          <p:cNvPr id="50" name="任意多边形 49"/>
          <p:cNvSpPr/>
          <p:nvPr/>
        </p:nvSpPr>
        <p:spPr>
          <a:xfrm>
            <a:off x="4929834" y="4746569"/>
            <a:ext cx="1452183" cy="46731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60B084"/>
          </a:solidFill>
          <a:ln w="19050" cap="flat" cmpd="sng">
            <a:noFill/>
            <a:prstDash val="solid"/>
            <a:round/>
            <a:headEnd type="none" w="med" len="med"/>
            <a:tailEnd type="none" w="med" len="med"/>
          </a:ln>
          <a:effectLst/>
        </p:spPr>
        <p:txBody>
          <a:bodyPr/>
          <a:lstStyle/>
          <a:p>
            <a:pPr algn="just">
              <a:lnSpc>
                <a:spcPct val="120000"/>
              </a:lnSpc>
            </a:pPr>
            <a:endParaRPr lang="zh-CN" altLang="en-US" sz="800" kern="0">
              <a:solidFill>
                <a:schemeClr val="tx1">
                  <a:lumMod val="95000"/>
                  <a:lumOff val="5000"/>
                </a:schemeClr>
              </a:solidFill>
              <a:cs typeface="+mn-ea"/>
            </a:endParaRPr>
          </a:p>
        </p:txBody>
      </p:sp>
      <p:sp>
        <p:nvSpPr>
          <p:cNvPr id="51" name="椭圆 50"/>
          <p:cNvSpPr/>
          <p:nvPr/>
        </p:nvSpPr>
        <p:spPr>
          <a:xfrm>
            <a:off x="8607065" y="3217356"/>
            <a:ext cx="215944" cy="216000"/>
          </a:xfrm>
          <a:prstGeom prst="ellipse">
            <a:avLst/>
          </a:prstGeom>
          <a:solidFill>
            <a:srgbClr val="60B084"/>
          </a:solidFill>
          <a:ln w="19050" cap="flat" cmpd="sng">
            <a:noFill/>
            <a:prstDash val="solid"/>
            <a:round/>
            <a:headEnd type="none" w="med" len="med"/>
            <a:tailEnd type="none" w="med" len="med"/>
          </a:ln>
          <a:effectLst/>
        </p:spPr>
        <p:txBody>
          <a:bodyPr/>
          <a:lstStyle/>
          <a:p>
            <a:pPr algn="just">
              <a:lnSpc>
                <a:spcPct val="120000"/>
              </a:lnSpc>
            </a:pPr>
            <a:endParaRPr lang="zh-CN" altLang="en-US" sz="800" kern="0">
              <a:solidFill>
                <a:schemeClr val="tx1">
                  <a:lumMod val="95000"/>
                  <a:lumOff val="5000"/>
                </a:schemeClr>
              </a:solidFill>
              <a:cs typeface="+mn-ea"/>
            </a:endParaRPr>
          </a:p>
        </p:txBody>
      </p:sp>
      <p:sp>
        <p:nvSpPr>
          <p:cNvPr id="52" name="椭圆 51"/>
          <p:cNvSpPr/>
          <p:nvPr/>
        </p:nvSpPr>
        <p:spPr>
          <a:xfrm>
            <a:off x="7681794" y="3953420"/>
            <a:ext cx="215944" cy="216000"/>
          </a:xfrm>
          <a:prstGeom prst="ellipse">
            <a:avLst/>
          </a:prstGeom>
          <a:solidFill>
            <a:srgbClr val="60B084"/>
          </a:solidFill>
          <a:ln w="19050" cap="flat" cmpd="sng">
            <a:noFill/>
            <a:prstDash val="solid"/>
            <a:round/>
            <a:headEnd type="none" w="med" len="med"/>
            <a:tailEnd type="none" w="med" len="med"/>
          </a:ln>
          <a:effectLst/>
        </p:spPr>
        <p:txBody>
          <a:bodyPr/>
          <a:lstStyle/>
          <a:p>
            <a:pPr algn="just">
              <a:lnSpc>
                <a:spcPct val="120000"/>
              </a:lnSpc>
            </a:pPr>
            <a:endParaRPr lang="zh-CN" altLang="en-US" sz="800" kern="0">
              <a:solidFill>
                <a:schemeClr val="tx1">
                  <a:lumMod val="95000"/>
                  <a:lumOff val="5000"/>
                </a:schemeClr>
              </a:solidFill>
              <a:cs typeface="+mn-ea"/>
            </a:endParaRPr>
          </a:p>
        </p:txBody>
      </p:sp>
      <p:sp>
        <p:nvSpPr>
          <p:cNvPr id="53" name="椭圆 52"/>
          <p:cNvSpPr/>
          <p:nvPr/>
        </p:nvSpPr>
        <p:spPr>
          <a:xfrm>
            <a:off x="6756521" y="4433400"/>
            <a:ext cx="215944" cy="216000"/>
          </a:xfrm>
          <a:prstGeom prst="ellipse">
            <a:avLst/>
          </a:prstGeom>
          <a:solidFill>
            <a:srgbClr val="60B084"/>
          </a:solidFill>
          <a:ln w="19050" cap="flat" cmpd="sng">
            <a:noFill/>
            <a:prstDash val="solid"/>
            <a:round/>
            <a:headEnd type="none" w="med" len="med"/>
            <a:tailEnd type="none" w="med" len="med"/>
          </a:ln>
          <a:effectLst/>
        </p:spPr>
        <p:txBody>
          <a:bodyPr/>
          <a:lstStyle/>
          <a:p>
            <a:pPr algn="just">
              <a:lnSpc>
                <a:spcPct val="120000"/>
              </a:lnSpc>
            </a:pPr>
            <a:endParaRPr lang="zh-CN" altLang="en-US" sz="800" kern="0">
              <a:solidFill>
                <a:schemeClr val="tx1">
                  <a:lumMod val="95000"/>
                  <a:lumOff val="5000"/>
                </a:schemeClr>
              </a:solidFill>
              <a:cs typeface="+mn-ea"/>
            </a:endParaRPr>
          </a:p>
        </p:txBody>
      </p:sp>
      <p:sp>
        <p:nvSpPr>
          <p:cNvPr id="54" name="椭圆 53"/>
          <p:cNvSpPr/>
          <p:nvPr/>
        </p:nvSpPr>
        <p:spPr>
          <a:xfrm>
            <a:off x="5547955" y="4858664"/>
            <a:ext cx="215944" cy="216000"/>
          </a:xfrm>
          <a:prstGeom prst="ellipse">
            <a:avLst/>
          </a:prstGeom>
          <a:solidFill>
            <a:srgbClr val="60B084"/>
          </a:solidFill>
          <a:ln w="19050" cap="flat" cmpd="sng">
            <a:noFill/>
            <a:prstDash val="solid"/>
            <a:round/>
            <a:headEnd type="none" w="med" len="med"/>
            <a:tailEnd type="none" w="med" len="med"/>
          </a:ln>
          <a:effectLst/>
        </p:spPr>
        <p:txBody>
          <a:bodyPr/>
          <a:lstStyle/>
          <a:p>
            <a:pPr algn="just">
              <a:lnSpc>
                <a:spcPct val="120000"/>
              </a:lnSpc>
            </a:pPr>
            <a:endParaRPr lang="zh-CN" altLang="en-US" sz="800" kern="0">
              <a:solidFill>
                <a:schemeClr val="tx1">
                  <a:lumMod val="95000"/>
                  <a:lumOff val="5000"/>
                </a:schemeClr>
              </a:solidFill>
              <a:cs typeface="+mn-ea"/>
            </a:endParaRPr>
          </a:p>
        </p:txBody>
      </p:sp>
      <p:sp>
        <p:nvSpPr>
          <p:cNvPr id="55" name="矩形 54"/>
          <p:cNvSpPr/>
          <p:nvPr/>
        </p:nvSpPr>
        <p:spPr>
          <a:xfrm>
            <a:off x="3080677" y="2160121"/>
            <a:ext cx="907691" cy="300076"/>
          </a:xfrm>
          <a:prstGeom prst="rect">
            <a:avLst/>
          </a:prstGeom>
        </p:spPr>
        <p:txBody>
          <a:bodyPr wrap="none" lIns="68555" tIns="34278" rIns="68555" bIns="34278">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rPr>
              <a:t>添加标题</a:t>
            </a:r>
            <a:endParaRPr kumimoji="0" lang="en-US" altLang="zh-CN" sz="15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sp>
        <p:nvSpPr>
          <p:cNvPr id="56" name="矩形 55"/>
          <p:cNvSpPr/>
          <p:nvPr/>
        </p:nvSpPr>
        <p:spPr>
          <a:xfrm>
            <a:off x="2066599" y="2445103"/>
            <a:ext cx="1921769" cy="377008"/>
          </a:xfrm>
          <a:prstGeom prst="rect">
            <a:avLst/>
          </a:prstGeom>
        </p:spPr>
        <p:txBody>
          <a:bodyPr wrap="square" lIns="68562" tIns="34281" rIns="68562" bIns="34281">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endParaRPr>
          </a:p>
        </p:txBody>
      </p:sp>
      <p:sp>
        <p:nvSpPr>
          <p:cNvPr id="57" name="矩形 56"/>
          <p:cNvSpPr/>
          <p:nvPr/>
        </p:nvSpPr>
        <p:spPr>
          <a:xfrm>
            <a:off x="3080677" y="2986486"/>
            <a:ext cx="907691" cy="300076"/>
          </a:xfrm>
          <a:prstGeom prst="rect">
            <a:avLst/>
          </a:prstGeom>
        </p:spPr>
        <p:txBody>
          <a:bodyPr wrap="none" lIns="68555" tIns="34278" rIns="68555" bIns="34278">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rPr>
              <a:t>添加标题</a:t>
            </a:r>
            <a:endParaRPr kumimoji="0" lang="en-US" altLang="zh-CN" sz="15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sp>
        <p:nvSpPr>
          <p:cNvPr id="58" name="矩形 57"/>
          <p:cNvSpPr/>
          <p:nvPr/>
        </p:nvSpPr>
        <p:spPr>
          <a:xfrm>
            <a:off x="2066599" y="3271469"/>
            <a:ext cx="1921769" cy="377008"/>
          </a:xfrm>
          <a:prstGeom prst="rect">
            <a:avLst/>
          </a:prstGeom>
        </p:spPr>
        <p:txBody>
          <a:bodyPr wrap="square" lIns="68562" tIns="34281" rIns="68562" bIns="34281">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endParaRPr>
          </a:p>
        </p:txBody>
      </p:sp>
      <p:sp>
        <p:nvSpPr>
          <p:cNvPr id="59" name="矩形 58"/>
          <p:cNvSpPr/>
          <p:nvPr/>
        </p:nvSpPr>
        <p:spPr>
          <a:xfrm>
            <a:off x="3080677" y="3812852"/>
            <a:ext cx="907691" cy="300076"/>
          </a:xfrm>
          <a:prstGeom prst="rect">
            <a:avLst/>
          </a:prstGeom>
        </p:spPr>
        <p:txBody>
          <a:bodyPr wrap="none" lIns="68555" tIns="34278" rIns="68555" bIns="34278">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rPr>
              <a:t>添加标题</a:t>
            </a:r>
            <a:endParaRPr kumimoji="0" lang="en-US" altLang="zh-CN" sz="15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sp>
        <p:nvSpPr>
          <p:cNvPr id="60" name="矩形 59"/>
          <p:cNvSpPr/>
          <p:nvPr/>
        </p:nvSpPr>
        <p:spPr>
          <a:xfrm>
            <a:off x="2066599" y="4097835"/>
            <a:ext cx="1921769" cy="377008"/>
          </a:xfrm>
          <a:prstGeom prst="rect">
            <a:avLst/>
          </a:prstGeom>
        </p:spPr>
        <p:txBody>
          <a:bodyPr wrap="square" lIns="68562" tIns="34281" rIns="68562" bIns="34281">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endParaRPr>
          </a:p>
        </p:txBody>
      </p:sp>
      <p:sp>
        <p:nvSpPr>
          <p:cNvPr id="61" name="矩形 60"/>
          <p:cNvSpPr/>
          <p:nvPr/>
        </p:nvSpPr>
        <p:spPr>
          <a:xfrm>
            <a:off x="3080677" y="4639218"/>
            <a:ext cx="907691" cy="300076"/>
          </a:xfrm>
          <a:prstGeom prst="rect">
            <a:avLst/>
          </a:prstGeom>
        </p:spPr>
        <p:txBody>
          <a:bodyPr wrap="none" lIns="68555" tIns="34278" rIns="68555" bIns="34278">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rPr>
              <a:t>添加标题</a:t>
            </a:r>
            <a:endParaRPr kumimoji="0" lang="en-US" altLang="zh-CN" sz="15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charset="-122"/>
              <a:ea typeface="微软雅黑" panose="020B0503020204020204" charset="-122"/>
            </a:endParaRPr>
          </a:p>
        </p:txBody>
      </p:sp>
      <p:sp>
        <p:nvSpPr>
          <p:cNvPr id="62" name="矩形 61"/>
          <p:cNvSpPr/>
          <p:nvPr/>
        </p:nvSpPr>
        <p:spPr>
          <a:xfrm>
            <a:off x="2066599" y="4924200"/>
            <a:ext cx="1921769" cy="377008"/>
          </a:xfrm>
          <a:prstGeom prst="rect">
            <a:avLst/>
          </a:prstGeom>
        </p:spPr>
        <p:txBody>
          <a:bodyPr wrap="square" lIns="68562" tIns="34281" rIns="68562" bIns="34281">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20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down)">
                                      <p:cBhvr>
                                        <p:cTn id="10" dur="400"/>
                                        <p:tgtEl>
                                          <p:spTgt spid="4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down)">
                                      <p:cBhvr>
                                        <p:cTn id="13" dur="600"/>
                                        <p:tgtEl>
                                          <p:spTgt spid="4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down)">
                                      <p:cBhvr>
                                        <p:cTn id="16" dur="900"/>
                                        <p:tgtEl>
                                          <p:spTgt spid="4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250"/>
                                        <p:tgtEl>
                                          <p:spTgt spid="54"/>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250"/>
                                        <p:tgtEl>
                                          <p:spTgt spid="53"/>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50"/>
                                        <p:tgtEl>
                                          <p:spTgt spid="52"/>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250"/>
                                        <p:tgtEl>
                                          <p:spTgt spid="51"/>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54"/>
                                        </p:tgtEl>
                                      </p:cBhvr>
                                    </p:animEffect>
                                    <p:animScale>
                                      <p:cBhvr>
                                        <p:cTn id="32" dur="250" autoRev="1" fill="hold"/>
                                        <p:tgtEl>
                                          <p:spTgt spid="54"/>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right)">
                                      <p:cBhvr>
                                        <p:cTn id="36" dur="250"/>
                                        <p:tgtEl>
                                          <p:spTgt spid="41"/>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randombar(horizontal)">
                                      <p:cBhvr>
                                        <p:cTn id="44" dur="500"/>
                                        <p:tgtEl>
                                          <p:spTgt spid="6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randombar(horizontal)">
                                      <p:cBhvr>
                                        <p:cTn id="47" dur="500"/>
                                        <p:tgtEl>
                                          <p:spTgt spid="62"/>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53"/>
                                        </p:tgtEl>
                                      </p:cBhvr>
                                    </p:animEffect>
                                    <p:animScale>
                                      <p:cBhvr>
                                        <p:cTn id="51" dur="250" autoRev="1" fill="hold"/>
                                        <p:tgtEl>
                                          <p:spTgt spid="53"/>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right)">
                                      <p:cBhvr>
                                        <p:cTn id="55" dur="500"/>
                                        <p:tgtEl>
                                          <p:spTgt spid="30"/>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randombar(horizontal)">
                                      <p:cBhvr>
                                        <p:cTn id="63" dur="500"/>
                                        <p:tgtEl>
                                          <p:spTgt spid="6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randombar(horizontal)">
                                      <p:cBhvr>
                                        <p:cTn id="66" dur="500"/>
                                        <p:tgtEl>
                                          <p:spTgt spid="59"/>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52"/>
                                        </p:tgtEl>
                                      </p:cBhvr>
                                    </p:animEffect>
                                    <p:animScale>
                                      <p:cBhvr>
                                        <p:cTn id="70" dur="250" autoRev="1" fill="hold"/>
                                        <p:tgtEl>
                                          <p:spTgt spid="52"/>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right)">
                                      <p:cBhvr>
                                        <p:cTn id="74" dur="600"/>
                                        <p:tgtEl>
                                          <p:spTgt spid="34"/>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randombar(horizontal)">
                                      <p:cBhvr>
                                        <p:cTn id="82" dur="500"/>
                                        <p:tgtEl>
                                          <p:spTgt spid="57"/>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randombar(horizontal)">
                                      <p:cBhvr>
                                        <p:cTn id="85" dur="500"/>
                                        <p:tgtEl>
                                          <p:spTgt spid="58"/>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1"/>
                                        </p:tgtEl>
                                      </p:cBhvr>
                                    </p:animEffect>
                                    <p:animScale>
                                      <p:cBhvr>
                                        <p:cTn id="89" dur="250" autoRev="1" fill="hold"/>
                                        <p:tgtEl>
                                          <p:spTgt spid="51"/>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right)">
                                      <p:cBhvr>
                                        <p:cTn id="93" dur="750"/>
                                        <p:tgtEl>
                                          <p:spTgt spid="24"/>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randombar(horizontal)">
                                      <p:cBhvr>
                                        <p:cTn id="101" dur="500"/>
                                        <p:tgtEl>
                                          <p:spTgt spid="55"/>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randombar(horizontal)">
                                      <p:cBhvr>
                                        <p:cTn id="10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1" grpId="1" animBg="1"/>
      <p:bldP spid="52" grpId="0" animBg="1"/>
      <p:bldP spid="52" grpId="1" animBg="1"/>
      <p:bldP spid="53" grpId="0" animBg="1"/>
      <p:bldP spid="53" grpId="1" animBg="1"/>
      <p:bldP spid="54" grpId="0" animBg="1"/>
      <p:bldP spid="54" grpId="1" animBg="1"/>
      <p:bldP spid="55" grpId="0"/>
      <p:bldP spid="56" grpId="0"/>
      <p:bldP spid="57" grpId="0"/>
      <p:bldP spid="58" grpId="0"/>
      <p:bldP spid="59" grpId="0"/>
      <p:bldP spid="60" grpId="0"/>
      <p:bldP spid="61"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Rectangle 4"/>
          <p:cNvSpPr/>
          <p:nvPr/>
        </p:nvSpPr>
        <p:spPr>
          <a:xfrm>
            <a:off x="6241142" y="756252"/>
            <a:ext cx="5623999" cy="534549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文本框 17"/>
          <p:cNvSpPr txBox="1"/>
          <p:nvPr/>
        </p:nvSpPr>
        <p:spPr>
          <a:xfrm>
            <a:off x="6901851" y="3315459"/>
            <a:ext cx="4450184" cy="769441"/>
          </a:xfrm>
          <a:prstGeom prst="rect">
            <a:avLst/>
          </a:prstGeom>
          <a:noFill/>
        </p:spPr>
        <p:txBody>
          <a:bodyPr wrap="square" rtlCol="0">
            <a:spAutoFit/>
            <a:scene3d>
              <a:camera prst="orthographicFront"/>
              <a:lightRig rig="threePt" dir="t"/>
            </a:scene3d>
            <a:sp3d contourW="12700"/>
          </a:bodyPr>
          <a:lstStyle/>
          <a:p>
            <a:pPr algn="ctr"/>
            <a:r>
              <a:rPr lang="zh-CN" altLang="en-US" sz="4400" b="1" spc="600" dirty="0">
                <a:solidFill>
                  <a:srgbClr val="60B084"/>
                </a:solidFill>
                <a:cs typeface="+mn-ea"/>
                <a:sym typeface="+mn-lt"/>
              </a:rPr>
              <a:t>点击添加标题</a:t>
            </a:r>
          </a:p>
        </p:txBody>
      </p:sp>
      <p:sp>
        <p:nvSpPr>
          <p:cNvPr id="19" name="文本框 18"/>
          <p:cNvSpPr txBox="1"/>
          <p:nvPr/>
        </p:nvSpPr>
        <p:spPr>
          <a:xfrm>
            <a:off x="6772178" y="4084867"/>
            <a:ext cx="4709530" cy="439929"/>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800" dirty="0">
                <a:solidFill>
                  <a:schemeClr val="bg1">
                    <a:lumMod val="50000"/>
                  </a:schemeClr>
                </a:solidFill>
                <a:cs typeface="+mn-ea"/>
                <a:sym typeface="+mn-lt"/>
              </a:rPr>
              <a:t>The user can demonstrate on a projector or computer, or print the presentation and make it into a film to be used in a wider field</a:t>
            </a:r>
          </a:p>
        </p:txBody>
      </p:sp>
      <p:grpSp>
        <p:nvGrpSpPr>
          <p:cNvPr id="20" name="组合 19"/>
          <p:cNvGrpSpPr/>
          <p:nvPr/>
        </p:nvGrpSpPr>
        <p:grpSpPr>
          <a:xfrm>
            <a:off x="8504184" y="2003533"/>
            <a:ext cx="1167529" cy="1111348"/>
            <a:chOff x="1889803" y="3042378"/>
            <a:chExt cx="709465" cy="675326"/>
          </a:xfrm>
          <a:solidFill>
            <a:srgbClr val="60B084"/>
          </a:solidFill>
        </p:grpSpPr>
        <p:sp>
          <p:nvSpPr>
            <p:cNvPr id="21" name="平行四边形 20"/>
            <p:cNvSpPr/>
            <p:nvPr/>
          </p:nvSpPr>
          <p:spPr>
            <a:xfrm>
              <a:off x="1889803" y="3042378"/>
              <a:ext cx="702466" cy="675326"/>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22" name="文本框 9"/>
            <p:cNvSpPr txBox="1"/>
            <p:nvPr/>
          </p:nvSpPr>
          <p:spPr>
            <a:xfrm>
              <a:off x="2002141" y="3164963"/>
              <a:ext cx="597127" cy="430157"/>
            </a:xfrm>
            <a:prstGeom prst="rect">
              <a:avLst/>
            </a:prstGeom>
            <a:noFill/>
          </p:spPr>
          <p:txBody>
            <a:bodyPr wrap="square" rtlCol="0">
              <a:spAutoFit/>
            </a:bodyPr>
            <a:lstStyle/>
            <a:p>
              <a:r>
                <a:rPr lang="en-US" altLang="zh-CN" sz="4000" dirty="0">
                  <a:solidFill>
                    <a:schemeClr val="bg1"/>
                  </a:solidFill>
                  <a:cs typeface="+mn-ea"/>
                  <a:sym typeface="+mn-lt"/>
                </a:rPr>
                <a:t>04</a:t>
              </a:r>
              <a:endParaRPr lang="zh-CN" altLang="en-US" sz="4000" dirty="0">
                <a:solidFill>
                  <a:schemeClr val="bg1"/>
                </a:solidFill>
                <a:cs typeface="+mn-ea"/>
                <a:sym typeface="+mn-lt"/>
              </a:endParaRPr>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58" y="479926"/>
            <a:ext cx="5759817" cy="5759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anim calcmode="lin" valueType="num">
                                      <p:cBhvr>
                                        <p:cTn id="21" dur="500" fill="hold"/>
                                        <p:tgtEl>
                                          <p:spTgt spid="18"/>
                                        </p:tgtEl>
                                        <p:attrNameLst>
                                          <p:attrName>ppt_x</p:attrName>
                                        </p:attrNameLst>
                                      </p:cBhvr>
                                      <p:tavLst>
                                        <p:tav tm="0">
                                          <p:val>
                                            <p:strVal val="#ppt_x"/>
                                          </p:val>
                                        </p:tav>
                                        <p:tav tm="100000">
                                          <p:val>
                                            <p:strVal val="#ppt_x"/>
                                          </p:val>
                                        </p:tav>
                                      </p:tavLst>
                                    </p:anim>
                                    <p:anim calcmode="lin" valueType="num">
                                      <p:cBhvr>
                                        <p:cTn id="22" dur="5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39700" y="0"/>
            <a:ext cx="12471400" cy="6858000"/>
            <a:chOff x="-139700" y="0"/>
            <a:chExt cx="12471400" cy="6858000"/>
          </a:xfrm>
        </p:grpSpPr>
        <p:grpSp>
          <p:nvGrpSpPr>
            <p:cNvPr id="51" name="组合 50"/>
            <p:cNvGrpSpPr/>
            <p:nvPr/>
          </p:nvGrpSpPr>
          <p:grpSpPr>
            <a:xfrm>
              <a:off x="-139700" y="0"/>
              <a:ext cx="12471400" cy="6858000"/>
              <a:chOff x="-139700" y="0"/>
              <a:chExt cx="12471400" cy="6858000"/>
            </a:xfrm>
          </p:grpSpPr>
          <p:sp>
            <p:nvSpPr>
              <p:cNvPr id="54" name="矩形 53"/>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52"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cxnSp>
        <p:nvCxnSpPr>
          <p:cNvPr id="16" name="形状 2"/>
          <p:cNvCxnSpPr/>
          <p:nvPr/>
        </p:nvCxnSpPr>
        <p:spPr>
          <a:xfrm>
            <a:off x="1578660" y="2613190"/>
            <a:ext cx="4335145" cy="1270"/>
          </a:xfrm>
          <a:prstGeom prst="straightConnector1">
            <a:avLst/>
          </a:prstGeom>
          <a:ln w="25400" cap="flat" cmpd="sng">
            <a:solidFill>
              <a:srgbClr val="60B084"/>
            </a:solidFill>
            <a:prstDash val="solid"/>
            <a:miter lim="8000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7" name="形状 5"/>
          <p:cNvSpPr/>
          <p:nvPr/>
        </p:nvSpPr>
        <p:spPr>
          <a:xfrm>
            <a:off x="1094790" y="1978825"/>
            <a:ext cx="422910" cy="537210"/>
          </a:xfrm>
          <a:prstGeom prst="chevron">
            <a:avLst/>
          </a:pr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508000" eaLnBrk="0" fontAlgn="auto" latinLnBrk="0">
              <a:lnSpc>
                <a:spcPct val="100000"/>
              </a:lnSpc>
              <a:spcBef>
                <a:spcPts val="0"/>
              </a:spcBef>
              <a:spcAft>
                <a:spcPts val="0"/>
              </a:spcAft>
              <a:buFontTx/>
              <a:buNone/>
            </a:pPr>
            <a:endParaRPr lang="ko-KR" altLang="en-US" sz="1800" cap="none" dirty="0">
              <a:solidFill>
                <a:schemeClr val="bg1">
                  <a:lumMod val="50000"/>
                </a:schemeClr>
              </a:solidFill>
              <a:cs typeface="+mn-ea"/>
              <a:sym typeface="+mn-lt"/>
            </a:endParaRPr>
          </a:p>
        </p:txBody>
      </p:sp>
      <p:cxnSp>
        <p:nvCxnSpPr>
          <p:cNvPr id="18" name="形状 6"/>
          <p:cNvCxnSpPr/>
          <p:nvPr/>
        </p:nvCxnSpPr>
        <p:spPr>
          <a:xfrm>
            <a:off x="1578660" y="3646970"/>
            <a:ext cx="4335145" cy="1270"/>
          </a:xfrm>
          <a:prstGeom prst="straightConnector1">
            <a:avLst/>
          </a:prstGeom>
          <a:ln w="25400" cap="flat" cmpd="sng">
            <a:solidFill>
              <a:srgbClr val="60B084"/>
            </a:solidFill>
            <a:prstDash val="solid"/>
            <a:miter lim="8000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9" name="形状 9"/>
          <p:cNvSpPr/>
          <p:nvPr/>
        </p:nvSpPr>
        <p:spPr>
          <a:xfrm>
            <a:off x="1094790" y="3012605"/>
            <a:ext cx="422910" cy="537210"/>
          </a:xfrm>
          <a:prstGeom prst="chevron">
            <a:avLst/>
          </a:pr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508000" eaLnBrk="0" fontAlgn="auto" latinLnBrk="0">
              <a:lnSpc>
                <a:spcPct val="100000"/>
              </a:lnSpc>
              <a:spcBef>
                <a:spcPts val="0"/>
              </a:spcBef>
              <a:spcAft>
                <a:spcPts val="0"/>
              </a:spcAft>
              <a:buFontTx/>
              <a:buNone/>
            </a:pPr>
            <a:endParaRPr lang="ko-KR" altLang="en-US" sz="1800" cap="none" dirty="0">
              <a:solidFill>
                <a:schemeClr val="bg1">
                  <a:lumMod val="50000"/>
                </a:schemeClr>
              </a:solidFill>
              <a:cs typeface="+mn-ea"/>
              <a:sym typeface="+mn-lt"/>
            </a:endParaRPr>
          </a:p>
        </p:txBody>
      </p:sp>
      <p:cxnSp>
        <p:nvCxnSpPr>
          <p:cNvPr id="20" name="形状 10"/>
          <p:cNvCxnSpPr/>
          <p:nvPr/>
        </p:nvCxnSpPr>
        <p:spPr>
          <a:xfrm>
            <a:off x="1578660" y="4692815"/>
            <a:ext cx="4335145" cy="1270"/>
          </a:xfrm>
          <a:prstGeom prst="straightConnector1">
            <a:avLst/>
          </a:prstGeom>
          <a:ln w="25400" cap="flat" cmpd="sng">
            <a:solidFill>
              <a:srgbClr val="60B084"/>
            </a:solidFill>
            <a:prstDash val="solid"/>
            <a:miter lim="8000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7" name="形状 13"/>
          <p:cNvSpPr/>
          <p:nvPr/>
        </p:nvSpPr>
        <p:spPr>
          <a:xfrm>
            <a:off x="1094790" y="4058450"/>
            <a:ext cx="422910" cy="537210"/>
          </a:xfrm>
          <a:prstGeom prst="chevron">
            <a:avLst/>
          </a:pr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508000" eaLnBrk="0" fontAlgn="auto" latinLnBrk="0">
              <a:lnSpc>
                <a:spcPct val="100000"/>
              </a:lnSpc>
              <a:spcBef>
                <a:spcPts val="0"/>
              </a:spcBef>
              <a:spcAft>
                <a:spcPts val="0"/>
              </a:spcAft>
              <a:buFontTx/>
              <a:buNone/>
            </a:pPr>
            <a:endParaRPr lang="ko-KR" altLang="en-US" sz="1800" cap="none" dirty="0">
              <a:solidFill>
                <a:schemeClr val="bg1">
                  <a:lumMod val="50000"/>
                </a:schemeClr>
              </a:solidFill>
              <a:cs typeface="+mn-ea"/>
              <a:sym typeface="+mn-lt"/>
            </a:endParaRPr>
          </a:p>
        </p:txBody>
      </p:sp>
      <p:cxnSp>
        <p:nvCxnSpPr>
          <p:cNvPr id="28" name="形状 14"/>
          <p:cNvCxnSpPr/>
          <p:nvPr/>
        </p:nvCxnSpPr>
        <p:spPr>
          <a:xfrm>
            <a:off x="1578660" y="5738660"/>
            <a:ext cx="4335145" cy="1270"/>
          </a:xfrm>
          <a:prstGeom prst="straightConnector1">
            <a:avLst/>
          </a:prstGeom>
          <a:ln w="25400" cap="flat" cmpd="sng">
            <a:solidFill>
              <a:srgbClr val="60B084"/>
            </a:solidFill>
            <a:prstDash val="solid"/>
            <a:miter lim="8000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9" name="形状 17"/>
          <p:cNvSpPr/>
          <p:nvPr/>
        </p:nvSpPr>
        <p:spPr>
          <a:xfrm>
            <a:off x="1094790" y="5104295"/>
            <a:ext cx="422910" cy="537210"/>
          </a:xfrm>
          <a:prstGeom prst="chevron">
            <a:avLst/>
          </a:pr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508000" eaLnBrk="0" fontAlgn="auto" latinLnBrk="0">
              <a:lnSpc>
                <a:spcPct val="100000"/>
              </a:lnSpc>
              <a:spcBef>
                <a:spcPts val="0"/>
              </a:spcBef>
              <a:spcAft>
                <a:spcPts val="0"/>
              </a:spcAft>
              <a:buFontTx/>
              <a:buNone/>
            </a:pPr>
            <a:endParaRPr lang="ko-KR" altLang="en-US" sz="1800" cap="none" dirty="0">
              <a:solidFill>
                <a:schemeClr val="bg1">
                  <a:lumMod val="50000"/>
                </a:schemeClr>
              </a:solidFill>
              <a:cs typeface="+mn-ea"/>
              <a:sym typeface="+mn-lt"/>
            </a:endParaRPr>
          </a:p>
        </p:txBody>
      </p:sp>
      <p:sp>
        <p:nvSpPr>
          <p:cNvPr id="30" name="文本框 29"/>
          <p:cNvSpPr txBox="1"/>
          <p:nvPr/>
        </p:nvSpPr>
        <p:spPr>
          <a:xfrm>
            <a:off x="1588185" y="1936046"/>
            <a:ext cx="2787995" cy="370205"/>
          </a:xfrm>
          <a:prstGeom prst="rect">
            <a:avLst/>
          </a:prstGeom>
          <a:noFill/>
          <a:ln w="0">
            <a:noFill/>
          </a:ln>
        </p:spPr>
        <p:txBody>
          <a:bodyPr vert="horz" wrap="square" lIns="89535" tIns="46355" rIns="89535" bIns="46355" numCol="1" anchor="t">
            <a:spAutoFit/>
          </a:bodyPr>
          <a:lstStyle/>
          <a:p>
            <a:pPr defTabSz="508000" eaLnBrk="0"/>
            <a:r>
              <a:rPr lang="zh-CN" altLang="en-US" dirty="0">
                <a:solidFill>
                  <a:schemeClr val="bg1">
                    <a:lumMod val="50000"/>
                  </a:schemeClr>
                </a:solidFill>
                <a:cs typeface="+mn-ea"/>
                <a:sym typeface="+mn-lt"/>
              </a:rPr>
              <a:t>点击编辑标题</a:t>
            </a:r>
            <a:endParaRPr lang="ko-KR" altLang="en-US" dirty="0">
              <a:solidFill>
                <a:schemeClr val="bg1">
                  <a:lumMod val="50000"/>
                </a:schemeClr>
              </a:solidFill>
              <a:cs typeface="+mn-ea"/>
              <a:sym typeface="+mn-lt"/>
            </a:endParaRPr>
          </a:p>
        </p:txBody>
      </p:sp>
      <p:sp>
        <p:nvSpPr>
          <p:cNvPr id="31" name="文本框 30"/>
          <p:cNvSpPr txBox="1"/>
          <p:nvPr/>
        </p:nvSpPr>
        <p:spPr>
          <a:xfrm>
            <a:off x="1578660" y="2219085"/>
            <a:ext cx="3851565" cy="378693"/>
          </a:xfrm>
          <a:prstGeom prst="rect">
            <a:avLst/>
          </a:prstGeom>
          <a:noFill/>
          <a:ln w="0">
            <a:noFill/>
          </a:ln>
        </p:spPr>
        <p:txBody>
          <a:bodyPr vert="horz" wrap="square" lIns="89535" tIns="46355" rIns="89535" bIns="46355" numCol="1" anchor="t">
            <a:spAutoFit/>
          </a:bodyPr>
          <a:lstStyle/>
          <a:p>
            <a:pPr defTabSz="508000" eaLnBrk="0">
              <a:lnSpc>
                <a:spcPct val="150000"/>
              </a:lnSpc>
            </a:pP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双击输入替换内容双击输入替换内容</a:t>
            </a:r>
            <a:endParaRPr lang="en-US" altLang="zh-CN" sz="1400" dirty="0">
              <a:solidFill>
                <a:schemeClr val="bg1">
                  <a:lumMod val="50000"/>
                </a:schemeClr>
              </a:solidFill>
              <a:cs typeface="+mn-ea"/>
              <a:sym typeface="+mn-lt"/>
            </a:endParaRPr>
          </a:p>
        </p:txBody>
      </p:sp>
      <p:sp>
        <p:nvSpPr>
          <p:cNvPr id="32" name="文本框 31"/>
          <p:cNvSpPr txBox="1"/>
          <p:nvPr/>
        </p:nvSpPr>
        <p:spPr>
          <a:xfrm>
            <a:off x="1588185" y="2980621"/>
            <a:ext cx="2787995" cy="370205"/>
          </a:xfrm>
          <a:prstGeom prst="rect">
            <a:avLst/>
          </a:prstGeom>
          <a:noFill/>
          <a:ln w="0">
            <a:noFill/>
          </a:ln>
        </p:spPr>
        <p:txBody>
          <a:bodyPr vert="horz" wrap="square" lIns="89535" tIns="46355" rIns="89535" bIns="46355" numCol="1" anchor="t">
            <a:spAutoFit/>
          </a:bodyPr>
          <a:lstStyle/>
          <a:p>
            <a:pPr defTabSz="508000" eaLnBrk="0"/>
            <a:r>
              <a:rPr lang="zh-CN" altLang="en-US" dirty="0">
                <a:solidFill>
                  <a:schemeClr val="bg1">
                    <a:lumMod val="50000"/>
                  </a:schemeClr>
                </a:solidFill>
                <a:cs typeface="+mn-ea"/>
                <a:sym typeface="+mn-lt"/>
              </a:rPr>
              <a:t>点击编辑标题</a:t>
            </a:r>
            <a:endParaRPr lang="ko-KR" altLang="en-US" dirty="0">
              <a:solidFill>
                <a:schemeClr val="bg1">
                  <a:lumMod val="50000"/>
                </a:schemeClr>
              </a:solidFill>
              <a:cs typeface="+mn-ea"/>
              <a:sym typeface="+mn-lt"/>
            </a:endParaRPr>
          </a:p>
        </p:txBody>
      </p:sp>
      <p:sp>
        <p:nvSpPr>
          <p:cNvPr id="33" name="文本框 32"/>
          <p:cNvSpPr txBox="1"/>
          <p:nvPr/>
        </p:nvSpPr>
        <p:spPr>
          <a:xfrm>
            <a:off x="1578660" y="3263660"/>
            <a:ext cx="3851565" cy="378693"/>
          </a:xfrm>
          <a:prstGeom prst="rect">
            <a:avLst/>
          </a:prstGeom>
          <a:noFill/>
          <a:ln w="0">
            <a:noFill/>
          </a:ln>
        </p:spPr>
        <p:txBody>
          <a:bodyPr vert="horz" wrap="square" lIns="89535" tIns="46355" rIns="89535" bIns="46355" numCol="1" anchor="t">
            <a:spAutoFit/>
          </a:bodyPr>
          <a:lstStyle/>
          <a:p>
            <a:pPr defTabSz="508000" eaLnBrk="0">
              <a:lnSpc>
                <a:spcPct val="150000"/>
              </a:lnSpc>
            </a:pP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双击输入替换内容双击输入替换内容</a:t>
            </a:r>
            <a:endParaRPr lang="en-US" altLang="zh-CN" sz="1400" dirty="0">
              <a:solidFill>
                <a:schemeClr val="bg1">
                  <a:lumMod val="50000"/>
                </a:schemeClr>
              </a:solidFill>
              <a:cs typeface="+mn-ea"/>
              <a:sym typeface="+mn-lt"/>
            </a:endParaRPr>
          </a:p>
        </p:txBody>
      </p:sp>
      <p:sp>
        <p:nvSpPr>
          <p:cNvPr id="34" name="文本框 33"/>
          <p:cNvSpPr txBox="1"/>
          <p:nvPr/>
        </p:nvSpPr>
        <p:spPr>
          <a:xfrm>
            <a:off x="1588185" y="4000192"/>
            <a:ext cx="2787995" cy="370205"/>
          </a:xfrm>
          <a:prstGeom prst="rect">
            <a:avLst/>
          </a:prstGeom>
          <a:noFill/>
          <a:ln w="0">
            <a:noFill/>
          </a:ln>
        </p:spPr>
        <p:txBody>
          <a:bodyPr vert="horz" wrap="square" lIns="89535" tIns="46355" rIns="89535" bIns="46355" numCol="1" anchor="t">
            <a:spAutoFit/>
          </a:bodyPr>
          <a:lstStyle/>
          <a:p>
            <a:pPr defTabSz="508000" eaLnBrk="0"/>
            <a:r>
              <a:rPr lang="zh-CN" altLang="en-US" dirty="0">
                <a:solidFill>
                  <a:schemeClr val="bg1">
                    <a:lumMod val="50000"/>
                  </a:schemeClr>
                </a:solidFill>
                <a:cs typeface="+mn-ea"/>
                <a:sym typeface="+mn-lt"/>
              </a:rPr>
              <a:t>点击编辑标题</a:t>
            </a:r>
            <a:endParaRPr lang="ko-KR" altLang="en-US" dirty="0">
              <a:solidFill>
                <a:schemeClr val="bg1">
                  <a:lumMod val="50000"/>
                </a:schemeClr>
              </a:solidFill>
              <a:cs typeface="+mn-ea"/>
              <a:sym typeface="+mn-lt"/>
            </a:endParaRPr>
          </a:p>
        </p:txBody>
      </p:sp>
      <p:sp>
        <p:nvSpPr>
          <p:cNvPr id="35" name="文本框 34"/>
          <p:cNvSpPr txBox="1"/>
          <p:nvPr/>
        </p:nvSpPr>
        <p:spPr>
          <a:xfrm>
            <a:off x="1578660" y="4283231"/>
            <a:ext cx="3851565" cy="378693"/>
          </a:xfrm>
          <a:prstGeom prst="rect">
            <a:avLst/>
          </a:prstGeom>
          <a:noFill/>
          <a:ln w="0">
            <a:noFill/>
          </a:ln>
        </p:spPr>
        <p:txBody>
          <a:bodyPr vert="horz" wrap="square" lIns="89535" tIns="46355" rIns="89535" bIns="46355" numCol="1" anchor="t">
            <a:spAutoFit/>
          </a:bodyPr>
          <a:lstStyle/>
          <a:p>
            <a:pPr defTabSz="508000" eaLnBrk="0">
              <a:lnSpc>
                <a:spcPct val="150000"/>
              </a:lnSpc>
            </a:pP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双击输入替换内容双击输入替换内容</a:t>
            </a:r>
            <a:endParaRPr lang="en-US" altLang="zh-CN" sz="1400" dirty="0">
              <a:solidFill>
                <a:schemeClr val="bg1">
                  <a:lumMod val="50000"/>
                </a:schemeClr>
              </a:solidFill>
              <a:cs typeface="+mn-ea"/>
              <a:sym typeface="+mn-lt"/>
            </a:endParaRPr>
          </a:p>
        </p:txBody>
      </p:sp>
      <p:sp>
        <p:nvSpPr>
          <p:cNvPr id="36" name="文本框 35"/>
          <p:cNvSpPr txBox="1"/>
          <p:nvPr/>
        </p:nvSpPr>
        <p:spPr>
          <a:xfrm>
            <a:off x="1588185" y="5044767"/>
            <a:ext cx="2787995" cy="370205"/>
          </a:xfrm>
          <a:prstGeom prst="rect">
            <a:avLst/>
          </a:prstGeom>
          <a:noFill/>
          <a:ln w="0">
            <a:noFill/>
          </a:ln>
        </p:spPr>
        <p:txBody>
          <a:bodyPr vert="horz" wrap="square" lIns="89535" tIns="46355" rIns="89535" bIns="46355" numCol="1" anchor="t">
            <a:spAutoFit/>
          </a:bodyPr>
          <a:lstStyle/>
          <a:p>
            <a:pPr defTabSz="508000" eaLnBrk="0"/>
            <a:r>
              <a:rPr lang="zh-CN" altLang="en-US" dirty="0">
                <a:solidFill>
                  <a:schemeClr val="bg1">
                    <a:lumMod val="50000"/>
                  </a:schemeClr>
                </a:solidFill>
                <a:cs typeface="+mn-ea"/>
                <a:sym typeface="+mn-lt"/>
              </a:rPr>
              <a:t>点击编辑标题</a:t>
            </a:r>
            <a:endParaRPr lang="ko-KR" altLang="en-US" dirty="0">
              <a:solidFill>
                <a:schemeClr val="bg1">
                  <a:lumMod val="50000"/>
                </a:schemeClr>
              </a:solidFill>
              <a:cs typeface="+mn-ea"/>
              <a:sym typeface="+mn-lt"/>
            </a:endParaRPr>
          </a:p>
        </p:txBody>
      </p:sp>
      <p:sp>
        <p:nvSpPr>
          <p:cNvPr id="37" name="文本框 36"/>
          <p:cNvSpPr txBox="1"/>
          <p:nvPr/>
        </p:nvSpPr>
        <p:spPr>
          <a:xfrm>
            <a:off x="1578660" y="5327806"/>
            <a:ext cx="3851565" cy="378693"/>
          </a:xfrm>
          <a:prstGeom prst="rect">
            <a:avLst/>
          </a:prstGeom>
          <a:noFill/>
          <a:ln w="0">
            <a:noFill/>
          </a:ln>
        </p:spPr>
        <p:txBody>
          <a:bodyPr vert="horz" wrap="square" lIns="89535" tIns="46355" rIns="89535" bIns="46355" numCol="1" anchor="t">
            <a:spAutoFit/>
          </a:bodyPr>
          <a:lstStyle/>
          <a:p>
            <a:pPr defTabSz="508000" eaLnBrk="0">
              <a:lnSpc>
                <a:spcPct val="150000"/>
              </a:lnSpc>
            </a:pPr>
            <a:r>
              <a:rPr lang="en-US" altLang="zh-CN" sz="1400" dirty="0">
                <a:solidFill>
                  <a:schemeClr val="bg1">
                    <a:lumMod val="50000"/>
                  </a:schemeClr>
                </a:solidFill>
                <a:cs typeface="+mn-ea"/>
                <a:sym typeface="+mn-lt"/>
              </a:rPr>
              <a:t> </a:t>
            </a:r>
            <a:r>
              <a:rPr lang="zh-CN" altLang="en-US" sz="1400" dirty="0">
                <a:solidFill>
                  <a:schemeClr val="bg1">
                    <a:lumMod val="50000"/>
                  </a:schemeClr>
                </a:solidFill>
                <a:cs typeface="+mn-ea"/>
                <a:sym typeface="+mn-lt"/>
              </a:rPr>
              <a:t>双击输入替换内容双击输入替换内容</a:t>
            </a:r>
            <a:endParaRPr lang="en-US" altLang="zh-CN" sz="1400" dirty="0">
              <a:solidFill>
                <a:schemeClr val="bg1">
                  <a:lumMod val="50000"/>
                </a:schemeClr>
              </a:solidFill>
              <a:cs typeface="+mn-ea"/>
              <a:sym typeface="+mn-lt"/>
            </a:endParaRPr>
          </a:p>
        </p:txBody>
      </p:sp>
      <p:sp>
        <p:nvSpPr>
          <p:cNvPr id="56" name="矩形 55"/>
          <p:cNvSpPr/>
          <p:nvPr/>
        </p:nvSpPr>
        <p:spPr>
          <a:xfrm>
            <a:off x="6504230" y="1636158"/>
            <a:ext cx="4913070" cy="442388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Effect transition="in" filter="fade">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500" fill="hold"/>
                                        <p:tgtEl>
                                          <p:spTgt spid="36"/>
                                        </p:tgtEl>
                                        <p:attrNameLst>
                                          <p:attrName>ppt_w</p:attrName>
                                        </p:attrNameLst>
                                      </p:cBhvr>
                                      <p:tavLst>
                                        <p:tav tm="0">
                                          <p:val>
                                            <p:fltVal val="0"/>
                                          </p:val>
                                        </p:tav>
                                        <p:tav tm="100000">
                                          <p:val>
                                            <p:strVal val="#ppt_w"/>
                                          </p:val>
                                        </p:tav>
                                      </p:tavLst>
                                    </p:anim>
                                    <p:anim calcmode="lin" valueType="num">
                                      <p:cBhvr>
                                        <p:cTn id="79" dur="500" fill="hold"/>
                                        <p:tgtEl>
                                          <p:spTgt spid="36"/>
                                        </p:tgtEl>
                                        <p:attrNameLst>
                                          <p:attrName>ppt_h</p:attrName>
                                        </p:attrNameLst>
                                      </p:cBhvr>
                                      <p:tavLst>
                                        <p:tav tm="0">
                                          <p:val>
                                            <p:fltVal val="0"/>
                                          </p:val>
                                        </p:tav>
                                        <p:tav tm="100000">
                                          <p:val>
                                            <p:strVal val="#ppt_h"/>
                                          </p:val>
                                        </p:tav>
                                      </p:tavLst>
                                    </p:anim>
                                    <p:animEffect transition="in" filter="fade">
                                      <p:cBhvr>
                                        <p:cTn id="80" dur="500"/>
                                        <p:tgtEl>
                                          <p:spTgt spid="3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par>
                                <p:cTn id="91" presetID="2" presetClass="entr" presetSubtype="2"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 calcmode="lin" valueType="num">
                                      <p:cBhvr additive="base">
                                        <p:cTn id="93" dur="500" fill="hold"/>
                                        <p:tgtEl>
                                          <p:spTgt spid="56"/>
                                        </p:tgtEl>
                                        <p:attrNameLst>
                                          <p:attrName>ppt_x</p:attrName>
                                        </p:attrNameLst>
                                      </p:cBhvr>
                                      <p:tavLst>
                                        <p:tav tm="0">
                                          <p:val>
                                            <p:strVal val="1+#ppt_w/2"/>
                                          </p:val>
                                        </p:tav>
                                        <p:tav tm="100000">
                                          <p:val>
                                            <p:strVal val="#ppt_x"/>
                                          </p:val>
                                        </p:tav>
                                      </p:tavLst>
                                    </p:anim>
                                    <p:anim calcmode="lin" valueType="num">
                                      <p:cBhvr additive="base">
                                        <p:cTn id="94"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7" grpId="0" animBg="1"/>
      <p:bldP spid="29" grpId="0" animBg="1"/>
      <p:bldP spid="30" grpId="0"/>
      <p:bldP spid="31" grpId="0"/>
      <p:bldP spid="32" grpId="0"/>
      <p:bldP spid="33" grpId="0"/>
      <p:bldP spid="34" grpId="0"/>
      <p:bldP spid="35" grpId="0"/>
      <p:bldP spid="36" grpId="0"/>
      <p:bldP spid="37" grpId="0"/>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Rectangle 4"/>
          <p:cNvSpPr/>
          <p:nvPr/>
        </p:nvSpPr>
        <p:spPr>
          <a:xfrm>
            <a:off x="326857" y="595728"/>
            <a:ext cx="11538285" cy="5666544"/>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Arrow: Pentagon 2"/>
          <p:cNvSpPr/>
          <p:nvPr/>
        </p:nvSpPr>
        <p:spPr bwMode="auto">
          <a:xfrm>
            <a:off x="1095791" y="1219611"/>
            <a:ext cx="10000416" cy="1309582"/>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200" spc="600" dirty="0">
                <a:solidFill>
                  <a:schemeClr val="bg1">
                    <a:lumMod val="100000"/>
                  </a:schemeClr>
                </a:solidFill>
                <a:cs typeface="+mn-ea"/>
                <a:sym typeface="+mn-lt"/>
              </a:rPr>
              <a:t>            目录</a:t>
            </a:r>
            <a:r>
              <a:rPr lang="en-US" altLang="zh-CN" sz="3200" spc="600" dirty="0">
                <a:solidFill>
                  <a:schemeClr val="bg1">
                    <a:lumMod val="100000"/>
                  </a:schemeClr>
                </a:solidFill>
                <a:cs typeface="+mn-ea"/>
                <a:sym typeface="+mn-lt"/>
              </a:rPr>
              <a:t>/CONTENT</a:t>
            </a:r>
          </a:p>
        </p:txBody>
      </p:sp>
      <p:grpSp>
        <p:nvGrpSpPr>
          <p:cNvPr id="53" name="组合 52"/>
          <p:cNvGrpSpPr/>
          <p:nvPr/>
        </p:nvGrpSpPr>
        <p:grpSpPr>
          <a:xfrm>
            <a:off x="1877103" y="3309028"/>
            <a:ext cx="3917689" cy="713476"/>
            <a:chOff x="1133861" y="2964616"/>
            <a:chExt cx="3918199" cy="713569"/>
          </a:xfrm>
        </p:grpSpPr>
        <p:grpSp>
          <p:nvGrpSpPr>
            <p:cNvPr id="54" name="组合 53"/>
            <p:cNvGrpSpPr/>
            <p:nvPr/>
          </p:nvGrpSpPr>
          <p:grpSpPr>
            <a:xfrm>
              <a:off x="1911909" y="2964616"/>
              <a:ext cx="3140151" cy="712272"/>
              <a:chOff x="483908" y="1149823"/>
              <a:chExt cx="2695844" cy="611490"/>
            </a:xfrm>
          </p:grpSpPr>
          <p:sp>
            <p:nvSpPr>
              <p:cNvPr id="58" name="TextBox 11"/>
              <p:cNvSpPr txBox="1"/>
              <p:nvPr/>
            </p:nvSpPr>
            <p:spPr>
              <a:xfrm>
                <a:off x="483908" y="1549930"/>
                <a:ext cx="2695844" cy="211383"/>
              </a:xfrm>
              <a:prstGeom prst="rect">
                <a:avLst/>
              </a:prstGeom>
              <a:noFill/>
            </p:spPr>
            <p:txBody>
              <a:bodyPr wrap="square" rtlCol="0">
                <a:spAutoFit/>
              </a:bodyPr>
              <a:lstStyle/>
              <a:p>
                <a:pPr algn="just">
                  <a:defRPr/>
                </a:pPr>
                <a:r>
                  <a:rPr lang="zh-CN" altLang="en-US" sz="1000" dirty="0">
                    <a:solidFill>
                      <a:schemeClr val="bg1">
                        <a:lumMod val="50000"/>
                      </a:schemeClr>
                    </a:solidFill>
                    <a:cs typeface="+mn-ea"/>
                    <a:sym typeface="+mn-lt"/>
                  </a:rPr>
                  <a:t>单击此处添加文字阐述，添加简短问题说明文字。</a:t>
                </a:r>
                <a:endParaRPr lang="en-US" altLang="zh-CN" sz="1000" dirty="0">
                  <a:solidFill>
                    <a:schemeClr val="bg1">
                      <a:lumMod val="50000"/>
                    </a:schemeClr>
                  </a:solidFill>
                  <a:cs typeface="+mn-ea"/>
                  <a:sym typeface="+mn-lt"/>
                </a:endParaRPr>
              </a:p>
            </p:txBody>
          </p:sp>
          <p:sp>
            <p:nvSpPr>
              <p:cNvPr id="59" name="Rectangle 11"/>
              <p:cNvSpPr>
                <a:spLocks noChangeArrowheads="1"/>
              </p:cNvSpPr>
              <p:nvPr/>
            </p:nvSpPr>
            <p:spPr bwMode="gray">
              <a:xfrm>
                <a:off x="483908" y="1149823"/>
                <a:ext cx="2423096" cy="449188"/>
              </a:xfrm>
              <a:prstGeom prst="rect">
                <a:avLst/>
              </a:prstGeom>
              <a:noFill/>
              <a:ln>
                <a:noFill/>
              </a:ln>
            </p:spPr>
            <p:txBody>
              <a:bodyPr wrap="square">
                <a:spAutoFit/>
              </a:bodyPr>
              <a:lstStyle/>
              <a:p>
                <a:r>
                  <a:rPr lang="zh-CN" altLang="en-US" sz="2800" spc="600" dirty="0">
                    <a:solidFill>
                      <a:schemeClr val="bg1">
                        <a:lumMod val="50000"/>
                      </a:schemeClr>
                    </a:solidFill>
                    <a:cs typeface="+mn-ea"/>
                    <a:sym typeface="+mn-lt"/>
                  </a:rPr>
                  <a:t>点击添加标题</a:t>
                </a:r>
              </a:p>
            </p:txBody>
          </p:sp>
        </p:grpSp>
        <p:grpSp>
          <p:nvGrpSpPr>
            <p:cNvPr id="55" name="组合 54"/>
            <p:cNvGrpSpPr/>
            <p:nvPr/>
          </p:nvGrpSpPr>
          <p:grpSpPr>
            <a:xfrm>
              <a:off x="1133861" y="3002771"/>
              <a:ext cx="712083" cy="675414"/>
              <a:chOff x="2326162" y="1073941"/>
              <a:chExt cx="911051" cy="675836"/>
            </a:xfrm>
          </p:grpSpPr>
          <p:sp>
            <p:nvSpPr>
              <p:cNvPr id="56" name="平行四边形 55"/>
              <p:cNvSpPr/>
              <p:nvPr/>
            </p:nvSpPr>
            <p:spPr>
              <a:xfrm>
                <a:off x="2326162" y="1073941"/>
                <a:ext cx="898864" cy="675836"/>
              </a:xfrm>
              <a:prstGeom prst="parallelogram">
                <a:avLst>
                  <a:gd name="adj" fmla="val 0"/>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57" name="文本框 9"/>
              <p:cNvSpPr txBox="1"/>
              <p:nvPr/>
            </p:nvSpPr>
            <p:spPr>
              <a:xfrm>
                <a:off x="2473139" y="1157618"/>
                <a:ext cx="764074" cy="461954"/>
              </a:xfrm>
              <a:prstGeom prst="rect">
                <a:avLst/>
              </a:prstGeom>
              <a:noFill/>
            </p:spPr>
            <p:txBody>
              <a:bodyPr wrap="square" rtlCol="0">
                <a:spAutoFit/>
              </a:bodyPr>
              <a:lstStyle/>
              <a:p>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grpSp>
        <p:nvGrpSpPr>
          <p:cNvPr id="60" name="组合 59"/>
          <p:cNvGrpSpPr/>
          <p:nvPr/>
        </p:nvGrpSpPr>
        <p:grpSpPr>
          <a:xfrm>
            <a:off x="1877103" y="4572492"/>
            <a:ext cx="3917689" cy="713476"/>
            <a:chOff x="1133861" y="2964616"/>
            <a:chExt cx="3918199" cy="713569"/>
          </a:xfrm>
        </p:grpSpPr>
        <p:grpSp>
          <p:nvGrpSpPr>
            <p:cNvPr id="61" name="组合 60"/>
            <p:cNvGrpSpPr/>
            <p:nvPr/>
          </p:nvGrpSpPr>
          <p:grpSpPr>
            <a:xfrm>
              <a:off x="1911909" y="2964616"/>
              <a:ext cx="3140151" cy="712272"/>
              <a:chOff x="483908" y="1149823"/>
              <a:chExt cx="2695844" cy="611490"/>
            </a:xfrm>
          </p:grpSpPr>
          <p:sp>
            <p:nvSpPr>
              <p:cNvPr id="65" name="TextBox 11"/>
              <p:cNvSpPr txBox="1"/>
              <p:nvPr/>
            </p:nvSpPr>
            <p:spPr>
              <a:xfrm>
                <a:off x="483908" y="1549930"/>
                <a:ext cx="2695844" cy="211383"/>
              </a:xfrm>
              <a:prstGeom prst="rect">
                <a:avLst/>
              </a:prstGeom>
              <a:noFill/>
            </p:spPr>
            <p:txBody>
              <a:bodyPr wrap="square" rtlCol="0">
                <a:spAutoFit/>
              </a:bodyPr>
              <a:lstStyle/>
              <a:p>
                <a:pPr algn="just">
                  <a:defRPr/>
                </a:pPr>
                <a:r>
                  <a:rPr lang="zh-CN" altLang="en-US" sz="1000" dirty="0">
                    <a:solidFill>
                      <a:schemeClr val="bg1">
                        <a:lumMod val="50000"/>
                      </a:schemeClr>
                    </a:solidFill>
                    <a:cs typeface="+mn-ea"/>
                    <a:sym typeface="+mn-lt"/>
                  </a:rPr>
                  <a:t>单击此处添加文字阐述，添加简短问题说明文字。</a:t>
                </a:r>
                <a:endParaRPr lang="en-US" altLang="zh-CN" sz="1000" dirty="0">
                  <a:solidFill>
                    <a:schemeClr val="bg1">
                      <a:lumMod val="50000"/>
                    </a:schemeClr>
                  </a:solidFill>
                  <a:cs typeface="+mn-ea"/>
                  <a:sym typeface="+mn-lt"/>
                </a:endParaRPr>
              </a:p>
            </p:txBody>
          </p:sp>
          <p:sp>
            <p:nvSpPr>
              <p:cNvPr id="66" name="Rectangle 11"/>
              <p:cNvSpPr>
                <a:spLocks noChangeArrowheads="1"/>
              </p:cNvSpPr>
              <p:nvPr/>
            </p:nvSpPr>
            <p:spPr bwMode="gray">
              <a:xfrm>
                <a:off x="483908" y="1149823"/>
                <a:ext cx="2423096" cy="449246"/>
              </a:xfrm>
              <a:prstGeom prst="rect">
                <a:avLst/>
              </a:prstGeom>
              <a:noFill/>
              <a:ln>
                <a:noFill/>
              </a:ln>
            </p:spPr>
            <p:txBody>
              <a:bodyPr wrap="square">
                <a:spAutoFit/>
              </a:bodyPr>
              <a:lstStyle/>
              <a:p>
                <a:r>
                  <a:rPr lang="zh-CN" altLang="en-US" sz="2800" spc="600" dirty="0">
                    <a:solidFill>
                      <a:schemeClr val="bg1">
                        <a:lumMod val="50000"/>
                      </a:schemeClr>
                    </a:solidFill>
                    <a:cs typeface="+mn-ea"/>
                    <a:sym typeface="+mn-lt"/>
                  </a:rPr>
                  <a:t>点击添加标题</a:t>
                </a:r>
              </a:p>
            </p:txBody>
          </p:sp>
        </p:grpSp>
        <p:grpSp>
          <p:nvGrpSpPr>
            <p:cNvPr id="62" name="组合 61"/>
            <p:cNvGrpSpPr/>
            <p:nvPr/>
          </p:nvGrpSpPr>
          <p:grpSpPr>
            <a:xfrm>
              <a:off x="1133861" y="3002771"/>
              <a:ext cx="712083" cy="675414"/>
              <a:chOff x="2326162" y="1073941"/>
              <a:chExt cx="911051" cy="675836"/>
            </a:xfrm>
          </p:grpSpPr>
          <p:sp>
            <p:nvSpPr>
              <p:cNvPr id="63" name="平行四边形 62"/>
              <p:cNvSpPr/>
              <p:nvPr/>
            </p:nvSpPr>
            <p:spPr>
              <a:xfrm>
                <a:off x="2326162" y="1073941"/>
                <a:ext cx="898864" cy="675836"/>
              </a:xfrm>
              <a:prstGeom prst="parallelogram">
                <a:avLst>
                  <a:gd name="adj" fmla="val 0"/>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64" name="文本框 9"/>
              <p:cNvSpPr txBox="1"/>
              <p:nvPr/>
            </p:nvSpPr>
            <p:spPr>
              <a:xfrm>
                <a:off x="2473139" y="1157618"/>
                <a:ext cx="764074" cy="461954"/>
              </a:xfrm>
              <a:prstGeom prst="rect">
                <a:avLst/>
              </a:prstGeom>
              <a:noFill/>
            </p:spPr>
            <p:txBody>
              <a:bodyPr wrap="square" rtlCol="0">
                <a:spAutoFit/>
              </a:bodyPr>
              <a:lstStyle/>
              <a:p>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grpSp>
        <p:nvGrpSpPr>
          <p:cNvPr id="67" name="组合 66"/>
          <p:cNvGrpSpPr/>
          <p:nvPr/>
        </p:nvGrpSpPr>
        <p:grpSpPr>
          <a:xfrm>
            <a:off x="6767318" y="3309028"/>
            <a:ext cx="3917689" cy="713476"/>
            <a:chOff x="1133861" y="2964616"/>
            <a:chExt cx="3918199" cy="713569"/>
          </a:xfrm>
        </p:grpSpPr>
        <p:grpSp>
          <p:nvGrpSpPr>
            <p:cNvPr id="68" name="组合 67"/>
            <p:cNvGrpSpPr/>
            <p:nvPr/>
          </p:nvGrpSpPr>
          <p:grpSpPr>
            <a:xfrm>
              <a:off x="1911909" y="2964616"/>
              <a:ext cx="3140151" cy="712272"/>
              <a:chOff x="483908" y="1149823"/>
              <a:chExt cx="2695844" cy="611490"/>
            </a:xfrm>
          </p:grpSpPr>
          <p:sp>
            <p:nvSpPr>
              <p:cNvPr id="72" name="TextBox 11"/>
              <p:cNvSpPr txBox="1"/>
              <p:nvPr/>
            </p:nvSpPr>
            <p:spPr>
              <a:xfrm>
                <a:off x="483908" y="1549930"/>
                <a:ext cx="2695844" cy="211383"/>
              </a:xfrm>
              <a:prstGeom prst="rect">
                <a:avLst/>
              </a:prstGeom>
              <a:noFill/>
            </p:spPr>
            <p:txBody>
              <a:bodyPr wrap="square" rtlCol="0">
                <a:spAutoFit/>
              </a:bodyPr>
              <a:lstStyle/>
              <a:p>
                <a:pPr algn="just">
                  <a:defRPr/>
                </a:pPr>
                <a:r>
                  <a:rPr lang="zh-CN" altLang="en-US" sz="1000" dirty="0">
                    <a:solidFill>
                      <a:schemeClr val="bg1">
                        <a:lumMod val="50000"/>
                      </a:schemeClr>
                    </a:solidFill>
                    <a:cs typeface="+mn-ea"/>
                    <a:sym typeface="+mn-lt"/>
                  </a:rPr>
                  <a:t>单击此处添加文字阐述，添加简短问题说明文字。</a:t>
                </a:r>
                <a:endParaRPr lang="en-US" altLang="zh-CN" sz="1000" dirty="0">
                  <a:solidFill>
                    <a:schemeClr val="bg1">
                      <a:lumMod val="50000"/>
                    </a:schemeClr>
                  </a:solidFill>
                  <a:cs typeface="+mn-ea"/>
                  <a:sym typeface="+mn-lt"/>
                </a:endParaRPr>
              </a:p>
            </p:txBody>
          </p:sp>
          <p:sp>
            <p:nvSpPr>
              <p:cNvPr id="73" name="Rectangle 11"/>
              <p:cNvSpPr>
                <a:spLocks noChangeArrowheads="1"/>
              </p:cNvSpPr>
              <p:nvPr/>
            </p:nvSpPr>
            <p:spPr bwMode="gray">
              <a:xfrm>
                <a:off x="483908" y="1149823"/>
                <a:ext cx="2423096" cy="449188"/>
              </a:xfrm>
              <a:prstGeom prst="rect">
                <a:avLst/>
              </a:prstGeom>
              <a:noFill/>
              <a:ln>
                <a:noFill/>
              </a:ln>
            </p:spPr>
            <p:txBody>
              <a:bodyPr wrap="square">
                <a:spAutoFit/>
              </a:bodyPr>
              <a:lstStyle/>
              <a:p>
                <a:r>
                  <a:rPr lang="zh-CN" altLang="en-US" sz="2800" spc="600" dirty="0">
                    <a:solidFill>
                      <a:schemeClr val="bg1">
                        <a:lumMod val="50000"/>
                      </a:schemeClr>
                    </a:solidFill>
                    <a:cs typeface="+mn-ea"/>
                    <a:sym typeface="+mn-lt"/>
                  </a:rPr>
                  <a:t>点击添加标题</a:t>
                </a:r>
              </a:p>
            </p:txBody>
          </p:sp>
        </p:grpSp>
        <p:grpSp>
          <p:nvGrpSpPr>
            <p:cNvPr id="69" name="组合 68"/>
            <p:cNvGrpSpPr/>
            <p:nvPr/>
          </p:nvGrpSpPr>
          <p:grpSpPr>
            <a:xfrm>
              <a:off x="1133861" y="3002771"/>
              <a:ext cx="712083" cy="675414"/>
              <a:chOff x="2326162" y="1073941"/>
              <a:chExt cx="911051" cy="675836"/>
            </a:xfrm>
          </p:grpSpPr>
          <p:sp>
            <p:nvSpPr>
              <p:cNvPr id="70" name="平行四边形 69"/>
              <p:cNvSpPr/>
              <p:nvPr/>
            </p:nvSpPr>
            <p:spPr>
              <a:xfrm>
                <a:off x="2326162" y="1073941"/>
                <a:ext cx="898864" cy="675836"/>
              </a:xfrm>
              <a:prstGeom prst="parallelogram">
                <a:avLst>
                  <a:gd name="adj" fmla="val 0"/>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71" name="文本框 9"/>
              <p:cNvSpPr txBox="1"/>
              <p:nvPr/>
            </p:nvSpPr>
            <p:spPr>
              <a:xfrm>
                <a:off x="2473139" y="1157618"/>
                <a:ext cx="764074" cy="461954"/>
              </a:xfrm>
              <a:prstGeom prst="rect">
                <a:avLst/>
              </a:prstGeom>
              <a:noFill/>
            </p:spPr>
            <p:txBody>
              <a:bodyPr wrap="square" rtlCol="0">
                <a:spAutoFit/>
              </a:bodyPr>
              <a:lstStyle/>
              <a:p>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grpSp>
      <p:grpSp>
        <p:nvGrpSpPr>
          <p:cNvPr id="74" name="组合 73"/>
          <p:cNvGrpSpPr/>
          <p:nvPr/>
        </p:nvGrpSpPr>
        <p:grpSpPr>
          <a:xfrm>
            <a:off x="6767318" y="4572492"/>
            <a:ext cx="3917689" cy="713476"/>
            <a:chOff x="1133861" y="2964616"/>
            <a:chExt cx="3918199" cy="713569"/>
          </a:xfrm>
        </p:grpSpPr>
        <p:grpSp>
          <p:nvGrpSpPr>
            <p:cNvPr id="75" name="组合 74"/>
            <p:cNvGrpSpPr/>
            <p:nvPr/>
          </p:nvGrpSpPr>
          <p:grpSpPr>
            <a:xfrm>
              <a:off x="1911909" y="2964616"/>
              <a:ext cx="3140151" cy="712272"/>
              <a:chOff x="483908" y="1149823"/>
              <a:chExt cx="2695844" cy="611490"/>
            </a:xfrm>
          </p:grpSpPr>
          <p:sp>
            <p:nvSpPr>
              <p:cNvPr id="79" name="TextBox 11"/>
              <p:cNvSpPr txBox="1"/>
              <p:nvPr/>
            </p:nvSpPr>
            <p:spPr>
              <a:xfrm>
                <a:off x="483908" y="1549930"/>
                <a:ext cx="2695844" cy="211383"/>
              </a:xfrm>
              <a:prstGeom prst="rect">
                <a:avLst/>
              </a:prstGeom>
              <a:noFill/>
            </p:spPr>
            <p:txBody>
              <a:bodyPr wrap="square" rtlCol="0">
                <a:spAutoFit/>
              </a:bodyPr>
              <a:lstStyle/>
              <a:p>
                <a:pPr algn="just">
                  <a:defRPr/>
                </a:pPr>
                <a:r>
                  <a:rPr lang="zh-CN" altLang="en-US" sz="1000" dirty="0">
                    <a:solidFill>
                      <a:schemeClr val="bg1">
                        <a:lumMod val="50000"/>
                      </a:schemeClr>
                    </a:solidFill>
                    <a:cs typeface="+mn-ea"/>
                    <a:sym typeface="+mn-lt"/>
                  </a:rPr>
                  <a:t>单击此处添加文字阐述，添加简短问题说明文字。</a:t>
                </a:r>
                <a:endParaRPr lang="en-US" altLang="zh-CN" sz="1000" dirty="0">
                  <a:solidFill>
                    <a:schemeClr val="bg1">
                      <a:lumMod val="50000"/>
                    </a:schemeClr>
                  </a:solidFill>
                  <a:cs typeface="+mn-ea"/>
                  <a:sym typeface="+mn-lt"/>
                </a:endParaRPr>
              </a:p>
            </p:txBody>
          </p:sp>
          <p:sp>
            <p:nvSpPr>
              <p:cNvPr id="80" name="Rectangle 11"/>
              <p:cNvSpPr>
                <a:spLocks noChangeArrowheads="1"/>
              </p:cNvSpPr>
              <p:nvPr/>
            </p:nvSpPr>
            <p:spPr bwMode="gray">
              <a:xfrm>
                <a:off x="483908" y="1149823"/>
                <a:ext cx="2423096" cy="449188"/>
              </a:xfrm>
              <a:prstGeom prst="rect">
                <a:avLst/>
              </a:prstGeom>
              <a:noFill/>
              <a:ln>
                <a:noFill/>
              </a:ln>
            </p:spPr>
            <p:txBody>
              <a:bodyPr wrap="square">
                <a:spAutoFit/>
              </a:bodyPr>
              <a:lstStyle/>
              <a:p>
                <a:r>
                  <a:rPr lang="zh-CN" altLang="en-US" sz="2800" spc="600" dirty="0">
                    <a:solidFill>
                      <a:schemeClr val="bg1">
                        <a:lumMod val="50000"/>
                      </a:schemeClr>
                    </a:solidFill>
                    <a:cs typeface="+mn-ea"/>
                    <a:sym typeface="+mn-lt"/>
                  </a:rPr>
                  <a:t>点击添加标题</a:t>
                </a:r>
              </a:p>
            </p:txBody>
          </p:sp>
        </p:grpSp>
        <p:grpSp>
          <p:nvGrpSpPr>
            <p:cNvPr id="76" name="组合 75"/>
            <p:cNvGrpSpPr/>
            <p:nvPr/>
          </p:nvGrpSpPr>
          <p:grpSpPr>
            <a:xfrm>
              <a:off x="1133861" y="3002771"/>
              <a:ext cx="712083" cy="675414"/>
              <a:chOff x="2326162" y="1073941"/>
              <a:chExt cx="911051" cy="675836"/>
            </a:xfrm>
          </p:grpSpPr>
          <p:sp>
            <p:nvSpPr>
              <p:cNvPr id="77" name="平行四边形 76"/>
              <p:cNvSpPr/>
              <p:nvPr/>
            </p:nvSpPr>
            <p:spPr>
              <a:xfrm>
                <a:off x="2326162" y="1073941"/>
                <a:ext cx="898864" cy="675836"/>
              </a:xfrm>
              <a:prstGeom prst="parallelogram">
                <a:avLst>
                  <a:gd name="adj" fmla="val 0"/>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78" name="文本框 9"/>
              <p:cNvSpPr txBox="1"/>
              <p:nvPr/>
            </p:nvSpPr>
            <p:spPr>
              <a:xfrm>
                <a:off x="2473139" y="1157618"/>
                <a:ext cx="764074" cy="461954"/>
              </a:xfrm>
              <a:prstGeom prst="rect">
                <a:avLst/>
              </a:prstGeom>
              <a:noFill/>
            </p:spPr>
            <p:txBody>
              <a:bodyPr wrap="square" rtlCol="0">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gr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745" y="496651"/>
            <a:ext cx="2153355" cy="2153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0-#ppt_w/2"/>
                                          </p:val>
                                        </p:tav>
                                        <p:tav tm="100000">
                                          <p:val>
                                            <p:strVal val="#ppt_x"/>
                                          </p:val>
                                        </p:tav>
                                      </p:tavLst>
                                    </p:anim>
                                    <p:anim calcmode="lin" valueType="num">
                                      <p:cBhvr additive="base">
                                        <p:cTn id="25" dur="500" fill="hold"/>
                                        <p:tgtEl>
                                          <p:spTgt spid="60"/>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additive="base">
                                        <p:cTn id="29" dur="500" fill="hold"/>
                                        <p:tgtEl>
                                          <p:spTgt spid="67"/>
                                        </p:tgtEl>
                                        <p:attrNameLst>
                                          <p:attrName>ppt_x</p:attrName>
                                        </p:attrNameLst>
                                      </p:cBhvr>
                                      <p:tavLst>
                                        <p:tav tm="0">
                                          <p:val>
                                            <p:strVal val="0-#ppt_w/2"/>
                                          </p:val>
                                        </p:tav>
                                        <p:tav tm="100000">
                                          <p:val>
                                            <p:strVal val="#ppt_x"/>
                                          </p:val>
                                        </p:tav>
                                      </p:tavLst>
                                    </p:anim>
                                    <p:anim calcmode="lin" valueType="num">
                                      <p:cBhvr additive="base">
                                        <p:cTn id="30" dur="500" fill="hold"/>
                                        <p:tgtEl>
                                          <p:spTgt spid="6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74"/>
                                        </p:tgtEl>
                                        <p:attrNameLst>
                                          <p:attrName>style.visibility</p:attrName>
                                        </p:attrNameLst>
                                      </p:cBhvr>
                                      <p:to>
                                        <p:strVal val="visible"/>
                                      </p:to>
                                    </p:set>
                                    <p:anim calcmode="lin" valueType="num">
                                      <p:cBhvr additive="base">
                                        <p:cTn id="34" dur="500" fill="hold"/>
                                        <p:tgtEl>
                                          <p:spTgt spid="74"/>
                                        </p:tgtEl>
                                        <p:attrNameLst>
                                          <p:attrName>ppt_x</p:attrName>
                                        </p:attrNameLst>
                                      </p:cBhvr>
                                      <p:tavLst>
                                        <p:tav tm="0">
                                          <p:val>
                                            <p:strVal val="0-#ppt_w/2"/>
                                          </p:val>
                                        </p:tav>
                                        <p:tav tm="100000">
                                          <p:val>
                                            <p:strVal val="#ppt_x"/>
                                          </p:val>
                                        </p:tav>
                                      </p:tavLst>
                                    </p:anim>
                                    <p:anim calcmode="lin" valueType="num">
                                      <p:cBhvr additive="base">
                                        <p:cTn id="35"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45"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700" y="0"/>
            <a:ext cx="12471400" cy="6858000"/>
            <a:chOff x="-139700" y="0"/>
            <a:chExt cx="12471400" cy="6858000"/>
          </a:xfrm>
        </p:grpSpPr>
        <p:grpSp>
          <p:nvGrpSpPr>
            <p:cNvPr id="3" name="组合 2"/>
            <p:cNvGrpSpPr/>
            <p:nvPr/>
          </p:nvGrpSpPr>
          <p:grpSpPr>
            <a:xfrm>
              <a:off x="-139700" y="0"/>
              <a:ext cx="12471400" cy="6858000"/>
              <a:chOff x="-139700" y="0"/>
              <a:chExt cx="12471400" cy="6858000"/>
            </a:xfrm>
          </p:grpSpPr>
          <p:sp>
            <p:nvSpPr>
              <p:cNvPr id="5" name="矩形 4"/>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sp>
        <p:nvSpPr>
          <p:cNvPr id="91" name="Freeform 7"/>
          <p:cNvSpPr/>
          <p:nvPr/>
        </p:nvSpPr>
        <p:spPr>
          <a:xfrm>
            <a:off x="2959331" y="3468305"/>
            <a:ext cx="1050289" cy="905685"/>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algn="ctr" defTabSz="508000" eaLnBrk="0"/>
            <a:endParaRPr lang="id-ID">
              <a:solidFill>
                <a:schemeClr val="bg1">
                  <a:lumMod val="50000"/>
                </a:schemeClr>
              </a:solidFill>
              <a:cs typeface="+mn-ea"/>
            </a:endParaRPr>
          </a:p>
        </p:txBody>
      </p:sp>
      <p:sp>
        <p:nvSpPr>
          <p:cNvPr id="92" name="Hexagon 8"/>
          <p:cNvSpPr/>
          <p:nvPr/>
        </p:nvSpPr>
        <p:spPr>
          <a:xfrm>
            <a:off x="2061539" y="2981844"/>
            <a:ext cx="1050289" cy="905685"/>
          </a:xfrm>
          <a:prstGeom prst="hexagon">
            <a:avLst>
              <a:gd name="adj" fmla="val 25000"/>
              <a:gd name="vf" fmla="val 115470"/>
            </a:avLst>
          </a:prstGeom>
          <a:solidFill>
            <a:sysClr val="window" lastClr="FFFFFF">
              <a:alpha val="90000"/>
            </a:sysClr>
          </a:solidFill>
          <a:ln w="22225" cap="flat" cmpd="sng" algn="ctr">
            <a:solidFill>
              <a:srgbClr val="6BB994"/>
            </a:solidFill>
            <a:prstDash val="solid"/>
          </a:ln>
          <a:effectLst/>
        </p:spPr>
      </p:sp>
      <p:sp>
        <p:nvSpPr>
          <p:cNvPr id="93" name="Freeform 9"/>
          <p:cNvSpPr/>
          <p:nvPr/>
        </p:nvSpPr>
        <p:spPr>
          <a:xfrm>
            <a:off x="3854132" y="2971076"/>
            <a:ext cx="1050289" cy="905685"/>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algn="ctr" defTabSz="508000" eaLnBrk="0"/>
            <a:endParaRPr lang="id-ID">
              <a:solidFill>
                <a:schemeClr val="bg1">
                  <a:lumMod val="50000"/>
                </a:schemeClr>
              </a:solidFill>
              <a:cs typeface="+mn-ea"/>
            </a:endParaRPr>
          </a:p>
        </p:txBody>
      </p:sp>
      <p:sp>
        <p:nvSpPr>
          <p:cNvPr id="94" name="Hexagon 10"/>
          <p:cNvSpPr/>
          <p:nvPr/>
        </p:nvSpPr>
        <p:spPr>
          <a:xfrm>
            <a:off x="4748934" y="3468305"/>
            <a:ext cx="1050289" cy="905685"/>
          </a:xfrm>
          <a:prstGeom prst="hexagon">
            <a:avLst>
              <a:gd name="adj" fmla="val 25000"/>
              <a:gd name="vf" fmla="val 115470"/>
            </a:avLst>
          </a:prstGeom>
          <a:solidFill>
            <a:sysClr val="window" lastClr="FFFFFF">
              <a:alpha val="90000"/>
            </a:sysClr>
          </a:solidFill>
          <a:ln w="22225" cap="flat" cmpd="sng" algn="ctr">
            <a:solidFill>
              <a:srgbClr val="6BB994"/>
            </a:solidFill>
            <a:prstDash val="solid"/>
          </a:ln>
          <a:effectLst/>
        </p:spPr>
      </p:sp>
      <p:sp>
        <p:nvSpPr>
          <p:cNvPr id="95" name="Freeform 11"/>
          <p:cNvSpPr/>
          <p:nvPr/>
        </p:nvSpPr>
        <p:spPr>
          <a:xfrm>
            <a:off x="2959331" y="2476000"/>
            <a:ext cx="1050289" cy="905685"/>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algn="ctr" defTabSz="508000" eaLnBrk="0"/>
            <a:endParaRPr lang="id-ID">
              <a:solidFill>
                <a:schemeClr val="bg1">
                  <a:lumMod val="50000"/>
                </a:schemeClr>
              </a:solidFill>
              <a:cs typeface="+mn-ea"/>
            </a:endParaRPr>
          </a:p>
        </p:txBody>
      </p:sp>
      <p:sp>
        <p:nvSpPr>
          <p:cNvPr id="96" name="Hexagon 12"/>
          <p:cNvSpPr/>
          <p:nvPr/>
        </p:nvSpPr>
        <p:spPr>
          <a:xfrm>
            <a:off x="3854132" y="1981164"/>
            <a:ext cx="1050289" cy="905685"/>
          </a:xfrm>
          <a:prstGeom prst="hexagon">
            <a:avLst>
              <a:gd name="adj" fmla="val 25000"/>
              <a:gd name="vf" fmla="val 115470"/>
            </a:avLst>
          </a:prstGeom>
          <a:solidFill>
            <a:sysClr val="window" lastClr="FFFFFF">
              <a:alpha val="90000"/>
            </a:sysClr>
          </a:solidFill>
          <a:ln w="22225" cap="flat" cmpd="sng" algn="ctr">
            <a:solidFill>
              <a:srgbClr val="6BB994"/>
            </a:solidFill>
            <a:prstDash val="solid"/>
          </a:ln>
          <a:effectLst/>
        </p:spPr>
      </p:sp>
      <p:sp>
        <p:nvSpPr>
          <p:cNvPr id="97" name="TextBox 96"/>
          <p:cNvSpPr txBox="1"/>
          <p:nvPr/>
        </p:nvSpPr>
        <p:spPr>
          <a:xfrm>
            <a:off x="2959473" y="2774687"/>
            <a:ext cx="1050007" cy="287286"/>
          </a:xfrm>
          <a:prstGeom prst="rect">
            <a:avLst/>
          </a:prstGeom>
          <a:noFill/>
        </p:spPr>
        <p:txBody>
          <a:bodyPr wrap="square" lIns="86388" tIns="43194" rIns="86388" bIns="43194" rtlCol="0">
            <a:spAutoFit/>
          </a:bodyPr>
          <a:lstStyle/>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1300" b="1" i="0" u="none" strike="noStrike" kern="0" cap="none" spc="0" normalizeH="0" baseline="0" noProof="0" dirty="0">
                <a:ln>
                  <a:noFill/>
                </a:ln>
                <a:solidFill>
                  <a:sysClr val="window" lastClr="FFFFFF"/>
                </a:solidFill>
                <a:effectLst/>
                <a:uLnTx/>
                <a:uFillTx/>
              </a:rPr>
              <a:t>输入标题</a:t>
            </a:r>
            <a:endParaRPr kumimoji="0" lang="en-US" altLang="zh-CN" sz="1300" b="1" i="0" u="none" strike="noStrike" kern="0" cap="none" spc="0" normalizeH="0" baseline="0" noProof="0" dirty="0">
              <a:ln>
                <a:noFill/>
              </a:ln>
              <a:solidFill>
                <a:sysClr val="window" lastClr="FFFFFF"/>
              </a:solidFill>
              <a:effectLst/>
              <a:uLnTx/>
              <a:uFillTx/>
            </a:endParaRPr>
          </a:p>
        </p:txBody>
      </p:sp>
      <p:sp>
        <p:nvSpPr>
          <p:cNvPr id="98" name="TextBox 97"/>
          <p:cNvSpPr txBox="1"/>
          <p:nvPr/>
        </p:nvSpPr>
        <p:spPr>
          <a:xfrm>
            <a:off x="2956484" y="3731101"/>
            <a:ext cx="1050007" cy="287286"/>
          </a:xfrm>
          <a:prstGeom prst="rect">
            <a:avLst/>
          </a:prstGeom>
          <a:noFill/>
        </p:spPr>
        <p:txBody>
          <a:bodyPr wrap="square" lIns="86388" tIns="43194" rIns="86388" bIns="43194" rtlCol="0">
            <a:spAutoFit/>
          </a:bodyPr>
          <a:lstStyle/>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1300" b="1" i="0" u="none" strike="noStrike" kern="0" cap="none" spc="0" normalizeH="0" baseline="0" noProof="0" dirty="0">
                <a:ln>
                  <a:noFill/>
                </a:ln>
                <a:solidFill>
                  <a:sysClr val="window" lastClr="FFFFFF"/>
                </a:solidFill>
                <a:effectLst/>
                <a:uLnTx/>
                <a:uFillTx/>
              </a:rPr>
              <a:t>输入标题</a:t>
            </a:r>
            <a:endParaRPr kumimoji="0" lang="en-US" altLang="zh-CN" sz="1300" b="1" i="0" u="none" strike="noStrike" kern="0" cap="none" spc="0" normalizeH="0" baseline="0" noProof="0" dirty="0">
              <a:ln>
                <a:noFill/>
              </a:ln>
              <a:solidFill>
                <a:sysClr val="window" lastClr="FFFFFF"/>
              </a:solidFill>
              <a:effectLst/>
              <a:uLnTx/>
              <a:uFillTx/>
            </a:endParaRPr>
          </a:p>
        </p:txBody>
      </p:sp>
      <p:sp>
        <p:nvSpPr>
          <p:cNvPr id="99" name="TextBox 98"/>
          <p:cNvSpPr txBox="1"/>
          <p:nvPr/>
        </p:nvSpPr>
        <p:spPr>
          <a:xfrm>
            <a:off x="3851144" y="3199814"/>
            <a:ext cx="1050007" cy="287286"/>
          </a:xfrm>
          <a:prstGeom prst="rect">
            <a:avLst/>
          </a:prstGeom>
          <a:noFill/>
        </p:spPr>
        <p:txBody>
          <a:bodyPr wrap="square" lIns="86388" tIns="43194" rIns="86388" bIns="43194" rtlCol="0">
            <a:spAutoFit/>
          </a:bodyPr>
          <a:lstStyle/>
          <a:p>
            <a:pPr marL="0" marR="0" lvl="0" indent="0" algn="ctr" defTabSz="1151890" eaLnBrk="1" fontAlgn="auto" latinLnBrk="0" hangingPunct="1">
              <a:lnSpc>
                <a:spcPct val="100000"/>
              </a:lnSpc>
              <a:spcBef>
                <a:spcPts val="0"/>
              </a:spcBef>
              <a:spcAft>
                <a:spcPts val="0"/>
              </a:spcAft>
              <a:buClrTx/>
              <a:buSzTx/>
              <a:buFontTx/>
              <a:buNone/>
              <a:defRPr/>
            </a:pPr>
            <a:r>
              <a:rPr kumimoji="0" lang="zh-CN" altLang="en-US" sz="1300" b="1" i="0" u="none" strike="noStrike" kern="0" cap="none" spc="0" normalizeH="0" baseline="0" noProof="0" dirty="0">
                <a:ln>
                  <a:noFill/>
                </a:ln>
                <a:solidFill>
                  <a:sysClr val="window" lastClr="FFFFFF"/>
                </a:solidFill>
                <a:effectLst/>
                <a:uLnTx/>
                <a:uFillTx/>
              </a:rPr>
              <a:t>输入标题</a:t>
            </a:r>
            <a:endParaRPr kumimoji="0" lang="en-US" altLang="zh-CN" sz="1300" b="1" i="0" u="none" strike="noStrike" kern="0" cap="none" spc="0" normalizeH="0" baseline="0" noProof="0" dirty="0">
              <a:ln>
                <a:noFill/>
              </a:ln>
              <a:solidFill>
                <a:sysClr val="window" lastClr="FFFFFF"/>
              </a:solidFill>
              <a:effectLst/>
              <a:uLnTx/>
              <a:uFillTx/>
            </a:endParaRPr>
          </a:p>
        </p:txBody>
      </p:sp>
      <p:grpSp>
        <p:nvGrpSpPr>
          <p:cNvPr id="100" name="Group 16"/>
          <p:cNvGrpSpPr/>
          <p:nvPr/>
        </p:nvGrpSpPr>
        <p:grpSpPr>
          <a:xfrm>
            <a:off x="2406974" y="2289754"/>
            <a:ext cx="3091934" cy="1757407"/>
            <a:chOff x="1791978" y="2874150"/>
            <a:chExt cx="3272560" cy="1859759"/>
          </a:xfrm>
        </p:grpSpPr>
        <p:sp>
          <p:nvSpPr>
            <p:cNvPr id="101" name="Freeform 49"/>
            <p:cNvSpPr>
              <a:spLocks noEditPoints="1"/>
            </p:cNvSpPr>
            <p:nvPr/>
          </p:nvSpPr>
          <p:spPr bwMode="auto">
            <a:xfrm>
              <a:off x="1791978" y="3890979"/>
              <a:ext cx="383584" cy="326698"/>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rgbClr val="6BB994"/>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ndParaRPr>
            </a:p>
          </p:txBody>
        </p:sp>
        <p:sp>
          <p:nvSpPr>
            <p:cNvPr id="102" name="Freeform 36"/>
            <p:cNvSpPr>
              <a:spLocks noEditPoints="1"/>
            </p:cNvSpPr>
            <p:nvPr/>
          </p:nvSpPr>
          <p:spPr bwMode="auto">
            <a:xfrm>
              <a:off x="4588612" y="4467209"/>
              <a:ext cx="475926" cy="266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6BB994"/>
            </a:solidFill>
            <a:ln>
              <a:solidFill>
                <a:srgbClr val="00A89B"/>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ndParaRPr>
            </a:p>
          </p:txBody>
        </p:sp>
        <p:sp>
          <p:nvSpPr>
            <p:cNvPr id="103" name="Freeform 44"/>
            <p:cNvSpPr>
              <a:spLocks noEditPoints="1"/>
            </p:cNvSpPr>
            <p:nvPr/>
          </p:nvSpPr>
          <p:spPr bwMode="auto">
            <a:xfrm>
              <a:off x="3723326" y="2874150"/>
              <a:ext cx="305722" cy="30531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6BB994"/>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dirty="0" smtClean="0">
                <a:ln>
                  <a:noFill/>
                </a:ln>
                <a:solidFill>
                  <a:prstClr val="black"/>
                </a:solidFill>
                <a:effectLst/>
                <a:uLnTx/>
                <a:uFillTx/>
              </a:endParaRPr>
            </a:p>
          </p:txBody>
        </p:sp>
      </p:grpSp>
      <p:sp>
        <p:nvSpPr>
          <p:cNvPr id="104" name="椭圆 103"/>
          <p:cNvSpPr/>
          <p:nvPr/>
        </p:nvSpPr>
        <p:spPr>
          <a:xfrm>
            <a:off x="6359601" y="2304836"/>
            <a:ext cx="544796" cy="545042"/>
          </a:xfrm>
          <a:prstGeom prst="ellipse">
            <a:avLst/>
          </a:pr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algn="ctr" defTabSz="508000" eaLnBrk="0"/>
            <a:r>
              <a:rPr lang="en-US" altLang="zh-CN" dirty="0">
                <a:solidFill>
                  <a:schemeClr val="bg1"/>
                </a:solidFill>
                <a:cs typeface="+mn-ea"/>
              </a:rPr>
              <a:t>1</a:t>
            </a:r>
            <a:endParaRPr lang="zh-CN" altLang="en-US" dirty="0">
              <a:solidFill>
                <a:schemeClr val="bg1"/>
              </a:solidFill>
              <a:cs typeface="+mn-ea"/>
            </a:endParaRPr>
          </a:p>
        </p:txBody>
      </p:sp>
      <p:sp>
        <p:nvSpPr>
          <p:cNvPr id="105" name="椭圆 104"/>
          <p:cNvSpPr/>
          <p:nvPr/>
        </p:nvSpPr>
        <p:spPr>
          <a:xfrm>
            <a:off x="6359601" y="2985286"/>
            <a:ext cx="544796" cy="545042"/>
          </a:xfrm>
          <a:prstGeom prst="ellipse">
            <a:avLst/>
          </a:pr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algn="ctr" defTabSz="508000" eaLnBrk="0"/>
            <a:r>
              <a:rPr lang="en-US" altLang="zh-CN" dirty="0">
                <a:solidFill>
                  <a:schemeClr val="bg1"/>
                </a:solidFill>
                <a:cs typeface="+mn-ea"/>
              </a:rPr>
              <a:t>2</a:t>
            </a:r>
            <a:endParaRPr lang="zh-CN" altLang="en-US" dirty="0">
              <a:solidFill>
                <a:schemeClr val="bg1"/>
              </a:solidFill>
              <a:cs typeface="+mn-ea"/>
            </a:endParaRPr>
          </a:p>
        </p:txBody>
      </p:sp>
      <p:sp>
        <p:nvSpPr>
          <p:cNvPr id="106" name="椭圆 105"/>
          <p:cNvSpPr/>
          <p:nvPr/>
        </p:nvSpPr>
        <p:spPr>
          <a:xfrm>
            <a:off x="6359601" y="3681612"/>
            <a:ext cx="544796" cy="545042"/>
          </a:xfrm>
          <a:prstGeom prst="ellipse">
            <a:avLst/>
          </a:pr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algn="ctr" defTabSz="508000" eaLnBrk="0"/>
            <a:r>
              <a:rPr lang="en-US" altLang="zh-CN" dirty="0">
                <a:solidFill>
                  <a:schemeClr val="bg1"/>
                </a:solidFill>
                <a:cs typeface="+mn-ea"/>
              </a:rPr>
              <a:t>3</a:t>
            </a:r>
            <a:endParaRPr lang="zh-CN" altLang="en-US" dirty="0">
              <a:solidFill>
                <a:schemeClr val="bg1"/>
              </a:solidFill>
              <a:cs typeface="+mn-ea"/>
            </a:endParaRPr>
          </a:p>
        </p:txBody>
      </p:sp>
      <p:sp>
        <p:nvSpPr>
          <p:cNvPr id="107" name="标题 11"/>
          <p:cNvSpPr txBox="1"/>
          <p:nvPr/>
        </p:nvSpPr>
        <p:spPr>
          <a:xfrm>
            <a:off x="6904398" y="2369247"/>
            <a:ext cx="2972219" cy="752809"/>
          </a:xfrm>
          <a:prstGeom prst="rect">
            <a:avLst/>
          </a:prstGeom>
        </p:spPr>
        <p:txBody>
          <a:bodyPr lIns="86388" tIns="43194" rIns="86388" bIns="43194">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115189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请在此处输入详细的文字介绍信息和简介，表达图表的含义</a:t>
            </a:r>
            <a:r>
              <a:rPr kumimoji="0" lang="en-US" altLang="zh-CN"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a:t>
            </a:r>
            <a:r>
              <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表达图表的含义</a:t>
            </a:r>
            <a:r>
              <a:rPr kumimoji="0" lang="en-US" altLang="zh-CN"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a:t>
            </a:r>
            <a:endPar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endParaRPr>
          </a:p>
          <a:p>
            <a:pPr marL="0" marR="0" lvl="0" indent="0" algn="l" defTabSz="1151890" rtl="0" eaLnBrk="1" fontAlgn="auto" latinLnBrk="0" hangingPunct="1">
              <a:lnSpc>
                <a:spcPct val="100000"/>
              </a:lnSpc>
              <a:spcBef>
                <a:spcPct val="0"/>
              </a:spcBef>
              <a:spcAft>
                <a:spcPts val="0"/>
              </a:spcAft>
              <a:buClrTx/>
              <a:buSzTx/>
              <a:buFontTx/>
              <a:buNone/>
              <a:defRPr/>
            </a:pPr>
            <a:endPar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endParaRPr>
          </a:p>
        </p:txBody>
      </p:sp>
      <p:sp>
        <p:nvSpPr>
          <p:cNvPr id="108" name="标题 11"/>
          <p:cNvSpPr txBox="1"/>
          <p:nvPr/>
        </p:nvSpPr>
        <p:spPr>
          <a:xfrm>
            <a:off x="6904398" y="3049698"/>
            <a:ext cx="2972219" cy="752809"/>
          </a:xfrm>
          <a:prstGeom prst="rect">
            <a:avLst/>
          </a:prstGeom>
        </p:spPr>
        <p:txBody>
          <a:bodyPr lIns="86388" tIns="43194" rIns="86388" bIns="43194">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115189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请在此处输入详细的文字介绍信息和简介，表达图表的含义</a:t>
            </a:r>
            <a:r>
              <a:rPr kumimoji="0" lang="en-US" altLang="zh-CN"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a:t>
            </a:r>
            <a:r>
              <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表达图表的含义</a:t>
            </a:r>
            <a:r>
              <a:rPr kumimoji="0" lang="en-US" altLang="zh-CN"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a:t>
            </a:r>
            <a:endPar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endParaRPr>
          </a:p>
          <a:p>
            <a:pPr marL="0" marR="0" lvl="0" indent="0" algn="l" defTabSz="1151890" rtl="0" eaLnBrk="1" fontAlgn="auto" latinLnBrk="0" hangingPunct="1">
              <a:lnSpc>
                <a:spcPct val="100000"/>
              </a:lnSpc>
              <a:spcBef>
                <a:spcPct val="0"/>
              </a:spcBef>
              <a:spcAft>
                <a:spcPts val="0"/>
              </a:spcAft>
              <a:buClrTx/>
              <a:buSzTx/>
              <a:buFontTx/>
              <a:buNone/>
              <a:defRPr/>
            </a:pPr>
            <a:endPar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endParaRPr>
          </a:p>
        </p:txBody>
      </p:sp>
      <p:sp>
        <p:nvSpPr>
          <p:cNvPr id="109" name="标题 11"/>
          <p:cNvSpPr txBox="1"/>
          <p:nvPr/>
        </p:nvSpPr>
        <p:spPr>
          <a:xfrm>
            <a:off x="6904398" y="3746023"/>
            <a:ext cx="2972219" cy="752809"/>
          </a:xfrm>
          <a:prstGeom prst="rect">
            <a:avLst/>
          </a:prstGeom>
        </p:spPr>
        <p:txBody>
          <a:bodyPr lIns="86388" tIns="43194" rIns="86388" bIns="43194">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115189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请在此处输入详细的文字介绍信息和简介，表达图表的含义</a:t>
            </a:r>
            <a:r>
              <a:rPr kumimoji="0" lang="en-US" altLang="zh-CN"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a:t>
            </a:r>
            <a:r>
              <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表达图表的含义</a:t>
            </a:r>
            <a:r>
              <a:rPr kumimoji="0" lang="en-US" altLang="zh-CN"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rPr>
              <a:t>.</a:t>
            </a:r>
            <a:endPar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endParaRPr>
          </a:p>
          <a:p>
            <a:pPr marL="0" marR="0" lvl="0" indent="0" algn="l" defTabSz="1151890" rtl="0" eaLnBrk="1" fontAlgn="auto" latinLnBrk="0" hangingPunct="1">
              <a:lnSpc>
                <a:spcPct val="100000"/>
              </a:lnSpc>
              <a:spcBef>
                <a:spcPct val="0"/>
              </a:spcBef>
              <a:spcAft>
                <a:spcPts val="0"/>
              </a:spcAft>
              <a:buClrTx/>
              <a:buSzTx/>
              <a:buFontTx/>
              <a:buNone/>
              <a:defRPr/>
            </a:pPr>
            <a:endParaRPr kumimoji="0" lang="zh-CN" altLang="en-US" sz="1100" b="0" i="0" u="none" strike="noStrike" kern="1200" cap="none" spc="0" normalizeH="0" baseline="0" noProof="0" dirty="0">
              <a:ln>
                <a:noFill/>
              </a:ln>
              <a:solidFill>
                <a:sysClr val="window" lastClr="FFFFFF">
                  <a:lumMod val="50000"/>
                </a:sysClr>
              </a:solidFill>
              <a:effectLst/>
              <a:uLnTx/>
              <a:uFillTx/>
              <a:latin typeface="Calibri" panose="020F0502020204030204"/>
              <a:ea typeface="宋体" panose="02010600030101010101" pitchFamily="2" charset="-122"/>
              <a:cs typeface="+mj-cs"/>
            </a:endParaRPr>
          </a:p>
        </p:txBody>
      </p:sp>
      <p:sp>
        <p:nvSpPr>
          <p:cNvPr id="110" name="TextBox 109"/>
          <p:cNvSpPr txBox="1"/>
          <p:nvPr/>
        </p:nvSpPr>
        <p:spPr>
          <a:xfrm>
            <a:off x="2086772" y="5250072"/>
            <a:ext cx="7721813" cy="600164"/>
          </a:xfrm>
          <a:prstGeom prst="rect">
            <a:avLst/>
          </a:prstGeom>
          <a:noFill/>
        </p:spPr>
        <p:txBody>
          <a:bodyPr wrap="square" lIns="0" tIns="0" rIns="0" bIns="0" rtlCol="0">
            <a:spAutoFit/>
          </a:bodyPr>
          <a:lstStyle/>
          <a:p>
            <a:pPr algn="just" defTabSz="1151890">
              <a:defRPr/>
            </a:pPr>
            <a:r>
              <a:rPr lang="zh-CN" altLang="en-US" sz="1300" kern="0" dirty="0">
                <a:solidFill>
                  <a:sysClr val="windowText" lastClr="000000">
                    <a:lumMod val="50000"/>
                    <a:lumOff val="50000"/>
                  </a:sysClr>
                </a:solidFill>
                <a:latin typeface="Impact MT Std" pitchFamily="34" charset="0"/>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11" name="TextBox 110"/>
          <p:cNvSpPr txBox="1"/>
          <p:nvPr/>
        </p:nvSpPr>
        <p:spPr>
          <a:xfrm>
            <a:off x="5005495" y="4839058"/>
            <a:ext cx="1945680" cy="290838"/>
          </a:xfrm>
          <a:prstGeom prst="rect">
            <a:avLst/>
          </a:prstGeom>
          <a:noFill/>
        </p:spPr>
        <p:txBody>
          <a:bodyPr wrap="square" lIns="0" tIns="0" rIns="0" bIns="0" rtlCol="0">
            <a:spAutoFit/>
          </a:bodyPr>
          <a:lstStyle/>
          <a:p>
            <a:pPr defTabSz="1151890">
              <a:defRPr/>
            </a:pPr>
            <a:r>
              <a:rPr lang="zh-CN" altLang="en-US" sz="1900" b="1" kern="0" dirty="0">
                <a:solidFill>
                  <a:sysClr val="windowText" lastClr="000000">
                    <a:lumMod val="65000"/>
                    <a:lumOff val="35000"/>
                  </a:sysClr>
                </a:solidFill>
                <a:latin typeface="Impact MT Std" pitchFamily="34" charset="0"/>
              </a:rPr>
              <a:t>点击输入标题文本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97"/>
                                        </p:tgtEl>
                                        <p:attrNameLst>
                                          <p:attrName>style.visibility</p:attrName>
                                        </p:attrNameLst>
                                      </p:cBhvr>
                                      <p:to>
                                        <p:strVal val="visible"/>
                                      </p:to>
                                    </p:set>
                                    <p:animEffect transition="in" filter="wipe(down)">
                                      <p:cBhvr>
                                        <p:cTn id="7" dur="500"/>
                                        <p:tgtEl>
                                          <p:spTgt spid="97"/>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98"/>
                                        </p:tgtEl>
                                        <p:attrNameLst>
                                          <p:attrName>style.visibility</p:attrName>
                                        </p:attrNameLst>
                                      </p:cBhvr>
                                      <p:to>
                                        <p:strVal val="visible"/>
                                      </p:to>
                                    </p:set>
                                    <p:animEffect transition="in" filter="wipe(down)">
                                      <p:cBhvr>
                                        <p:cTn id="10" dur="500"/>
                                        <p:tgtEl>
                                          <p:spTgt spid="98"/>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99"/>
                                        </p:tgtEl>
                                        <p:attrNameLst>
                                          <p:attrName>style.visibility</p:attrName>
                                        </p:attrNameLst>
                                      </p:cBhvr>
                                      <p:to>
                                        <p:strVal val="visible"/>
                                      </p:to>
                                    </p:set>
                                    <p:animEffect transition="in" filter="wipe(down)">
                                      <p:cBhvr>
                                        <p:cTn id="13" dur="500"/>
                                        <p:tgtEl>
                                          <p:spTgt spid="99"/>
                                        </p:tgtEl>
                                      </p:cBhvr>
                                    </p:animEffect>
                                  </p:childTnLst>
                                </p:cTn>
                              </p:par>
                              <p:par>
                                <p:cTn id="14" presetID="22" presetClass="entr" presetSubtype="4" fill="hold" nodeType="withEffect">
                                  <p:stCondLst>
                                    <p:cond delay="500"/>
                                  </p:stCondLst>
                                  <p:childTnLst>
                                    <p:set>
                                      <p:cBhvr>
                                        <p:cTn id="15" dur="1" fill="hold">
                                          <p:stCondLst>
                                            <p:cond delay="0"/>
                                          </p:stCondLst>
                                        </p:cTn>
                                        <p:tgtEl>
                                          <p:spTgt spid="100"/>
                                        </p:tgtEl>
                                        <p:attrNameLst>
                                          <p:attrName>style.visibility</p:attrName>
                                        </p:attrNameLst>
                                      </p:cBhvr>
                                      <p:to>
                                        <p:strVal val="visible"/>
                                      </p:to>
                                    </p:set>
                                    <p:animEffect transition="in" filter="wipe(down)">
                                      <p:cBhvr>
                                        <p:cTn id="16" dur="500"/>
                                        <p:tgtEl>
                                          <p:spTgt spid="10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5"/>
                                        </p:tgtEl>
                                        <p:attrNameLst>
                                          <p:attrName>style.visibility</p:attrName>
                                        </p:attrNameLst>
                                      </p:cBhvr>
                                      <p:to>
                                        <p:strVal val="visible"/>
                                      </p:to>
                                    </p:set>
                                    <p:animEffect transition="in" filter="fade">
                                      <p:cBhvr>
                                        <p:cTn id="24" dur="500"/>
                                        <p:tgtEl>
                                          <p:spTgt spid="10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07"/>
                                        </p:tgtEl>
                                        <p:attrNameLst>
                                          <p:attrName>style.visibility</p:attrName>
                                        </p:attrNameLst>
                                      </p:cBhvr>
                                      <p:to>
                                        <p:strVal val="visible"/>
                                      </p:to>
                                    </p:set>
                                    <p:anim calcmode="lin" valueType="num">
                                      <p:cBhvr>
                                        <p:cTn id="32" dur="500" fill="hold"/>
                                        <p:tgtEl>
                                          <p:spTgt spid="107"/>
                                        </p:tgtEl>
                                        <p:attrNameLst>
                                          <p:attrName>ppt_w</p:attrName>
                                        </p:attrNameLst>
                                      </p:cBhvr>
                                      <p:tavLst>
                                        <p:tav tm="0">
                                          <p:val>
                                            <p:fltVal val="0"/>
                                          </p:val>
                                        </p:tav>
                                        <p:tav tm="100000">
                                          <p:val>
                                            <p:strVal val="#ppt_w"/>
                                          </p:val>
                                        </p:tav>
                                      </p:tavLst>
                                    </p:anim>
                                    <p:anim calcmode="lin" valueType="num">
                                      <p:cBhvr>
                                        <p:cTn id="33" dur="500" fill="hold"/>
                                        <p:tgtEl>
                                          <p:spTgt spid="107"/>
                                        </p:tgtEl>
                                        <p:attrNameLst>
                                          <p:attrName>ppt_h</p:attrName>
                                        </p:attrNameLst>
                                      </p:cBhvr>
                                      <p:tavLst>
                                        <p:tav tm="0">
                                          <p:val>
                                            <p:fltVal val="0"/>
                                          </p:val>
                                        </p:tav>
                                        <p:tav tm="100000">
                                          <p:val>
                                            <p:strVal val="#ppt_h"/>
                                          </p:val>
                                        </p:tav>
                                      </p:tavLst>
                                    </p:anim>
                                    <p:animEffect transition="in" filter="fade">
                                      <p:cBhvr>
                                        <p:cTn id="34" dur="500"/>
                                        <p:tgtEl>
                                          <p:spTgt spid="10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08"/>
                                        </p:tgtEl>
                                        <p:attrNameLst>
                                          <p:attrName>style.visibility</p:attrName>
                                        </p:attrNameLst>
                                      </p:cBhvr>
                                      <p:to>
                                        <p:strVal val="visible"/>
                                      </p:to>
                                    </p:set>
                                    <p:anim calcmode="lin" valueType="num">
                                      <p:cBhvr>
                                        <p:cTn id="38" dur="500" fill="hold"/>
                                        <p:tgtEl>
                                          <p:spTgt spid="108"/>
                                        </p:tgtEl>
                                        <p:attrNameLst>
                                          <p:attrName>ppt_w</p:attrName>
                                        </p:attrNameLst>
                                      </p:cBhvr>
                                      <p:tavLst>
                                        <p:tav tm="0">
                                          <p:val>
                                            <p:fltVal val="0"/>
                                          </p:val>
                                        </p:tav>
                                        <p:tav tm="100000">
                                          <p:val>
                                            <p:strVal val="#ppt_w"/>
                                          </p:val>
                                        </p:tav>
                                      </p:tavLst>
                                    </p:anim>
                                    <p:anim calcmode="lin" valueType="num">
                                      <p:cBhvr>
                                        <p:cTn id="39" dur="500" fill="hold"/>
                                        <p:tgtEl>
                                          <p:spTgt spid="108"/>
                                        </p:tgtEl>
                                        <p:attrNameLst>
                                          <p:attrName>ppt_h</p:attrName>
                                        </p:attrNameLst>
                                      </p:cBhvr>
                                      <p:tavLst>
                                        <p:tav tm="0">
                                          <p:val>
                                            <p:fltVal val="0"/>
                                          </p:val>
                                        </p:tav>
                                        <p:tav tm="100000">
                                          <p:val>
                                            <p:strVal val="#ppt_h"/>
                                          </p:val>
                                        </p:tav>
                                      </p:tavLst>
                                    </p:anim>
                                    <p:animEffect transition="in" filter="fade">
                                      <p:cBhvr>
                                        <p:cTn id="40" dur="500"/>
                                        <p:tgtEl>
                                          <p:spTgt spid="108"/>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cBhvr>
                                        <p:cTn id="44" dur="500" fill="hold"/>
                                        <p:tgtEl>
                                          <p:spTgt spid="109"/>
                                        </p:tgtEl>
                                        <p:attrNameLst>
                                          <p:attrName>ppt_w</p:attrName>
                                        </p:attrNameLst>
                                      </p:cBhvr>
                                      <p:tavLst>
                                        <p:tav tm="0">
                                          <p:val>
                                            <p:fltVal val="0"/>
                                          </p:val>
                                        </p:tav>
                                        <p:tav tm="100000">
                                          <p:val>
                                            <p:strVal val="#ppt_w"/>
                                          </p:val>
                                        </p:tav>
                                      </p:tavLst>
                                    </p:anim>
                                    <p:anim calcmode="lin" valueType="num">
                                      <p:cBhvr>
                                        <p:cTn id="45" dur="500" fill="hold"/>
                                        <p:tgtEl>
                                          <p:spTgt spid="109"/>
                                        </p:tgtEl>
                                        <p:attrNameLst>
                                          <p:attrName>ppt_h</p:attrName>
                                        </p:attrNameLst>
                                      </p:cBhvr>
                                      <p:tavLst>
                                        <p:tav tm="0">
                                          <p:val>
                                            <p:fltVal val="0"/>
                                          </p:val>
                                        </p:tav>
                                        <p:tav tm="100000">
                                          <p:val>
                                            <p:strVal val="#ppt_h"/>
                                          </p:val>
                                        </p:tav>
                                      </p:tavLst>
                                    </p:anim>
                                    <p:animEffect transition="in" filter="fade">
                                      <p:cBhvr>
                                        <p:cTn id="46" dur="500"/>
                                        <p:tgtEl>
                                          <p:spTgt spid="109"/>
                                        </p:tgtEl>
                                      </p:cBhvr>
                                    </p:animEffect>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111"/>
                                        </p:tgtEl>
                                        <p:attrNameLst>
                                          <p:attrName>style.visibility</p:attrName>
                                        </p:attrNameLst>
                                      </p:cBhvr>
                                      <p:to>
                                        <p:strVal val="visible"/>
                                      </p:to>
                                    </p:set>
                                    <p:anim calcmode="lin" valueType="num">
                                      <p:cBhvr additive="base">
                                        <p:cTn id="50" dur="300" fill="hold"/>
                                        <p:tgtEl>
                                          <p:spTgt spid="111"/>
                                        </p:tgtEl>
                                        <p:attrNameLst>
                                          <p:attrName>ppt_x</p:attrName>
                                        </p:attrNameLst>
                                      </p:cBhvr>
                                      <p:tavLst>
                                        <p:tav tm="0">
                                          <p:val>
                                            <p:strVal val="1+#ppt_w/2"/>
                                          </p:val>
                                        </p:tav>
                                        <p:tav tm="100000">
                                          <p:val>
                                            <p:strVal val="#ppt_x"/>
                                          </p:val>
                                        </p:tav>
                                      </p:tavLst>
                                    </p:anim>
                                    <p:anim calcmode="lin" valueType="num">
                                      <p:cBhvr additive="base">
                                        <p:cTn id="51" dur="300" fill="hold"/>
                                        <p:tgtEl>
                                          <p:spTgt spid="111"/>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110"/>
                                        </p:tgtEl>
                                        <p:attrNameLst>
                                          <p:attrName>style.visibility</p:attrName>
                                        </p:attrNameLst>
                                      </p:cBhvr>
                                      <p:to>
                                        <p:strVal val="visible"/>
                                      </p:to>
                                    </p:set>
                                    <p:anim calcmode="lin" valueType="num">
                                      <p:cBhvr additive="base">
                                        <p:cTn id="55" dur="300" fill="hold"/>
                                        <p:tgtEl>
                                          <p:spTgt spid="110"/>
                                        </p:tgtEl>
                                        <p:attrNameLst>
                                          <p:attrName>ppt_x</p:attrName>
                                        </p:attrNameLst>
                                      </p:cBhvr>
                                      <p:tavLst>
                                        <p:tav tm="0">
                                          <p:val>
                                            <p:strVal val="1+#ppt_w/2"/>
                                          </p:val>
                                        </p:tav>
                                        <p:tav tm="100000">
                                          <p:val>
                                            <p:strVal val="#ppt_x"/>
                                          </p:val>
                                        </p:tav>
                                      </p:tavLst>
                                    </p:anim>
                                    <p:anim calcmode="lin" valueType="num">
                                      <p:cBhvr additive="base">
                                        <p:cTn id="56" dur="3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4" grpId="0" animBg="1"/>
      <p:bldP spid="105" grpId="0" animBg="1"/>
      <p:bldP spid="106" grpId="0" animBg="1"/>
      <p:bldP spid="107" grpId="0"/>
      <p:bldP spid="108" grpId="0"/>
      <p:bldP spid="109" grpId="0"/>
      <p:bldP spid="110" grpId="0"/>
      <p:bldP spid="1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700" y="0"/>
            <a:ext cx="12471400" cy="6858000"/>
            <a:chOff x="-139700" y="0"/>
            <a:chExt cx="12471400" cy="6858000"/>
          </a:xfrm>
        </p:grpSpPr>
        <p:grpSp>
          <p:nvGrpSpPr>
            <p:cNvPr id="3" name="组合 2"/>
            <p:cNvGrpSpPr/>
            <p:nvPr/>
          </p:nvGrpSpPr>
          <p:grpSpPr>
            <a:xfrm>
              <a:off x="-139700" y="0"/>
              <a:ext cx="12471400" cy="6858000"/>
              <a:chOff x="-139700" y="0"/>
              <a:chExt cx="12471400" cy="6858000"/>
            </a:xfrm>
          </p:grpSpPr>
          <p:sp>
            <p:nvSpPr>
              <p:cNvPr id="5" name="矩形 4"/>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sp>
        <p:nvSpPr>
          <p:cNvPr id="49" name="Oval 90"/>
          <p:cNvSpPr/>
          <p:nvPr/>
        </p:nvSpPr>
        <p:spPr>
          <a:xfrm>
            <a:off x="4687984" y="1808820"/>
            <a:ext cx="2233031" cy="2232422"/>
          </a:xfrm>
          <a:prstGeom prst="ellipse">
            <a:avLst/>
          </a:prstGeom>
          <a:noFill/>
          <a:ln w="127000" cap="flat" cmpd="sng" algn="ctr">
            <a:solidFill>
              <a:sysClr val="window" lastClr="FFFFFF">
                <a:lumMod val="85000"/>
                <a:alpha val="50000"/>
              </a:sysClr>
            </a:solidFill>
            <a:prstDash val="solid"/>
          </a:ln>
          <a:effectLst/>
        </p:spPr>
        <p:txBody>
          <a:bodyPr lIns="68562" tIns="34281" rIns="68562" bIns="34281"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a:defRPr/>
            </a:pPr>
            <a:endParaRPr lang="zh-CN" altLang="zh-CN" kern="0">
              <a:solidFill>
                <a:srgbClr val="FFFFFF"/>
              </a:solidFill>
              <a:ea typeface="宋体" panose="02010600030101010101" pitchFamily="2" charset="-122"/>
            </a:endParaRPr>
          </a:p>
        </p:txBody>
      </p:sp>
      <p:sp>
        <p:nvSpPr>
          <p:cNvPr id="50" name="Oval 91"/>
          <p:cNvSpPr/>
          <p:nvPr/>
        </p:nvSpPr>
        <p:spPr>
          <a:xfrm>
            <a:off x="4824871" y="1945742"/>
            <a:ext cx="1959259" cy="1958578"/>
          </a:xfrm>
          <a:prstGeom prst="ellipse">
            <a:avLst/>
          </a:prstGeom>
          <a:noFill/>
          <a:ln w="127000" cap="flat" cmpd="sng" algn="ctr">
            <a:solidFill>
              <a:sysClr val="window" lastClr="FFFFFF">
                <a:lumMod val="85000"/>
                <a:alpha val="50000"/>
              </a:sysClr>
            </a:solidFill>
            <a:prstDash val="solid"/>
          </a:ln>
          <a:effectLst/>
        </p:spPr>
        <p:txBody>
          <a:bodyPr lIns="68562" tIns="34281" rIns="68562" bIns="34281"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a:defRPr/>
            </a:pPr>
            <a:endParaRPr lang="zh-CN" altLang="zh-CN" kern="0">
              <a:solidFill>
                <a:sysClr val="windowText" lastClr="000000">
                  <a:lumMod val="50000"/>
                  <a:lumOff val="50000"/>
                </a:sysClr>
              </a:solidFill>
              <a:latin typeface="微软雅黑" panose="020B0503020204020204" charset="-122"/>
            </a:endParaRPr>
          </a:p>
        </p:txBody>
      </p:sp>
      <p:sp>
        <p:nvSpPr>
          <p:cNvPr id="51" name="Oval 92"/>
          <p:cNvSpPr/>
          <p:nvPr/>
        </p:nvSpPr>
        <p:spPr>
          <a:xfrm>
            <a:off x="4961757" y="2081473"/>
            <a:ext cx="1685486" cy="1687115"/>
          </a:xfrm>
          <a:prstGeom prst="ellipse">
            <a:avLst/>
          </a:prstGeom>
          <a:noFill/>
          <a:ln w="127000" cap="flat" cmpd="sng" algn="ctr">
            <a:solidFill>
              <a:sysClr val="window" lastClr="FFFFFF">
                <a:lumMod val="85000"/>
                <a:alpha val="50000"/>
              </a:sysClr>
            </a:solidFill>
            <a:prstDash val="solid"/>
          </a:ln>
          <a:effectLst/>
        </p:spPr>
        <p:txBody>
          <a:bodyPr lIns="68562" tIns="34281" rIns="68562" bIns="34281"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a:defRPr/>
            </a:pPr>
            <a:endParaRPr lang="zh-CN" altLang="zh-CN" kern="0">
              <a:solidFill>
                <a:sysClr val="windowText" lastClr="000000">
                  <a:lumMod val="50000"/>
                  <a:lumOff val="50000"/>
                </a:sysClr>
              </a:solidFill>
              <a:latin typeface="微软雅黑" panose="020B0503020204020204" charset="-122"/>
            </a:endParaRPr>
          </a:p>
        </p:txBody>
      </p:sp>
      <p:sp>
        <p:nvSpPr>
          <p:cNvPr id="52" name="Oval 93"/>
          <p:cNvSpPr/>
          <p:nvPr/>
        </p:nvSpPr>
        <p:spPr>
          <a:xfrm>
            <a:off x="5098643" y="2218395"/>
            <a:ext cx="1411714" cy="1413272"/>
          </a:xfrm>
          <a:prstGeom prst="ellipse">
            <a:avLst/>
          </a:prstGeom>
          <a:noFill/>
          <a:ln w="127000" cap="rnd" cmpd="sng" algn="ctr">
            <a:solidFill>
              <a:sysClr val="window" lastClr="FFFFFF">
                <a:lumMod val="85000"/>
                <a:alpha val="50000"/>
              </a:sysClr>
            </a:solidFill>
            <a:prstDash val="solid"/>
          </a:ln>
          <a:effectLst/>
        </p:spPr>
        <p:txBody>
          <a:bodyPr lIns="68562" tIns="34281" rIns="68562" bIns="34281"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a:defRPr/>
            </a:pPr>
            <a:endParaRPr lang="zh-CN" altLang="zh-CN" kern="0">
              <a:solidFill>
                <a:sysClr val="windowText" lastClr="000000">
                  <a:lumMod val="50000"/>
                  <a:lumOff val="50000"/>
                </a:sysClr>
              </a:solidFill>
              <a:latin typeface="微软雅黑" panose="020B0503020204020204" charset="-122"/>
            </a:endParaRPr>
          </a:p>
        </p:txBody>
      </p:sp>
      <p:sp>
        <p:nvSpPr>
          <p:cNvPr id="53" name="Arc 94"/>
          <p:cNvSpPr/>
          <p:nvPr/>
        </p:nvSpPr>
        <p:spPr>
          <a:xfrm>
            <a:off x="4687984" y="1808820"/>
            <a:ext cx="2233031" cy="2232422"/>
          </a:xfrm>
          <a:prstGeom prst="arc">
            <a:avLst>
              <a:gd name="adj1" fmla="val 16200000"/>
              <a:gd name="adj2" fmla="val 20886546"/>
            </a:avLst>
          </a:prstGeom>
          <a:noFill/>
          <a:ln w="127000" cap="rnd" cmpd="sng" algn="ctr">
            <a:solidFill>
              <a:srgbClr val="6BB994"/>
            </a:solidFill>
            <a:prstDash val="solid"/>
          </a:ln>
          <a:effectLst/>
        </p:spPr>
        <p:txBody>
          <a:bodyPr lIns="68562" tIns="34281" rIns="68562" bIns="34281" anchor="ctr"/>
          <a:lstStyle/>
          <a:p>
            <a:pPr algn="ctr">
              <a:defRPr/>
            </a:pPr>
            <a:endParaRPr lang="en-US" kern="0">
              <a:solidFill>
                <a:sysClr val="window" lastClr="FFFFFF"/>
              </a:solidFill>
              <a:latin typeface="Calibri" panose="020F0502020204030204"/>
              <a:ea typeface="宋体" panose="02010600030101010101" pitchFamily="2" charset="-122"/>
            </a:endParaRPr>
          </a:p>
        </p:txBody>
      </p:sp>
      <p:sp>
        <p:nvSpPr>
          <p:cNvPr id="54" name="Arc 95"/>
          <p:cNvSpPr/>
          <p:nvPr/>
        </p:nvSpPr>
        <p:spPr>
          <a:xfrm>
            <a:off x="4824871" y="1945742"/>
            <a:ext cx="1959259" cy="1958578"/>
          </a:xfrm>
          <a:prstGeom prst="arc">
            <a:avLst>
              <a:gd name="adj1" fmla="val 12350273"/>
              <a:gd name="adj2" fmla="val 15240146"/>
            </a:avLst>
          </a:prstGeom>
          <a:noFill/>
          <a:ln w="127000" cap="rnd" cmpd="sng" algn="ctr">
            <a:solidFill>
              <a:srgbClr val="6BB994"/>
            </a:solidFill>
            <a:prstDash val="solid"/>
          </a:ln>
          <a:effectLst/>
        </p:spPr>
        <p:txBody>
          <a:bodyPr lIns="68562" tIns="34281" rIns="68562" bIns="3428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lumMod val="50000"/>
                  <a:lumOff val="50000"/>
                </a:sysClr>
              </a:solidFill>
              <a:effectLst/>
              <a:uLnTx/>
              <a:uFillTx/>
            </a:endParaRPr>
          </a:p>
        </p:txBody>
      </p:sp>
      <p:sp>
        <p:nvSpPr>
          <p:cNvPr id="55" name="Arc 96"/>
          <p:cNvSpPr/>
          <p:nvPr/>
        </p:nvSpPr>
        <p:spPr>
          <a:xfrm>
            <a:off x="4961757" y="2081473"/>
            <a:ext cx="1685486" cy="1687115"/>
          </a:xfrm>
          <a:prstGeom prst="arc">
            <a:avLst>
              <a:gd name="adj1" fmla="val 3842578"/>
              <a:gd name="adj2" fmla="val 9752989"/>
            </a:avLst>
          </a:prstGeom>
          <a:noFill/>
          <a:ln w="127000" cap="rnd" cmpd="sng" algn="ctr">
            <a:solidFill>
              <a:schemeClr val="accent6">
                <a:lumMod val="40000"/>
                <a:lumOff val="60000"/>
              </a:schemeClr>
            </a:solidFill>
            <a:prstDash val="solid"/>
          </a:ln>
          <a:effectLst/>
        </p:spPr>
        <p:txBody>
          <a:bodyPr lIns="68562" tIns="34281" rIns="68562" bIns="3428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lumMod val="50000"/>
                  <a:lumOff val="50000"/>
                </a:sysClr>
              </a:solidFill>
              <a:effectLst/>
              <a:uLnTx/>
              <a:uFillTx/>
            </a:endParaRPr>
          </a:p>
        </p:txBody>
      </p:sp>
      <p:sp>
        <p:nvSpPr>
          <p:cNvPr id="56" name="Arc 97"/>
          <p:cNvSpPr/>
          <p:nvPr/>
        </p:nvSpPr>
        <p:spPr>
          <a:xfrm>
            <a:off x="5098643" y="2218395"/>
            <a:ext cx="1411714" cy="1413272"/>
          </a:xfrm>
          <a:prstGeom prst="arc">
            <a:avLst>
              <a:gd name="adj1" fmla="val 21482739"/>
              <a:gd name="adj2" fmla="val 2573572"/>
            </a:avLst>
          </a:prstGeom>
          <a:noFill/>
          <a:ln w="127000" cap="rnd" cmpd="sng" algn="ctr">
            <a:solidFill>
              <a:srgbClr val="6BB994"/>
            </a:solidFill>
            <a:prstDash val="solid"/>
          </a:ln>
          <a:effectLst/>
        </p:spPr>
        <p:txBody>
          <a:bodyPr lIns="68562" tIns="34281" rIns="68562" bIns="34281"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lumMod val="50000"/>
                  <a:lumOff val="50000"/>
                </a:sysClr>
              </a:solidFill>
              <a:effectLst/>
              <a:uLnTx/>
              <a:uFillTx/>
            </a:endParaRPr>
          </a:p>
        </p:txBody>
      </p:sp>
      <p:sp>
        <p:nvSpPr>
          <p:cNvPr id="57" name="TextBox 56"/>
          <p:cNvSpPr txBox="1"/>
          <p:nvPr/>
        </p:nvSpPr>
        <p:spPr>
          <a:xfrm>
            <a:off x="5233149" y="2776637"/>
            <a:ext cx="1142702" cy="530915"/>
          </a:xfrm>
          <a:prstGeom prst="rect">
            <a:avLst/>
          </a:prstGeom>
          <a:noFill/>
        </p:spPr>
        <p:txBody>
          <a:bodyPr lIns="68562" tIns="34281" rIns="68562" bIns="34281">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Text" lastClr="000000">
                    <a:lumMod val="65000"/>
                    <a:lumOff val="35000"/>
                  </a:sysClr>
                </a:solidFill>
                <a:effectLst/>
                <a:uLnTx/>
                <a:uFillTx/>
              </a:rPr>
              <a:t>竞争对手</a:t>
            </a:r>
            <a:endParaRPr kumimoji="0" lang="en-US" altLang="zh-CN" sz="1500" b="1" i="0" u="none" strike="noStrike" kern="0" cap="none" spc="0" normalizeH="0" baseline="0" noProof="0" dirty="0">
              <a:ln>
                <a:noFill/>
              </a:ln>
              <a:solidFill>
                <a:sysClr val="windowText" lastClr="000000">
                  <a:lumMod val="65000"/>
                  <a:lumOff val="35000"/>
                </a:sys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500" b="1" i="0" u="none" strike="noStrike" kern="0" cap="none" spc="0" normalizeH="0" baseline="0" noProof="0" dirty="0">
                <a:ln>
                  <a:noFill/>
                </a:ln>
                <a:solidFill>
                  <a:sysClr val="windowText" lastClr="000000">
                    <a:lumMod val="65000"/>
                    <a:lumOff val="35000"/>
                  </a:sysClr>
                </a:solidFill>
                <a:effectLst/>
                <a:uLnTx/>
                <a:uFillTx/>
                <a:cs typeface="Open Sans" panose="020B0606030504020204" pitchFamily="34" charset="0"/>
              </a:rPr>
              <a:t>占比</a:t>
            </a:r>
            <a:r>
              <a:rPr kumimoji="0" lang="en-US" sz="1500" b="0" i="0" u="none" strike="noStrike" kern="0" cap="none" spc="0" normalizeH="0" baseline="0" noProof="0" dirty="0">
                <a:ln>
                  <a:noFill/>
                </a:ln>
                <a:solidFill>
                  <a:sysClr val="windowText" lastClr="000000">
                    <a:lumMod val="65000"/>
                    <a:lumOff val="35000"/>
                  </a:sysClr>
                </a:solidFill>
                <a:effectLst/>
                <a:uLnTx/>
                <a:uFillTx/>
                <a:cs typeface="Open Sans" panose="020B0606030504020204" pitchFamily="34" charset="0"/>
              </a:rPr>
              <a:t> </a:t>
            </a:r>
          </a:p>
        </p:txBody>
      </p:sp>
      <p:cxnSp>
        <p:nvCxnSpPr>
          <p:cNvPr id="58" name="Straight Connector 100"/>
          <p:cNvCxnSpPr/>
          <p:nvPr/>
        </p:nvCxnSpPr>
        <p:spPr>
          <a:xfrm>
            <a:off x="6997196" y="2710122"/>
            <a:ext cx="685621" cy="0"/>
          </a:xfrm>
          <a:prstGeom prst="line">
            <a:avLst/>
          </a:prstGeom>
          <a:noFill/>
          <a:ln w="3175" cap="flat" cmpd="sng" algn="ctr">
            <a:solidFill>
              <a:srgbClr val="7F8C8D"/>
            </a:solidFill>
            <a:prstDash val="dashDot"/>
            <a:tailEnd type="oval"/>
          </a:ln>
          <a:effectLst/>
        </p:spPr>
      </p:cxnSp>
      <p:cxnSp>
        <p:nvCxnSpPr>
          <p:cNvPr id="59" name="Straight Connector 101"/>
          <p:cNvCxnSpPr/>
          <p:nvPr/>
        </p:nvCxnSpPr>
        <p:spPr>
          <a:xfrm>
            <a:off x="6321096" y="3459025"/>
            <a:ext cx="1028432" cy="0"/>
          </a:xfrm>
          <a:prstGeom prst="line">
            <a:avLst/>
          </a:prstGeom>
          <a:noFill/>
          <a:ln w="3175" cap="flat" cmpd="sng" algn="ctr">
            <a:solidFill>
              <a:srgbClr val="7F8C8D"/>
            </a:solidFill>
            <a:prstDash val="dashDot"/>
            <a:tailEnd type="oval"/>
          </a:ln>
          <a:effectLst/>
        </p:spPr>
      </p:cxnSp>
      <p:sp>
        <p:nvSpPr>
          <p:cNvPr id="60" name="TextBox 59"/>
          <p:cNvSpPr txBox="1"/>
          <p:nvPr/>
        </p:nvSpPr>
        <p:spPr>
          <a:xfrm>
            <a:off x="7760188" y="2560104"/>
            <a:ext cx="555536" cy="300083"/>
          </a:xfrm>
          <a:prstGeom prst="rect">
            <a:avLst/>
          </a:prstGeom>
          <a:noFill/>
        </p:spPr>
        <p:txBody>
          <a:bodyPr wrap="none" lIns="68562" tIns="34281" rIns="68562" bIns="34281">
            <a:spAutoFit/>
          </a:bodyPr>
          <a:lstStyle/>
          <a:p>
            <a:pPr>
              <a:defRPr/>
            </a:pPr>
            <a:r>
              <a:rPr lang="en-US" sz="1500" b="1" kern="0">
                <a:solidFill>
                  <a:sysClr val="windowText" lastClr="000000">
                    <a:lumMod val="65000"/>
                    <a:lumOff val="35000"/>
                  </a:sysClr>
                </a:solidFill>
                <a:cs typeface="Open Sans" panose="020B0606030504020204" pitchFamily="34" charset="0"/>
              </a:rPr>
              <a:t>55%</a:t>
            </a:r>
          </a:p>
        </p:txBody>
      </p:sp>
      <p:sp>
        <p:nvSpPr>
          <p:cNvPr id="61" name="TextBox 60"/>
          <p:cNvSpPr txBox="1"/>
          <p:nvPr/>
        </p:nvSpPr>
        <p:spPr>
          <a:xfrm>
            <a:off x="8288688" y="2510898"/>
            <a:ext cx="1828910" cy="730951"/>
          </a:xfrm>
          <a:prstGeom prst="rect">
            <a:avLst/>
          </a:prstGeom>
          <a:noFill/>
        </p:spPr>
        <p:txBody>
          <a:bodyPr wrap="square" lIns="68562" tIns="34281" rIns="68562" bIns="3428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rPr>
              <a:t>输入对手公司</a:t>
            </a:r>
            <a:endParaRPr kumimoji="0" lang="id-ID" altLang="zh-CN" sz="1800" b="1" i="0" u="none" strike="noStrike" kern="0" cap="none" spc="0" normalizeH="0" baseline="0" noProof="0" dirty="0">
              <a:ln>
                <a:noFill/>
              </a:ln>
              <a:solidFill>
                <a:sysClr val="windowText" lastClr="000000">
                  <a:lumMod val="65000"/>
                  <a:lumOff val="35000"/>
                </a:sys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rPr>
              <a:t>请在此处输入详细的文字介绍信息和介表达图表的含义表达图表的含义</a:t>
            </a:r>
            <a:r>
              <a:rPr kumimoji="0" lang="en-US" altLang="zh-CN" sz="1000" b="0" i="0" u="none" strike="noStrike" kern="0" cap="none" spc="0" normalizeH="0" baseline="0" noProof="0" dirty="0">
                <a:ln>
                  <a:noFill/>
                </a:ln>
                <a:solidFill>
                  <a:sysClr val="windowText" lastClr="000000">
                    <a:lumMod val="50000"/>
                    <a:lumOff val="50000"/>
                  </a:sysClr>
                </a:solidFill>
                <a:effectLst/>
                <a:uLnTx/>
                <a:uFillTx/>
              </a:rPr>
              <a:t>.</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endParaRPr>
          </a:p>
        </p:txBody>
      </p:sp>
      <p:sp>
        <p:nvSpPr>
          <p:cNvPr id="62" name="TextBox 61"/>
          <p:cNvSpPr txBox="1"/>
          <p:nvPr/>
        </p:nvSpPr>
        <p:spPr>
          <a:xfrm>
            <a:off x="7412616" y="3331629"/>
            <a:ext cx="555536" cy="300083"/>
          </a:xfrm>
          <a:prstGeom prst="rect">
            <a:avLst/>
          </a:prstGeom>
          <a:noFill/>
        </p:spPr>
        <p:txBody>
          <a:bodyPr wrap="none" lIns="68562" tIns="34281" rIns="68562" bIns="34281">
            <a:spAutoFit/>
          </a:bodyPr>
          <a:lstStyle/>
          <a:p>
            <a:pPr>
              <a:defRPr/>
            </a:pPr>
            <a:r>
              <a:rPr lang="en-US" sz="1500" b="1" kern="0">
                <a:solidFill>
                  <a:sysClr val="windowText" lastClr="000000">
                    <a:lumMod val="65000"/>
                    <a:lumOff val="35000"/>
                  </a:sysClr>
                </a:solidFill>
                <a:cs typeface="Open Sans" panose="020B0606030504020204" pitchFamily="34" charset="0"/>
              </a:rPr>
              <a:t>15%</a:t>
            </a:r>
          </a:p>
        </p:txBody>
      </p:sp>
      <p:sp>
        <p:nvSpPr>
          <p:cNvPr id="63" name="TextBox 62"/>
          <p:cNvSpPr txBox="1"/>
          <p:nvPr/>
        </p:nvSpPr>
        <p:spPr>
          <a:xfrm>
            <a:off x="7943497" y="3275670"/>
            <a:ext cx="1742166" cy="730951"/>
          </a:xfrm>
          <a:prstGeom prst="rect">
            <a:avLst/>
          </a:prstGeom>
          <a:noFill/>
        </p:spPr>
        <p:txBody>
          <a:bodyPr wrap="square" lIns="68562" tIns="34281" rIns="68562" bIns="34281">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rPr>
              <a:t>输入对手公司</a:t>
            </a:r>
            <a:endParaRPr kumimoji="0" lang="id-ID" altLang="zh-CN" sz="1800" b="1" i="0" u="none" strike="noStrike" kern="0" cap="none" spc="0" normalizeH="0" baseline="0" noProof="0" dirty="0">
              <a:ln>
                <a:noFill/>
              </a:ln>
              <a:solidFill>
                <a:sysClr val="windowText" lastClr="000000">
                  <a:lumMod val="65000"/>
                  <a:lumOff val="35000"/>
                </a:sysClr>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rPr>
              <a:t>请在此处输入详细的文字介绍信息和介表达图表的含义表达图表的含义</a:t>
            </a:r>
            <a:r>
              <a:rPr kumimoji="0" lang="en-US" altLang="zh-CN" sz="1000" b="0" i="0" u="none" strike="noStrike" kern="0" cap="none" spc="0" normalizeH="0" baseline="0" noProof="0" dirty="0">
                <a:ln>
                  <a:noFill/>
                </a:ln>
                <a:solidFill>
                  <a:sysClr val="windowText" lastClr="000000">
                    <a:lumMod val="50000"/>
                    <a:lumOff val="50000"/>
                  </a:sysClr>
                </a:solidFill>
                <a:effectLst/>
                <a:uLnTx/>
                <a:uFillTx/>
              </a:rPr>
              <a:t>.</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endParaRPr>
          </a:p>
        </p:txBody>
      </p:sp>
      <p:cxnSp>
        <p:nvCxnSpPr>
          <p:cNvPr id="64" name="Straight Connector 107"/>
          <p:cNvCxnSpPr/>
          <p:nvPr/>
        </p:nvCxnSpPr>
        <p:spPr>
          <a:xfrm>
            <a:off x="4203527" y="2560104"/>
            <a:ext cx="685621" cy="0"/>
          </a:xfrm>
          <a:prstGeom prst="line">
            <a:avLst/>
          </a:prstGeom>
          <a:noFill/>
          <a:ln w="3175" cap="flat" cmpd="sng" algn="ctr">
            <a:solidFill>
              <a:srgbClr val="7F8C8D"/>
            </a:solidFill>
            <a:prstDash val="dashDot"/>
            <a:headEnd type="oval"/>
            <a:tailEnd type="none"/>
          </a:ln>
          <a:effectLst/>
        </p:spPr>
      </p:cxnSp>
      <p:sp>
        <p:nvSpPr>
          <p:cNvPr id="65" name="TextBox 64"/>
          <p:cNvSpPr txBox="1"/>
          <p:nvPr/>
        </p:nvSpPr>
        <p:spPr>
          <a:xfrm>
            <a:off x="3603948" y="2410085"/>
            <a:ext cx="555536" cy="300083"/>
          </a:xfrm>
          <a:prstGeom prst="rect">
            <a:avLst/>
          </a:prstGeom>
          <a:noFill/>
        </p:spPr>
        <p:txBody>
          <a:bodyPr wrap="none" lIns="68562" tIns="34281" rIns="68562" bIns="34281">
            <a:spAutoFit/>
          </a:bodyPr>
          <a:lstStyle/>
          <a:p>
            <a:pPr algn="r">
              <a:defRPr/>
            </a:pPr>
            <a:r>
              <a:rPr lang="en-US" sz="1500" b="1" kern="0" dirty="0">
                <a:solidFill>
                  <a:sysClr val="windowText" lastClr="000000">
                    <a:lumMod val="65000"/>
                    <a:lumOff val="35000"/>
                  </a:sysClr>
                </a:solidFill>
                <a:cs typeface="Open Sans" panose="020B0606030504020204" pitchFamily="34" charset="0"/>
              </a:rPr>
              <a:t>35%</a:t>
            </a:r>
          </a:p>
        </p:txBody>
      </p:sp>
      <p:sp>
        <p:nvSpPr>
          <p:cNvPr id="66" name="TextBox 65"/>
          <p:cNvSpPr txBox="1"/>
          <p:nvPr/>
        </p:nvSpPr>
        <p:spPr>
          <a:xfrm>
            <a:off x="1999258" y="2351745"/>
            <a:ext cx="1630537" cy="730951"/>
          </a:xfrm>
          <a:prstGeom prst="rect">
            <a:avLst/>
          </a:prstGeom>
          <a:noFill/>
        </p:spPr>
        <p:txBody>
          <a:bodyPr wrap="square" lIns="68562" tIns="34281" rIns="68562" bIns="34281">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sysClr val="windowText" lastClr="000000">
                    <a:lumMod val="65000"/>
                    <a:lumOff val="35000"/>
                  </a:sysClr>
                </a:solidFill>
                <a:effectLst/>
                <a:uLnTx/>
                <a:uFillTx/>
              </a:rPr>
              <a:t>输入对手公司</a:t>
            </a:r>
            <a:endParaRPr kumimoji="0" lang="id-ID" altLang="zh-CN" sz="1800" b="1" i="0" u="none" strike="noStrike" kern="0" cap="none" spc="0" normalizeH="0" baseline="0" noProof="0" dirty="0">
              <a:ln>
                <a:noFill/>
              </a:ln>
              <a:solidFill>
                <a:sysClr val="windowText" lastClr="000000">
                  <a:lumMod val="65000"/>
                  <a:lumOff val="35000"/>
                </a:sysClr>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rPr>
              <a:t>请在此处输入详细的文字介绍信息和介表达图表的含义表达图表的含义</a:t>
            </a:r>
            <a:r>
              <a:rPr kumimoji="0" lang="en-US" altLang="zh-CN" sz="1000" b="0" i="0" u="none" strike="noStrike" kern="0" cap="none" spc="0" normalizeH="0" baseline="0" noProof="0" dirty="0">
                <a:ln>
                  <a:noFill/>
                </a:ln>
                <a:solidFill>
                  <a:sysClr val="windowText" lastClr="000000">
                    <a:lumMod val="50000"/>
                    <a:lumOff val="50000"/>
                  </a:sysClr>
                </a:solidFill>
                <a:effectLst/>
                <a:uLnTx/>
                <a:uFillTx/>
              </a:rPr>
              <a:t>.</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endParaRPr>
          </a:p>
        </p:txBody>
      </p:sp>
      <p:cxnSp>
        <p:nvCxnSpPr>
          <p:cNvPr id="67" name="Straight Connector 110"/>
          <p:cNvCxnSpPr/>
          <p:nvPr/>
        </p:nvCxnSpPr>
        <p:spPr>
          <a:xfrm>
            <a:off x="4276135" y="3155416"/>
            <a:ext cx="685621" cy="0"/>
          </a:xfrm>
          <a:prstGeom prst="line">
            <a:avLst/>
          </a:prstGeom>
          <a:noFill/>
          <a:ln w="3175" cap="flat" cmpd="sng" algn="ctr">
            <a:solidFill>
              <a:srgbClr val="7F8C8D"/>
            </a:solidFill>
            <a:prstDash val="dashDot"/>
            <a:headEnd type="none"/>
            <a:tailEnd type="none"/>
          </a:ln>
          <a:effectLst/>
        </p:spPr>
      </p:cxnSp>
      <p:cxnSp>
        <p:nvCxnSpPr>
          <p:cNvPr id="68" name="Straight Connector 112"/>
          <p:cNvCxnSpPr/>
          <p:nvPr/>
        </p:nvCxnSpPr>
        <p:spPr>
          <a:xfrm>
            <a:off x="4276135" y="3155417"/>
            <a:ext cx="0" cy="245269"/>
          </a:xfrm>
          <a:prstGeom prst="line">
            <a:avLst/>
          </a:prstGeom>
          <a:noFill/>
          <a:ln w="3175" cap="flat" cmpd="sng" algn="ctr">
            <a:solidFill>
              <a:srgbClr val="7F8C8D"/>
            </a:solidFill>
            <a:prstDash val="dash"/>
            <a:tailEnd type="oval"/>
          </a:ln>
          <a:effectLst/>
        </p:spPr>
      </p:cxnSp>
      <p:sp>
        <p:nvSpPr>
          <p:cNvPr id="69" name="TextBox 68"/>
          <p:cNvSpPr txBox="1"/>
          <p:nvPr/>
        </p:nvSpPr>
        <p:spPr>
          <a:xfrm>
            <a:off x="3969375" y="3489721"/>
            <a:ext cx="555536" cy="300083"/>
          </a:xfrm>
          <a:prstGeom prst="rect">
            <a:avLst/>
          </a:prstGeom>
          <a:noFill/>
        </p:spPr>
        <p:txBody>
          <a:bodyPr wrap="none" lIns="68562" tIns="34281" rIns="68562" bIns="34281">
            <a:spAutoFit/>
          </a:bodyPr>
          <a:lstStyle/>
          <a:p>
            <a:pPr algn="r">
              <a:defRPr/>
            </a:pPr>
            <a:r>
              <a:rPr lang="en-US" sz="1500" b="1" kern="0">
                <a:solidFill>
                  <a:sysClr val="windowText" lastClr="000000">
                    <a:lumMod val="65000"/>
                    <a:lumOff val="35000"/>
                  </a:sysClr>
                </a:solidFill>
                <a:cs typeface="Open Sans" panose="020B0606030504020204" pitchFamily="34" charset="0"/>
              </a:rPr>
              <a:t>45%</a:t>
            </a:r>
          </a:p>
        </p:txBody>
      </p:sp>
      <p:sp>
        <p:nvSpPr>
          <p:cNvPr id="70" name="TextBox 69"/>
          <p:cNvSpPr txBox="1"/>
          <p:nvPr/>
        </p:nvSpPr>
        <p:spPr>
          <a:xfrm>
            <a:off x="2350206" y="3429000"/>
            <a:ext cx="1673583" cy="730951"/>
          </a:xfrm>
          <a:prstGeom prst="rect">
            <a:avLst/>
          </a:prstGeom>
          <a:noFill/>
        </p:spPr>
        <p:txBody>
          <a:bodyPr wrap="square" lIns="68562" tIns="34281" rIns="68562" bIns="34281">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rPr>
              <a:t>输入对手公司</a:t>
            </a:r>
            <a:endParaRPr kumimoji="0" lang="id-ID" altLang="zh-CN" sz="1800" b="1" i="0" u="none" strike="noStrike" kern="0" cap="none" spc="0" normalizeH="0" baseline="0" noProof="0" dirty="0">
              <a:ln>
                <a:noFill/>
              </a:ln>
              <a:solidFill>
                <a:sysClr val="windowText" lastClr="000000">
                  <a:lumMod val="65000"/>
                  <a:lumOff val="35000"/>
                </a:sysClr>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rPr>
              <a:t>请在此处输入详细的文字介绍信息和介表达图表的含义表达图表的含义</a:t>
            </a:r>
            <a:r>
              <a:rPr kumimoji="0" lang="en-US" altLang="zh-CN" sz="1000" b="0" i="0" u="none" strike="noStrike" kern="0" cap="none" spc="0" normalizeH="0" baseline="0" noProof="0" dirty="0">
                <a:ln>
                  <a:noFill/>
                </a:ln>
                <a:solidFill>
                  <a:sysClr val="windowText" lastClr="000000">
                    <a:lumMod val="50000"/>
                    <a:lumOff val="50000"/>
                  </a:sysClr>
                </a:solidFill>
                <a:effectLst/>
                <a:uLnTx/>
                <a:uFillTx/>
              </a:rPr>
              <a:t>.</a:t>
            </a: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endParaRPr>
          </a:p>
        </p:txBody>
      </p:sp>
      <p:sp>
        <p:nvSpPr>
          <p:cNvPr id="71" name="Freeform 12"/>
          <p:cNvSpPr/>
          <p:nvPr/>
        </p:nvSpPr>
        <p:spPr bwMode="auto">
          <a:xfrm>
            <a:off x="2439758" y="4415860"/>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algn="ctr" defTabSz="508000" eaLnBrk="0"/>
            <a:endParaRPr lang="zh-CN" altLang="en-US">
              <a:solidFill>
                <a:schemeClr val="bg1">
                  <a:lumMod val="50000"/>
                </a:schemeClr>
              </a:solidFill>
              <a:cs typeface="+mn-ea"/>
            </a:endParaRPr>
          </a:p>
        </p:txBody>
      </p:sp>
      <p:sp>
        <p:nvSpPr>
          <p:cNvPr id="72" name="Freeform 12"/>
          <p:cNvSpPr/>
          <p:nvPr/>
        </p:nvSpPr>
        <p:spPr bwMode="auto">
          <a:xfrm flipH="1" flipV="1">
            <a:off x="8918791" y="5191571"/>
            <a:ext cx="396375" cy="397669"/>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60B084"/>
          </a:solidFill>
          <a:ln w="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algn="ctr" defTabSz="508000" eaLnBrk="0"/>
            <a:endParaRPr lang="zh-CN" altLang="en-US">
              <a:solidFill>
                <a:schemeClr val="bg1">
                  <a:lumMod val="50000"/>
                </a:schemeClr>
              </a:solidFill>
              <a:cs typeface="+mn-ea"/>
            </a:endParaRPr>
          </a:p>
        </p:txBody>
      </p:sp>
      <p:sp>
        <p:nvSpPr>
          <p:cNvPr id="73" name="TextBox 72"/>
          <p:cNvSpPr txBox="1"/>
          <p:nvPr/>
        </p:nvSpPr>
        <p:spPr>
          <a:xfrm>
            <a:off x="2709718" y="4651510"/>
            <a:ext cx="6407261" cy="789447"/>
          </a:xfrm>
          <a:prstGeom prst="rect">
            <a:avLst/>
          </a:prstGeom>
          <a:noFill/>
        </p:spPr>
        <p:txBody>
          <a:bodyPr wrap="square" lIns="68562" tIns="34281" rIns="68562" bIns="34281" rtlCol="0">
            <a:spAutoFit/>
          </a:bodyPr>
          <a:lstStyle/>
          <a:p>
            <a:pPr marL="0" marR="0" lvl="0" indent="0" defTabSz="914400" eaLnBrk="1" fontAlgn="auto" latinLnBrk="0" hangingPunct="1">
              <a:lnSpc>
                <a:spcPct val="130000"/>
              </a:lnSpc>
              <a:spcBef>
                <a:spcPct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50000"/>
                    <a:lumOff val="50000"/>
                  </a:sysClr>
                </a:solidFill>
                <a:effectLst/>
                <a:uLnTx/>
                <a:uFillTx/>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51"/>
                                        </p:tgtEl>
                                        <p:attrNameLst>
                                          <p:attrName>style.visibility</p:attrName>
                                        </p:attrNameLst>
                                      </p:cBhvr>
                                      <p:to>
                                        <p:strVal val="visible"/>
                                      </p:to>
                                    </p:set>
                                    <p:animEffect transition="in" filter="wheel(1)">
                                      <p:cBhvr>
                                        <p:cTn id="10" dur="500"/>
                                        <p:tgtEl>
                                          <p:spTgt spid="51"/>
                                        </p:tgtEl>
                                      </p:cBhvr>
                                    </p:animEffect>
                                  </p:childTnLst>
                                </p:cTn>
                              </p:par>
                              <p:par>
                                <p:cTn id="11" presetID="21" presetClass="entr" presetSubtype="1" fill="hold" grpId="0" nodeType="withEffect">
                                  <p:stCondLst>
                                    <p:cond delay="500"/>
                                  </p:stCondLst>
                                  <p:childTnLst>
                                    <p:set>
                                      <p:cBhvr>
                                        <p:cTn id="12" dur="1" fill="hold">
                                          <p:stCondLst>
                                            <p:cond delay="0"/>
                                          </p:stCondLst>
                                        </p:cTn>
                                        <p:tgtEl>
                                          <p:spTgt spid="50"/>
                                        </p:tgtEl>
                                        <p:attrNameLst>
                                          <p:attrName>style.visibility</p:attrName>
                                        </p:attrNameLst>
                                      </p:cBhvr>
                                      <p:to>
                                        <p:strVal val="visible"/>
                                      </p:to>
                                    </p:set>
                                    <p:animEffect transition="in" filter="wheel(1)">
                                      <p:cBhvr>
                                        <p:cTn id="13" dur="500"/>
                                        <p:tgtEl>
                                          <p:spTgt spid="50"/>
                                        </p:tgtEl>
                                      </p:cBhvr>
                                    </p:animEffect>
                                  </p:childTnLst>
                                </p:cTn>
                              </p:par>
                              <p:par>
                                <p:cTn id="14" presetID="21" presetClass="entr" presetSubtype="1" fill="hold" grpId="0" nodeType="withEffect">
                                  <p:stCondLst>
                                    <p:cond delay="500"/>
                                  </p:stCondLst>
                                  <p:childTnLst>
                                    <p:set>
                                      <p:cBhvr>
                                        <p:cTn id="15" dur="1" fill="hold">
                                          <p:stCondLst>
                                            <p:cond delay="0"/>
                                          </p:stCondLst>
                                        </p:cTn>
                                        <p:tgtEl>
                                          <p:spTgt spid="49"/>
                                        </p:tgtEl>
                                        <p:attrNameLst>
                                          <p:attrName>style.visibility</p:attrName>
                                        </p:attrNameLst>
                                      </p:cBhvr>
                                      <p:to>
                                        <p:strVal val="visible"/>
                                      </p:to>
                                    </p:set>
                                    <p:animEffect transition="in" filter="wheel(1)">
                                      <p:cBhvr>
                                        <p:cTn id="16" dur="500"/>
                                        <p:tgtEl>
                                          <p:spTgt spid="49"/>
                                        </p:tgtEl>
                                      </p:cBhvr>
                                    </p:animEffect>
                                  </p:childTnLst>
                                </p:cTn>
                              </p:par>
                              <p:par>
                                <p:cTn id="17" presetID="53" presetClass="entr" presetSubtype="16" fill="hold" grpId="0" nodeType="withEffect">
                                  <p:stCondLst>
                                    <p:cond delay="100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par>
                                <p:cTn id="22" presetID="53" presetClass="entr" presetSubtype="16" fill="hold" grpId="0" nodeType="withEffect">
                                  <p:stCondLst>
                                    <p:cond delay="100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animEffect transition="in" filter="fade">
                                      <p:cBhvr>
                                        <p:cTn id="36" dur="500"/>
                                        <p:tgtEl>
                                          <p:spTgt spid="55"/>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cTn>
                              </p:par>
                              <p:par>
                                <p:cTn id="43" presetID="2" presetClass="entr" presetSubtype="2"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1+#ppt_w/2"/>
                                          </p:val>
                                        </p:tav>
                                        <p:tav tm="100000">
                                          <p:val>
                                            <p:strVal val="#ppt_x"/>
                                          </p:val>
                                        </p:tav>
                                      </p:tavLst>
                                    </p:anim>
                                    <p:anim calcmode="lin" valueType="num">
                                      <p:cBhvr additive="base">
                                        <p:cTn id="46" dur="500" fill="hold"/>
                                        <p:tgtEl>
                                          <p:spTgt spid="5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additive="base">
                                        <p:cTn id="49" dur="500" fill="hold"/>
                                        <p:tgtEl>
                                          <p:spTgt spid="60"/>
                                        </p:tgtEl>
                                        <p:attrNameLst>
                                          <p:attrName>ppt_x</p:attrName>
                                        </p:attrNameLst>
                                      </p:cBhvr>
                                      <p:tavLst>
                                        <p:tav tm="0">
                                          <p:val>
                                            <p:strVal val="1+#ppt_w/2"/>
                                          </p:val>
                                        </p:tav>
                                        <p:tav tm="100000">
                                          <p:val>
                                            <p:strVal val="#ppt_x"/>
                                          </p:val>
                                        </p:tav>
                                      </p:tavLst>
                                    </p:anim>
                                    <p:anim calcmode="lin" valueType="num">
                                      <p:cBhvr additive="base">
                                        <p:cTn id="50" dur="500" fill="hold"/>
                                        <p:tgtEl>
                                          <p:spTgt spid="6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1+#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5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1+#ppt_w/2"/>
                                          </p:val>
                                        </p:tav>
                                        <p:tav tm="100000">
                                          <p:val>
                                            <p:strVal val="#ppt_x"/>
                                          </p:val>
                                        </p:tav>
                                      </p:tavLst>
                                    </p:anim>
                                    <p:anim calcmode="lin" valueType="num">
                                      <p:cBhvr additive="base">
                                        <p:cTn id="58" dur="500" fill="hold"/>
                                        <p:tgtEl>
                                          <p:spTgt spid="5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25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1+#ppt_w/2"/>
                                          </p:val>
                                        </p:tav>
                                        <p:tav tm="100000">
                                          <p:val>
                                            <p:strVal val="#ppt_x"/>
                                          </p:val>
                                        </p:tav>
                                      </p:tavLst>
                                    </p:anim>
                                    <p:anim calcmode="lin" valueType="num">
                                      <p:cBhvr additive="base">
                                        <p:cTn id="62" dur="500" fill="hold"/>
                                        <p:tgtEl>
                                          <p:spTgt spid="62"/>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250"/>
                                  </p:stCondLst>
                                  <p:childTnLst>
                                    <p:set>
                                      <p:cBhvr>
                                        <p:cTn id="64" dur="1" fill="hold">
                                          <p:stCondLst>
                                            <p:cond delay="0"/>
                                          </p:stCondLst>
                                        </p:cTn>
                                        <p:tgtEl>
                                          <p:spTgt spid="63"/>
                                        </p:tgtEl>
                                        <p:attrNameLst>
                                          <p:attrName>style.visibility</p:attrName>
                                        </p:attrNameLst>
                                      </p:cBhvr>
                                      <p:to>
                                        <p:strVal val="visible"/>
                                      </p:to>
                                    </p:set>
                                    <p:anim calcmode="lin" valueType="num">
                                      <p:cBhvr additive="base">
                                        <p:cTn id="65" dur="500" fill="hold"/>
                                        <p:tgtEl>
                                          <p:spTgt spid="63"/>
                                        </p:tgtEl>
                                        <p:attrNameLst>
                                          <p:attrName>ppt_x</p:attrName>
                                        </p:attrNameLst>
                                      </p:cBhvr>
                                      <p:tavLst>
                                        <p:tav tm="0">
                                          <p:val>
                                            <p:strVal val="1+#ppt_w/2"/>
                                          </p:val>
                                        </p:tav>
                                        <p:tav tm="100000">
                                          <p:val>
                                            <p:strVal val="#ppt_x"/>
                                          </p:val>
                                        </p:tav>
                                      </p:tavLst>
                                    </p:anim>
                                    <p:anim calcmode="lin" valueType="num">
                                      <p:cBhvr additive="base">
                                        <p:cTn id="66" dur="500" fill="hold"/>
                                        <p:tgtEl>
                                          <p:spTgt spid="63"/>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750"/>
                                  </p:stCondLst>
                                  <p:childTnLst>
                                    <p:set>
                                      <p:cBhvr>
                                        <p:cTn id="68" dur="1" fill="hold">
                                          <p:stCondLst>
                                            <p:cond delay="0"/>
                                          </p:stCondLst>
                                        </p:cTn>
                                        <p:tgtEl>
                                          <p:spTgt spid="64"/>
                                        </p:tgtEl>
                                        <p:attrNameLst>
                                          <p:attrName>style.visibility</p:attrName>
                                        </p:attrNameLst>
                                      </p:cBhvr>
                                      <p:to>
                                        <p:strVal val="visible"/>
                                      </p:to>
                                    </p:set>
                                    <p:anim calcmode="lin" valueType="num">
                                      <p:cBhvr additive="base">
                                        <p:cTn id="69" dur="500" fill="hold"/>
                                        <p:tgtEl>
                                          <p:spTgt spid="64"/>
                                        </p:tgtEl>
                                        <p:attrNameLst>
                                          <p:attrName>ppt_x</p:attrName>
                                        </p:attrNameLst>
                                      </p:cBhvr>
                                      <p:tavLst>
                                        <p:tav tm="0">
                                          <p:val>
                                            <p:strVal val="0-#ppt_w/2"/>
                                          </p:val>
                                        </p:tav>
                                        <p:tav tm="100000">
                                          <p:val>
                                            <p:strVal val="#ppt_x"/>
                                          </p:val>
                                        </p:tav>
                                      </p:tavLst>
                                    </p:anim>
                                    <p:anim calcmode="lin" valueType="num">
                                      <p:cBhvr additive="base">
                                        <p:cTn id="70" dur="500" fill="hold"/>
                                        <p:tgtEl>
                                          <p:spTgt spid="64"/>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75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fill="hold"/>
                                        <p:tgtEl>
                                          <p:spTgt spid="65"/>
                                        </p:tgtEl>
                                        <p:attrNameLst>
                                          <p:attrName>ppt_x</p:attrName>
                                        </p:attrNameLst>
                                      </p:cBhvr>
                                      <p:tavLst>
                                        <p:tav tm="0">
                                          <p:val>
                                            <p:strVal val="0-#ppt_w/2"/>
                                          </p:val>
                                        </p:tav>
                                        <p:tav tm="100000">
                                          <p:val>
                                            <p:strVal val="#ppt_x"/>
                                          </p:val>
                                        </p:tav>
                                      </p:tavLst>
                                    </p:anim>
                                    <p:anim calcmode="lin" valueType="num">
                                      <p:cBhvr additive="base">
                                        <p:cTn id="74" dur="500" fill="hold"/>
                                        <p:tgtEl>
                                          <p:spTgt spid="6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750"/>
                                  </p:stCondLst>
                                  <p:childTnLst>
                                    <p:set>
                                      <p:cBhvr>
                                        <p:cTn id="76" dur="1" fill="hold">
                                          <p:stCondLst>
                                            <p:cond delay="0"/>
                                          </p:stCondLst>
                                        </p:cTn>
                                        <p:tgtEl>
                                          <p:spTgt spid="66"/>
                                        </p:tgtEl>
                                        <p:attrNameLst>
                                          <p:attrName>style.visibility</p:attrName>
                                        </p:attrNameLst>
                                      </p:cBhvr>
                                      <p:to>
                                        <p:strVal val="visible"/>
                                      </p:to>
                                    </p:set>
                                    <p:anim calcmode="lin" valueType="num">
                                      <p:cBhvr additive="base">
                                        <p:cTn id="77" dur="500" fill="hold"/>
                                        <p:tgtEl>
                                          <p:spTgt spid="66"/>
                                        </p:tgtEl>
                                        <p:attrNameLst>
                                          <p:attrName>ppt_x</p:attrName>
                                        </p:attrNameLst>
                                      </p:cBhvr>
                                      <p:tavLst>
                                        <p:tav tm="0">
                                          <p:val>
                                            <p:strVal val="0-#ppt_w/2"/>
                                          </p:val>
                                        </p:tav>
                                        <p:tav tm="100000">
                                          <p:val>
                                            <p:strVal val="#ppt_x"/>
                                          </p:val>
                                        </p:tav>
                                      </p:tavLst>
                                    </p:anim>
                                    <p:anim calcmode="lin" valueType="num">
                                      <p:cBhvr additive="base">
                                        <p:cTn id="78" dur="500" fill="hold"/>
                                        <p:tgtEl>
                                          <p:spTgt spid="66"/>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125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500" fill="hold"/>
                                        <p:tgtEl>
                                          <p:spTgt spid="67"/>
                                        </p:tgtEl>
                                        <p:attrNameLst>
                                          <p:attrName>ppt_x</p:attrName>
                                        </p:attrNameLst>
                                      </p:cBhvr>
                                      <p:tavLst>
                                        <p:tav tm="0">
                                          <p:val>
                                            <p:strVal val="0-#ppt_w/2"/>
                                          </p:val>
                                        </p:tav>
                                        <p:tav tm="100000">
                                          <p:val>
                                            <p:strVal val="#ppt_x"/>
                                          </p:val>
                                        </p:tav>
                                      </p:tavLst>
                                    </p:anim>
                                    <p:anim calcmode="lin" valueType="num">
                                      <p:cBhvr additive="base">
                                        <p:cTn id="82" dur="500" fill="hold"/>
                                        <p:tgtEl>
                                          <p:spTgt spid="67"/>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1250"/>
                                  </p:stCondLst>
                                  <p:childTnLst>
                                    <p:set>
                                      <p:cBhvr>
                                        <p:cTn id="84" dur="1" fill="hold">
                                          <p:stCondLst>
                                            <p:cond delay="0"/>
                                          </p:stCondLst>
                                        </p:cTn>
                                        <p:tgtEl>
                                          <p:spTgt spid="68"/>
                                        </p:tgtEl>
                                        <p:attrNameLst>
                                          <p:attrName>style.visibility</p:attrName>
                                        </p:attrNameLst>
                                      </p:cBhvr>
                                      <p:to>
                                        <p:strVal val="visible"/>
                                      </p:to>
                                    </p:set>
                                    <p:anim calcmode="lin" valueType="num">
                                      <p:cBhvr additive="base">
                                        <p:cTn id="85" dur="500" fill="hold"/>
                                        <p:tgtEl>
                                          <p:spTgt spid="68"/>
                                        </p:tgtEl>
                                        <p:attrNameLst>
                                          <p:attrName>ppt_x</p:attrName>
                                        </p:attrNameLst>
                                      </p:cBhvr>
                                      <p:tavLst>
                                        <p:tav tm="0">
                                          <p:val>
                                            <p:strVal val="0-#ppt_w/2"/>
                                          </p:val>
                                        </p:tav>
                                        <p:tav tm="100000">
                                          <p:val>
                                            <p:strVal val="#ppt_x"/>
                                          </p:val>
                                        </p:tav>
                                      </p:tavLst>
                                    </p:anim>
                                    <p:anim calcmode="lin" valueType="num">
                                      <p:cBhvr additive="base">
                                        <p:cTn id="86" dur="500" fill="hold"/>
                                        <p:tgtEl>
                                          <p:spTgt spid="6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1250"/>
                                  </p:stCondLst>
                                  <p:childTnLst>
                                    <p:set>
                                      <p:cBhvr>
                                        <p:cTn id="88" dur="1" fill="hold">
                                          <p:stCondLst>
                                            <p:cond delay="0"/>
                                          </p:stCondLst>
                                        </p:cTn>
                                        <p:tgtEl>
                                          <p:spTgt spid="69"/>
                                        </p:tgtEl>
                                        <p:attrNameLst>
                                          <p:attrName>style.visibility</p:attrName>
                                        </p:attrNameLst>
                                      </p:cBhvr>
                                      <p:to>
                                        <p:strVal val="visible"/>
                                      </p:to>
                                    </p:set>
                                    <p:anim calcmode="lin" valueType="num">
                                      <p:cBhvr additive="base">
                                        <p:cTn id="89" dur="500" fill="hold"/>
                                        <p:tgtEl>
                                          <p:spTgt spid="69"/>
                                        </p:tgtEl>
                                        <p:attrNameLst>
                                          <p:attrName>ppt_x</p:attrName>
                                        </p:attrNameLst>
                                      </p:cBhvr>
                                      <p:tavLst>
                                        <p:tav tm="0">
                                          <p:val>
                                            <p:strVal val="0-#ppt_w/2"/>
                                          </p:val>
                                        </p:tav>
                                        <p:tav tm="100000">
                                          <p:val>
                                            <p:strVal val="#ppt_x"/>
                                          </p:val>
                                        </p:tav>
                                      </p:tavLst>
                                    </p:anim>
                                    <p:anim calcmode="lin" valueType="num">
                                      <p:cBhvr additive="base">
                                        <p:cTn id="90" dur="500" fill="hold"/>
                                        <p:tgtEl>
                                          <p:spTgt spid="69"/>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1250"/>
                                  </p:stCondLst>
                                  <p:childTnLst>
                                    <p:set>
                                      <p:cBhvr>
                                        <p:cTn id="92" dur="1" fill="hold">
                                          <p:stCondLst>
                                            <p:cond delay="0"/>
                                          </p:stCondLst>
                                        </p:cTn>
                                        <p:tgtEl>
                                          <p:spTgt spid="70"/>
                                        </p:tgtEl>
                                        <p:attrNameLst>
                                          <p:attrName>style.visibility</p:attrName>
                                        </p:attrNameLst>
                                      </p:cBhvr>
                                      <p:to>
                                        <p:strVal val="visible"/>
                                      </p:to>
                                    </p:set>
                                    <p:anim calcmode="lin" valueType="num">
                                      <p:cBhvr additive="base">
                                        <p:cTn id="93" dur="500" fill="hold"/>
                                        <p:tgtEl>
                                          <p:spTgt spid="70"/>
                                        </p:tgtEl>
                                        <p:attrNameLst>
                                          <p:attrName>ppt_x</p:attrName>
                                        </p:attrNameLst>
                                      </p:cBhvr>
                                      <p:tavLst>
                                        <p:tav tm="0">
                                          <p:val>
                                            <p:strVal val="0-#ppt_w/2"/>
                                          </p:val>
                                        </p:tav>
                                        <p:tav tm="100000">
                                          <p:val>
                                            <p:strVal val="#ppt_x"/>
                                          </p:val>
                                        </p:tav>
                                      </p:tavLst>
                                    </p:anim>
                                    <p:anim calcmode="lin" valueType="num">
                                      <p:cBhvr additive="base">
                                        <p:cTn id="94" dur="500" fill="hold"/>
                                        <p:tgtEl>
                                          <p:spTgt spid="70"/>
                                        </p:tgtEl>
                                        <p:attrNameLst>
                                          <p:attrName>ppt_y</p:attrName>
                                        </p:attrNameLst>
                                      </p:cBhvr>
                                      <p:tavLst>
                                        <p:tav tm="0">
                                          <p:val>
                                            <p:strVal val="#ppt_y"/>
                                          </p:val>
                                        </p:tav>
                                        <p:tav tm="100000">
                                          <p:val>
                                            <p:strVal val="#ppt_y"/>
                                          </p:val>
                                        </p:tav>
                                      </p:tavLst>
                                    </p:anim>
                                  </p:childTnLst>
                                </p:cTn>
                              </p:par>
                            </p:childTnLst>
                          </p:cTn>
                        </p:par>
                        <p:par>
                          <p:cTn id="95" fill="hold">
                            <p:stCondLst>
                              <p:cond delay="1500"/>
                            </p:stCondLst>
                            <p:childTnLst>
                              <p:par>
                                <p:cTn id="96" presetID="1" presetClass="entr" presetSubtype="0" fill="hold" grpId="0" nodeType="afterEffect">
                                  <p:stCondLst>
                                    <p:cond delay="0"/>
                                  </p:stCondLst>
                                  <p:childTnLst>
                                    <p:set>
                                      <p:cBhvr>
                                        <p:cTn id="97" dur="1" fill="hold">
                                          <p:stCondLst>
                                            <p:cond delay="0"/>
                                          </p:stCondLst>
                                        </p:cTn>
                                        <p:tgtEl>
                                          <p:spTgt spid="71"/>
                                        </p:tgtEl>
                                        <p:attrNameLst>
                                          <p:attrName>style.visibility</p:attrName>
                                        </p:attrNameLst>
                                      </p:cBhvr>
                                      <p:to>
                                        <p:strVal val="visible"/>
                                      </p:to>
                                    </p:set>
                                  </p:childTnLst>
                                </p:cTn>
                              </p:par>
                              <p:par>
                                <p:cTn id="98" presetID="35" presetClass="path" presetSubtype="0" accel="50000" decel="50000" fill="hold" grpId="1" nodeType="withEffect">
                                  <p:stCondLst>
                                    <p:cond delay="0"/>
                                  </p:stCondLst>
                                  <p:childTnLst>
                                    <p:animMotion origin="layout" path="M -3.56836E-6 -3.7037E-7 L 0.36686 0.15278 " pathEditMode="relative" rAng="0" ptsTypes="AA">
                                      <p:cBhvr>
                                        <p:cTn id="99" dur="500" spd="-99900" fill="hold"/>
                                        <p:tgtEl>
                                          <p:spTgt spid="71"/>
                                        </p:tgtEl>
                                        <p:attrNameLst>
                                          <p:attrName>ppt_x</p:attrName>
                                          <p:attrName>ppt_y</p:attrName>
                                        </p:attrNameLst>
                                      </p:cBhvr>
                                      <p:rCtr x="18343" y="7639"/>
                                    </p:animMotion>
                                  </p:childTnLst>
                                </p:cTn>
                              </p:par>
                              <p:par>
                                <p:cTn id="100" presetID="1" presetClass="entr" presetSubtype="0"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childTnLst>
                                </p:cTn>
                              </p:par>
                              <p:par>
                                <p:cTn id="102" presetID="35" presetClass="path" presetSubtype="0" accel="50000" decel="50000" fill="hold" grpId="1" nodeType="withEffect">
                                  <p:stCondLst>
                                    <p:cond delay="0"/>
                                  </p:stCondLst>
                                  <p:childTnLst>
                                    <p:animMotion origin="layout" path="M 7.85742E-7 -3.33333E-6 L -0.39495 -0.11018 " pathEditMode="relative" rAng="0" ptsTypes="AA">
                                      <p:cBhvr>
                                        <p:cTn id="103" dur="500" spd="-99900" fill="hold"/>
                                        <p:tgtEl>
                                          <p:spTgt spid="72"/>
                                        </p:tgtEl>
                                        <p:attrNameLst>
                                          <p:attrName>ppt_x</p:attrName>
                                          <p:attrName>ppt_y</p:attrName>
                                        </p:attrNameLst>
                                      </p:cBhvr>
                                      <p:rCtr x="-19748" y="-5509"/>
                                    </p:animMotion>
                                  </p:childTnLst>
                                </p:cTn>
                              </p:par>
                            </p:childTnLst>
                          </p:cTn>
                        </p:par>
                        <p:par>
                          <p:cTn id="104" fill="hold">
                            <p:stCondLst>
                              <p:cond delay="1500"/>
                            </p:stCondLst>
                            <p:childTnLst>
                              <p:par>
                                <p:cTn id="105" presetID="18" presetClass="entr" presetSubtype="3"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strips(upRight)">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p:bldP spid="60" grpId="0"/>
      <p:bldP spid="61" grpId="0"/>
      <p:bldP spid="62" grpId="0"/>
      <p:bldP spid="63" grpId="0"/>
      <p:bldP spid="65" grpId="0"/>
      <p:bldP spid="66" grpId="0"/>
      <p:bldP spid="69" grpId="0"/>
      <p:bldP spid="70" grpId="0"/>
      <p:bldP spid="71" grpId="0" animBg="1"/>
      <p:bldP spid="71" grpId="1" animBg="1"/>
      <p:bldP spid="72" grpId="0" animBg="1"/>
      <p:bldP spid="72" grpId="1" animBg="1"/>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139700" y="0"/>
            <a:ext cx="12471400" cy="6858000"/>
            <a:chOff x="-139700" y="0"/>
            <a:chExt cx="12471400" cy="6858000"/>
          </a:xfrm>
        </p:grpSpPr>
        <p:grpSp>
          <p:nvGrpSpPr>
            <p:cNvPr id="63" name="组合 62"/>
            <p:cNvGrpSpPr/>
            <p:nvPr/>
          </p:nvGrpSpPr>
          <p:grpSpPr>
            <a:xfrm>
              <a:off x="-139700" y="0"/>
              <a:ext cx="12471400" cy="6858000"/>
              <a:chOff x="-139700" y="0"/>
              <a:chExt cx="12471400" cy="6858000"/>
            </a:xfrm>
          </p:grpSpPr>
          <p:sp>
            <p:nvSpPr>
              <p:cNvPr id="66" name="矩形 65"/>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64"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sp>
        <p:nvSpPr>
          <p:cNvPr id="16" name="Freeform 24"/>
          <p:cNvSpPr/>
          <p:nvPr/>
        </p:nvSpPr>
        <p:spPr bwMode="auto">
          <a:xfrm rot="5400000">
            <a:off x="1751764" y="1978086"/>
            <a:ext cx="1748522" cy="237199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60B084"/>
          </a:solidFill>
          <a:ln w="19050" cap="flat" cmpd="sng">
            <a:noFill/>
            <a:prstDash val="solid"/>
            <a:round/>
            <a:headEnd type="none" w="med" len="med"/>
            <a:tailEnd type="none" w="med" len="med"/>
          </a:ln>
          <a:effectLst/>
        </p:spPr>
        <p:txBody>
          <a:bodyPr/>
          <a:lstStyle/>
          <a:p>
            <a:pPr algn="just">
              <a:lnSpc>
                <a:spcPct val="120000"/>
              </a:lnSpc>
              <a:defRPr/>
            </a:pPr>
            <a:endParaRPr lang="da-DK" sz="800" kern="0" dirty="0">
              <a:solidFill>
                <a:schemeClr val="tx1">
                  <a:lumMod val="95000"/>
                  <a:lumOff val="5000"/>
                </a:schemeClr>
              </a:solidFill>
              <a:cs typeface="+mn-ea"/>
              <a:sym typeface="+mn-lt"/>
            </a:endParaRPr>
          </a:p>
        </p:txBody>
      </p:sp>
      <p:sp>
        <p:nvSpPr>
          <p:cNvPr id="17" name="Freeform 24"/>
          <p:cNvSpPr/>
          <p:nvPr/>
        </p:nvSpPr>
        <p:spPr bwMode="auto">
          <a:xfrm rot="5400000">
            <a:off x="4143715" y="1978086"/>
            <a:ext cx="1748522" cy="237199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60B084"/>
          </a:solidFill>
          <a:ln w="19050" cap="flat" cmpd="sng">
            <a:noFill/>
            <a:prstDash val="solid"/>
            <a:round/>
            <a:headEnd type="none" w="med" len="med"/>
            <a:tailEnd type="none" w="med" len="med"/>
          </a:ln>
          <a:effectLst/>
        </p:spPr>
        <p:txBody>
          <a:bodyPr/>
          <a:lstStyle/>
          <a:p>
            <a:pPr algn="just">
              <a:lnSpc>
                <a:spcPct val="120000"/>
              </a:lnSpc>
              <a:defRPr/>
            </a:pPr>
            <a:endParaRPr lang="da-DK" sz="800" kern="0" dirty="0">
              <a:solidFill>
                <a:schemeClr val="tx1">
                  <a:lumMod val="95000"/>
                  <a:lumOff val="5000"/>
                </a:schemeClr>
              </a:solidFill>
              <a:cs typeface="+mn-ea"/>
              <a:sym typeface="+mn-lt"/>
            </a:endParaRPr>
          </a:p>
        </p:txBody>
      </p:sp>
      <p:sp>
        <p:nvSpPr>
          <p:cNvPr id="18" name="Freeform 24"/>
          <p:cNvSpPr/>
          <p:nvPr/>
        </p:nvSpPr>
        <p:spPr bwMode="auto">
          <a:xfrm rot="5400000">
            <a:off x="6524872" y="1978086"/>
            <a:ext cx="1748522" cy="237199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60B084"/>
          </a:solidFill>
          <a:ln w="19050" cap="flat" cmpd="sng">
            <a:noFill/>
            <a:prstDash val="solid"/>
            <a:round/>
            <a:headEnd type="none" w="med" len="med"/>
            <a:tailEnd type="none" w="med" len="med"/>
          </a:ln>
          <a:effectLst/>
        </p:spPr>
        <p:txBody>
          <a:bodyPr/>
          <a:lstStyle/>
          <a:p>
            <a:pPr algn="just">
              <a:lnSpc>
                <a:spcPct val="120000"/>
              </a:lnSpc>
              <a:defRPr/>
            </a:pPr>
            <a:endParaRPr lang="da-DK" sz="800" kern="0" dirty="0">
              <a:solidFill>
                <a:schemeClr val="tx1">
                  <a:lumMod val="95000"/>
                  <a:lumOff val="5000"/>
                </a:schemeClr>
              </a:solidFill>
              <a:cs typeface="+mn-ea"/>
              <a:sym typeface="+mn-lt"/>
            </a:endParaRPr>
          </a:p>
        </p:txBody>
      </p:sp>
      <p:sp>
        <p:nvSpPr>
          <p:cNvPr id="19" name="Freeform 24"/>
          <p:cNvSpPr/>
          <p:nvPr/>
        </p:nvSpPr>
        <p:spPr bwMode="auto">
          <a:xfrm rot="5400000">
            <a:off x="8906029" y="1978086"/>
            <a:ext cx="1748522" cy="2371998"/>
          </a:xfrm>
          <a:custGeom>
            <a:avLst/>
            <a:gdLst/>
            <a:ahLst/>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6">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rgbClr val="60B084"/>
          </a:solidFill>
          <a:ln w="19050" cap="flat" cmpd="sng">
            <a:noFill/>
            <a:prstDash val="solid"/>
            <a:round/>
            <a:headEnd type="none" w="med" len="med"/>
            <a:tailEnd type="none" w="med" len="med"/>
          </a:ln>
          <a:effectLst/>
        </p:spPr>
        <p:txBody>
          <a:bodyPr/>
          <a:lstStyle/>
          <a:p>
            <a:pPr algn="just">
              <a:lnSpc>
                <a:spcPct val="120000"/>
              </a:lnSpc>
              <a:defRPr/>
            </a:pPr>
            <a:endParaRPr lang="da-DK" sz="800" kern="0" dirty="0">
              <a:solidFill>
                <a:schemeClr val="tx1">
                  <a:lumMod val="95000"/>
                  <a:lumOff val="5000"/>
                </a:schemeClr>
              </a:solidFill>
              <a:cs typeface="+mn-ea"/>
              <a:sym typeface="+mn-lt"/>
            </a:endParaRPr>
          </a:p>
        </p:txBody>
      </p:sp>
      <p:grpSp>
        <p:nvGrpSpPr>
          <p:cNvPr id="20" name="Group 128"/>
          <p:cNvGrpSpPr/>
          <p:nvPr/>
        </p:nvGrpSpPr>
        <p:grpSpPr>
          <a:xfrm>
            <a:off x="1989995" y="2516074"/>
            <a:ext cx="750378" cy="750376"/>
            <a:chOff x="1316879" y="4254550"/>
            <a:chExt cx="684000" cy="684000"/>
          </a:xfrm>
        </p:grpSpPr>
        <p:sp>
          <p:nvSpPr>
            <p:cNvPr id="27" name="Freeform 49"/>
            <p:cNvSpPr>
              <a:spLocks noChangeAspect="1" noEditPoints="1"/>
            </p:cNvSpPr>
            <p:nvPr/>
          </p:nvSpPr>
          <p:spPr bwMode="auto">
            <a:xfrm>
              <a:off x="1467830" y="4412272"/>
              <a:ext cx="407999" cy="347492"/>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cs typeface="+mn-ea"/>
                <a:sym typeface="+mn-lt"/>
              </a:endParaRPr>
            </a:p>
          </p:txBody>
        </p:sp>
        <p:sp>
          <p:nvSpPr>
            <p:cNvPr id="28"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cs typeface="+mn-ea"/>
                <a:sym typeface="+mn-lt"/>
              </a:endParaRPr>
            </a:p>
          </p:txBody>
        </p:sp>
      </p:grpSp>
      <p:grpSp>
        <p:nvGrpSpPr>
          <p:cNvPr id="29" name="Group 129"/>
          <p:cNvGrpSpPr/>
          <p:nvPr/>
        </p:nvGrpSpPr>
        <p:grpSpPr>
          <a:xfrm>
            <a:off x="4372694" y="2516074"/>
            <a:ext cx="750378" cy="750376"/>
            <a:chOff x="3401741" y="4254550"/>
            <a:chExt cx="684000" cy="684000"/>
          </a:xfrm>
        </p:grpSpPr>
        <p:sp>
          <p:nvSpPr>
            <p:cNvPr id="30" name="Freeform 31"/>
            <p:cNvSpPr>
              <a:spLocks noChangeAspect="1" noEditPoints="1"/>
            </p:cNvSpPr>
            <p:nvPr/>
          </p:nvSpPr>
          <p:spPr bwMode="auto">
            <a:xfrm>
              <a:off x="3577110" y="4366532"/>
              <a:ext cx="333262" cy="468000"/>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solidFill>
                  <a:schemeClr val="bg1">
                    <a:lumMod val="65000"/>
                  </a:schemeClr>
                </a:solidFill>
                <a:cs typeface="+mn-ea"/>
                <a:sym typeface="+mn-lt"/>
              </a:endParaRPr>
            </a:p>
          </p:txBody>
        </p:sp>
        <p:sp>
          <p:nvSpPr>
            <p:cNvPr id="31"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cs typeface="+mn-ea"/>
                <a:sym typeface="+mn-lt"/>
              </a:endParaRPr>
            </a:p>
          </p:txBody>
        </p:sp>
      </p:grpSp>
      <p:grpSp>
        <p:nvGrpSpPr>
          <p:cNvPr id="32" name="Group 130"/>
          <p:cNvGrpSpPr/>
          <p:nvPr/>
        </p:nvGrpSpPr>
        <p:grpSpPr>
          <a:xfrm>
            <a:off x="6755393" y="2516074"/>
            <a:ext cx="750378" cy="750376"/>
            <a:chOff x="6006611" y="4240036"/>
            <a:chExt cx="684000" cy="684000"/>
          </a:xfrm>
        </p:grpSpPr>
        <p:sp>
          <p:nvSpPr>
            <p:cNvPr id="33" name="Freeform 44"/>
            <p:cNvSpPr>
              <a:spLocks noChangeAspect="1" noEditPoints="1"/>
            </p:cNvSpPr>
            <p:nvPr/>
          </p:nvSpPr>
          <p:spPr bwMode="auto">
            <a:xfrm>
              <a:off x="6132322" y="4366036"/>
              <a:ext cx="432579" cy="432000"/>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cs typeface="+mn-ea"/>
                <a:sym typeface="+mn-lt"/>
              </a:endParaRPr>
            </a:p>
          </p:txBody>
        </p:sp>
        <p:sp>
          <p:nvSpPr>
            <p:cNvPr id="34"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cs typeface="+mn-ea"/>
                <a:sym typeface="+mn-lt"/>
              </a:endParaRPr>
            </a:p>
          </p:txBody>
        </p:sp>
      </p:grpSp>
      <p:grpSp>
        <p:nvGrpSpPr>
          <p:cNvPr id="35" name="Group 131"/>
          <p:cNvGrpSpPr/>
          <p:nvPr/>
        </p:nvGrpSpPr>
        <p:grpSpPr>
          <a:xfrm>
            <a:off x="9130797" y="2516074"/>
            <a:ext cx="750378" cy="750376"/>
            <a:chOff x="8794034" y="4283578"/>
            <a:chExt cx="684000" cy="684000"/>
          </a:xfrm>
        </p:grpSpPr>
        <p:sp>
          <p:nvSpPr>
            <p:cNvPr id="36" name="Freeform 36"/>
            <p:cNvSpPr>
              <a:spLocks noChangeAspect="1" noEditPoints="1"/>
            </p:cNvSpPr>
            <p:nvPr/>
          </p:nvSpPr>
          <p:spPr bwMode="auto">
            <a:xfrm>
              <a:off x="8879066" y="4481578"/>
              <a:ext cx="513936" cy="2880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dirty="0">
                <a:cs typeface="+mn-ea"/>
                <a:sym typeface="+mn-lt"/>
              </a:endParaRPr>
            </a:p>
          </p:txBody>
        </p:sp>
        <p:sp>
          <p:nvSpPr>
            <p:cNvPr id="37"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cs typeface="+mn-ea"/>
                <a:sym typeface="+mn-lt"/>
              </a:endParaRPr>
            </a:p>
          </p:txBody>
        </p:sp>
      </p:grpSp>
      <p:grpSp>
        <p:nvGrpSpPr>
          <p:cNvPr id="38" name="组合 37"/>
          <p:cNvGrpSpPr/>
          <p:nvPr/>
        </p:nvGrpSpPr>
        <p:grpSpPr>
          <a:xfrm>
            <a:off x="1380756" y="4295559"/>
            <a:ext cx="2373098" cy="852640"/>
            <a:chOff x="2408" y="3190"/>
            <a:chExt cx="3120" cy="1121"/>
          </a:xfrm>
        </p:grpSpPr>
        <p:sp>
          <p:nvSpPr>
            <p:cNvPr id="3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lumMod val="50000"/>
                    </a:schemeClr>
                  </a:solidFill>
                  <a:cs typeface="+mn-ea"/>
                  <a:sym typeface="+mn-lt"/>
                </a:rPr>
                <a:t>标题文本预设</a:t>
              </a:r>
            </a:p>
          </p:txBody>
        </p:sp>
        <p:sp>
          <p:nvSpPr>
            <p:cNvPr id="4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lumMod val="50000"/>
                    </a:schemeClr>
                  </a:solidFill>
                  <a:cs typeface="+mn-ea"/>
                  <a:sym typeface="+mn-lt"/>
                </a:rPr>
                <a:t>此部分内容作为文字排版占位显示</a:t>
              </a:r>
              <a:br>
                <a:rPr lang="zh-CN" altLang="en-US" sz="1200" dirty="0">
                  <a:solidFill>
                    <a:schemeClr val="bg1">
                      <a:lumMod val="50000"/>
                    </a:schemeClr>
                  </a:solidFill>
                  <a:cs typeface="+mn-ea"/>
                  <a:sym typeface="+mn-lt"/>
                </a:rPr>
              </a:br>
              <a:r>
                <a:rPr lang="zh-CN" altLang="en-US" sz="1200" dirty="0">
                  <a:solidFill>
                    <a:schemeClr val="bg1">
                      <a:lumMod val="50000"/>
                    </a:schemeClr>
                  </a:solidFill>
                  <a:cs typeface="+mn-ea"/>
                  <a:sym typeface="+mn-lt"/>
                </a:rPr>
                <a:t>（建议使用主题字体）</a:t>
              </a:r>
            </a:p>
          </p:txBody>
        </p:sp>
      </p:grpSp>
      <p:grpSp>
        <p:nvGrpSpPr>
          <p:cNvPr id="41" name="组合 40"/>
          <p:cNvGrpSpPr/>
          <p:nvPr/>
        </p:nvGrpSpPr>
        <p:grpSpPr>
          <a:xfrm>
            <a:off x="3753116" y="4295559"/>
            <a:ext cx="2373098" cy="852640"/>
            <a:chOff x="2408" y="3190"/>
            <a:chExt cx="3120" cy="1121"/>
          </a:xfrm>
        </p:grpSpPr>
        <p:sp>
          <p:nvSpPr>
            <p:cNvPr id="4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lumMod val="50000"/>
                    </a:schemeClr>
                  </a:solidFill>
                  <a:cs typeface="+mn-ea"/>
                  <a:sym typeface="+mn-lt"/>
                </a:rPr>
                <a:t>标题文本预设</a:t>
              </a:r>
            </a:p>
          </p:txBody>
        </p:sp>
        <p:sp>
          <p:nvSpPr>
            <p:cNvPr id="4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lumMod val="50000"/>
                    </a:schemeClr>
                  </a:solidFill>
                  <a:cs typeface="+mn-ea"/>
                  <a:sym typeface="+mn-lt"/>
                </a:rPr>
                <a:t>此部分内容作为文字排版占位显示</a:t>
              </a:r>
              <a:br>
                <a:rPr lang="zh-CN" altLang="en-US" sz="1200" dirty="0">
                  <a:solidFill>
                    <a:schemeClr val="bg1">
                      <a:lumMod val="50000"/>
                    </a:schemeClr>
                  </a:solidFill>
                  <a:cs typeface="+mn-ea"/>
                  <a:sym typeface="+mn-lt"/>
                </a:rPr>
              </a:br>
              <a:r>
                <a:rPr lang="zh-CN" altLang="en-US" sz="1200" dirty="0">
                  <a:solidFill>
                    <a:schemeClr val="bg1">
                      <a:lumMod val="50000"/>
                    </a:schemeClr>
                  </a:solidFill>
                  <a:cs typeface="+mn-ea"/>
                  <a:sym typeface="+mn-lt"/>
                </a:rPr>
                <a:t>（建议使用主题字体）</a:t>
              </a:r>
            </a:p>
          </p:txBody>
        </p:sp>
      </p:grpSp>
      <p:grpSp>
        <p:nvGrpSpPr>
          <p:cNvPr id="44" name="组合 43"/>
          <p:cNvGrpSpPr/>
          <p:nvPr/>
        </p:nvGrpSpPr>
        <p:grpSpPr>
          <a:xfrm>
            <a:off x="6070866" y="4296194"/>
            <a:ext cx="2373098" cy="852640"/>
            <a:chOff x="2408" y="3190"/>
            <a:chExt cx="3120" cy="1121"/>
          </a:xfrm>
        </p:grpSpPr>
        <p:sp>
          <p:nvSpPr>
            <p:cNvPr id="4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lumMod val="50000"/>
                    </a:schemeClr>
                  </a:solidFill>
                  <a:cs typeface="+mn-ea"/>
                  <a:sym typeface="+mn-lt"/>
                </a:rPr>
                <a:t>标题文本预设</a:t>
              </a:r>
            </a:p>
          </p:txBody>
        </p:sp>
        <p:sp>
          <p:nvSpPr>
            <p:cNvPr id="4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lumMod val="50000"/>
                    </a:schemeClr>
                  </a:solidFill>
                  <a:cs typeface="+mn-ea"/>
                  <a:sym typeface="+mn-lt"/>
                </a:rPr>
                <a:t>此部分内容作为文字排版占位显示</a:t>
              </a:r>
              <a:br>
                <a:rPr lang="zh-CN" altLang="en-US" sz="1200" dirty="0">
                  <a:solidFill>
                    <a:schemeClr val="bg1">
                      <a:lumMod val="50000"/>
                    </a:schemeClr>
                  </a:solidFill>
                  <a:cs typeface="+mn-ea"/>
                  <a:sym typeface="+mn-lt"/>
                </a:rPr>
              </a:br>
              <a:r>
                <a:rPr lang="zh-CN" altLang="en-US" sz="1200" dirty="0">
                  <a:solidFill>
                    <a:schemeClr val="bg1">
                      <a:lumMod val="50000"/>
                    </a:schemeClr>
                  </a:solidFill>
                  <a:cs typeface="+mn-ea"/>
                  <a:sym typeface="+mn-lt"/>
                </a:rPr>
                <a:t>（建议使用主题字体）</a:t>
              </a:r>
            </a:p>
          </p:txBody>
        </p:sp>
      </p:grpSp>
      <p:grpSp>
        <p:nvGrpSpPr>
          <p:cNvPr id="47" name="组合 46"/>
          <p:cNvGrpSpPr/>
          <p:nvPr/>
        </p:nvGrpSpPr>
        <p:grpSpPr>
          <a:xfrm>
            <a:off x="8338451" y="4295559"/>
            <a:ext cx="2373098" cy="852640"/>
            <a:chOff x="2408" y="3190"/>
            <a:chExt cx="3120" cy="1121"/>
          </a:xfrm>
        </p:grpSpPr>
        <p:sp>
          <p:nvSpPr>
            <p:cNvPr id="4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lumMod val="50000"/>
                    </a:schemeClr>
                  </a:solidFill>
                  <a:cs typeface="+mn-ea"/>
                  <a:sym typeface="+mn-lt"/>
                </a:rPr>
                <a:t>标题文本预设</a:t>
              </a:r>
            </a:p>
          </p:txBody>
        </p:sp>
        <p:sp>
          <p:nvSpPr>
            <p:cNvPr id="4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dirty="0">
                  <a:solidFill>
                    <a:schemeClr val="bg1">
                      <a:lumMod val="50000"/>
                    </a:schemeClr>
                  </a:solidFill>
                  <a:cs typeface="+mn-ea"/>
                  <a:sym typeface="+mn-lt"/>
                </a:rPr>
                <a:t>此部分内容作为文字排版占位显示</a:t>
              </a:r>
              <a:br>
                <a:rPr lang="zh-CN" altLang="en-US" sz="1200" dirty="0">
                  <a:solidFill>
                    <a:schemeClr val="bg1">
                      <a:lumMod val="50000"/>
                    </a:schemeClr>
                  </a:solidFill>
                  <a:cs typeface="+mn-ea"/>
                  <a:sym typeface="+mn-lt"/>
                </a:rPr>
              </a:br>
              <a:r>
                <a:rPr lang="zh-CN" altLang="en-US" sz="1200" dirty="0">
                  <a:solidFill>
                    <a:schemeClr val="bg1">
                      <a:lumMod val="50000"/>
                    </a:schemeClr>
                  </a:solidFill>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ppt_w</p:attrName>
                                        </p:attrNameLst>
                                      </p:cBhvr>
                                      <p:tavLst>
                                        <p:tav tm="0" fmla="#ppt_w*sin(2.5*pi*$)">
                                          <p:val>
                                            <p:fltVal val="0"/>
                                          </p:val>
                                        </p:tav>
                                        <p:tav tm="100000">
                                          <p:val>
                                            <p:fltVal val="1"/>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ppt_w</p:attrName>
                                        </p:attrNameLst>
                                      </p:cBhvr>
                                      <p:tavLst>
                                        <p:tav tm="0" fmla="#ppt_w*sin(2.5*pi*$)">
                                          <p:val>
                                            <p:fltVal val="0"/>
                                          </p:val>
                                        </p:tav>
                                        <p:tav tm="100000">
                                          <p:val>
                                            <p:fltVal val="1"/>
                                          </p:val>
                                        </p:tav>
                                      </p:tavLst>
                                    </p:anim>
                                    <p:anim calcmode="lin" valueType="num">
                                      <p:cBhvr>
                                        <p:cTn id="23" dur="1000" fill="hold"/>
                                        <p:tgtEl>
                                          <p:spTgt spid="29"/>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500"/>
                            </p:stCondLst>
                            <p:childTnLst>
                              <p:par>
                                <p:cTn id="29" presetID="45"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ppt_w</p:attrName>
                                        </p:attrNameLst>
                                      </p:cBhvr>
                                      <p:tavLst>
                                        <p:tav tm="0" fmla="#ppt_w*sin(2.5*pi*$)">
                                          <p:val>
                                            <p:fltVal val="0"/>
                                          </p:val>
                                        </p:tav>
                                        <p:tav tm="100000">
                                          <p:val>
                                            <p:fltVal val="1"/>
                                          </p:val>
                                        </p:tav>
                                      </p:tavLst>
                                    </p:anim>
                                    <p:anim calcmode="lin" valueType="num">
                                      <p:cBhvr>
                                        <p:cTn id="33" dur="1000" fill="hold"/>
                                        <p:tgtEl>
                                          <p:spTgt spid="32"/>
                                        </p:tgtEl>
                                        <p:attrNameLst>
                                          <p:attrName>ppt_h</p:attrName>
                                        </p:attrNameLst>
                                      </p:cBhvr>
                                      <p:tavLst>
                                        <p:tav tm="0">
                                          <p:val>
                                            <p:strVal val="#ppt_h"/>
                                          </p:val>
                                        </p:tav>
                                        <p:tav tm="100000">
                                          <p:val>
                                            <p:strVal val="#ppt_h"/>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5000"/>
                            </p:stCondLst>
                            <p:childTnLst>
                              <p:par>
                                <p:cTn id="39" presetID="45"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ppt_w</p:attrName>
                                        </p:attrNameLst>
                                      </p:cBhvr>
                                      <p:tavLst>
                                        <p:tav tm="0" fmla="#ppt_w*sin(2.5*pi*$)">
                                          <p:val>
                                            <p:fltVal val="0"/>
                                          </p:val>
                                        </p:tav>
                                        <p:tav tm="100000">
                                          <p:val>
                                            <p:fltVal val="1"/>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childTnLst>
                                </p:cTn>
                              </p:par>
                            </p:childTnLst>
                          </p:cTn>
                        </p:par>
                        <p:par>
                          <p:cTn id="44" fill="hold">
                            <p:stCondLst>
                              <p:cond delay="6000"/>
                            </p:stCondLst>
                            <p:childTnLst>
                              <p:par>
                                <p:cTn id="45" presetID="5" presetClass="entr" presetSubtype="1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checkerboard(across)">
                                      <p:cBhvr>
                                        <p:cTn id="47" dur="500"/>
                                        <p:tgtEl>
                                          <p:spTgt spid="38"/>
                                        </p:tgtEl>
                                      </p:cBhvr>
                                    </p:animEffect>
                                  </p:childTnLst>
                                </p:cTn>
                              </p:par>
                            </p:childTnLst>
                          </p:cTn>
                        </p:par>
                        <p:par>
                          <p:cTn id="48" fill="hold">
                            <p:stCondLst>
                              <p:cond delay="6500"/>
                            </p:stCondLst>
                            <p:childTnLst>
                              <p:par>
                                <p:cTn id="49" presetID="5" presetClass="entr" presetSubtype="1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checkerboard(across)">
                                      <p:cBhvr>
                                        <p:cTn id="51" dur="500"/>
                                        <p:tgtEl>
                                          <p:spTgt spid="41"/>
                                        </p:tgtEl>
                                      </p:cBhvr>
                                    </p:animEffect>
                                  </p:childTnLst>
                                </p:cTn>
                              </p:par>
                            </p:childTnLst>
                          </p:cTn>
                        </p:par>
                        <p:par>
                          <p:cTn id="52" fill="hold">
                            <p:stCondLst>
                              <p:cond delay="7000"/>
                            </p:stCondLst>
                            <p:childTnLst>
                              <p:par>
                                <p:cTn id="53" presetID="5" presetClass="entr" presetSubtype="1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checkerboard(across)">
                                      <p:cBhvr>
                                        <p:cTn id="55" dur="500"/>
                                        <p:tgtEl>
                                          <p:spTgt spid="44"/>
                                        </p:tgtEl>
                                      </p:cBhvr>
                                    </p:animEffect>
                                  </p:childTnLst>
                                </p:cTn>
                              </p:par>
                            </p:childTnLst>
                          </p:cTn>
                        </p:par>
                        <p:par>
                          <p:cTn id="56" fill="hold">
                            <p:stCondLst>
                              <p:cond delay="7500"/>
                            </p:stCondLst>
                            <p:childTnLst>
                              <p:par>
                                <p:cTn id="57" presetID="5" presetClass="entr" presetSubtype="1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checkerboard(across)">
                                      <p:cBhvr>
                                        <p:cTn id="5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Rectangle 4"/>
          <p:cNvSpPr/>
          <p:nvPr/>
        </p:nvSpPr>
        <p:spPr>
          <a:xfrm>
            <a:off x="326857" y="479926"/>
            <a:ext cx="11538285" cy="5898148"/>
          </a:xfrm>
          <a:prstGeom prst="rect">
            <a:avLst/>
          </a:prstGeom>
          <a:noFill/>
          <a:ln w="76200">
            <a:solidFill>
              <a:schemeClr val="bg1"/>
            </a:solidFill>
          </a:ln>
          <a:effectLst>
            <a:outerShdw blurRad="152400" sx="102000" sy="1020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58" y="479926"/>
            <a:ext cx="5759817" cy="5759817"/>
          </a:xfrm>
          <a:prstGeom prst="rect">
            <a:avLst/>
          </a:prstGeom>
        </p:spPr>
      </p:pic>
      <p:sp>
        <p:nvSpPr>
          <p:cNvPr id="9" name="文本框 8"/>
          <p:cNvSpPr txBox="1"/>
          <p:nvPr/>
        </p:nvSpPr>
        <p:spPr>
          <a:xfrm>
            <a:off x="6204785" y="1713466"/>
            <a:ext cx="5123317" cy="1754326"/>
          </a:xfrm>
          <a:prstGeom prst="rect">
            <a:avLst/>
          </a:prstGeom>
          <a:noFill/>
        </p:spPr>
        <p:txBody>
          <a:bodyPr wrap="square" rtlCol="0">
            <a:spAutoFit/>
          </a:bodyPr>
          <a:lstStyle/>
          <a:p>
            <a:pPr algn="ctr" defTabSz="914400"/>
            <a:r>
              <a:rPr kumimoji="1" lang="en-US" altLang="zh-CN" sz="5400" b="1" spc="600" dirty="0">
                <a:solidFill>
                  <a:schemeClr val="bg1"/>
                </a:solidFill>
                <a:cs typeface="+mn-ea"/>
                <a:sym typeface="+mn-lt"/>
              </a:rPr>
              <a:t>2020</a:t>
            </a:r>
          </a:p>
          <a:p>
            <a:pPr algn="ctr" defTabSz="914400"/>
            <a:r>
              <a:rPr kumimoji="1" lang="zh-CN" altLang="en-US" sz="5400" b="1" dirty="0">
                <a:solidFill>
                  <a:schemeClr val="bg1"/>
                </a:solidFill>
                <a:cs typeface="+mn-ea"/>
                <a:sym typeface="+mn-lt"/>
              </a:rPr>
              <a:t>植树节主题班会</a:t>
            </a:r>
          </a:p>
        </p:txBody>
      </p:sp>
      <p:sp>
        <p:nvSpPr>
          <p:cNvPr id="10" name="文本框 9"/>
          <p:cNvSpPr txBox="1"/>
          <p:nvPr/>
        </p:nvSpPr>
        <p:spPr>
          <a:xfrm>
            <a:off x="6264398" y="3503802"/>
            <a:ext cx="4919856" cy="379656"/>
          </a:xfrm>
          <a:prstGeom prst="rect">
            <a:avLst/>
          </a:prstGeom>
          <a:noFill/>
        </p:spPr>
        <p:txBody>
          <a:bodyPr wrap="square" rtlCol="0">
            <a:spAutoFit/>
          </a:bodyPr>
          <a:lstStyle/>
          <a:p>
            <a:pPr algn="dist" defTabSz="914400"/>
            <a:r>
              <a:rPr kumimoji="1" lang="zh-CN" altLang="en-US" sz="1865" b="1" dirty="0">
                <a:solidFill>
                  <a:schemeClr val="bg1"/>
                </a:solidFill>
                <a:cs typeface="+mn-ea"/>
                <a:sym typeface="+mn-lt"/>
              </a:rPr>
              <a:t>添加相关内容的标题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6" presetClass="entr" presetSubtype="21" fill="hold" grpId="0" nodeType="afterEffect" nodePh="1">
                                  <p:stCondLst>
                                    <p:cond delay="0"/>
                                  </p:stCondLst>
                                  <p:endCondLst>
                                    <p:cond evt="begin" delay="0">
                                      <p:tn val="9"/>
                                    </p:cond>
                                  </p:end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Rectangle 4"/>
          <p:cNvSpPr/>
          <p:nvPr/>
        </p:nvSpPr>
        <p:spPr>
          <a:xfrm>
            <a:off x="6241142" y="756252"/>
            <a:ext cx="5623999" cy="534549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文本框 22"/>
          <p:cNvSpPr txBox="1"/>
          <p:nvPr/>
        </p:nvSpPr>
        <p:spPr>
          <a:xfrm>
            <a:off x="6901851" y="3315459"/>
            <a:ext cx="4450184" cy="769441"/>
          </a:xfrm>
          <a:prstGeom prst="rect">
            <a:avLst/>
          </a:prstGeom>
          <a:noFill/>
        </p:spPr>
        <p:txBody>
          <a:bodyPr wrap="square" rtlCol="0">
            <a:spAutoFit/>
            <a:scene3d>
              <a:camera prst="orthographicFront"/>
              <a:lightRig rig="threePt" dir="t"/>
            </a:scene3d>
            <a:sp3d contourW="12700"/>
          </a:bodyPr>
          <a:lstStyle/>
          <a:p>
            <a:pPr algn="ctr"/>
            <a:r>
              <a:rPr lang="zh-CN" altLang="en-US" sz="4400" b="1" spc="600" dirty="0">
                <a:solidFill>
                  <a:srgbClr val="60B084"/>
                </a:solidFill>
                <a:cs typeface="+mn-ea"/>
                <a:sym typeface="+mn-lt"/>
              </a:rPr>
              <a:t>点击添加标题</a:t>
            </a:r>
          </a:p>
        </p:txBody>
      </p:sp>
      <p:sp>
        <p:nvSpPr>
          <p:cNvPr id="24" name="文本框 23"/>
          <p:cNvSpPr txBox="1"/>
          <p:nvPr/>
        </p:nvSpPr>
        <p:spPr>
          <a:xfrm>
            <a:off x="6772178" y="4084867"/>
            <a:ext cx="4709530" cy="439929"/>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800" dirty="0">
                <a:solidFill>
                  <a:schemeClr val="bg1">
                    <a:lumMod val="50000"/>
                  </a:schemeClr>
                </a:solidFill>
                <a:cs typeface="+mn-ea"/>
                <a:sym typeface="+mn-lt"/>
              </a:rPr>
              <a:t>The user can demonstrate on a projector or computer, or print the presentation and make it into a film to be used in a wider field</a:t>
            </a:r>
          </a:p>
        </p:txBody>
      </p:sp>
      <p:grpSp>
        <p:nvGrpSpPr>
          <p:cNvPr id="2" name="组合 1"/>
          <p:cNvGrpSpPr/>
          <p:nvPr/>
        </p:nvGrpSpPr>
        <p:grpSpPr>
          <a:xfrm>
            <a:off x="8504184" y="2003533"/>
            <a:ext cx="1167529" cy="1111348"/>
            <a:chOff x="1889803" y="3042378"/>
            <a:chExt cx="709465" cy="675326"/>
          </a:xfrm>
          <a:solidFill>
            <a:srgbClr val="60B084"/>
          </a:solidFill>
        </p:grpSpPr>
        <p:sp>
          <p:nvSpPr>
            <p:cNvPr id="25" name="平行四边形 24"/>
            <p:cNvSpPr/>
            <p:nvPr/>
          </p:nvSpPr>
          <p:spPr>
            <a:xfrm>
              <a:off x="1889803" y="3042378"/>
              <a:ext cx="702466" cy="675326"/>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26" name="文本框 9"/>
            <p:cNvSpPr txBox="1"/>
            <p:nvPr/>
          </p:nvSpPr>
          <p:spPr>
            <a:xfrm>
              <a:off x="2002141" y="3164963"/>
              <a:ext cx="597127" cy="430157"/>
            </a:xfrm>
            <a:prstGeom prst="rect">
              <a:avLst/>
            </a:prstGeom>
            <a:noFill/>
          </p:spPr>
          <p:txBody>
            <a:bodyPr wrap="square" rtlCol="0">
              <a:spAutoFit/>
            </a:bodyPr>
            <a:lstStyle/>
            <a:p>
              <a:r>
                <a:rPr lang="en-US" altLang="zh-CN" sz="4000" dirty="0">
                  <a:solidFill>
                    <a:schemeClr val="bg1"/>
                  </a:solidFill>
                  <a:cs typeface="+mn-ea"/>
                  <a:sym typeface="+mn-lt"/>
                </a:rPr>
                <a:t>01</a:t>
              </a:r>
              <a:endParaRPr lang="zh-CN" altLang="en-US" sz="4000" dirty="0">
                <a:solidFill>
                  <a:schemeClr val="bg1"/>
                </a:solidFill>
                <a:cs typeface="+mn-ea"/>
                <a:sym typeface="+mn-lt"/>
              </a:endParaRPr>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58" y="479926"/>
            <a:ext cx="5759817" cy="5759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anim calcmode="lin" valueType="num">
                                      <p:cBhvr>
                                        <p:cTn id="21" dur="500" fill="hold"/>
                                        <p:tgtEl>
                                          <p:spTgt spid="23"/>
                                        </p:tgtEl>
                                        <p:attrNameLst>
                                          <p:attrName>ppt_x</p:attrName>
                                        </p:attrNameLst>
                                      </p:cBhvr>
                                      <p:tavLst>
                                        <p:tav tm="0">
                                          <p:val>
                                            <p:strVal val="#ppt_x"/>
                                          </p:val>
                                        </p:tav>
                                        <p:tav tm="100000">
                                          <p:val>
                                            <p:strVal val="#ppt_x"/>
                                          </p:val>
                                        </p:tav>
                                      </p:tavLst>
                                    </p:anim>
                                    <p:anim calcmode="lin" valueType="num">
                                      <p:cBhvr>
                                        <p:cTn id="22" dur="5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700" y="0"/>
            <a:ext cx="12471400" cy="6858000"/>
            <a:chOff x="-139700" y="0"/>
            <a:chExt cx="12471400" cy="6858000"/>
          </a:xfrm>
        </p:grpSpPr>
        <p:grpSp>
          <p:nvGrpSpPr>
            <p:cNvPr id="57" name="组合 56"/>
            <p:cNvGrpSpPr/>
            <p:nvPr/>
          </p:nvGrpSpPr>
          <p:grpSpPr>
            <a:xfrm>
              <a:off x="-139700" y="0"/>
              <a:ext cx="12471400" cy="6858000"/>
              <a:chOff x="-139700" y="0"/>
              <a:chExt cx="12471400" cy="6858000"/>
            </a:xfrm>
          </p:grpSpPr>
          <p:sp>
            <p:nvSpPr>
              <p:cNvPr id="58" name="矩形 57"/>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69"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grpSp>
        <p:nvGrpSpPr>
          <p:cNvPr id="16" name="dc9e03e1-b0d4-4c47-ba83-33f412786f52"/>
          <p:cNvGrpSpPr>
            <a:grpSpLocks noChangeAspect="1"/>
          </p:cNvGrpSpPr>
          <p:nvPr/>
        </p:nvGrpSpPr>
        <p:grpSpPr>
          <a:xfrm>
            <a:off x="1821764" y="2838755"/>
            <a:ext cx="8606531" cy="1963283"/>
            <a:chOff x="1669585" y="2775077"/>
            <a:chExt cx="8609644" cy="1963993"/>
          </a:xfrm>
        </p:grpSpPr>
        <p:sp>
          <p:nvSpPr>
            <p:cNvPr id="17" name="ïṧḷïḓê-Oval 9"/>
            <p:cNvSpPr/>
            <p:nvPr/>
          </p:nvSpPr>
          <p:spPr>
            <a:xfrm>
              <a:off x="1669585" y="2775077"/>
              <a:ext cx="1876374" cy="1876374"/>
            </a:xfrm>
            <a:prstGeom prst="ellipse">
              <a:avLst/>
            </a:prstGeom>
            <a:solidFill>
              <a:schemeClr val="bg1">
                <a:lumMod val="95000"/>
              </a:schemeClr>
            </a:solidFill>
            <a:ln w="12700">
              <a:miter lim="400000"/>
            </a:ln>
          </p:spPr>
          <p:txBody>
            <a:bodyPr anchor="ctr"/>
            <a:lstStyle/>
            <a:p>
              <a:pPr algn="ctr"/>
              <a:endParaRPr dirty="0">
                <a:solidFill>
                  <a:schemeClr val="bg1">
                    <a:lumMod val="50000"/>
                  </a:schemeClr>
                </a:solidFill>
                <a:cs typeface="+mn-ea"/>
                <a:sym typeface="+mn-lt"/>
              </a:endParaRPr>
            </a:p>
          </p:txBody>
        </p:sp>
        <p:sp>
          <p:nvSpPr>
            <p:cNvPr id="18" name="ïṧḷïḓê-Freeform: Shape 10"/>
            <p:cNvSpPr/>
            <p:nvPr/>
          </p:nvSpPr>
          <p:spPr>
            <a:xfrm rot="10800000" flipH="1">
              <a:off x="1743101" y="4215716"/>
              <a:ext cx="1691152" cy="523354"/>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60B084"/>
            </a:solidFill>
            <a:ln w="12700">
              <a:miter lim="400000"/>
            </a:ln>
          </p:spPr>
          <p:txBody>
            <a:bodyPr anchor="ctr"/>
            <a:lstStyle/>
            <a:p>
              <a:pPr algn="ctr"/>
              <a:endParaRPr dirty="0">
                <a:solidFill>
                  <a:schemeClr val="bg1">
                    <a:lumMod val="50000"/>
                  </a:schemeClr>
                </a:solidFill>
                <a:cs typeface="+mn-ea"/>
                <a:sym typeface="+mn-lt"/>
              </a:endParaRPr>
            </a:p>
          </p:txBody>
        </p:sp>
        <p:sp>
          <p:nvSpPr>
            <p:cNvPr id="19" name="ïṧḷïḓê-Oval 11"/>
            <p:cNvSpPr/>
            <p:nvPr/>
          </p:nvSpPr>
          <p:spPr>
            <a:xfrm rot="10800000" flipH="1">
              <a:off x="3914008" y="2862696"/>
              <a:ext cx="1876374" cy="1876374"/>
            </a:xfrm>
            <a:prstGeom prst="ellipse">
              <a:avLst/>
            </a:prstGeom>
            <a:solidFill>
              <a:schemeClr val="bg1">
                <a:lumMod val="95000"/>
              </a:schemeClr>
            </a:solidFill>
            <a:ln w="12700">
              <a:miter lim="400000"/>
            </a:ln>
          </p:spPr>
          <p:txBody>
            <a:bodyPr anchor="ctr"/>
            <a:lstStyle/>
            <a:p>
              <a:pPr algn="ctr"/>
              <a:endParaRPr dirty="0">
                <a:solidFill>
                  <a:schemeClr val="bg1">
                    <a:lumMod val="50000"/>
                  </a:schemeClr>
                </a:solidFill>
                <a:cs typeface="+mn-ea"/>
                <a:sym typeface="+mn-lt"/>
              </a:endParaRPr>
            </a:p>
          </p:txBody>
        </p:sp>
        <p:sp>
          <p:nvSpPr>
            <p:cNvPr id="20" name="ïṧḷïḓê-Freeform: Shape 12"/>
            <p:cNvSpPr/>
            <p:nvPr/>
          </p:nvSpPr>
          <p:spPr>
            <a:xfrm>
              <a:off x="3987524" y="2775077"/>
              <a:ext cx="1691152" cy="523354"/>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60B084"/>
            </a:solidFill>
            <a:ln w="12700">
              <a:miter lim="400000"/>
            </a:ln>
          </p:spPr>
          <p:txBody>
            <a:bodyPr anchor="ctr"/>
            <a:lstStyle/>
            <a:p>
              <a:pPr algn="ctr"/>
              <a:endParaRPr dirty="0">
                <a:solidFill>
                  <a:schemeClr val="bg1">
                    <a:lumMod val="50000"/>
                  </a:schemeClr>
                </a:solidFill>
                <a:cs typeface="+mn-ea"/>
                <a:sym typeface="+mn-lt"/>
              </a:endParaRPr>
            </a:p>
          </p:txBody>
        </p:sp>
        <p:grpSp>
          <p:nvGrpSpPr>
            <p:cNvPr id="27" name="Group 13"/>
            <p:cNvGrpSpPr/>
            <p:nvPr/>
          </p:nvGrpSpPr>
          <p:grpSpPr>
            <a:xfrm>
              <a:off x="4037321" y="2986010"/>
              <a:ext cx="1629752" cy="1629752"/>
              <a:chOff x="0" y="0"/>
              <a:chExt cx="3259500" cy="3259500"/>
            </a:xfrm>
          </p:grpSpPr>
          <p:sp>
            <p:nvSpPr>
              <p:cNvPr id="41" name="ïṧḷïḓê-Oval 14"/>
              <p:cNvSpPr/>
              <p:nvPr/>
            </p:nvSpPr>
            <p:spPr>
              <a:xfrm rot="10800000" flipH="1">
                <a:off x="0" y="0"/>
                <a:ext cx="3259500" cy="3259500"/>
              </a:xfrm>
              <a:prstGeom prst="ellipse">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grpSp>
            <p:nvGrpSpPr>
              <p:cNvPr id="42" name="Group 15"/>
              <p:cNvGrpSpPr/>
              <p:nvPr/>
            </p:nvGrpSpPr>
            <p:grpSpPr>
              <a:xfrm>
                <a:off x="1103439" y="1088764"/>
                <a:ext cx="1052622" cy="1081972"/>
                <a:chOff x="-1" y="-1"/>
                <a:chExt cx="1052621" cy="1081970"/>
              </a:xfrm>
            </p:grpSpPr>
            <p:sp>
              <p:nvSpPr>
                <p:cNvPr id="43" name="ïṧḷïḓê-Freeform: Shape 16"/>
                <p:cNvSpPr/>
                <p:nvPr/>
              </p:nvSpPr>
              <p:spPr>
                <a:xfrm>
                  <a:off x="-1" y="144251"/>
                  <a:ext cx="1052621" cy="937718"/>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solidFill>
                  <a:srgbClr val="FFFFFF"/>
                </a:solidFill>
                <a:ln w="12700" cap="flat">
                  <a:noFill/>
                  <a:miter lim="400000"/>
                </a:ln>
                <a:effectLst/>
              </p:spPr>
              <p:txBody>
                <a:bodyPr anchor="ctr"/>
                <a:lstStyle/>
                <a:p>
                  <a:pPr algn="ctr"/>
                  <a:endParaRPr dirty="0">
                    <a:solidFill>
                      <a:schemeClr val="bg1">
                        <a:lumMod val="50000"/>
                      </a:schemeClr>
                    </a:solidFill>
                    <a:cs typeface="+mn-ea"/>
                    <a:sym typeface="+mn-lt"/>
                  </a:endParaRPr>
                </a:p>
              </p:txBody>
            </p:sp>
            <p:sp>
              <p:nvSpPr>
                <p:cNvPr id="44" name="ïṧḷïḓê-Freeform: Shape 17"/>
                <p:cNvSpPr/>
                <p:nvPr/>
              </p:nvSpPr>
              <p:spPr>
                <a:xfrm>
                  <a:off x="216319" y="-1"/>
                  <a:ext cx="608143" cy="1988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solidFill>
                  <a:srgbClr val="FFFFFF"/>
                </a:solidFill>
                <a:ln w="12700" cap="flat">
                  <a:noFill/>
                  <a:miter lim="400000"/>
                </a:ln>
                <a:effectLst/>
              </p:spPr>
              <p:txBody>
                <a:bodyPr anchor="ctr"/>
                <a:lstStyle/>
                <a:p>
                  <a:pPr algn="ctr"/>
                  <a:endParaRPr dirty="0">
                    <a:solidFill>
                      <a:schemeClr val="bg1">
                        <a:lumMod val="50000"/>
                      </a:schemeClr>
                    </a:solidFill>
                    <a:cs typeface="+mn-ea"/>
                    <a:sym typeface="+mn-lt"/>
                  </a:endParaRPr>
                </a:p>
              </p:txBody>
            </p:sp>
          </p:grpSp>
        </p:grpSp>
        <p:sp>
          <p:nvSpPr>
            <p:cNvPr id="28" name="ïṧḷïḓê-Oval 18"/>
            <p:cNvSpPr/>
            <p:nvPr/>
          </p:nvSpPr>
          <p:spPr>
            <a:xfrm>
              <a:off x="6158433" y="2775077"/>
              <a:ext cx="1876373" cy="1876374"/>
            </a:xfrm>
            <a:prstGeom prst="ellipse">
              <a:avLst/>
            </a:prstGeom>
            <a:solidFill>
              <a:schemeClr val="bg1">
                <a:lumMod val="95000"/>
              </a:schemeClr>
            </a:solidFill>
            <a:ln w="12700">
              <a:miter lim="400000"/>
            </a:ln>
          </p:spPr>
          <p:txBody>
            <a:bodyPr anchor="ctr"/>
            <a:lstStyle/>
            <a:p>
              <a:pPr algn="ctr"/>
              <a:endParaRPr dirty="0">
                <a:solidFill>
                  <a:schemeClr val="bg1">
                    <a:lumMod val="50000"/>
                  </a:schemeClr>
                </a:solidFill>
                <a:cs typeface="+mn-ea"/>
                <a:sym typeface="+mn-lt"/>
              </a:endParaRPr>
            </a:p>
          </p:txBody>
        </p:sp>
        <p:sp>
          <p:nvSpPr>
            <p:cNvPr id="29" name="ïṧḷïḓê-Freeform: Shape 19"/>
            <p:cNvSpPr/>
            <p:nvPr/>
          </p:nvSpPr>
          <p:spPr>
            <a:xfrm rot="10800000" flipH="1">
              <a:off x="6231947" y="4215716"/>
              <a:ext cx="1691152" cy="523354"/>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60B084"/>
            </a:solidFill>
            <a:ln w="12700">
              <a:miter lim="400000"/>
            </a:ln>
          </p:spPr>
          <p:txBody>
            <a:bodyPr anchor="ctr"/>
            <a:lstStyle/>
            <a:p>
              <a:pPr algn="ctr"/>
              <a:endParaRPr dirty="0">
                <a:solidFill>
                  <a:schemeClr val="bg1">
                    <a:lumMod val="50000"/>
                  </a:schemeClr>
                </a:solidFill>
                <a:cs typeface="+mn-ea"/>
                <a:sym typeface="+mn-lt"/>
              </a:endParaRPr>
            </a:p>
          </p:txBody>
        </p:sp>
        <p:sp>
          <p:nvSpPr>
            <p:cNvPr id="30" name="ïṧḷïḓê-Oval 20"/>
            <p:cNvSpPr/>
            <p:nvPr/>
          </p:nvSpPr>
          <p:spPr>
            <a:xfrm rot="10800000" flipH="1">
              <a:off x="8402855" y="2862696"/>
              <a:ext cx="1876374" cy="1876374"/>
            </a:xfrm>
            <a:prstGeom prst="ellipse">
              <a:avLst/>
            </a:prstGeom>
            <a:solidFill>
              <a:schemeClr val="bg1">
                <a:lumMod val="95000"/>
              </a:schemeClr>
            </a:solidFill>
            <a:ln w="12700">
              <a:miter lim="400000"/>
            </a:ln>
          </p:spPr>
          <p:txBody>
            <a:bodyPr anchor="ctr"/>
            <a:lstStyle/>
            <a:p>
              <a:pPr algn="ctr"/>
              <a:endParaRPr dirty="0">
                <a:solidFill>
                  <a:schemeClr val="bg1">
                    <a:lumMod val="50000"/>
                  </a:schemeClr>
                </a:solidFill>
                <a:cs typeface="+mn-ea"/>
                <a:sym typeface="+mn-lt"/>
              </a:endParaRPr>
            </a:p>
          </p:txBody>
        </p:sp>
        <p:sp>
          <p:nvSpPr>
            <p:cNvPr id="31" name="ïṧḷïḓê-Freeform: Shape 21"/>
            <p:cNvSpPr/>
            <p:nvPr/>
          </p:nvSpPr>
          <p:spPr>
            <a:xfrm>
              <a:off x="8476371" y="2775077"/>
              <a:ext cx="1691152" cy="523354"/>
            </a:xfrm>
            <a:custGeom>
              <a:avLst/>
              <a:gdLst/>
              <a:ahLst/>
              <a:cxnLst>
                <a:cxn ang="0">
                  <a:pos x="wd2" y="hd2"/>
                </a:cxn>
                <a:cxn ang="5400000">
                  <a:pos x="wd2" y="hd2"/>
                </a:cxn>
                <a:cxn ang="10800000">
                  <a:pos x="wd2" y="hd2"/>
                </a:cxn>
                <a:cxn ang="16200000">
                  <a:pos x="wd2" y="hd2"/>
                </a:cxn>
              </a:cxnLst>
              <a:rect l="0" t="0" r="r" b="b"/>
              <a:pathLst>
                <a:path w="21600" h="17156" extrusionOk="0">
                  <a:moveTo>
                    <a:pt x="0" y="15834"/>
                  </a:moveTo>
                  <a:cubicBezTo>
                    <a:pt x="3445" y="817"/>
                    <a:pt x="11156" y="-4444"/>
                    <a:pt x="17223" y="4084"/>
                  </a:cubicBezTo>
                  <a:cubicBezTo>
                    <a:pt x="18678" y="6130"/>
                    <a:pt x="19955" y="8872"/>
                    <a:pt x="20978" y="12149"/>
                  </a:cubicBezTo>
                  <a:lnTo>
                    <a:pt x="21600" y="11275"/>
                  </a:lnTo>
                  <a:lnTo>
                    <a:pt x="21499" y="16495"/>
                  </a:lnTo>
                  <a:lnTo>
                    <a:pt x="19406" y="14359"/>
                  </a:lnTo>
                  <a:lnTo>
                    <a:pt x="20028" y="13486"/>
                  </a:lnTo>
                  <a:cubicBezTo>
                    <a:pt x="16058" y="1123"/>
                    <a:pt x="8792" y="-935"/>
                    <a:pt x="3798" y="8891"/>
                  </a:cubicBezTo>
                  <a:cubicBezTo>
                    <a:pt x="2640" y="11168"/>
                    <a:pt x="1670" y="13974"/>
                    <a:pt x="940" y="17156"/>
                  </a:cubicBezTo>
                  <a:close/>
                </a:path>
              </a:pathLst>
            </a:custGeom>
            <a:solidFill>
              <a:srgbClr val="60B084"/>
            </a:solidFill>
            <a:ln w="12700">
              <a:miter lim="400000"/>
            </a:ln>
          </p:spPr>
          <p:txBody>
            <a:bodyPr anchor="ctr"/>
            <a:lstStyle/>
            <a:p>
              <a:pPr algn="ctr"/>
              <a:endParaRPr dirty="0">
                <a:solidFill>
                  <a:schemeClr val="bg1">
                    <a:lumMod val="50000"/>
                  </a:schemeClr>
                </a:solidFill>
                <a:cs typeface="+mn-ea"/>
                <a:sym typeface="+mn-lt"/>
              </a:endParaRPr>
            </a:p>
          </p:txBody>
        </p:sp>
        <p:grpSp>
          <p:nvGrpSpPr>
            <p:cNvPr id="32" name="Group 22"/>
            <p:cNvGrpSpPr/>
            <p:nvPr/>
          </p:nvGrpSpPr>
          <p:grpSpPr>
            <a:xfrm>
              <a:off x="8526168" y="2986010"/>
              <a:ext cx="1629752" cy="1629752"/>
              <a:chOff x="0" y="0"/>
              <a:chExt cx="3259500" cy="3259500"/>
            </a:xfrm>
          </p:grpSpPr>
          <p:sp>
            <p:nvSpPr>
              <p:cNvPr id="39" name="is1ide-Oval 23"/>
              <p:cNvSpPr/>
              <p:nvPr/>
            </p:nvSpPr>
            <p:spPr>
              <a:xfrm rot="10800000" flipH="1">
                <a:off x="0" y="0"/>
                <a:ext cx="3259500" cy="3259500"/>
              </a:xfrm>
              <a:prstGeom prst="ellipse">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40" name="is1ide-Freeform: Shape 24"/>
              <p:cNvSpPr/>
              <p:nvPr/>
            </p:nvSpPr>
            <p:spPr>
              <a:xfrm>
                <a:off x="1105920" y="1290493"/>
                <a:ext cx="1052620" cy="678513"/>
              </a:xfrm>
              <a:custGeom>
                <a:avLst/>
                <a:gdLst/>
                <a:ahLst/>
                <a:cxnLst>
                  <a:cxn ang="0">
                    <a:pos x="wd2" y="hd2"/>
                  </a:cxn>
                  <a:cxn ang="5400000">
                    <a:pos x="wd2" y="hd2"/>
                  </a:cxn>
                  <a:cxn ang="10800000">
                    <a:pos x="wd2" y="hd2"/>
                  </a:cxn>
                  <a:cxn ang="16200000">
                    <a:pos x="wd2" y="hd2"/>
                  </a:cxn>
                </a:cxnLst>
                <a:rect l="0" t="0" r="r" b="b"/>
                <a:pathLst>
                  <a:path w="20779" h="21600" extrusionOk="0">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54" y="0"/>
                    </a:cubicBezTo>
                    <a:lnTo>
                      <a:pt x="624" y="0"/>
                    </a:lnTo>
                    <a:cubicBezTo>
                      <a:pt x="-410" y="0"/>
                      <a:pt x="122" y="1534"/>
                      <a:pt x="687" y="2021"/>
                    </a:cubicBezTo>
                    <a:close/>
                  </a:path>
                </a:pathLst>
              </a:custGeom>
              <a:solidFill>
                <a:srgbClr val="FFFFFF"/>
              </a:solidFill>
              <a:ln w="12700" cap="flat">
                <a:noFill/>
                <a:miter lim="400000"/>
              </a:ln>
              <a:effectLst/>
            </p:spPr>
            <p:txBody>
              <a:bodyPr anchor="ctr"/>
              <a:lstStyle/>
              <a:p>
                <a:pPr algn="ctr"/>
                <a:endParaRPr dirty="0">
                  <a:solidFill>
                    <a:schemeClr val="bg1">
                      <a:lumMod val="50000"/>
                    </a:schemeClr>
                  </a:solidFill>
                  <a:cs typeface="+mn-ea"/>
                  <a:sym typeface="+mn-lt"/>
                </a:endParaRPr>
              </a:p>
            </p:txBody>
          </p:sp>
        </p:grpSp>
        <p:grpSp>
          <p:nvGrpSpPr>
            <p:cNvPr id="33" name="Group 25"/>
            <p:cNvGrpSpPr/>
            <p:nvPr/>
          </p:nvGrpSpPr>
          <p:grpSpPr>
            <a:xfrm>
              <a:off x="6281743" y="2898388"/>
              <a:ext cx="1629751" cy="1629751"/>
              <a:chOff x="0" y="0"/>
              <a:chExt cx="3259500" cy="3259500"/>
            </a:xfrm>
          </p:grpSpPr>
          <p:sp>
            <p:nvSpPr>
              <p:cNvPr id="37" name="is1ide-Oval 26"/>
              <p:cNvSpPr/>
              <p:nvPr/>
            </p:nvSpPr>
            <p:spPr>
              <a:xfrm>
                <a:off x="0" y="0"/>
                <a:ext cx="3259500" cy="3259500"/>
              </a:xfrm>
              <a:prstGeom prst="ellipse">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38" name="is1ide-Freeform: Shape 27"/>
              <p:cNvSpPr/>
              <p:nvPr/>
            </p:nvSpPr>
            <p:spPr>
              <a:xfrm>
                <a:off x="1020253" y="1088765"/>
                <a:ext cx="1218990" cy="945497"/>
              </a:xfrm>
              <a:custGeom>
                <a:avLst/>
                <a:gdLst/>
                <a:ahLst/>
                <a:cxnLst>
                  <a:cxn ang="0">
                    <a:pos x="wd2" y="hd2"/>
                  </a:cxn>
                  <a:cxn ang="5400000">
                    <a:pos x="wd2" y="hd2"/>
                  </a:cxn>
                  <a:cxn ang="10800000">
                    <a:pos x="wd2" y="hd2"/>
                  </a:cxn>
                  <a:cxn ang="16200000">
                    <a:pos x="wd2" y="hd2"/>
                  </a:cxn>
                </a:cxnLst>
                <a:rect l="0" t="0" r="r" b="b"/>
                <a:pathLst>
                  <a:path w="20580" h="20757" extrusionOk="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solidFill>
                <a:srgbClr val="FFFFFF"/>
              </a:solidFill>
              <a:ln w="12700" cap="flat">
                <a:noFill/>
                <a:miter lim="400000"/>
              </a:ln>
              <a:effectLst/>
            </p:spPr>
            <p:txBody>
              <a:bodyPr anchor="ctr"/>
              <a:lstStyle/>
              <a:p>
                <a:pPr algn="ctr"/>
                <a:endParaRPr dirty="0">
                  <a:solidFill>
                    <a:schemeClr val="bg1">
                      <a:lumMod val="50000"/>
                    </a:schemeClr>
                  </a:solidFill>
                  <a:cs typeface="+mn-ea"/>
                  <a:sym typeface="+mn-lt"/>
                </a:endParaRPr>
              </a:p>
            </p:txBody>
          </p:sp>
        </p:grpSp>
        <p:grpSp>
          <p:nvGrpSpPr>
            <p:cNvPr id="34" name="Group 28"/>
            <p:cNvGrpSpPr/>
            <p:nvPr/>
          </p:nvGrpSpPr>
          <p:grpSpPr>
            <a:xfrm>
              <a:off x="1792896" y="2898388"/>
              <a:ext cx="1629751" cy="1629751"/>
              <a:chOff x="0" y="0"/>
              <a:chExt cx="3259500" cy="3259500"/>
            </a:xfrm>
          </p:grpSpPr>
          <p:sp>
            <p:nvSpPr>
              <p:cNvPr id="35" name="is1ide-Oval 29"/>
              <p:cNvSpPr/>
              <p:nvPr/>
            </p:nvSpPr>
            <p:spPr>
              <a:xfrm>
                <a:off x="0" y="0"/>
                <a:ext cx="3259500" cy="3259500"/>
              </a:xfrm>
              <a:prstGeom prst="ellipse">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bg1">
                      <a:lumMod val="50000"/>
                    </a:schemeClr>
                  </a:solidFill>
                  <a:cs typeface="+mn-ea"/>
                  <a:sym typeface="+mn-lt"/>
                </a:endParaRPr>
              </a:p>
            </p:txBody>
          </p:sp>
          <p:sp>
            <p:nvSpPr>
              <p:cNvPr id="36" name="is1ide-Freeform: Shape 30"/>
              <p:cNvSpPr/>
              <p:nvPr/>
            </p:nvSpPr>
            <p:spPr>
              <a:xfrm rot="1878951">
                <a:off x="1103273" y="1050034"/>
                <a:ext cx="1129045" cy="1130422"/>
              </a:xfrm>
              <a:custGeom>
                <a:avLst/>
                <a:gdLst/>
                <a:ahLst/>
                <a:cxnLst>
                  <a:cxn ang="0">
                    <a:pos x="wd2" y="hd2"/>
                  </a:cxn>
                  <a:cxn ang="5400000">
                    <a:pos x="wd2" y="hd2"/>
                  </a:cxn>
                  <a:cxn ang="10800000">
                    <a:pos x="wd2" y="hd2"/>
                  </a:cxn>
                  <a:cxn ang="16200000">
                    <a:pos x="wd2" y="hd2"/>
                  </a:cxn>
                </a:cxnLst>
                <a:rect l="0" t="0" r="r" b="b"/>
                <a:pathLst>
                  <a:path w="21600" h="21600" extrusionOk="0">
                    <a:moveTo>
                      <a:pt x="21297" y="7822"/>
                    </a:moveTo>
                    <a:cubicBezTo>
                      <a:pt x="20468" y="10162"/>
                      <a:pt x="18217" y="11779"/>
                      <a:pt x="15729" y="11779"/>
                    </a:cubicBezTo>
                    <a:cubicBezTo>
                      <a:pt x="12478" y="11779"/>
                      <a:pt x="9833" y="9137"/>
                      <a:pt x="9833" y="5890"/>
                    </a:cubicBezTo>
                    <a:cubicBezTo>
                      <a:pt x="9833" y="2642"/>
                      <a:pt x="12478" y="0"/>
                      <a:pt x="15729" y="0"/>
                    </a:cubicBezTo>
                    <a:cubicBezTo>
                      <a:pt x="16690" y="0"/>
                      <a:pt x="17941" y="289"/>
                      <a:pt x="18744" y="828"/>
                    </a:cubicBezTo>
                    <a:cubicBezTo>
                      <a:pt x="18875" y="920"/>
                      <a:pt x="18954" y="1039"/>
                      <a:pt x="18954" y="1196"/>
                    </a:cubicBezTo>
                    <a:cubicBezTo>
                      <a:pt x="18954" y="1341"/>
                      <a:pt x="18862" y="1486"/>
                      <a:pt x="18744" y="1564"/>
                    </a:cubicBezTo>
                    <a:lnTo>
                      <a:pt x="14887" y="3786"/>
                    </a:lnTo>
                    <a:lnTo>
                      <a:pt x="14887" y="6731"/>
                    </a:lnTo>
                    <a:lnTo>
                      <a:pt x="17427" y="8138"/>
                    </a:lnTo>
                    <a:cubicBezTo>
                      <a:pt x="17862" y="7888"/>
                      <a:pt x="20916" y="5969"/>
                      <a:pt x="21179" y="5969"/>
                    </a:cubicBezTo>
                    <a:cubicBezTo>
                      <a:pt x="21442" y="5969"/>
                      <a:pt x="21600" y="6166"/>
                      <a:pt x="21600" y="6429"/>
                    </a:cubicBezTo>
                    <a:cubicBezTo>
                      <a:pt x="21600" y="6863"/>
                      <a:pt x="21442" y="7402"/>
                      <a:pt x="21297" y="7822"/>
                    </a:cubicBezTo>
                    <a:close/>
                    <a:moveTo>
                      <a:pt x="3936" y="16828"/>
                    </a:moveTo>
                    <a:cubicBezTo>
                      <a:pt x="3475" y="16828"/>
                      <a:pt x="3093" y="17209"/>
                      <a:pt x="3093" y="17669"/>
                    </a:cubicBezTo>
                    <a:cubicBezTo>
                      <a:pt x="3093" y="18129"/>
                      <a:pt x="3475" y="18511"/>
                      <a:pt x="3936" y="18511"/>
                    </a:cubicBezTo>
                    <a:cubicBezTo>
                      <a:pt x="4396" y="18511"/>
                      <a:pt x="4778" y="18129"/>
                      <a:pt x="4778" y="17669"/>
                    </a:cubicBezTo>
                    <a:cubicBezTo>
                      <a:pt x="4778" y="17209"/>
                      <a:pt x="4396" y="16828"/>
                      <a:pt x="3936" y="16828"/>
                    </a:cubicBezTo>
                    <a:close/>
                    <a:moveTo>
                      <a:pt x="4278" y="21114"/>
                    </a:moveTo>
                    <a:cubicBezTo>
                      <a:pt x="3975" y="21416"/>
                      <a:pt x="3541" y="21600"/>
                      <a:pt x="3093" y="21600"/>
                    </a:cubicBezTo>
                    <a:cubicBezTo>
                      <a:pt x="2646" y="21600"/>
                      <a:pt x="2211" y="21416"/>
                      <a:pt x="1895" y="21114"/>
                    </a:cubicBezTo>
                    <a:lnTo>
                      <a:pt x="500" y="19694"/>
                    </a:lnTo>
                    <a:cubicBezTo>
                      <a:pt x="184" y="19391"/>
                      <a:pt x="0" y="18958"/>
                      <a:pt x="0" y="18511"/>
                    </a:cubicBezTo>
                    <a:cubicBezTo>
                      <a:pt x="0" y="18064"/>
                      <a:pt x="184" y="17630"/>
                      <a:pt x="500" y="17314"/>
                    </a:cubicBezTo>
                    <a:lnTo>
                      <a:pt x="9464" y="8361"/>
                    </a:lnTo>
                    <a:cubicBezTo>
                      <a:pt x="10148" y="10084"/>
                      <a:pt x="11531" y="11464"/>
                      <a:pt x="13255" y="12148"/>
                    </a:cubicBezTo>
                    <a:cubicBezTo>
                      <a:pt x="13255" y="12148"/>
                      <a:pt x="4278" y="21114"/>
                      <a:pt x="4278" y="21114"/>
                    </a:cubicBezTo>
                    <a:close/>
                  </a:path>
                </a:pathLst>
              </a:custGeom>
              <a:solidFill>
                <a:srgbClr val="FFFFFF"/>
              </a:solidFill>
              <a:ln w="12700" cap="flat">
                <a:noFill/>
                <a:miter lim="400000"/>
              </a:ln>
              <a:effectLst/>
            </p:spPr>
            <p:txBody>
              <a:bodyPr anchor="ctr"/>
              <a:lstStyle/>
              <a:p>
                <a:pPr algn="ctr"/>
                <a:endParaRPr dirty="0">
                  <a:solidFill>
                    <a:schemeClr val="bg1">
                      <a:lumMod val="50000"/>
                    </a:schemeClr>
                  </a:solidFill>
                  <a:cs typeface="+mn-ea"/>
                  <a:sym typeface="+mn-lt"/>
                </a:endParaRPr>
              </a:p>
            </p:txBody>
          </p:sp>
        </p:grpSp>
      </p:grpSp>
      <p:grpSp>
        <p:nvGrpSpPr>
          <p:cNvPr id="45" name="组合 44"/>
          <p:cNvGrpSpPr/>
          <p:nvPr/>
        </p:nvGrpSpPr>
        <p:grpSpPr>
          <a:xfrm>
            <a:off x="1453847" y="4835969"/>
            <a:ext cx="2611527" cy="1103949"/>
            <a:chOff x="7805427" y="3341205"/>
            <a:chExt cx="2210562" cy="1104348"/>
          </a:xfrm>
        </p:grpSpPr>
        <p:sp>
          <p:nvSpPr>
            <p:cNvPr id="46" name="矩形 45"/>
            <p:cNvSpPr/>
            <p:nvPr/>
          </p:nvSpPr>
          <p:spPr>
            <a:xfrm>
              <a:off x="7805427" y="3747033"/>
              <a:ext cx="2210562" cy="69852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bg1">
                      <a:lumMod val="50000"/>
                    </a:schemeClr>
                  </a:solidFill>
                  <a:cs typeface="+mn-ea"/>
                  <a:sym typeface="+mn-lt"/>
                </a:rPr>
                <a:t>用户可以在投影仪或者计算机上进行演示也可以将演示文稿打印出来制作成胶片用户以在投影仪</a:t>
              </a:r>
            </a:p>
          </p:txBody>
        </p:sp>
        <p:sp>
          <p:nvSpPr>
            <p:cNvPr id="47" name="矩形 46"/>
            <p:cNvSpPr/>
            <p:nvPr/>
          </p:nvSpPr>
          <p:spPr>
            <a:xfrm>
              <a:off x="7885432" y="3341205"/>
              <a:ext cx="2050552" cy="39672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lumMod val="50000"/>
                    </a:schemeClr>
                  </a:solidFill>
                  <a:cs typeface="+mn-ea"/>
                  <a:sym typeface="+mn-lt"/>
                </a:rPr>
                <a:t>标题文字添加</a:t>
              </a:r>
            </a:p>
          </p:txBody>
        </p:sp>
      </p:grpSp>
      <p:grpSp>
        <p:nvGrpSpPr>
          <p:cNvPr id="48" name="组合 47"/>
          <p:cNvGrpSpPr/>
          <p:nvPr/>
        </p:nvGrpSpPr>
        <p:grpSpPr>
          <a:xfrm>
            <a:off x="5921981" y="4835969"/>
            <a:ext cx="2611527" cy="1103949"/>
            <a:chOff x="7805427" y="3341205"/>
            <a:chExt cx="2210562" cy="1104348"/>
          </a:xfrm>
        </p:grpSpPr>
        <p:sp>
          <p:nvSpPr>
            <p:cNvPr id="49" name="矩形 48"/>
            <p:cNvSpPr/>
            <p:nvPr/>
          </p:nvSpPr>
          <p:spPr>
            <a:xfrm>
              <a:off x="7805427" y="3747033"/>
              <a:ext cx="2210562" cy="69852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bg1">
                      <a:lumMod val="50000"/>
                    </a:schemeClr>
                  </a:solidFill>
                  <a:cs typeface="+mn-ea"/>
                  <a:sym typeface="+mn-lt"/>
                </a:rPr>
                <a:t>用户可以在投影仪或者计算机上进行演示也可以将演示文稿打印出来制作成胶片用户以在投影仪</a:t>
              </a:r>
            </a:p>
          </p:txBody>
        </p:sp>
        <p:sp>
          <p:nvSpPr>
            <p:cNvPr id="50" name="矩形 49"/>
            <p:cNvSpPr/>
            <p:nvPr/>
          </p:nvSpPr>
          <p:spPr>
            <a:xfrm>
              <a:off x="7885432" y="3341205"/>
              <a:ext cx="2050552" cy="39672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lumMod val="50000"/>
                    </a:schemeClr>
                  </a:solidFill>
                  <a:cs typeface="+mn-ea"/>
                  <a:sym typeface="+mn-lt"/>
                </a:rPr>
                <a:t>标题文字添加</a:t>
              </a:r>
            </a:p>
          </p:txBody>
        </p:sp>
      </p:grpSp>
      <p:grpSp>
        <p:nvGrpSpPr>
          <p:cNvPr id="51" name="组合 50"/>
          <p:cNvGrpSpPr/>
          <p:nvPr/>
        </p:nvGrpSpPr>
        <p:grpSpPr>
          <a:xfrm>
            <a:off x="3694503" y="1641812"/>
            <a:ext cx="2611527" cy="1103949"/>
            <a:chOff x="7805427" y="3341205"/>
            <a:chExt cx="2210562" cy="1104348"/>
          </a:xfrm>
        </p:grpSpPr>
        <p:sp>
          <p:nvSpPr>
            <p:cNvPr id="52" name="矩形 51"/>
            <p:cNvSpPr/>
            <p:nvPr/>
          </p:nvSpPr>
          <p:spPr>
            <a:xfrm>
              <a:off x="7805427" y="3747033"/>
              <a:ext cx="2210562" cy="69852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bg1">
                      <a:lumMod val="50000"/>
                    </a:schemeClr>
                  </a:solidFill>
                  <a:cs typeface="+mn-ea"/>
                  <a:sym typeface="+mn-lt"/>
                </a:rPr>
                <a:t>用户可以在投影仪或者计算机上进行演示也可以将演示文稿打印出来制作成胶片用户以在投影仪</a:t>
              </a:r>
            </a:p>
          </p:txBody>
        </p:sp>
        <p:sp>
          <p:nvSpPr>
            <p:cNvPr id="53" name="矩形 52"/>
            <p:cNvSpPr/>
            <p:nvPr/>
          </p:nvSpPr>
          <p:spPr>
            <a:xfrm>
              <a:off x="7885432" y="3341205"/>
              <a:ext cx="2050552" cy="39672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lumMod val="50000"/>
                    </a:schemeClr>
                  </a:solidFill>
                  <a:cs typeface="+mn-ea"/>
                  <a:sym typeface="+mn-lt"/>
                </a:rPr>
                <a:t>标题文字添加</a:t>
              </a:r>
            </a:p>
          </p:txBody>
        </p:sp>
      </p:grpSp>
      <p:grpSp>
        <p:nvGrpSpPr>
          <p:cNvPr id="54" name="组合 53"/>
          <p:cNvGrpSpPr/>
          <p:nvPr/>
        </p:nvGrpSpPr>
        <p:grpSpPr>
          <a:xfrm>
            <a:off x="8165595" y="1641812"/>
            <a:ext cx="2611527" cy="1103949"/>
            <a:chOff x="7805427" y="3341205"/>
            <a:chExt cx="2210562" cy="1104348"/>
          </a:xfrm>
        </p:grpSpPr>
        <p:sp>
          <p:nvSpPr>
            <p:cNvPr id="55" name="矩形 54"/>
            <p:cNvSpPr/>
            <p:nvPr/>
          </p:nvSpPr>
          <p:spPr>
            <a:xfrm>
              <a:off x="7805427" y="3747033"/>
              <a:ext cx="2210562" cy="698520"/>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050" dirty="0">
                  <a:solidFill>
                    <a:schemeClr val="bg1">
                      <a:lumMod val="50000"/>
                    </a:schemeClr>
                  </a:solidFill>
                  <a:cs typeface="+mn-ea"/>
                  <a:sym typeface="+mn-lt"/>
                </a:rPr>
                <a:t>用户可以在投影仪或者计算机上进行演示也可以将演示文稿打印出来制作成胶片用户以在投影仪</a:t>
              </a:r>
            </a:p>
          </p:txBody>
        </p:sp>
        <p:sp>
          <p:nvSpPr>
            <p:cNvPr id="56" name="矩形 55"/>
            <p:cNvSpPr/>
            <p:nvPr/>
          </p:nvSpPr>
          <p:spPr>
            <a:xfrm>
              <a:off x="7885432" y="3341205"/>
              <a:ext cx="2050552" cy="39672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lumMod val="50000"/>
                    </a:schemeClr>
                  </a:solidFill>
                  <a:cs typeface="+mn-ea"/>
                  <a:sym typeface="+mn-lt"/>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p:cTn id="31" dur="500" fill="hold"/>
                                        <p:tgtEl>
                                          <p:spTgt spid="54"/>
                                        </p:tgtEl>
                                        <p:attrNameLst>
                                          <p:attrName>ppt_w</p:attrName>
                                        </p:attrNameLst>
                                      </p:cBhvr>
                                      <p:tavLst>
                                        <p:tav tm="0">
                                          <p:val>
                                            <p:fltVal val="0"/>
                                          </p:val>
                                        </p:tav>
                                        <p:tav tm="100000">
                                          <p:val>
                                            <p:strVal val="#ppt_w"/>
                                          </p:val>
                                        </p:tav>
                                      </p:tavLst>
                                    </p:anim>
                                    <p:anim calcmode="lin" valueType="num">
                                      <p:cBhvr>
                                        <p:cTn id="32" dur="500" fill="hold"/>
                                        <p:tgtEl>
                                          <p:spTgt spid="54"/>
                                        </p:tgtEl>
                                        <p:attrNameLst>
                                          <p:attrName>ppt_h</p:attrName>
                                        </p:attrNameLst>
                                      </p:cBhvr>
                                      <p:tavLst>
                                        <p:tav tm="0">
                                          <p:val>
                                            <p:fltVal val="0"/>
                                          </p:val>
                                        </p:tav>
                                        <p:tav tm="100000">
                                          <p:val>
                                            <p:strVal val="#ppt_h"/>
                                          </p:val>
                                        </p:tav>
                                      </p:tavLst>
                                    </p:anim>
                                    <p:animEffect transition="in" filter="fade">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39700" y="0"/>
            <a:ext cx="12471400" cy="6858000"/>
            <a:chOff x="-139700" y="0"/>
            <a:chExt cx="12471400" cy="6858000"/>
          </a:xfrm>
        </p:grpSpPr>
        <p:grpSp>
          <p:nvGrpSpPr>
            <p:cNvPr id="20" name="组合 19"/>
            <p:cNvGrpSpPr/>
            <p:nvPr/>
          </p:nvGrpSpPr>
          <p:grpSpPr>
            <a:xfrm>
              <a:off x="-139700" y="0"/>
              <a:ext cx="12471400" cy="6858000"/>
              <a:chOff x="-139700" y="0"/>
              <a:chExt cx="12471400" cy="6858000"/>
            </a:xfrm>
          </p:grpSpPr>
          <p:sp>
            <p:nvSpPr>
              <p:cNvPr id="23" name="矩形 22"/>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21"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sp>
        <p:nvSpPr>
          <p:cNvPr id="17" name="矩形 16"/>
          <p:cNvSpPr/>
          <p:nvPr/>
        </p:nvSpPr>
        <p:spPr>
          <a:xfrm>
            <a:off x="941796" y="1699945"/>
            <a:ext cx="3691286" cy="4423885"/>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grpSp>
        <p:nvGrpSpPr>
          <p:cNvPr id="27" name="组合 26"/>
          <p:cNvGrpSpPr/>
          <p:nvPr/>
        </p:nvGrpSpPr>
        <p:grpSpPr>
          <a:xfrm>
            <a:off x="1238144" y="3515080"/>
            <a:ext cx="3098589" cy="1933778"/>
            <a:chOff x="7483988" y="3172328"/>
            <a:chExt cx="2728518" cy="1973977"/>
          </a:xfrm>
        </p:grpSpPr>
        <p:sp>
          <p:nvSpPr>
            <p:cNvPr id="28" name="矩形 27"/>
            <p:cNvSpPr/>
            <p:nvPr/>
          </p:nvSpPr>
          <p:spPr>
            <a:xfrm>
              <a:off x="7483989" y="3732519"/>
              <a:ext cx="2728517" cy="141378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cs typeface="+mn-ea"/>
                  <a:sym typeface="+mn-lt"/>
                </a:rPr>
                <a:t>用户可以在投影仪或者计算机上进行演示也可以将用户可以在投影仪或者计算机上进行演示也可以将演示文稿打印出来制作成胶片演示文稿打印出来制作成胶片</a:t>
              </a:r>
            </a:p>
          </p:txBody>
        </p:sp>
        <p:sp>
          <p:nvSpPr>
            <p:cNvPr id="29" name="矩形 28"/>
            <p:cNvSpPr/>
            <p:nvPr/>
          </p:nvSpPr>
          <p:spPr>
            <a:xfrm>
              <a:off x="7483988" y="3172328"/>
              <a:ext cx="2179447" cy="50830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cs typeface="+mn-ea"/>
                  <a:sym typeface="+mn-lt"/>
                </a:rPr>
                <a:t>标题文字添加</a:t>
              </a:r>
            </a:p>
          </p:txBody>
        </p:sp>
      </p:grpSp>
      <p:sp>
        <p:nvSpPr>
          <p:cNvPr id="31" name="椭圆 45"/>
          <p:cNvSpPr/>
          <p:nvPr/>
        </p:nvSpPr>
        <p:spPr>
          <a:xfrm>
            <a:off x="2475667" y="2451226"/>
            <a:ext cx="740004" cy="718799"/>
          </a:xfrm>
          <a:custGeom>
            <a:avLst/>
            <a:gdLst>
              <a:gd name="connsiteX0" fmla="*/ 357006 w 608274"/>
              <a:gd name="connsiteY0" fmla="*/ 315793 h 590844"/>
              <a:gd name="connsiteX1" fmla="*/ 344664 w 608274"/>
              <a:gd name="connsiteY1" fmla="*/ 351821 h 590844"/>
              <a:gd name="connsiteX2" fmla="*/ 552405 w 608274"/>
              <a:gd name="connsiteY2" fmla="*/ 559238 h 590844"/>
              <a:gd name="connsiteX3" fmla="*/ 554572 w 608274"/>
              <a:gd name="connsiteY3" fmla="*/ 560178 h 590844"/>
              <a:gd name="connsiteX4" fmla="*/ 554666 w 608274"/>
              <a:gd name="connsiteY4" fmla="*/ 560178 h 590844"/>
              <a:gd name="connsiteX5" fmla="*/ 556928 w 608274"/>
              <a:gd name="connsiteY5" fmla="*/ 559238 h 590844"/>
              <a:gd name="connsiteX6" fmla="*/ 576618 w 608274"/>
              <a:gd name="connsiteY6" fmla="*/ 539578 h 590844"/>
              <a:gd name="connsiteX7" fmla="*/ 577560 w 608274"/>
              <a:gd name="connsiteY7" fmla="*/ 537320 h 590844"/>
              <a:gd name="connsiteX8" fmla="*/ 576618 w 608274"/>
              <a:gd name="connsiteY8" fmla="*/ 535063 h 590844"/>
              <a:gd name="connsiteX9" fmla="*/ 347019 w 608274"/>
              <a:gd name="connsiteY9" fmla="*/ 272617 h 590844"/>
              <a:gd name="connsiteX10" fmla="*/ 361339 w 608274"/>
              <a:gd name="connsiteY10" fmla="*/ 276756 h 590844"/>
              <a:gd name="connsiteX11" fmla="*/ 370572 w 608274"/>
              <a:gd name="connsiteY11" fmla="*/ 285974 h 590844"/>
              <a:gd name="connsiteX12" fmla="*/ 598287 w 608274"/>
              <a:gd name="connsiteY12" fmla="*/ 513333 h 590844"/>
              <a:gd name="connsiteX13" fmla="*/ 608274 w 608274"/>
              <a:gd name="connsiteY13" fmla="*/ 537320 h 590844"/>
              <a:gd name="connsiteX14" fmla="*/ 598287 w 608274"/>
              <a:gd name="connsiteY14" fmla="*/ 561213 h 590844"/>
              <a:gd name="connsiteX15" fmla="*/ 578691 w 608274"/>
              <a:gd name="connsiteY15" fmla="*/ 580873 h 590844"/>
              <a:gd name="connsiteX16" fmla="*/ 554666 w 608274"/>
              <a:gd name="connsiteY16" fmla="*/ 590844 h 590844"/>
              <a:gd name="connsiteX17" fmla="*/ 554572 w 608274"/>
              <a:gd name="connsiteY17" fmla="*/ 590844 h 590844"/>
              <a:gd name="connsiteX18" fmla="*/ 530736 w 608274"/>
              <a:gd name="connsiteY18" fmla="*/ 580873 h 590844"/>
              <a:gd name="connsiteX19" fmla="*/ 316211 w 608274"/>
              <a:gd name="connsiteY19" fmla="*/ 366683 h 590844"/>
              <a:gd name="connsiteX20" fmla="*/ 312442 w 608274"/>
              <a:gd name="connsiteY20" fmla="*/ 350880 h 590844"/>
              <a:gd name="connsiteX21" fmla="*/ 327328 w 608274"/>
              <a:gd name="connsiteY21" fmla="*/ 307610 h 590844"/>
              <a:gd name="connsiteX22" fmla="*/ 335902 w 608274"/>
              <a:gd name="connsiteY22" fmla="*/ 282588 h 590844"/>
              <a:gd name="connsiteX23" fmla="*/ 347019 w 608274"/>
              <a:gd name="connsiteY23" fmla="*/ 272617 h 590844"/>
              <a:gd name="connsiteX24" fmla="*/ 74870 w 608274"/>
              <a:gd name="connsiteY24" fmla="*/ 82350 h 590844"/>
              <a:gd name="connsiteX25" fmla="*/ 426850 w 608274"/>
              <a:gd name="connsiteY25" fmla="*/ 82350 h 590844"/>
              <a:gd name="connsiteX26" fmla="*/ 426850 w 608274"/>
              <a:gd name="connsiteY26" fmla="*/ 306027 h 590844"/>
              <a:gd name="connsiteX27" fmla="*/ 379461 w 608274"/>
              <a:gd name="connsiteY27" fmla="*/ 258714 h 590844"/>
              <a:gd name="connsiteX28" fmla="*/ 341210 w 608274"/>
              <a:gd name="connsiteY28" fmla="*/ 247709 h 590844"/>
              <a:gd name="connsiteX29" fmla="*/ 315867 w 608274"/>
              <a:gd name="connsiteY29" fmla="*/ 265957 h 590844"/>
              <a:gd name="connsiteX30" fmla="*/ 204507 w 608274"/>
              <a:gd name="connsiteY30" fmla="*/ 235763 h 590844"/>
              <a:gd name="connsiteX31" fmla="*/ 195274 w 608274"/>
              <a:gd name="connsiteY31" fmla="*/ 230590 h 590844"/>
              <a:gd name="connsiteX32" fmla="*/ 213740 w 608274"/>
              <a:gd name="connsiteY32" fmla="*/ 231154 h 590844"/>
              <a:gd name="connsiteX33" fmla="*/ 225517 w 608274"/>
              <a:gd name="connsiteY33" fmla="*/ 231719 h 590844"/>
              <a:gd name="connsiteX34" fmla="*/ 248599 w 608274"/>
              <a:gd name="connsiteY34" fmla="*/ 232377 h 590844"/>
              <a:gd name="connsiteX35" fmla="*/ 322085 w 608274"/>
              <a:gd name="connsiteY35" fmla="*/ 227674 h 590844"/>
              <a:gd name="connsiteX36" fmla="*/ 361749 w 608274"/>
              <a:gd name="connsiteY36" fmla="*/ 186852 h 590844"/>
              <a:gd name="connsiteX37" fmla="*/ 323216 w 608274"/>
              <a:gd name="connsiteY37" fmla="*/ 133049 h 590844"/>
              <a:gd name="connsiteX38" fmla="*/ 205167 w 608274"/>
              <a:gd name="connsiteY38" fmla="*/ 122514 h 590844"/>
              <a:gd name="connsiteX39" fmla="*/ 158248 w 608274"/>
              <a:gd name="connsiteY39" fmla="*/ 124395 h 590844"/>
              <a:gd name="connsiteX40" fmla="*/ 157683 w 608274"/>
              <a:gd name="connsiteY40" fmla="*/ 124395 h 590844"/>
              <a:gd name="connsiteX41" fmla="*/ 137239 w 608274"/>
              <a:gd name="connsiteY41" fmla="*/ 144336 h 590844"/>
              <a:gd name="connsiteX42" fmla="*/ 157212 w 608274"/>
              <a:gd name="connsiteY42" fmla="*/ 165312 h 590844"/>
              <a:gd name="connsiteX43" fmla="*/ 208087 w 608274"/>
              <a:gd name="connsiteY43" fmla="*/ 163336 h 590844"/>
              <a:gd name="connsiteX44" fmla="*/ 306634 w 608274"/>
              <a:gd name="connsiteY44" fmla="*/ 170485 h 590844"/>
              <a:gd name="connsiteX45" fmla="*/ 321049 w 608274"/>
              <a:gd name="connsiteY45" fmla="*/ 183465 h 590844"/>
              <a:gd name="connsiteX46" fmla="*/ 311251 w 608274"/>
              <a:gd name="connsiteY46" fmla="*/ 188263 h 590844"/>
              <a:gd name="connsiteX47" fmla="*/ 250200 w 608274"/>
              <a:gd name="connsiteY47" fmla="*/ 191461 h 590844"/>
              <a:gd name="connsiteX48" fmla="*/ 225517 w 608274"/>
              <a:gd name="connsiteY48" fmla="*/ 190896 h 590844"/>
              <a:gd name="connsiteX49" fmla="*/ 216755 w 608274"/>
              <a:gd name="connsiteY49" fmla="*/ 190426 h 590844"/>
              <a:gd name="connsiteX50" fmla="*/ 156929 w 608274"/>
              <a:gd name="connsiteY50" fmla="*/ 206040 h 590844"/>
              <a:gd name="connsiteX51" fmla="*/ 150335 w 608274"/>
              <a:gd name="connsiteY51" fmla="*/ 236516 h 590844"/>
              <a:gd name="connsiteX52" fmla="*/ 187078 w 608274"/>
              <a:gd name="connsiteY52" fmla="*/ 272823 h 590844"/>
              <a:gd name="connsiteX53" fmla="*/ 300887 w 608274"/>
              <a:gd name="connsiteY53" fmla="*/ 305839 h 590844"/>
              <a:gd name="connsiteX54" fmla="*/ 291277 w 608274"/>
              <a:gd name="connsiteY54" fmla="*/ 334057 h 590844"/>
              <a:gd name="connsiteX55" fmla="*/ 74870 w 608274"/>
              <a:gd name="connsiteY55" fmla="*/ 334057 h 590844"/>
              <a:gd name="connsiteX56" fmla="*/ 41731 w 608274"/>
              <a:gd name="connsiteY56" fmla="*/ 0 h 590844"/>
              <a:gd name="connsiteX57" fmla="*/ 459894 w 608274"/>
              <a:gd name="connsiteY57" fmla="*/ 0 h 590844"/>
              <a:gd name="connsiteX58" fmla="*/ 501720 w 608274"/>
              <a:gd name="connsiteY58" fmla="*/ 41669 h 590844"/>
              <a:gd name="connsiteX59" fmla="*/ 501720 w 608274"/>
              <a:gd name="connsiteY59" fmla="*/ 374737 h 590844"/>
              <a:gd name="connsiteX60" fmla="*/ 501155 w 608274"/>
              <a:gd name="connsiteY60" fmla="*/ 380193 h 590844"/>
              <a:gd name="connsiteX61" fmla="*/ 457539 w 608274"/>
              <a:gd name="connsiteY61" fmla="*/ 336643 h 590844"/>
              <a:gd name="connsiteX62" fmla="*/ 457539 w 608274"/>
              <a:gd name="connsiteY62" fmla="*/ 66971 h 590844"/>
              <a:gd name="connsiteX63" fmla="*/ 442184 w 608274"/>
              <a:gd name="connsiteY63" fmla="*/ 51639 h 590844"/>
              <a:gd name="connsiteX64" fmla="*/ 59536 w 608274"/>
              <a:gd name="connsiteY64" fmla="*/ 51639 h 590844"/>
              <a:gd name="connsiteX65" fmla="*/ 44181 w 608274"/>
              <a:gd name="connsiteY65" fmla="*/ 66971 h 590844"/>
              <a:gd name="connsiteX66" fmla="*/ 44181 w 608274"/>
              <a:gd name="connsiteY66" fmla="*/ 349341 h 590844"/>
              <a:gd name="connsiteX67" fmla="*/ 59536 w 608274"/>
              <a:gd name="connsiteY67" fmla="*/ 364673 h 590844"/>
              <a:gd name="connsiteX68" fmla="*/ 287128 w 608274"/>
              <a:gd name="connsiteY68" fmla="*/ 364673 h 590844"/>
              <a:gd name="connsiteX69" fmla="*/ 298055 w 608274"/>
              <a:gd name="connsiteY69" fmla="*/ 384708 h 590844"/>
              <a:gd name="connsiteX70" fmla="*/ 329801 w 608274"/>
              <a:gd name="connsiteY70" fmla="*/ 416406 h 590844"/>
              <a:gd name="connsiteX71" fmla="*/ 41731 w 608274"/>
              <a:gd name="connsiteY71" fmla="*/ 416406 h 590844"/>
              <a:gd name="connsiteX72" fmla="*/ 0 w 608274"/>
              <a:gd name="connsiteY72" fmla="*/ 374737 h 590844"/>
              <a:gd name="connsiteX73" fmla="*/ 0 w 608274"/>
              <a:gd name="connsiteY73" fmla="*/ 41669 h 590844"/>
              <a:gd name="connsiteX74" fmla="*/ 41731 w 608274"/>
              <a:gd name="connsiteY74" fmla="*/ 0 h 59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8274" h="590844">
                <a:moveTo>
                  <a:pt x="357006" y="315793"/>
                </a:moveTo>
                <a:lnTo>
                  <a:pt x="344664" y="351821"/>
                </a:lnTo>
                <a:lnTo>
                  <a:pt x="552405" y="559238"/>
                </a:lnTo>
                <a:cubicBezTo>
                  <a:pt x="552971" y="559802"/>
                  <a:pt x="553818" y="560178"/>
                  <a:pt x="554572" y="560178"/>
                </a:cubicBezTo>
                <a:lnTo>
                  <a:pt x="554666" y="560178"/>
                </a:lnTo>
                <a:cubicBezTo>
                  <a:pt x="555514" y="560178"/>
                  <a:pt x="556362" y="559802"/>
                  <a:pt x="556928" y="559238"/>
                </a:cubicBezTo>
                <a:lnTo>
                  <a:pt x="576618" y="539578"/>
                </a:lnTo>
                <a:cubicBezTo>
                  <a:pt x="577372" y="538825"/>
                  <a:pt x="577560" y="537885"/>
                  <a:pt x="577560" y="537320"/>
                </a:cubicBezTo>
                <a:cubicBezTo>
                  <a:pt x="577560" y="536756"/>
                  <a:pt x="577372" y="535815"/>
                  <a:pt x="576618" y="535063"/>
                </a:cubicBezTo>
                <a:close/>
                <a:moveTo>
                  <a:pt x="347019" y="272617"/>
                </a:moveTo>
                <a:cubicBezTo>
                  <a:pt x="352106" y="271394"/>
                  <a:pt x="357571" y="272993"/>
                  <a:pt x="361339" y="276756"/>
                </a:cubicBezTo>
                <a:lnTo>
                  <a:pt x="370572" y="285974"/>
                </a:lnTo>
                <a:lnTo>
                  <a:pt x="598287" y="513333"/>
                </a:lnTo>
                <a:cubicBezTo>
                  <a:pt x="604694" y="519730"/>
                  <a:pt x="608274" y="528290"/>
                  <a:pt x="608274" y="537320"/>
                </a:cubicBezTo>
                <a:cubicBezTo>
                  <a:pt x="608274" y="546351"/>
                  <a:pt x="604694" y="554817"/>
                  <a:pt x="598287" y="561213"/>
                </a:cubicBezTo>
                <a:lnTo>
                  <a:pt x="578691" y="580873"/>
                </a:lnTo>
                <a:cubicBezTo>
                  <a:pt x="572284" y="587269"/>
                  <a:pt x="563805" y="590844"/>
                  <a:pt x="554666" y="590844"/>
                </a:cubicBezTo>
                <a:lnTo>
                  <a:pt x="554572" y="590844"/>
                </a:lnTo>
                <a:cubicBezTo>
                  <a:pt x="545622" y="590844"/>
                  <a:pt x="537143" y="587269"/>
                  <a:pt x="530736" y="580873"/>
                </a:cubicBezTo>
                <a:lnTo>
                  <a:pt x="316211" y="366683"/>
                </a:lnTo>
                <a:cubicBezTo>
                  <a:pt x="312066" y="362544"/>
                  <a:pt x="310558" y="356430"/>
                  <a:pt x="312442" y="350880"/>
                </a:cubicBezTo>
                <a:lnTo>
                  <a:pt x="327328" y="307610"/>
                </a:lnTo>
                <a:lnTo>
                  <a:pt x="335902" y="282588"/>
                </a:lnTo>
                <a:cubicBezTo>
                  <a:pt x="337598" y="277602"/>
                  <a:pt x="341837" y="273840"/>
                  <a:pt x="347019" y="272617"/>
                </a:cubicBezTo>
                <a:close/>
                <a:moveTo>
                  <a:pt x="74870" y="82350"/>
                </a:moveTo>
                <a:lnTo>
                  <a:pt x="426850" y="82350"/>
                </a:lnTo>
                <a:lnTo>
                  <a:pt x="426850" y="306027"/>
                </a:lnTo>
                <a:lnTo>
                  <a:pt x="379461" y="258714"/>
                </a:lnTo>
                <a:cubicBezTo>
                  <a:pt x="369474" y="248650"/>
                  <a:pt x="354966" y="244511"/>
                  <a:pt x="341210" y="247709"/>
                </a:cubicBezTo>
                <a:cubicBezTo>
                  <a:pt x="330564" y="250249"/>
                  <a:pt x="321520" y="256927"/>
                  <a:pt x="315867" y="265957"/>
                </a:cubicBezTo>
                <a:cubicBezTo>
                  <a:pt x="275073" y="263229"/>
                  <a:pt x="245113" y="254764"/>
                  <a:pt x="204507" y="235763"/>
                </a:cubicBezTo>
                <a:cubicBezTo>
                  <a:pt x="200550" y="233882"/>
                  <a:pt x="197535" y="232095"/>
                  <a:pt x="195274" y="230590"/>
                </a:cubicBezTo>
                <a:cubicBezTo>
                  <a:pt x="201398" y="230308"/>
                  <a:pt x="209500" y="230872"/>
                  <a:pt x="213740" y="231154"/>
                </a:cubicBezTo>
                <a:cubicBezTo>
                  <a:pt x="218262" y="231531"/>
                  <a:pt x="222313" y="231719"/>
                  <a:pt x="225517" y="231719"/>
                </a:cubicBezTo>
                <a:cubicBezTo>
                  <a:pt x="232959" y="231719"/>
                  <a:pt x="240779" y="232095"/>
                  <a:pt x="248599" y="232377"/>
                </a:cubicBezTo>
                <a:cubicBezTo>
                  <a:pt x="272812" y="233318"/>
                  <a:pt x="297966" y="234258"/>
                  <a:pt x="322085" y="227674"/>
                </a:cubicBezTo>
                <a:cubicBezTo>
                  <a:pt x="355813" y="218456"/>
                  <a:pt x="361089" y="196070"/>
                  <a:pt x="361749" y="186852"/>
                </a:cubicBezTo>
                <a:cubicBezTo>
                  <a:pt x="363351" y="165594"/>
                  <a:pt x="347900" y="143960"/>
                  <a:pt x="323216" y="133049"/>
                </a:cubicBezTo>
                <a:cubicBezTo>
                  <a:pt x="286190" y="116776"/>
                  <a:pt x="245019" y="119692"/>
                  <a:pt x="205167" y="122514"/>
                </a:cubicBezTo>
                <a:cubicBezTo>
                  <a:pt x="188585" y="123737"/>
                  <a:pt x="172851" y="124866"/>
                  <a:pt x="158248" y="124395"/>
                </a:cubicBezTo>
                <a:lnTo>
                  <a:pt x="157683" y="124395"/>
                </a:lnTo>
                <a:cubicBezTo>
                  <a:pt x="146660" y="124395"/>
                  <a:pt x="137522" y="133237"/>
                  <a:pt x="137239" y="144336"/>
                </a:cubicBezTo>
                <a:cubicBezTo>
                  <a:pt x="136956" y="155623"/>
                  <a:pt x="145907" y="165030"/>
                  <a:pt x="157212" y="165312"/>
                </a:cubicBezTo>
                <a:cubicBezTo>
                  <a:pt x="173699" y="165688"/>
                  <a:pt x="191223" y="164465"/>
                  <a:pt x="208087" y="163336"/>
                </a:cubicBezTo>
                <a:cubicBezTo>
                  <a:pt x="242946" y="160891"/>
                  <a:pt x="278935" y="158257"/>
                  <a:pt x="306634" y="170485"/>
                </a:cubicBezTo>
                <a:cubicBezTo>
                  <a:pt x="316809" y="174906"/>
                  <a:pt x="320955" y="181866"/>
                  <a:pt x="321049" y="183465"/>
                </a:cubicBezTo>
                <a:cubicBezTo>
                  <a:pt x="320672" y="184124"/>
                  <a:pt x="318034" y="186381"/>
                  <a:pt x="311251" y="188263"/>
                </a:cubicBezTo>
                <a:cubicBezTo>
                  <a:pt x="293256" y="193248"/>
                  <a:pt x="271398" y="192307"/>
                  <a:pt x="250200" y="191461"/>
                </a:cubicBezTo>
                <a:cubicBezTo>
                  <a:pt x="241815" y="191178"/>
                  <a:pt x="233525" y="190896"/>
                  <a:pt x="225517" y="190896"/>
                </a:cubicBezTo>
                <a:cubicBezTo>
                  <a:pt x="223067" y="190896"/>
                  <a:pt x="220052" y="190614"/>
                  <a:pt x="216755" y="190426"/>
                </a:cubicBezTo>
                <a:cubicBezTo>
                  <a:pt x="198477" y="189015"/>
                  <a:pt x="170873" y="187134"/>
                  <a:pt x="156929" y="206040"/>
                </a:cubicBezTo>
                <a:cubicBezTo>
                  <a:pt x="150052" y="215258"/>
                  <a:pt x="147697" y="226075"/>
                  <a:pt x="150335" y="236516"/>
                </a:cubicBezTo>
                <a:cubicBezTo>
                  <a:pt x="154857" y="254387"/>
                  <a:pt x="172851" y="266145"/>
                  <a:pt x="187078" y="272823"/>
                </a:cubicBezTo>
                <a:cubicBezTo>
                  <a:pt x="228437" y="292200"/>
                  <a:pt x="260752" y="301888"/>
                  <a:pt x="300887" y="305839"/>
                </a:cubicBezTo>
                <a:lnTo>
                  <a:pt x="291277" y="334057"/>
                </a:lnTo>
                <a:lnTo>
                  <a:pt x="74870" y="334057"/>
                </a:lnTo>
                <a:close/>
                <a:moveTo>
                  <a:pt x="41731" y="0"/>
                </a:moveTo>
                <a:lnTo>
                  <a:pt x="459894" y="0"/>
                </a:lnTo>
                <a:cubicBezTo>
                  <a:pt x="482974" y="0"/>
                  <a:pt x="501720" y="18624"/>
                  <a:pt x="501720" y="41669"/>
                </a:cubicBezTo>
                <a:lnTo>
                  <a:pt x="501720" y="374737"/>
                </a:lnTo>
                <a:cubicBezTo>
                  <a:pt x="501720" y="376618"/>
                  <a:pt x="501343" y="378311"/>
                  <a:pt x="501155" y="380193"/>
                </a:cubicBezTo>
                <a:lnTo>
                  <a:pt x="457539" y="336643"/>
                </a:lnTo>
                <a:lnTo>
                  <a:pt x="457539" y="66971"/>
                </a:lnTo>
                <a:cubicBezTo>
                  <a:pt x="457539" y="58506"/>
                  <a:pt x="450663" y="51639"/>
                  <a:pt x="442184" y="51639"/>
                </a:cubicBezTo>
                <a:lnTo>
                  <a:pt x="59536" y="51639"/>
                </a:lnTo>
                <a:cubicBezTo>
                  <a:pt x="51057" y="51639"/>
                  <a:pt x="44181" y="58506"/>
                  <a:pt x="44181" y="66971"/>
                </a:cubicBezTo>
                <a:lnTo>
                  <a:pt x="44181" y="349341"/>
                </a:lnTo>
                <a:cubicBezTo>
                  <a:pt x="44181" y="357806"/>
                  <a:pt x="51057" y="364673"/>
                  <a:pt x="59536" y="364673"/>
                </a:cubicBezTo>
                <a:lnTo>
                  <a:pt x="287128" y="364673"/>
                </a:lnTo>
                <a:cubicBezTo>
                  <a:pt x="288729" y="372198"/>
                  <a:pt x="292497" y="379158"/>
                  <a:pt x="298055" y="384708"/>
                </a:cubicBezTo>
                <a:lnTo>
                  <a:pt x="329801" y="416406"/>
                </a:lnTo>
                <a:lnTo>
                  <a:pt x="41731" y="416406"/>
                </a:lnTo>
                <a:cubicBezTo>
                  <a:pt x="18746" y="416406"/>
                  <a:pt x="0" y="397688"/>
                  <a:pt x="0" y="374737"/>
                </a:cubicBezTo>
                <a:lnTo>
                  <a:pt x="0" y="41669"/>
                </a:lnTo>
                <a:cubicBezTo>
                  <a:pt x="0" y="18624"/>
                  <a:pt x="18746" y="0"/>
                  <a:pt x="417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578" tIns="44789" rIns="89578" bIns="44789"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65" dirty="0">
              <a:cs typeface="+mn-ea"/>
              <a:sym typeface="+mn-lt"/>
            </a:endParaRPr>
          </a:p>
        </p:txBody>
      </p:sp>
      <p:sp>
        <p:nvSpPr>
          <p:cNvPr id="25" name="矩形 24"/>
          <p:cNvSpPr/>
          <p:nvPr/>
        </p:nvSpPr>
        <p:spPr>
          <a:xfrm>
            <a:off x="4929430" y="1699944"/>
            <a:ext cx="6411670" cy="442388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39700" y="0"/>
            <a:ext cx="12471400" cy="6858000"/>
            <a:chOff x="-139700" y="0"/>
            <a:chExt cx="12471400" cy="6858000"/>
          </a:xfrm>
        </p:grpSpPr>
        <p:grpSp>
          <p:nvGrpSpPr>
            <p:cNvPr id="58" name="组合 57"/>
            <p:cNvGrpSpPr/>
            <p:nvPr/>
          </p:nvGrpSpPr>
          <p:grpSpPr>
            <a:xfrm>
              <a:off x="-139700" y="0"/>
              <a:ext cx="12471400" cy="6858000"/>
              <a:chOff x="-139700" y="0"/>
              <a:chExt cx="12471400" cy="6858000"/>
            </a:xfrm>
          </p:grpSpPr>
          <p:sp>
            <p:nvSpPr>
              <p:cNvPr id="61" name="矩形 60"/>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59"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grpSp>
        <p:nvGrpSpPr>
          <p:cNvPr id="27" name="组合 26"/>
          <p:cNvGrpSpPr/>
          <p:nvPr/>
        </p:nvGrpSpPr>
        <p:grpSpPr>
          <a:xfrm>
            <a:off x="1435102" y="2106902"/>
            <a:ext cx="2800231" cy="3800313"/>
            <a:chOff x="1435102" y="1903702"/>
            <a:chExt cx="2800231" cy="3800313"/>
          </a:xfrm>
        </p:grpSpPr>
        <p:sp>
          <p:nvSpPr>
            <p:cNvPr id="28" name="Arrow: Pentagon 2"/>
            <p:cNvSpPr/>
            <p:nvPr/>
          </p:nvSpPr>
          <p:spPr>
            <a:xfrm rot="5400000">
              <a:off x="1755128" y="1583677"/>
              <a:ext cx="2160180" cy="2800231"/>
            </a:xfrm>
            <a:prstGeom prst="homePlate">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cs typeface="+mn-ea"/>
                <a:sym typeface="+mn-lt"/>
              </a:endParaRPr>
            </a:p>
          </p:txBody>
        </p:sp>
        <p:sp>
          <p:nvSpPr>
            <p:cNvPr id="29" name="Freeform: Shape 20"/>
            <p:cNvSpPr/>
            <p:nvPr/>
          </p:nvSpPr>
          <p:spPr bwMode="auto">
            <a:xfrm>
              <a:off x="2552702" y="2869693"/>
              <a:ext cx="565032" cy="565032"/>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dirty="0">
                <a:cs typeface="+mn-ea"/>
                <a:sym typeface="+mn-lt"/>
              </a:endParaRPr>
            </a:p>
          </p:txBody>
        </p:sp>
        <p:sp>
          <p:nvSpPr>
            <p:cNvPr id="30" name="Rectangle 1"/>
            <p:cNvSpPr/>
            <p:nvPr/>
          </p:nvSpPr>
          <p:spPr>
            <a:xfrm>
              <a:off x="1435102" y="1903702"/>
              <a:ext cx="2800231" cy="3800313"/>
            </a:xfrm>
            <a:prstGeom prst="rect">
              <a:avLst/>
            </a:prstGeom>
            <a:ln w="3175">
              <a:solidFill>
                <a:srgbClr val="60B084"/>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cs typeface="+mn-ea"/>
                <a:sym typeface="+mn-lt"/>
              </a:endParaRPr>
            </a:p>
          </p:txBody>
        </p:sp>
        <p:sp>
          <p:nvSpPr>
            <p:cNvPr id="31" name="矩形 30"/>
            <p:cNvSpPr/>
            <p:nvPr/>
          </p:nvSpPr>
          <p:spPr>
            <a:xfrm>
              <a:off x="1713183" y="4372199"/>
              <a:ext cx="224302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cs typeface="+mn-ea"/>
                  <a:sym typeface="+mn-lt"/>
                </a:rPr>
                <a:t>用户可以在投影仪或者计算机上进行演示也可以将演示文稿打印出来</a:t>
              </a:r>
            </a:p>
          </p:txBody>
        </p:sp>
        <p:sp>
          <p:nvSpPr>
            <p:cNvPr id="32" name="矩形 31"/>
            <p:cNvSpPr/>
            <p:nvPr/>
          </p:nvSpPr>
          <p:spPr>
            <a:xfrm>
              <a:off x="1714230" y="2121896"/>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grpSp>
      <p:grpSp>
        <p:nvGrpSpPr>
          <p:cNvPr id="33" name="组合 32"/>
          <p:cNvGrpSpPr/>
          <p:nvPr/>
        </p:nvGrpSpPr>
        <p:grpSpPr>
          <a:xfrm>
            <a:off x="4695885" y="2106902"/>
            <a:ext cx="2800231" cy="3800313"/>
            <a:chOff x="4695885" y="1903702"/>
            <a:chExt cx="2800231" cy="3800313"/>
          </a:xfrm>
        </p:grpSpPr>
        <p:sp>
          <p:nvSpPr>
            <p:cNvPr id="34" name="Arrow: Pentagon 7"/>
            <p:cNvSpPr/>
            <p:nvPr/>
          </p:nvSpPr>
          <p:spPr>
            <a:xfrm rot="5400000">
              <a:off x="5015911" y="1583677"/>
              <a:ext cx="2160180" cy="2800231"/>
            </a:xfrm>
            <a:prstGeom prst="homePlate">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cs typeface="+mn-ea"/>
                <a:sym typeface="+mn-lt"/>
              </a:endParaRPr>
            </a:p>
          </p:txBody>
        </p:sp>
        <p:sp>
          <p:nvSpPr>
            <p:cNvPr id="35" name="Freeform: Shape 21"/>
            <p:cNvSpPr/>
            <p:nvPr/>
          </p:nvSpPr>
          <p:spPr bwMode="auto">
            <a:xfrm>
              <a:off x="5825730" y="2869901"/>
              <a:ext cx="565032" cy="565032"/>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dirty="0">
                <a:cs typeface="+mn-ea"/>
                <a:sym typeface="+mn-lt"/>
              </a:endParaRPr>
            </a:p>
          </p:txBody>
        </p:sp>
        <p:sp>
          <p:nvSpPr>
            <p:cNvPr id="36" name="Rectangle 6"/>
            <p:cNvSpPr/>
            <p:nvPr/>
          </p:nvSpPr>
          <p:spPr>
            <a:xfrm>
              <a:off x="4695885" y="1903702"/>
              <a:ext cx="2800231" cy="3800313"/>
            </a:xfrm>
            <a:prstGeom prst="rect">
              <a:avLst/>
            </a:prstGeom>
            <a:ln w="3175">
              <a:solidFill>
                <a:srgbClr val="60B084"/>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cs typeface="+mn-ea"/>
                <a:sym typeface="+mn-lt"/>
              </a:endParaRPr>
            </a:p>
          </p:txBody>
        </p:sp>
        <p:sp>
          <p:nvSpPr>
            <p:cNvPr id="37" name="矩形 36"/>
            <p:cNvSpPr/>
            <p:nvPr/>
          </p:nvSpPr>
          <p:spPr>
            <a:xfrm>
              <a:off x="4975011" y="2121896"/>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sp>
          <p:nvSpPr>
            <p:cNvPr id="38" name="矩形 37"/>
            <p:cNvSpPr/>
            <p:nvPr/>
          </p:nvSpPr>
          <p:spPr>
            <a:xfrm>
              <a:off x="4975011" y="4372199"/>
              <a:ext cx="224302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cs typeface="+mn-ea"/>
                  <a:sym typeface="+mn-lt"/>
                </a:rPr>
                <a:t>用户可以在投影仪或者计算机上进行演示也可以将演示文稿打印出来</a:t>
              </a:r>
            </a:p>
          </p:txBody>
        </p:sp>
      </p:grpSp>
      <p:grpSp>
        <p:nvGrpSpPr>
          <p:cNvPr id="39" name="组合 38"/>
          <p:cNvGrpSpPr/>
          <p:nvPr/>
        </p:nvGrpSpPr>
        <p:grpSpPr>
          <a:xfrm>
            <a:off x="7956669" y="2106902"/>
            <a:ext cx="2800231" cy="3800313"/>
            <a:chOff x="7956669" y="1903702"/>
            <a:chExt cx="2800231" cy="3800313"/>
          </a:xfrm>
        </p:grpSpPr>
        <p:sp>
          <p:nvSpPr>
            <p:cNvPr id="40" name="Arrow: Pentagon 12"/>
            <p:cNvSpPr/>
            <p:nvPr/>
          </p:nvSpPr>
          <p:spPr>
            <a:xfrm rot="5400000">
              <a:off x="8276695" y="1583677"/>
              <a:ext cx="2160180" cy="2800231"/>
            </a:xfrm>
            <a:prstGeom prst="homePlate">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tIns="0" anchor="t" anchorCtr="1">
              <a:normAutofit/>
            </a:bodyPr>
            <a:lstStyle/>
            <a:p>
              <a:pPr algn="ctr"/>
              <a:endParaRPr lang="zh-CN" altLang="en-US" dirty="0">
                <a:cs typeface="+mn-ea"/>
                <a:sym typeface="+mn-lt"/>
              </a:endParaRPr>
            </a:p>
          </p:txBody>
        </p:sp>
        <p:sp>
          <p:nvSpPr>
            <p:cNvPr id="41" name="Freeform: Shape 19"/>
            <p:cNvSpPr/>
            <p:nvPr/>
          </p:nvSpPr>
          <p:spPr bwMode="auto">
            <a:xfrm>
              <a:off x="9074268" y="2869693"/>
              <a:ext cx="565032" cy="56503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dirty="0">
                <a:cs typeface="+mn-ea"/>
                <a:sym typeface="+mn-lt"/>
              </a:endParaRPr>
            </a:p>
          </p:txBody>
        </p:sp>
        <p:sp>
          <p:nvSpPr>
            <p:cNvPr id="42" name="Rectangle 11"/>
            <p:cNvSpPr/>
            <p:nvPr/>
          </p:nvSpPr>
          <p:spPr>
            <a:xfrm>
              <a:off x="7956669" y="1903702"/>
              <a:ext cx="2800231" cy="3800313"/>
            </a:xfrm>
            <a:prstGeom prst="rect">
              <a:avLst/>
            </a:prstGeom>
            <a:ln w="3175">
              <a:solidFill>
                <a:srgbClr val="60B084"/>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cs typeface="+mn-ea"/>
                <a:sym typeface="+mn-lt"/>
              </a:endParaRPr>
            </a:p>
          </p:txBody>
        </p:sp>
        <p:sp>
          <p:nvSpPr>
            <p:cNvPr id="43" name="矩形 42"/>
            <p:cNvSpPr/>
            <p:nvPr/>
          </p:nvSpPr>
          <p:spPr>
            <a:xfrm>
              <a:off x="8235797" y="2121896"/>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标题文字添加</a:t>
              </a:r>
            </a:p>
          </p:txBody>
        </p:sp>
        <p:sp>
          <p:nvSpPr>
            <p:cNvPr id="44" name="矩形 43"/>
            <p:cNvSpPr/>
            <p:nvPr/>
          </p:nvSpPr>
          <p:spPr>
            <a:xfrm>
              <a:off x="8273761" y="4372199"/>
              <a:ext cx="2243021"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cs typeface="+mn-ea"/>
                  <a:sym typeface="+mn-lt"/>
                </a:rPr>
                <a:t>用户可以在投影仪或者计算机上进行演示也可以将演示文稿打印出来</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ppt_h/2"/>
                                          </p:val>
                                        </p:tav>
                                        <p:tav tm="100000">
                                          <p:val>
                                            <p:strVal val="#ppt_y"/>
                                          </p:val>
                                        </p:tav>
                                      </p:tavLst>
                                    </p:anim>
                                    <p:anim calcmode="lin" valueType="num">
                                      <p:cBhvr>
                                        <p:cTn id="16" dur="500" fill="hold"/>
                                        <p:tgtEl>
                                          <p:spTgt spid="33"/>
                                        </p:tgtEl>
                                        <p:attrNameLst>
                                          <p:attrName>ppt_w</p:attrName>
                                        </p:attrNameLst>
                                      </p:cBhvr>
                                      <p:tavLst>
                                        <p:tav tm="0">
                                          <p:val>
                                            <p:strVal val="#ppt_w"/>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ppt_h/2"/>
                                          </p:val>
                                        </p:tav>
                                        <p:tav tm="100000">
                                          <p:val>
                                            <p:strVal val="#ppt_y"/>
                                          </p:val>
                                        </p:tav>
                                      </p:tavLst>
                                    </p:anim>
                                    <p:anim calcmode="lin" valueType="num">
                                      <p:cBhvr>
                                        <p:cTn id="23" dur="500" fill="hold"/>
                                        <p:tgtEl>
                                          <p:spTgt spid="39"/>
                                        </p:tgtEl>
                                        <p:attrNameLst>
                                          <p:attrName>ppt_w</p:attrName>
                                        </p:attrNameLst>
                                      </p:cBhvr>
                                      <p:tavLst>
                                        <p:tav tm="0">
                                          <p:val>
                                            <p:strVal val="#ppt_w"/>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139700" y="0"/>
            <a:ext cx="12471400" cy="6858000"/>
            <a:chOff x="-139700" y="0"/>
            <a:chExt cx="12471400" cy="6858000"/>
          </a:xfrm>
        </p:grpSpPr>
        <p:grpSp>
          <p:nvGrpSpPr>
            <p:cNvPr id="60" name="组合 59"/>
            <p:cNvGrpSpPr/>
            <p:nvPr/>
          </p:nvGrpSpPr>
          <p:grpSpPr>
            <a:xfrm>
              <a:off x="-139700" y="0"/>
              <a:ext cx="12471400" cy="6858000"/>
              <a:chOff x="-139700" y="0"/>
              <a:chExt cx="12471400" cy="6858000"/>
            </a:xfrm>
          </p:grpSpPr>
          <p:sp>
            <p:nvSpPr>
              <p:cNvPr id="63" name="矩形 62"/>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61"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grpSp>
        <p:nvGrpSpPr>
          <p:cNvPr id="16" name="组合 15"/>
          <p:cNvGrpSpPr/>
          <p:nvPr/>
        </p:nvGrpSpPr>
        <p:grpSpPr>
          <a:xfrm>
            <a:off x="2623003" y="4643625"/>
            <a:ext cx="2025824" cy="648679"/>
            <a:chOff x="7150555" y="2192953"/>
            <a:chExt cx="2027026" cy="649063"/>
          </a:xfrm>
        </p:grpSpPr>
        <p:sp>
          <p:nvSpPr>
            <p:cNvPr id="17" name="文本框 16"/>
            <p:cNvSpPr txBox="1"/>
            <p:nvPr/>
          </p:nvSpPr>
          <p:spPr>
            <a:xfrm>
              <a:off x="7150555" y="2192953"/>
              <a:ext cx="1923123" cy="338554"/>
            </a:xfrm>
            <a:prstGeom prst="rect">
              <a:avLst/>
            </a:prstGeom>
            <a:noFill/>
          </p:spPr>
          <p:txBody>
            <a:bodyPr wrap="square" rtlCol="0">
              <a:spAutoFit/>
            </a:bodyPr>
            <a:lstStyle/>
            <a:p>
              <a:r>
                <a:rPr lang="zh-CN" altLang="en-US" sz="1600" dirty="0">
                  <a:solidFill>
                    <a:schemeClr val="bg1">
                      <a:lumMod val="50000"/>
                    </a:schemeClr>
                  </a:solidFill>
                  <a:cs typeface="+mn-ea"/>
                  <a:sym typeface="+mn-lt"/>
                </a:rPr>
                <a:t>点击添加标题</a:t>
              </a:r>
            </a:p>
          </p:txBody>
        </p:sp>
        <p:sp>
          <p:nvSpPr>
            <p:cNvPr id="18" name="矩形 17"/>
            <p:cNvSpPr/>
            <p:nvPr/>
          </p:nvSpPr>
          <p:spPr>
            <a:xfrm>
              <a:off x="7150555" y="2441906"/>
              <a:ext cx="2027026" cy="400110"/>
            </a:xfrm>
            <a:prstGeom prst="rect">
              <a:avLst/>
            </a:prstGeom>
          </p:spPr>
          <p:txBody>
            <a:bodyPr wrap="square">
              <a:spAutoFit/>
            </a:bodyPr>
            <a:lstStyle/>
            <a:p>
              <a:pPr algn="ctr"/>
              <a:r>
                <a:rPr lang="zh-CN" altLang="en-US" sz="1000" dirty="0">
                  <a:solidFill>
                    <a:schemeClr val="bg1">
                      <a:lumMod val="50000"/>
                    </a:schemeClr>
                  </a:solidFill>
                  <a:cs typeface="+mn-ea"/>
                  <a:sym typeface="+mn-lt"/>
                </a:rPr>
                <a:t>点击此处更换文本点击添加</a:t>
              </a:r>
              <a:endParaRPr lang="en-US" altLang="zh-CN" sz="1000" dirty="0">
                <a:solidFill>
                  <a:schemeClr val="bg1">
                    <a:lumMod val="50000"/>
                  </a:schemeClr>
                </a:solidFill>
                <a:cs typeface="+mn-ea"/>
                <a:sym typeface="+mn-lt"/>
              </a:endParaRPr>
            </a:p>
            <a:p>
              <a:pPr algn="ctr"/>
              <a:r>
                <a:rPr lang="zh-CN" altLang="en-US" sz="1000" dirty="0">
                  <a:solidFill>
                    <a:schemeClr val="bg1">
                      <a:lumMod val="50000"/>
                    </a:schemeClr>
                  </a:solidFill>
                  <a:cs typeface="+mn-ea"/>
                  <a:sym typeface="+mn-lt"/>
                </a:rPr>
                <a:t>点击此处更换文本点击添加</a:t>
              </a:r>
              <a:endParaRPr lang="en-US" altLang="zh-CN" sz="1000" dirty="0">
                <a:solidFill>
                  <a:schemeClr val="bg1">
                    <a:lumMod val="50000"/>
                  </a:schemeClr>
                </a:solidFill>
                <a:cs typeface="+mn-ea"/>
                <a:sym typeface="+mn-lt"/>
              </a:endParaRPr>
            </a:p>
          </p:txBody>
        </p:sp>
      </p:grpSp>
      <p:grpSp>
        <p:nvGrpSpPr>
          <p:cNvPr id="19" name="组合 18"/>
          <p:cNvGrpSpPr/>
          <p:nvPr/>
        </p:nvGrpSpPr>
        <p:grpSpPr>
          <a:xfrm>
            <a:off x="5936644" y="4643625"/>
            <a:ext cx="2050421" cy="648679"/>
            <a:chOff x="7150555" y="2192953"/>
            <a:chExt cx="2051638" cy="649063"/>
          </a:xfrm>
        </p:grpSpPr>
        <p:sp>
          <p:nvSpPr>
            <p:cNvPr id="20" name="文本框 19"/>
            <p:cNvSpPr txBox="1"/>
            <p:nvPr/>
          </p:nvSpPr>
          <p:spPr>
            <a:xfrm>
              <a:off x="7150555" y="2192953"/>
              <a:ext cx="1923123" cy="338554"/>
            </a:xfrm>
            <a:prstGeom prst="rect">
              <a:avLst/>
            </a:prstGeom>
            <a:noFill/>
          </p:spPr>
          <p:txBody>
            <a:bodyPr wrap="square" rtlCol="0">
              <a:spAutoFit/>
            </a:bodyPr>
            <a:lstStyle/>
            <a:p>
              <a:r>
                <a:rPr lang="zh-CN" altLang="en-US" sz="1600" dirty="0">
                  <a:solidFill>
                    <a:schemeClr val="bg1">
                      <a:lumMod val="50000"/>
                    </a:schemeClr>
                  </a:solidFill>
                  <a:cs typeface="+mn-ea"/>
                  <a:sym typeface="+mn-lt"/>
                </a:rPr>
                <a:t>点击添加标题</a:t>
              </a:r>
            </a:p>
          </p:txBody>
        </p:sp>
        <p:sp>
          <p:nvSpPr>
            <p:cNvPr id="27" name="矩形 26"/>
            <p:cNvSpPr/>
            <p:nvPr/>
          </p:nvSpPr>
          <p:spPr>
            <a:xfrm>
              <a:off x="7150555" y="2441906"/>
              <a:ext cx="2051638" cy="400110"/>
            </a:xfrm>
            <a:prstGeom prst="rect">
              <a:avLst/>
            </a:prstGeom>
          </p:spPr>
          <p:txBody>
            <a:bodyPr wrap="square">
              <a:spAutoFit/>
            </a:bodyPr>
            <a:lstStyle/>
            <a:p>
              <a:pPr algn="ctr"/>
              <a:r>
                <a:rPr lang="zh-CN" altLang="en-US" sz="1000" dirty="0">
                  <a:solidFill>
                    <a:schemeClr val="bg1">
                      <a:lumMod val="50000"/>
                    </a:schemeClr>
                  </a:solidFill>
                  <a:cs typeface="+mn-ea"/>
                  <a:sym typeface="+mn-lt"/>
                </a:rPr>
                <a:t>点击此处更换文本点击添加</a:t>
              </a:r>
              <a:endParaRPr lang="en-US" altLang="zh-CN" sz="1000" dirty="0">
                <a:solidFill>
                  <a:schemeClr val="bg1">
                    <a:lumMod val="50000"/>
                  </a:schemeClr>
                </a:solidFill>
                <a:cs typeface="+mn-ea"/>
                <a:sym typeface="+mn-lt"/>
              </a:endParaRPr>
            </a:p>
            <a:p>
              <a:pPr algn="ctr"/>
              <a:r>
                <a:rPr lang="zh-CN" altLang="en-US" sz="1000" dirty="0">
                  <a:solidFill>
                    <a:schemeClr val="bg1">
                      <a:lumMod val="50000"/>
                    </a:schemeClr>
                  </a:solidFill>
                  <a:cs typeface="+mn-ea"/>
                  <a:sym typeface="+mn-lt"/>
                </a:rPr>
                <a:t>点击此处更换文本点击添加</a:t>
              </a:r>
              <a:endParaRPr lang="en-US" altLang="zh-CN" sz="1000" dirty="0">
                <a:solidFill>
                  <a:schemeClr val="bg1">
                    <a:lumMod val="50000"/>
                  </a:schemeClr>
                </a:solidFill>
                <a:cs typeface="+mn-ea"/>
                <a:sym typeface="+mn-lt"/>
              </a:endParaRPr>
            </a:p>
          </p:txBody>
        </p:sp>
      </p:grpSp>
      <p:grpSp>
        <p:nvGrpSpPr>
          <p:cNvPr id="28" name="组合 27"/>
          <p:cNvGrpSpPr/>
          <p:nvPr/>
        </p:nvGrpSpPr>
        <p:grpSpPr>
          <a:xfrm>
            <a:off x="9143307" y="4643625"/>
            <a:ext cx="2088499" cy="648679"/>
            <a:chOff x="7150555" y="2192953"/>
            <a:chExt cx="2089738" cy="649063"/>
          </a:xfrm>
        </p:grpSpPr>
        <p:sp>
          <p:nvSpPr>
            <p:cNvPr id="29" name="文本框 28"/>
            <p:cNvSpPr txBox="1"/>
            <p:nvPr/>
          </p:nvSpPr>
          <p:spPr>
            <a:xfrm>
              <a:off x="7150555" y="2192953"/>
              <a:ext cx="1923123" cy="338554"/>
            </a:xfrm>
            <a:prstGeom prst="rect">
              <a:avLst/>
            </a:prstGeom>
            <a:noFill/>
          </p:spPr>
          <p:txBody>
            <a:bodyPr wrap="square" rtlCol="0">
              <a:spAutoFit/>
            </a:bodyPr>
            <a:lstStyle/>
            <a:p>
              <a:r>
                <a:rPr lang="zh-CN" altLang="en-US" sz="1600" dirty="0">
                  <a:solidFill>
                    <a:schemeClr val="bg1">
                      <a:lumMod val="50000"/>
                    </a:schemeClr>
                  </a:solidFill>
                  <a:cs typeface="+mn-ea"/>
                  <a:sym typeface="+mn-lt"/>
                </a:rPr>
                <a:t>点击添加标题</a:t>
              </a:r>
            </a:p>
          </p:txBody>
        </p:sp>
        <p:sp>
          <p:nvSpPr>
            <p:cNvPr id="30" name="矩形 29"/>
            <p:cNvSpPr/>
            <p:nvPr/>
          </p:nvSpPr>
          <p:spPr>
            <a:xfrm>
              <a:off x="7150555" y="2441906"/>
              <a:ext cx="2089738" cy="400110"/>
            </a:xfrm>
            <a:prstGeom prst="rect">
              <a:avLst/>
            </a:prstGeom>
          </p:spPr>
          <p:txBody>
            <a:bodyPr wrap="square">
              <a:spAutoFit/>
            </a:bodyPr>
            <a:lstStyle/>
            <a:p>
              <a:pPr algn="ctr"/>
              <a:r>
                <a:rPr lang="zh-CN" altLang="en-US" sz="1000" dirty="0">
                  <a:solidFill>
                    <a:schemeClr val="bg1">
                      <a:lumMod val="50000"/>
                    </a:schemeClr>
                  </a:solidFill>
                  <a:cs typeface="+mn-ea"/>
                  <a:sym typeface="+mn-lt"/>
                </a:rPr>
                <a:t>点击此处更换文本点击添加</a:t>
              </a:r>
              <a:endParaRPr lang="en-US" altLang="zh-CN" sz="1000" dirty="0">
                <a:solidFill>
                  <a:schemeClr val="bg1">
                    <a:lumMod val="50000"/>
                  </a:schemeClr>
                </a:solidFill>
                <a:cs typeface="+mn-ea"/>
                <a:sym typeface="+mn-lt"/>
              </a:endParaRPr>
            </a:p>
            <a:p>
              <a:pPr algn="ctr"/>
              <a:r>
                <a:rPr lang="zh-CN" altLang="en-US" sz="1000" dirty="0">
                  <a:solidFill>
                    <a:schemeClr val="bg1">
                      <a:lumMod val="50000"/>
                    </a:schemeClr>
                  </a:solidFill>
                  <a:cs typeface="+mn-ea"/>
                  <a:sym typeface="+mn-lt"/>
                </a:rPr>
                <a:t>点击此处更换文本点击添加</a:t>
              </a:r>
              <a:endParaRPr lang="en-US" altLang="zh-CN" sz="1000" dirty="0">
                <a:solidFill>
                  <a:schemeClr val="bg1">
                    <a:lumMod val="50000"/>
                  </a:schemeClr>
                </a:solidFill>
                <a:cs typeface="+mn-ea"/>
                <a:sym typeface="+mn-lt"/>
              </a:endParaRPr>
            </a:p>
          </p:txBody>
        </p:sp>
      </p:grpSp>
      <p:sp>
        <p:nvSpPr>
          <p:cNvPr id="31" name="Freeform 50"/>
          <p:cNvSpPr>
            <a:spLocks noEditPoints="1"/>
          </p:cNvSpPr>
          <p:nvPr/>
        </p:nvSpPr>
        <p:spPr bwMode="auto">
          <a:xfrm>
            <a:off x="2763060" y="4017012"/>
            <a:ext cx="629156" cy="629156"/>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lumMod val="50000"/>
                </a:schemeClr>
              </a:solidFill>
              <a:cs typeface="+mn-ea"/>
              <a:sym typeface="+mn-lt"/>
            </a:endParaRPr>
          </a:p>
        </p:txBody>
      </p:sp>
      <p:sp>
        <p:nvSpPr>
          <p:cNvPr id="32" name="Freeform 19"/>
          <p:cNvSpPr>
            <a:spLocks noEditPoints="1"/>
          </p:cNvSpPr>
          <p:nvPr/>
        </p:nvSpPr>
        <p:spPr bwMode="auto">
          <a:xfrm>
            <a:off x="6041996" y="4027933"/>
            <a:ext cx="604961" cy="598908"/>
          </a:xfrm>
          <a:custGeom>
            <a:avLst/>
            <a:gdLst>
              <a:gd name="T0" fmla="*/ 172 w 344"/>
              <a:gd name="T1" fmla="*/ 0 h 344"/>
              <a:gd name="T2" fmla="*/ 0 w 344"/>
              <a:gd name="T3" fmla="*/ 172 h 344"/>
              <a:gd name="T4" fmla="*/ 172 w 344"/>
              <a:gd name="T5" fmla="*/ 344 h 344"/>
              <a:gd name="T6" fmla="*/ 344 w 344"/>
              <a:gd name="T7" fmla="*/ 172 h 344"/>
              <a:gd name="T8" fmla="*/ 172 w 344"/>
              <a:gd name="T9" fmla="*/ 0 h 344"/>
              <a:gd name="T10" fmla="*/ 186 w 344"/>
              <a:gd name="T11" fmla="*/ 311 h 344"/>
              <a:gd name="T12" fmla="*/ 186 w 344"/>
              <a:gd name="T13" fmla="*/ 234 h 344"/>
              <a:gd name="T14" fmla="*/ 158 w 344"/>
              <a:gd name="T15" fmla="*/ 234 h 344"/>
              <a:gd name="T16" fmla="*/ 158 w 344"/>
              <a:gd name="T17" fmla="*/ 311 h 344"/>
              <a:gd name="T18" fmla="*/ 32 w 344"/>
              <a:gd name="T19" fmla="*/ 186 h 344"/>
              <a:gd name="T20" fmla="*/ 110 w 344"/>
              <a:gd name="T21" fmla="*/ 186 h 344"/>
              <a:gd name="T22" fmla="*/ 110 w 344"/>
              <a:gd name="T23" fmla="*/ 158 h 344"/>
              <a:gd name="T24" fmla="*/ 32 w 344"/>
              <a:gd name="T25" fmla="*/ 158 h 344"/>
              <a:gd name="T26" fmla="*/ 158 w 344"/>
              <a:gd name="T27" fmla="*/ 33 h 344"/>
              <a:gd name="T28" fmla="*/ 158 w 344"/>
              <a:gd name="T29" fmla="*/ 110 h 344"/>
              <a:gd name="T30" fmla="*/ 186 w 344"/>
              <a:gd name="T31" fmla="*/ 110 h 344"/>
              <a:gd name="T32" fmla="*/ 186 w 344"/>
              <a:gd name="T33" fmla="*/ 33 h 344"/>
              <a:gd name="T34" fmla="*/ 311 w 344"/>
              <a:gd name="T35" fmla="*/ 158 h 344"/>
              <a:gd name="T36" fmla="*/ 234 w 344"/>
              <a:gd name="T37" fmla="*/ 158 h 344"/>
              <a:gd name="T38" fmla="*/ 234 w 344"/>
              <a:gd name="T39" fmla="*/ 186 h 344"/>
              <a:gd name="T40" fmla="*/ 311 w 344"/>
              <a:gd name="T41" fmla="*/ 186 h 344"/>
              <a:gd name="T42" fmla="*/ 186 w 344"/>
              <a:gd name="T43" fmla="*/ 3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lumMod val="50000"/>
                </a:schemeClr>
              </a:solidFill>
              <a:cs typeface="+mn-ea"/>
              <a:sym typeface="+mn-lt"/>
            </a:endParaRPr>
          </a:p>
        </p:txBody>
      </p:sp>
      <p:sp>
        <p:nvSpPr>
          <p:cNvPr id="33" name="Freeform 74"/>
          <p:cNvSpPr/>
          <p:nvPr/>
        </p:nvSpPr>
        <p:spPr bwMode="auto">
          <a:xfrm>
            <a:off x="9295039" y="4102404"/>
            <a:ext cx="562613" cy="490016"/>
          </a:xfrm>
          <a:custGeom>
            <a:avLst/>
            <a:gdLst>
              <a:gd name="T0" fmla="*/ 280 w 320"/>
              <a:gd name="T1" fmla="*/ 0 h 280"/>
              <a:gd name="T2" fmla="*/ 40 w 320"/>
              <a:gd name="T3" fmla="*/ 0 h 280"/>
              <a:gd name="T4" fmla="*/ 0 w 320"/>
              <a:gd name="T5" fmla="*/ 40 h 280"/>
              <a:gd name="T6" fmla="*/ 0 w 320"/>
              <a:gd name="T7" fmla="*/ 180 h 280"/>
              <a:gd name="T8" fmla="*/ 40 w 320"/>
              <a:gd name="T9" fmla="*/ 220 h 280"/>
              <a:gd name="T10" fmla="*/ 120 w 320"/>
              <a:gd name="T11" fmla="*/ 220 h 280"/>
              <a:gd name="T12" fmla="*/ 200 w 320"/>
              <a:gd name="T13" fmla="*/ 280 h 280"/>
              <a:gd name="T14" fmla="*/ 200 w 320"/>
              <a:gd name="T15" fmla="*/ 220 h 280"/>
              <a:gd name="T16" fmla="*/ 280 w 320"/>
              <a:gd name="T17" fmla="*/ 220 h 280"/>
              <a:gd name="T18" fmla="*/ 320 w 320"/>
              <a:gd name="T19" fmla="*/ 180 h 280"/>
              <a:gd name="T20" fmla="*/ 320 w 320"/>
              <a:gd name="T21" fmla="*/ 40 h 280"/>
              <a:gd name="T22" fmla="*/ 280 w 320"/>
              <a:gd name="T2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80">
                <a:moveTo>
                  <a:pt x="280" y="0"/>
                </a:moveTo>
                <a:cubicBezTo>
                  <a:pt x="40" y="0"/>
                  <a:pt x="40" y="0"/>
                  <a:pt x="40" y="0"/>
                </a:cubicBezTo>
                <a:cubicBezTo>
                  <a:pt x="18" y="0"/>
                  <a:pt x="0" y="18"/>
                  <a:pt x="0" y="40"/>
                </a:cubicBezTo>
                <a:cubicBezTo>
                  <a:pt x="0" y="180"/>
                  <a:pt x="0" y="180"/>
                  <a:pt x="0" y="180"/>
                </a:cubicBezTo>
                <a:cubicBezTo>
                  <a:pt x="0" y="202"/>
                  <a:pt x="18" y="220"/>
                  <a:pt x="40" y="220"/>
                </a:cubicBezTo>
                <a:cubicBezTo>
                  <a:pt x="120" y="220"/>
                  <a:pt x="120" y="220"/>
                  <a:pt x="120" y="220"/>
                </a:cubicBezTo>
                <a:cubicBezTo>
                  <a:pt x="200" y="280"/>
                  <a:pt x="200" y="280"/>
                  <a:pt x="200" y="280"/>
                </a:cubicBezTo>
                <a:cubicBezTo>
                  <a:pt x="200" y="220"/>
                  <a:pt x="200" y="220"/>
                  <a:pt x="200" y="220"/>
                </a:cubicBezTo>
                <a:cubicBezTo>
                  <a:pt x="280" y="220"/>
                  <a:pt x="280" y="220"/>
                  <a:pt x="280" y="220"/>
                </a:cubicBezTo>
                <a:cubicBezTo>
                  <a:pt x="302" y="220"/>
                  <a:pt x="320" y="202"/>
                  <a:pt x="320" y="180"/>
                </a:cubicBezTo>
                <a:cubicBezTo>
                  <a:pt x="320" y="40"/>
                  <a:pt x="320" y="40"/>
                  <a:pt x="320" y="40"/>
                </a:cubicBezTo>
                <a:cubicBezTo>
                  <a:pt x="320" y="18"/>
                  <a:pt x="302" y="0"/>
                  <a:pt x="280" y="0"/>
                </a:cubicBezTo>
                <a:close/>
              </a:path>
            </a:pathLst>
          </a:cu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lumMod val="50000"/>
                </a:schemeClr>
              </a:solidFill>
              <a:cs typeface="+mn-ea"/>
              <a:sym typeface="+mn-lt"/>
            </a:endParaRPr>
          </a:p>
        </p:txBody>
      </p:sp>
      <p:grpSp>
        <p:nvGrpSpPr>
          <p:cNvPr id="34" name="Group 134"/>
          <p:cNvGrpSpPr>
            <a:grpSpLocks noChangeAspect="1"/>
          </p:cNvGrpSpPr>
          <p:nvPr/>
        </p:nvGrpSpPr>
        <p:grpSpPr>
          <a:xfrm>
            <a:off x="1399855" y="4102406"/>
            <a:ext cx="1146864" cy="1147819"/>
            <a:chOff x="3287425" y="1417883"/>
            <a:chExt cx="648499" cy="649042"/>
          </a:xfrm>
          <a:solidFill>
            <a:srgbClr val="60B084"/>
          </a:solidFill>
        </p:grpSpPr>
        <p:sp>
          <p:nvSpPr>
            <p:cNvPr id="35" name="Oval 88"/>
            <p:cNvSpPr>
              <a:spLocks noChangeAspect="1"/>
            </p:cNvSpPr>
            <p:nvPr/>
          </p:nvSpPr>
          <p:spPr>
            <a:xfrm>
              <a:off x="3287425" y="1417883"/>
              <a:ext cx="648499" cy="649042"/>
            </a:xfrm>
            <a:prstGeom prst="ellipse">
              <a:avLst/>
            </a:prstGeom>
            <a:grpFill/>
            <a:ln w="19050" cap="flat" cmpd="sng" algn="ctr">
              <a:noFill/>
              <a:prstDash val="solid"/>
            </a:ln>
            <a:effectLst/>
          </p:spPr>
          <p:txBody>
            <a:bodyPr rtlCol="0" anchor="ctr"/>
            <a:lstStyle/>
            <a:p>
              <a:pPr algn="ctr" defTabSz="1374775">
                <a:defRPr/>
              </a:pPr>
              <a:endParaRPr lang="en-US" sz="2000" b="1" kern="0" dirty="0">
                <a:solidFill>
                  <a:srgbClr val="FFFFFF"/>
                </a:solidFill>
                <a:cs typeface="+mn-ea"/>
                <a:sym typeface="+mn-lt"/>
              </a:endParaRPr>
            </a:p>
          </p:txBody>
        </p:sp>
        <p:sp>
          <p:nvSpPr>
            <p:cNvPr id="36" name="Oval 94"/>
            <p:cNvSpPr>
              <a:spLocks noChangeAspect="1"/>
            </p:cNvSpPr>
            <p:nvPr/>
          </p:nvSpPr>
          <p:spPr>
            <a:xfrm>
              <a:off x="3362252" y="1492773"/>
              <a:ext cx="498845" cy="499263"/>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mn-ea"/>
                  <a:sym typeface="+mn-lt"/>
                </a:rPr>
                <a:t>01</a:t>
              </a:r>
            </a:p>
          </p:txBody>
        </p:sp>
      </p:grpSp>
      <p:grpSp>
        <p:nvGrpSpPr>
          <p:cNvPr id="37" name="Group 129"/>
          <p:cNvGrpSpPr>
            <a:grpSpLocks noChangeAspect="1"/>
          </p:cNvGrpSpPr>
          <p:nvPr/>
        </p:nvGrpSpPr>
        <p:grpSpPr>
          <a:xfrm>
            <a:off x="4736820" y="4102406"/>
            <a:ext cx="1146864" cy="1147819"/>
            <a:chOff x="2779491" y="2517212"/>
            <a:chExt cx="648499" cy="649042"/>
          </a:xfrm>
          <a:solidFill>
            <a:srgbClr val="60B084"/>
          </a:solidFill>
        </p:grpSpPr>
        <p:sp>
          <p:nvSpPr>
            <p:cNvPr id="38" name="Oval 96"/>
            <p:cNvSpPr>
              <a:spLocks noChangeAspect="1"/>
            </p:cNvSpPr>
            <p:nvPr/>
          </p:nvSpPr>
          <p:spPr>
            <a:xfrm>
              <a:off x="2779491" y="2517212"/>
              <a:ext cx="648499" cy="649042"/>
            </a:xfrm>
            <a:prstGeom prst="ellipse">
              <a:avLst/>
            </a:prstGeom>
            <a:grpFill/>
            <a:ln w="19050" cap="flat" cmpd="sng" algn="ctr">
              <a:noFill/>
              <a:prstDash val="solid"/>
            </a:ln>
            <a:effectLst/>
          </p:spPr>
          <p:txBody>
            <a:bodyPr rtlCol="0" anchor="ctr"/>
            <a:lstStyle/>
            <a:p>
              <a:pPr algn="ctr" defTabSz="1374775">
                <a:defRPr/>
              </a:pPr>
              <a:endParaRPr lang="en-US" sz="2000" b="1" kern="0" dirty="0">
                <a:solidFill>
                  <a:srgbClr val="FFFFFF"/>
                </a:solidFill>
                <a:cs typeface="+mn-ea"/>
                <a:sym typeface="+mn-lt"/>
              </a:endParaRPr>
            </a:p>
          </p:txBody>
        </p:sp>
        <p:sp>
          <p:nvSpPr>
            <p:cNvPr id="39" name="Oval 110"/>
            <p:cNvSpPr>
              <a:spLocks noChangeAspect="1"/>
            </p:cNvSpPr>
            <p:nvPr/>
          </p:nvSpPr>
          <p:spPr>
            <a:xfrm>
              <a:off x="2854318" y="2592102"/>
              <a:ext cx="498845" cy="499263"/>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mn-ea"/>
                  <a:sym typeface="+mn-lt"/>
                </a:rPr>
                <a:t>02</a:t>
              </a:r>
            </a:p>
          </p:txBody>
        </p:sp>
      </p:grpSp>
      <p:grpSp>
        <p:nvGrpSpPr>
          <p:cNvPr id="40" name="Group 130"/>
          <p:cNvGrpSpPr>
            <a:grpSpLocks noChangeAspect="1"/>
          </p:cNvGrpSpPr>
          <p:nvPr/>
        </p:nvGrpSpPr>
        <p:grpSpPr>
          <a:xfrm>
            <a:off x="7988024" y="4102406"/>
            <a:ext cx="1146864" cy="1147819"/>
            <a:chOff x="3287425" y="3613920"/>
            <a:chExt cx="648499" cy="649042"/>
          </a:xfrm>
          <a:solidFill>
            <a:srgbClr val="60B084"/>
          </a:solidFill>
        </p:grpSpPr>
        <p:sp>
          <p:nvSpPr>
            <p:cNvPr id="41" name="Oval 127"/>
            <p:cNvSpPr>
              <a:spLocks noChangeAspect="1"/>
            </p:cNvSpPr>
            <p:nvPr/>
          </p:nvSpPr>
          <p:spPr>
            <a:xfrm>
              <a:off x="3287425" y="3613920"/>
              <a:ext cx="648499" cy="649042"/>
            </a:xfrm>
            <a:prstGeom prst="ellipse">
              <a:avLst/>
            </a:prstGeom>
            <a:grpFill/>
            <a:ln w="19050" cap="flat" cmpd="sng" algn="ctr">
              <a:noFill/>
              <a:prstDash val="solid"/>
            </a:ln>
            <a:effectLst/>
          </p:spPr>
          <p:txBody>
            <a:bodyPr rtlCol="0" anchor="ctr"/>
            <a:lstStyle/>
            <a:p>
              <a:pPr algn="ctr" defTabSz="1374775">
                <a:defRPr/>
              </a:pPr>
              <a:endParaRPr lang="en-US" sz="2000" b="1" kern="0" dirty="0">
                <a:solidFill>
                  <a:srgbClr val="FFFFFF"/>
                </a:solidFill>
                <a:cs typeface="+mn-ea"/>
                <a:sym typeface="+mn-lt"/>
              </a:endParaRPr>
            </a:p>
          </p:txBody>
        </p:sp>
        <p:sp>
          <p:nvSpPr>
            <p:cNvPr id="42" name="Oval 128"/>
            <p:cNvSpPr>
              <a:spLocks noChangeAspect="1"/>
            </p:cNvSpPr>
            <p:nvPr/>
          </p:nvSpPr>
          <p:spPr>
            <a:xfrm>
              <a:off x="3362252" y="3688810"/>
              <a:ext cx="498845" cy="499263"/>
            </a:xfrm>
            <a:prstGeom prst="ellipse">
              <a:avLst/>
            </a:prstGeom>
            <a:grp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mn-ea"/>
                  <a:sym typeface="+mn-lt"/>
                </a:rPr>
                <a:t>03</a:t>
              </a:r>
            </a:p>
          </p:txBody>
        </p:sp>
      </p:grpSp>
      <p:grpSp>
        <p:nvGrpSpPr>
          <p:cNvPr id="43" name="组合 42"/>
          <p:cNvGrpSpPr/>
          <p:nvPr/>
        </p:nvGrpSpPr>
        <p:grpSpPr>
          <a:xfrm>
            <a:off x="1267385" y="2396050"/>
            <a:ext cx="9784382" cy="1438345"/>
            <a:chOff x="1586739" y="4346278"/>
            <a:chExt cx="5965455" cy="1189532"/>
          </a:xfrm>
          <a:solidFill>
            <a:srgbClr val="60B084"/>
          </a:solidFill>
        </p:grpSpPr>
        <p:sp>
          <p:nvSpPr>
            <p:cNvPr id="44" name="AutoShape 9"/>
            <p:cNvSpPr>
              <a:spLocks noChangeArrowheads="1"/>
            </p:cNvSpPr>
            <p:nvPr/>
          </p:nvSpPr>
          <p:spPr bwMode="auto">
            <a:xfrm>
              <a:off x="3535341" y="4346278"/>
              <a:ext cx="2068252" cy="1189532"/>
            </a:xfrm>
            <a:prstGeom prst="chevron">
              <a:avLst>
                <a:gd name="adj" fmla="val 25780"/>
              </a:avLst>
            </a:prstGeom>
            <a:grpFill/>
            <a:ln>
              <a:noFill/>
            </a:ln>
          </p:spPr>
          <p:txBody>
            <a:bodyPr wrap="none" anchor="ctr"/>
            <a:lstStyle/>
            <a:p>
              <a:pPr algn="ctr"/>
              <a:r>
                <a:rPr lang="zh-CN" altLang="en-US" sz="2400" dirty="0">
                  <a:solidFill>
                    <a:srgbClr val="F8F8F8"/>
                  </a:solidFill>
                  <a:cs typeface="+mn-ea"/>
                  <a:sym typeface="+mn-lt"/>
                </a:rPr>
                <a:t>加入标题描述</a:t>
              </a:r>
              <a:endParaRPr lang="en-US" altLang="zh-CN" sz="2400" dirty="0">
                <a:solidFill>
                  <a:srgbClr val="F8F8F8"/>
                </a:solidFill>
                <a:cs typeface="+mn-ea"/>
                <a:sym typeface="+mn-lt"/>
              </a:endParaRPr>
            </a:p>
            <a:p>
              <a:pPr algn="ctr"/>
              <a:r>
                <a:rPr lang="zh-CN" altLang="en-US" sz="2400" dirty="0">
                  <a:solidFill>
                    <a:srgbClr val="F8F8F8"/>
                  </a:solidFill>
                  <a:cs typeface="+mn-ea"/>
                  <a:sym typeface="+mn-lt"/>
                </a:rPr>
                <a:t>加入标题描述</a:t>
              </a:r>
              <a:endParaRPr lang="en-US" altLang="zh-CN" sz="2400" dirty="0">
                <a:solidFill>
                  <a:srgbClr val="F8F8F8"/>
                </a:solidFill>
                <a:cs typeface="+mn-ea"/>
                <a:sym typeface="+mn-lt"/>
              </a:endParaRPr>
            </a:p>
          </p:txBody>
        </p:sp>
        <p:sp>
          <p:nvSpPr>
            <p:cNvPr id="45" name="AutoShape 10"/>
            <p:cNvSpPr>
              <a:spLocks noChangeArrowheads="1"/>
            </p:cNvSpPr>
            <p:nvPr/>
          </p:nvSpPr>
          <p:spPr bwMode="auto">
            <a:xfrm>
              <a:off x="1586739" y="4346278"/>
              <a:ext cx="2068252" cy="1189532"/>
            </a:xfrm>
            <a:prstGeom prst="homePlate">
              <a:avLst>
                <a:gd name="adj" fmla="val 30492"/>
              </a:avLst>
            </a:prstGeom>
            <a:grpFill/>
            <a:ln>
              <a:noFill/>
            </a:ln>
          </p:spPr>
          <p:txBody>
            <a:bodyPr wrap="none" anchor="ctr"/>
            <a:lstStyle/>
            <a:p>
              <a:pPr algn="ctr"/>
              <a:r>
                <a:rPr lang="zh-CN" altLang="en-US" sz="2400" dirty="0">
                  <a:solidFill>
                    <a:srgbClr val="F8F8F8"/>
                  </a:solidFill>
                  <a:cs typeface="+mn-ea"/>
                  <a:sym typeface="+mn-lt"/>
                </a:rPr>
                <a:t>加入标题描述</a:t>
              </a:r>
              <a:endParaRPr lang="en-US" altLang="zh-CN" sz="2400" dirty="0">
                <a:solidFill>
                  <a:srgbClr val="F8F8F8"/>
                </a:solidFill>
                <a:cs typeface="+mn-ea"/>
                <a:sym typeface="+mn-lt"/>
              </a:endParaRPr>
            </a:p>
            <a:p>
              <a:pPr algn="ctr"/>
              <a:r>
                <a:rPr lang="zh-CN" altLang="en-US" sz="2400" dirty="0">
                  <a:solidFill>
                    <a:srgbClr val="F8F8F8"/>
                  </a:solidFill>
                  <a:cs typeface="+mn-ea"/>
                  <a:sym typeface="+mn-lt"/>
                </a:rPr>
                <a:t>加入标题描述</a:t>
              </a:r>
              <a:endParaRPr lang="en-US" altLang="zh-CN" sz="2400" dirty="0">
                <a:solidFill>
                  <a:srgbClr val="F8F8F8"/>
                </a:solidFill>
                <a:cs typeface="+mn-ea"/>
                <a:sym typeface="+mn-lt"/>
              </a:endParaRPr>
            </a:p>
          </p:txBody>
        </p:sp>
        <p:sp>
          <p:nvSpPr>
            <p:cNvPr id="46" name="AutoShape 11"/>
            <p:cNvSpPr>
              <a:spLocks noChangeArrowheads="1"/>
            </p:cNvSpPr>
            <p:nvPr/>
          </p:nvSpPr>
          <p:spPr bwMode="auto">
            <a:xfrm>
              <a:off x="5483942" y="4346278"/>
              <a:ext cx="2068252" cy="1189532"/>
            </a:xfrm>
            <a:prstGeom prst="chevron">
              <a:avLst>
                <a:gd name="adj" fmla="val 25780"/>
              </a:avLst>
            </a:prstGeom>
            <a:grpFill/>
            <a:ln>
              <a:noFill/>
            </a:ln>
          </p:spPr>
          <p:txBody>
            <a:bodyPr wrap="none" anchor="ctr"/>
            <a:lstStyle/>
            <a:p>
              <a:pPr algn="ctr"/>
              <a:r>
                <a:rPr lang="zh-CN" altLang="en-US" sz="2400" dirty="0">
                  <a:solidFill>
                    <a:srgbClr val="F8F8F8"/>
                  </a:solidFill>
                  <a:cs typeface="+mn-ea"/>
                  <a:sym typeface="+mn-lt"/>
                </a:rPr>
                <a:t>加入标题描述</a:t>
              </a:r>
              <a:endParaRPr lang="en-US" altLang="zh-CN" sz="2400" dirty="0">
                <a:solidFill>
                  <a:srgbClr val="F8F8F8"/>
                </a:solidFill>
                <a:cs typeface="+mn-ea"/>
                <a:sym typeface="+mn-lt"/>
              </a:endParaRPr>
            </a:p>
            <a:p>
              <a:pPr algn="ctr"/>
              <a:r>
                <a:rPr lang="zh-CN" altLang="en-US" sz="2400" dirty="0">
                  <a:solidFill>
                    <a:srgbClr val="F8F8F8"/>
                  </a:solidFill>
                  <a:cs typeface="+mn-ea"/>
                  <a:sym typeface="+mn-lt"/>
                </a:rPr>
                <a:t>加入标题描述</a:t>
              </a:r>
              <a:endParaRPr lang="en-US" altLang="zh-CN" sz="2400" dirty="0">
                <a:solidFill>
                  <a:srgbClr val="F8F8F8"/>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50" fill="hold"/>
                                        <p:tgtEl>
                                          <p:spTgt spid="31"/>
                                        </p:tgtEl>
                                        <p:attrNameLst>
                                          <p:attrName>ppt_w</p:attrName>
                                        </p:attrNameLst>
                                      </p:cBhvr>
                                      <p:tavLst>
                                        <p:tav tm="0">
                                          <p:val>
                                            <p:fltVal val="0"/>
                                          </p:val>
                                        </p:tav>
                                        <p:tav tm="100000">
                                          <p:val>
                                            <p:strVal val="#ppt_w"/>
                                          </p:val>
                                        </p:tav>
                                      </p:tavLst>
                                    </p:anim>
                                    <p:anim calcmode="lin" valueType="num">
                                      <p:cBhvr>
                                        <p:cTn id="13" dur="250" fill="hold"/>
                                        <p:tgtEl>
                                          <p:spTgt spid="3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250" fill="hold"/>
                                        <p:tgtEl>
                                          <p:spTgt spid="32"/>
                                        </p:tgtEl>
                                        <p:attrNameLst>
                                          <p:attrName>ppt_w</p:attrName>
                                        </p:attrNameLst>
                                      </p:cBhvr>
                                      <p:tavLst>
                                        <p:tav tm="0">
                                          <p:val>
                                            <p:fltVal val="0"/>
                                          </p:val>
                                        </p:tav>
                                        <p:tav tm="100000">
                                          <p:val>
                                            <p:strVal val="#ppt_w"/>
                                          </p:val>
                                        </p:tav>
                                      </p:tavLst>
                                    </p:anim>
                                    <p:anim calcmode="lin" valueType="num">
                                      <p:cBhvr>
                                        <p:cTn id="18" dur="250" fill="hold"/>
                                        <p:tgtEl>
                                          <p:spTgt spid="3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250" fill="hold"/>
                                        <p:tgtEl>
                                          <p:spTgt spid="33"/>
                                        </p:tgtEl>
                                        <p:attrNameLst>
                                          <p:attrName>ppt_w</p:attrName>
                                        </p:attrNameLst>
                                      </p:cBhvr>
                                      <p:tavLst>
                                        <p:tav tm="0">
                                          <p:val>
                                            <p:fltVal val="0"/>
                                          </p:val>
                                        </p:tav>
                                        <p:tav tm="100000">
                                          <p:val>
                                            <p:strVal val="#ppt_w"/>
                                          </p:val>
                                        </p:tav>
                                      </p:tavLst>
                                    </p:anim>
                                    <p:anim calcmode="lin" valueType="num">
                                      <p:cBhvr>
                                        <p:cTn id="23" dur="250" fill="hold"/>
                                        <p:tgtEl>
                                          <p:spTgt spid="3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50" fill="hold"/>
                                        <p:tgtEl>
                                          <p:spTgt spid="16"/>
                                        </p:tgtEl>
                                        <p:attrNameLst>
                                          <p:attrName>ppt_w</p:attrName>
                                        </p:attrNameLst>
                                      </p:cBhvr>
                                      <p:tavLst>
                                        <p:tav tm="0">
                                          <p:val>
                                            <p:fltVal val="0"/>
                                          </p:val>
                                        </p:tav>
                                        <p:tav tm="100000">
                                          <p:val>
                                            <p:strVal val="#ppt_w"/>
                                          </p:val>
                                        </p:tav>
                                      </p:tavLst>
                                    </p:anim>
                                    <p:anim calcmode="lin" valueType="num">
                                      <p:cBhvr>
                                        <p:cTn id="28" dur="250" fill="hold"/>
                                        <p:tgtEl>
                                          <p:spTgt spid="16"/>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250" fill="hold"/>
                                        <p:tgtEl>
                                          <p:spTgt spid="19"/>
                                        </p:tgtEl>
                                        <p:attrNameLst>
                                          <p:attrName>ppt_w</p:attrName>
                                        </p:attrNameLst>
                                      </p:cBhvr>
                                      <p:tavLst>
                                        <p:tav tm="0">
                                          <p:val>
                                            <p:fltVal val="0"/>
                                          </p:val>
                                        </p:tav>
                                        <p:tav tm="100000">
                                          <p:val>
                                            <p:strVal val="#ppt_w"/>
                                          </p:val>
                                        </p:tav>
                                      </p:tavLst>
                                    </p:anim>
                                    <p:anim calcmode="lin" valueType="num">
                                      <p:cBhvr>
                                        <p:cTn id="33" dur="250" fill="hold"/>
                                        <p:tgtEl>
                                          <p:spTgt spid="19"/>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250" fill="hold"/>
                                        <p:tgtEl>
                                          <p:spTgt spid="28"/>
                                        </p:tgtEl>
                                        <p:attrNameLst>
                                          <p:attrName>ppt_w</p:attrName>
                                        </p:attrNameLst>
                                      </p:cBhvr>
                                      <p:tavLst>
                                        <p:tav tm="0">
                                          <p:val>
                                            <p:fltVal val="0"/>
                                          </p:val>
                                        </p:tav>
                                        <p:tav tm="100000">
                                          <p:val>
                                            <p:strVal val="#ppt_w"/>
                                          </p:val>
                                        </p:tav>
                                      </p:tavLst>
                                    </p:anim>
                                    <p:anim calcmode="lin" valueType="num">
                                      <p:cBhvr>
                                        <p:cTn id="38" dur="250" fill="hold"/>
                                        <p:tgtEl>
                                          <p:spTgt spid="28"/>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4"/>
          <p:cNvSpPr/>
          <p:nvPr/>
        </p:nvSpPr>
        <p:spPr>
          <a:xfrm>
            <a:off x="6241142" y="756252"/>
            <a:ext cx="5623999" cy="534549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文本框 18"/>
          <p:cNvSpPr txBox="1"/>
          <p:nvPr/>
        </p:nvSpPr>
        <p:spPr>
          <a:xfrm>
            <a:off x="6901851" y="3315459"/>
            <a:ext cx="4450184" cy="769441"/>
          </a:xfrm>
          <a:prstGeom prst="rect">
            <a:avLst/>
          </a:prstGeom>
          <a:noFill/>
        </p:spPr>
        <p:txBody>
          <a:bodyPr wrap="square" rtlCol="0">
            <a:spAutoFit/>
            <a:scene3d>
              <a:camera prst="orthographicFront"/>
              <a:lightRig rig="threePt" dir="t"/>
            </a:scene3d>
            <a:sp3d contourW="12700"/>
          </a:bodyPr>
          <a:lstStyle/>
          <a:p>
            <a:pPr algn="ctr"/>
            <a:r>
              <a:rPr lang="zh-CN" altLang="en-US" sz="4400" b="1" spc="600" dirty="0">
                <a:solidFill>
                  <a:srgbClr val="60B084"/>
                </a:solidFill>
                <a:cs typeface="+mn-ea"/>
                <a:sym typeface="+mn-lt"/>
              </a:rPr>
              <a:t>点击添加标题</a:t>
            </a:r>
          </a:p>
        </p:txBody>
      </p:sp>
      <p:sp>
        <p:nvSpPr>
          <p:cNvPr id="20" name="文本框 19"/>
          <p:cNvSpPr txBox="1"/>
          <p:nvPr/>
        </p:nvSpPr>
        <p:spPr>
          <a:xfrm>
            <a:off x="6772178" y="4084867"/>
            <a:ext cx="4709530" cy="439929"/>
          </a:xfrm>
          <a:prstGeom prst="rect">
            <a:avLst/>
          </a:prstGeom>
          <a:noFill/>
        </p:spPr>
        <p:txBody>
          <a:bodyPr wrap="square" rtlCol="0">
            <a:spAutoFit/>
            <a:scene3d>
              <a:camera prst="orthographicFront"/>
              <a:lightRig rig="threePt" dir="t"/>
            </a:scene3d>
            <a:sp3d contourW="12700"/>
          </a:bodyPr>
          <a:lstStyle/>
          <a:p>
            <a:pPr algn="ctr">
              <a:lnSpc>
                <a:spcPct val="150000"/>
              </a:lnSpc>
            </a:pPr>
            <a:r>
              <a:rPr lang="en-US" altLang="zh-CN" sz="800" dirty="0">
                <a:solidFill>
                  <a:schemeClr val="bg1">
                    <a:lumMod val="50000"/>
                  </a:schemeClr>
                </a:solidFill>
                <a:cs typeface="+mn-ea"/>
                <a:sym typeface="+mn-lt"/>
              </a:rPr>
              <a:t>The user can demonstrate on a projector or computer, or print the presentation and make it into a film to be used in a wider field</a:t>
            </a:r>
          </a:p>
        </p:txBody>
      </p:sp>
      <p:grpSp>
        <p:nvGrpSpPr>
          <p:cNvPr id="21" name="组合 20"/>
          <p:cNvGrpSpPr/>
          <p:nvPr/>
        </p:nvGrpSpPr>
        <p:grpSpPr>
          <a:xfrm>
            <a:off x="8504184" y="2003533"/>
            <a:ext cx="1167529" cy="1111348"/>
            <a:chOff x="1889803" y="3042378"/>
            <a:chExt cx="709465" cy="675326"/>
          </a:xfrm>
          <a:solidFill>
            <a:srgbClr val="60B084"/>
          </a:solidFill>
        </p:grpSpPr>
        <p:sp>
          <p:nvSpPr>
            <p:cNvPr id="22" name="平行四边形 21"/>
            <p:cNvSpPr/>
            <p:nvPr/>
          </p:nvSpPr>
          <p:spPr>
            <a:xfrm>
              <a:off x="1889803" y="3042378"/>
              <a:ext cx="702466" cy="675326"/>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sp>
          <p:nvSpPr>
            <p:cNvPr id="23" name="文本框 9"/>
            <p:cNvSpPr txBox="1"/>
            <p:nvPr/>
          </p:nvSpPr>
          <p:spPr>
            <a:xfrm>
              <a:off x="2002141" y="3164963"/>
              <a:ext cx="597127" cy="430157"/>
            </a:xfrm>
            <a:prstGeom prst="rect">
              <a:avLst/>
            </a:prstGeom>
            <a:noFill/>
          </p:spPr>
          <p:txBody>
            <a:bodyPr wrap="square" rtlCol="0">
              <a:spAutoFit/>
            </a:bodyPr>
            <a:lstStyle/>
            <a:p>
              <a:r>
                <a:rPr lang="en-US" altLang="zh-CN" sz="4000" dirty="0">
                  <a:solidFill>
                    <a:schemeClr val="bg1"/>
                  </a:solidFill>
                  <a:cs typeface="+mn-ea"/>
                  <a:sym typeface="+mn-lt"/>
                </a:rPr>
                <a:t>02</a:t>
              </a:r>
              <a:endParaRPr lang="zh-CN" altLang="en-US" sz="4000" dirty="0">
                <a:solidFill>
                  <a:schemeClr val="bg1"/>
                </a:solidFill>
                <a:cs typeface="+mn-ea"/>
                <a:sym typeface="+mn-lt"/>
              </a:endParaRPr>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58" y="479926"/>
            <a:ext cx="5759817" cy="5759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39700" y="0"/>
            <a:ext cx="12471400" cy="6858000"/>
            <a:chOff x="-139700" y="0"/>
            <a:chExt cx="12471400" cy="6858000"/>
          </a:xfrm>
        </p:grpSpPr>
        <p:grpSp>
          <p:nvGrpSpPr>
            <p:cNvPr id="43" name="组合 42"/>
            <p:cNvGrpSpPr/>
            <p:nvPr/>
          </p:nvGrpSpPr>
          <p:grpSpPr>
            <a:xfrm>
              <a:off x="-139700" y="0"/>
              <a:ext cx="12471400" cy="6858000"/>
              <a:chOff x="-139700" y="0"/>
              <a:chExt cx="12471400" cy="6858000"/>
            </a:xfrm>
          </p:grpSpPr>
          <p:sp>
            <p:nvSpPr>
              <p:cNvPr id="46" name="矩形 45"/>
              <p:cNvSpPr/>
              <p:nvPr/>
            </p:nvSpPr>
            <p:spPr>
              <a:xfrm>
                <a:off x="0" y="0"/>
                <a:ext cx="12192000" cy="6858000"/>
              </a:xfrm>
              <a:prstGeom prst="rect">
                <a:avLst/>
              </a:prstGeom>
              <a:solidFill>
                <a:srgbClr val="60B0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Rectangle 4"/>
              <p:cNvSpPr/>
              <p:nvPr/>
            </p:nvSpPr>
            <p:spPr>
              <a:xfrm>
                <a:off x="-139700" y="158597"/>
                <a:ext cx="12471400" cy="6540806"/>
              </a:xfrm>
              <a:prstGeom prst="rect">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44" name="Arrow: Pentagon 2"/>
            <p:cNvSpPr/>
            <p:nvPr/>
          </p:nvSpPr>
          <p:spPr bwMode="auto">
            <a:xfrm>
              <a:off x="2590800" y="125937"/>
              <a:ext cx="6851396" cy="870861"/>
            </a:xfrm>
            <a:prstGeom prst="homePlate">
              <a:avLst>
                <a:gd name="adj" fmla="val 0"/>
              </a:avLst>
            </a:prstGeom>
            <a:solidFill>
              <a:srgbClr val="60B084"/>
            </a:solidFill>
            <a:ln w="19050">
              <a:noFill/>
              <a:round/>
            </a:ln>
          </p:spPr>
          <p:txBody>
            <a:bodyPr rot="0" spcFirstLastPara="0" vert="horz" wrap="square" lIns="91440" tIns="45720" rIns="91440" bIns="45720" anchor="ctr" anchorCtr="1" forceAA="0" compatLnSpc="1">
              <a:normAutofit/>
            </a:bodyPr>
            <a:lstStyle/>
            <a:p>
              <a:pPr algn="ctr"/>
              <a:r>
                <a:rPr lang="zh-CN" altLang="en-US" sz="3000" spc="600" dirty="0">
                  <a:solidFill>
                    <a:schemeClr val="bg1">
                      <a:lumMod val="100000"/>
                    </a:schemeClr>
                  </a:solidFill>
                  <a:cs typeface="+mn-ea"/>
                  <a:sym typeface="+mn-lt"/>
                </a:rPr>
                <a:t>点击添加标题</a:t>
              </a:r>
              <a:endParaRPr lang="en-US" altLang="zh-CN" sz="3000" spc="600" dirty="0">
                <a:solidFill>
                  <a:schemeClr val="bg1">
                    <a:lumMod val="100000"/>
                  </a:schemeClr>
                </a:solidFill>
                <a:cs typeface="+mn-ea"/>
                <a:sym typeface="+mn-lt"/>
              </a:endParaRPr>
            </a:p>
          </p:txBody>
        </p:sp>
      </p:grpSp>
      <p:grpSp>
        <p:nvGrpSpPr>
          <p:cNvPr id="57" name="a8a8a6a7-e717-4ca2-91d6-4724cd5c9c0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967998" y="1601367"/>
            <a:ext cx="9119101" cy="4550184"/>
            <a:chOff x="1835795" y="1048449"/>
            <a:chExt cx="8919395" cy="4450538"/>
          </a:xfrm>
        </p:grpSpPr>
        <p:sp>
          <p:nvSpPr>
            <p:cNvPr id="58" name="ïṩľïdè"/>
            <p:cNvSpPr/>
            <p:nvPr/>
          </p:nvSpPr>
          <p:spPr>
            <a:xfrm rot="14449795">
              <a:off x="3237733" y="4656536"/>
              <a:ext cx="1065867" cy="619036"/>
            </a:xfrm>
            <a:prstGeom prst="chevron">
              <a:avLst>
                <a:gd name="adj" fmla="val 34229"/>
              </a:avLst>
            </a:pr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59" name="ïṥļîďê"/>
            <p:cNvSpPr/>
            <p:nvPr/>
          </p:nvSpPr>
          <p:spPr>
            <a:xfrm>
              <a:off x="3344740" y="4067180"/>
              <a:ext cx="7410450" cy="766416"/>
            </a:xfrm>
            <a:prstGeom prst="homePlate">
              <a:avLst>
                <a:gd name="adj" fmla="val 66216"/>
              </a:avLst>
            </a:prstGeom>
            <a:solidFill>
              <a:srgbClr val="60B08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0" name="îṩḷiḓé"/>
            <p:cNvSpPr/>
            <p:nvPr/>
          </p:nvSpPr>
          <p:spPr>
            <a:xfrm>
              <a:off x="2668466" y="1359014"/>
              <a:ext cx="4438650" cy="766416"/>
            </a:xfrm>
            <a:prstGeom prst="homePlate">
              <a:avLst>
                <a:gd name="adj" fmla="val 66216"/>
              </a:avLst>
            </a:prstGeom>
            <a:solidFill>
              <a:srgbClr val="60B08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1" name="íš1iḓe"/>
            <p:cNvSpPr/>
            <p:nvPr/>
          </p:nvSpPr>
          <p:spPr>
            <a:xfrm flipH="1">
              <a:off x="2668465" y="2125430"/>
              <a:ext cx="1076325" cy="587667"/>
            </a:xfrm>
            <a:prstGeom prst="parallelogram">
              <a:avLst>
                <a:gd name="adj" fmla="val 57353"/>
              </a:avLst>
            </a:pr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2" name="íslïḍè"/>
            <p:cNvSpPr/>
            <p:nvPr/>
          </p:nvSpPr>
          <p:spPr>
            <a:xfrm>
              <a:off x="3011366" y="2713097"/>
              <a:ext cx="5695950" cy="766416"/>
            </a:xfrm>
            <a:prstGeom prst="homePlate">
              <a:avLst>
                <a:gd name="adj" fmla="val 66216"/>
              </a:avLst>
            </a:prstGeom>
            <a:solidFill>
              <a:srgbClr val="60B08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3" name="iṣḻiďè"/>
            <p:cNvSpPr/>
            <p:nvPr/>
          </p:nvSpPr>
          <p:spPr>
            <a:xfrm flipH="1">
              <a:off x="3011365" y="3479513"/>
              <a:ext cx="1076325" cy="587667"/>
            </a:xfrm>
            <a:prstGeom prst="parallelogram">
              <a:avLst>
                <a:gd name="adj" fmla="val 57353"/>
              </a:avLst>
            </a:pr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64" name="ïṥ1iḓè"/>
            <p:cNvSpPr/>
            <p:nvPr/>
          </p:nvSpPr>
          <p:spPr bwMode="auto">
            <a:xfrm>
              <a:off x="1835795" y="1495216"/>
              <a:ext cx="601048" cy="494012"/>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60B084"/>
            </a:solidFill>
            <a:ln>
              <a:noFill/>
            </a:ln>
          </p:spPr>
          <p:txBody>
            <a:bodyPr anchor="ctr"/>
            <a:lstStyle/>
            <a:p>
              <a:pPr algn="ctr"/>
              <a:endParaRPr dirty="0">
                <a:cs typeface="+mn-ea"/>
                <a:sym typeface="+mn-lt"/>
              </a:endParaRPr>
            </a:p>
          </p:txBody>
        </p:sp>
        <p:sp>
          <p:nvSpPr>
            <p:cNvPr id="65" name="işľíḍê"/>
            <p:cNvSpPr>
              <a:spLocks noChangeAspect="1"/>
            </p:cNvSpPr>
            <p:nvPr/>
          </p:nvSpPr>
          <p:spPr bwMode="auto">
            <a:xfrm>
              <a:off x="2136319" y="2833377"/>
              <a:ext cx="540552" cy="53998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rgbClr val="60B084"/>
            </a:solidFill>
            <a:ln>
              <a:noFill/>
            </a:ln>
          </p:spPr>
          <p:txBody>
            <a:bodyPr anchor="ctr"/>
            <a:lstStyle/>
            <a:p>
              <a:pPr algn="ctr"/>
              <a:endParaRPr dirty="0">
                <a:cs typeface="+mn-ea"/>
                <a:sym typeface="+mn-lt"/>
              </a:endParaRPr>
            </a:p>
          </p:txBody>
        </p:sp>
        <p:sp>
          <p:nvSpPr>
            <p:cNvPr id="66" name="îŝľïḓè"/>
            <p:cNvSpPr/>
            <p:nvPr/>
          </p:nvSpPr>
          <p:spPr bwMode="auto">
            <a:xfrm>
              <a:off x="2560377" y="4237137"/>
              <a:ext cx="487208" cy="48630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60B084"/>
            </a:solidFill>
            <a:ln>
              <a:noFill/>
            </a:ln>
          </p:spPr>
          <p:txBody>
            <a:bodyPr anchor="ctr"/>
            <a:lstStyle/>
            <a:p>
              <a:pPr algn="ctr"/>
              <a:endParaRPr dirty="0">
                <a:cs typeface="+mn-ea"/>
                <a:sym typeface="+mn-lt"/>
              </a:endParaRPr>
            </a:p>
          </p:txBody>
        </p:sp>
        <p:sp>
          <p:nvSpPr>
            <p:cNvPr id="67" name="ïṧļíḍê"/>
            <p:cNvSpPr txBox="1"/>
            <p:nvPr/>
          </p:nvSpPr>
          <p:spPr>
            <a:xfrm>
              <a:off x="3240648" y="1436022"/>
              <a:ext cx="3055206" cy="589556"/>
            </a:xfrm>
            <a:prstGeom prst="rect">
              <a:avLst/>
            </a:prstGeom>
            <a:noFill/>
          </p:spPr>
          <p:txBody>
            <a:bodyPr wrap="square" lIns="72000" tIns="0" rIns="72000" bIns="0" anchor="ctr" anchorCtr="0">
              <a:noAutofit/>
            </a:bodyPr>
            <a:lstStyle/>
            <a:p>
              <a:pPr defTabSz="914400">
                <a:lnSpc>
                  <a:spcPct val="120000"/>
                </a:lnSpc>
                <a:defRPr/>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p>
          </p:txBody>
        </p:sp>
        <p:sp>
          <p:nvSpPr>
            <p:cNvPr id="68" name="iS1iḑe"/>
            <p:cNvSpPr/>
            <p:nvPr/>
          </p:nvSpPr>
          <p:spPr>
            <a:xfrm>
              <a:off x="3240648" y="1048449"/>
              <a:ext cx="2457329" cy="276999"/>
            </a:xfrm>
            <a:prstGeom prst="rect">
              <a:avLst/>
            </a:prstGeom>
          </p:spPr>
          <p:txBody>
            <a:bodyPr wrap="none" lIns="72000" tIns="0" rIns="72000" bIns="0">
              <a:normAutofit/>
            </a:bodyPr>
            <a:lstStyle/>
            <a:p>
              <a:pPr lvl="0" defTabSz="914400">
                <a:defRPr/>
              </a:pPr>
              <a:r>
                <a:rPr lang="zh-CN" altLang="en-US" b="1" dirty="0">
                  <a:solidFill>
                    <a:schemeClr val="bg1">
                      <a:lumMod val="50000"/>
                    </a:schemeClr>
                  </a:solidFill>
                  <a:cs typeface="+mn-ea"/>
                  <a:sym typeface="+mn-lt"/>
                </a:rPr>
                <a:t>标题文本预设</a:t>
              </a:r>
            </a:p>
          </p:txBody>
        </p:sp>
        <p:sp>
          <p:nvSpPr>
            <p:cNvPr id="69" name="ïṡļíḋè"/>
            <p:cNvSpPr txBox="1"/>
            <p:nvPr/>
          </p:nvSpPr>
          <p:spPr>
            <a:xfrm>
              <a:off x="3838525" y="2783805"/>
              <a:ext cx="3055206" cy="589556"/>
            </a:xfrm>
            <a:prstGeom prst="rect">
              <a:avLst/>
            </a:prstGeom>
            <a:noFill/>
          </p:spPr>
          <p:txBody>
            <a:bodyPr wrap="square" lIns="72000" tIns="0" rIns="72000" bIns="0" anchor="ctr" anchorCtr="0">
              <a:noAutofit/>
            </a:bodyPr>
            <a:lstStyle/>
            <a:p>
              <a:pPr defTabSz="914400">
                <a:lnSpc>
                  <a:spcPct val="120000"/>
                </a:lnSpc>
                <a:defRPr/>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p>
          </p:txBody>
        </p:sp>
        <p:sp>
          <p:nvSpPr>
            <p:cNvPr id="70" name="îślïďê"/>
            <p:cNvSpPr/>
            <p:nvPr/>
          </p:nvSpPr>
          <p:spPr>
            <a:xfrm>
              <a:off x="3838525" y="2396232"/>
              <a:ext cx="2457329" cy="276999"/>
            </a:xfrm>
            <a:prstGeom prst="rect">
              <a:avLst/>
            </a:prstGeom>
          </p:spPr>
          <p:txBody>
            <a:bodyPr wrap="none" lIns="72000" tIns="0" rIns="72000" bIns="0">
              <a:normAutofit/>
            </a:bodyPr>
            <a:lstStyle/>
            <a:p>
              <a:pPr lvl="0" defTabSz="914400">
                <a:defRPr/>
              </a:pPr>
              <a:r>
                <a:rPr lang="zh-CN" altLang="en-US" b="1" dirty="0">
                  <a:solidFill>
                    <a:schemeClr val="bg1">
                      <a:lumMod val="50000"/>
                    </a:schemeClr>
                  </a:solidFill>
                  <a:cs typeface="+mn-ea"/>
                  <a:sym typeface="+mn-lt"/>
                </a:rPr>
                <a:t>标题文本预设</a:t>
              </a:r>
            </a:p>
          </p:txBody>
        </p:sp>
        <p:sp>
          <p:nvSpPr>
            <p:cNvPr id="71" name="ï$ḷíḍê"/>
            <p:cNvSpPr txBox="1"/>
            <p:nvPr/>
          </p:nvSpPr>
          <p:spPr>
            <a:xfrm>
              <a:off x="4152593" y="4125106"/>
              <a:ext cx="3055206" cy="589556"/>
            </a:xfrm>
            <a:prstGeom prst="rect">
              <a:avLst/>
            </a:prstGeom>
            <a:noFill/>
          </p:spPr>
          <p:txBody>
            <a:bodyPr wrap="square" lIns="72000" tIns="0" rIns="72000" bIns="0" anchor="ctr" anchorCtr="0">
              <a:noAutofit/>
            </a:bodyPr>
            <a:lstStyle/>
            <a:p>
              <a:pPr defTabSz="914400">
                <a:lnSpc>
                  <a:spcPct val="120000"/>
                </a:lnSpc>
                <a:defRPr/>
              </a:pPr>
              <a:r>
                <a:rPr lang="zh-CN" altLang="en-US" sz="1200" dirty="0">
                  <a:solidFill>
                    <a:schemeClr val="bg1"/>
                  </a:solidFill>
                  <a:cs typeface="+mn-ea"/>
                  <a:sym typeface="+mn-lt"/>
                </a:rPr>
                <a:t>此部分内容作为文字排版占位显示</a:t>
              </a:r>
              <a:br>
                <a:rPr lang="zh-CN" altLang="en-US" sz="1200" dirty="0">
                  <a:solidFill>
                    <a:schemeClr val="bg1"/>
                  </a:solidFill>
                  <a:cs typeface="+mn-ea"/>
                  <a:sym typeface="+mn-lt"/>
                </a:rPr>
              </a:br>
              <a:r>
                <a:rPr lang="zh-CN" altLang="en-US" sz="1200" dirty="0">
                  <a:solidFill>
                    <a:schemeClr val="bg1"/>
                  </a:solidFill>
                  <a:cs typeface="+mn-ea"/>
                  <a:sym typeface="+mn-lt"/>
                </a:rPr>
                <a:t>（建议使用主题字体）</a:t>
              </a:r>
            </a:p>
          </p:txBody>
        </p:sp>
        <p:sp>
          <p:nvSpPr>
            <p:cNvPr id="72" name="ï$ḻîḋe"/>
            <p:cNvSpPr/>
            <p:nvPr/>
          </p:nvSpPr>
          <p:spPr>
            <a:xfrm>
              <a:off x="4152593" y="3737534"/>
              <a:ext cx="2457329" cy="276999"/>
            </a:xfrm>
            <a:prstGeom prst="rect">
              <a:avLst/>
            </a:prstGeom>
          </p:spPr>
          <p:txBody>
            <a:bodyPr wrap="none" lIns="72000" tIns="0" rIns="72000" bIns="0">
              <a:normAutofit/>
            </a:bodyPr>
            <a:lstStyle/>
            <a:p>
              <a:pPr lvl="0" defTabSz="914400">
                <a:defRPr/>
              </a:pPr>
              <a:r>
                <a:rPr lang="zh-CN" altLang="en-US" b="1" dirty="0">
                  <a:solidFill>
                    <a:schemeClr val="bg1">
                      <a:lumMod val="50000"/>
                    </a:schemeClr>
                  </a:solidFill>
                  <a:cs typeface="+mn-ea"/>
                  <a:sym typeface="+mn-lt"/>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a8a8a6a7-e717-4ca2-91d6-4724cd5c9c06"/>
</p:tagLst>
</file>

<file path=ppt/tags/tag10.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10"/>
</p:tagLst>
</file>

<file path=ppt/tags/tag2.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0615114644"/>
  <p:tag name="MH_LIBRARY" val="GRAPHIC"/>
  <p:tag name="MH_TYPE" val="Other"/>
  <p:tag name="MH_ORDER" val="8"/>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r5zjlb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1539</Words>
  <Application>Microsoft Office PowerPoint</Application>
  <PresentationFormat>宽屏</PresentationFormat>
  <Paragraphs>220</Paragraphs>
  <Slides>23</Slides>
  <Notes>19</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23</vt:i4>
      </vt:variant>
    </vt:vector>
  </HeadingPairs>
  <TitlesOfParts>
    <vt:vector size="32" baseType="lpstr">
      <vt:lpstr>Impact MT Std</vt:lpstr>
      <vt:lpstr>Open Sans</vt: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2022-03-09T03:38:51Z</dcterms:created>
  <dcterms:modified xsi:type="dcterms:W3CDTF">2023-01-10T05:14:48Z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50D7773FDB0E448FB880C893F1791B87</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